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7"/>
  </p:notesMasterIdLst>
  <p:sldIdLst>
    <p:sldId id="1478" r:id="rId3"/>
    <p:sldId id="1480" r:id="rId4"/>
    <p:sldId id="1505" r:id="rId5"/>
    <p:sldId id="1479" r:id="rId6"/>
    <p:sldId id="264" r:id="rId7"/>
    <p:sldId id="1498" r:id="rId8"/>
    <p:sldId id="1483" r:id="rId9"/>
    <p:sldId id="1504" r:id="rId10"/>
    <p:sldId id="1487" r:id="rId11"/>
    <p:sldId id="1495" r:id="rId12"/>
    <p:sldId id="1496" r:id="rId13"/>
    <p:sldId id="1482" r:id="rId14"/>
    <p:sldId id="7172" r:id="rId15"/>
    <p:sldId id="1503" r:id="rId16"/>
    <p:sldId id="1499" r:id="rId17"/>
    <p:sldId id="1490" r:id="rId18"/>
    <p:sldId id="257" r:id="rId19"/>
    <p:sldId id="1501" r:id="rId20"/>
    <p:sldId id="291" r:id="rId21"/>
    <p:sldId id="1481" r:id="rId22"/>
    <p:sldId id="268" r:id="rId23"/>
    <p:sldId id="1492" r:id="rId24"/>
    <p:sldId id="343" r:id="rId25"/>
    <p:sldId id="150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BD7"/>
    <a:srgbClr val="BE5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9964" autoAdjust="0"/>
  </p:normalViewPr>
  <p:slideViewPr>
    <p:cSldViewPr snapToGrid="0">
      <p:cViewPr varScale="1">
        <p:scale>
          <a:sx n="100" d="100"/>
          <a:sy n="100" d="100"/>
        </p:scale>
        <p:origin x="816"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681B9-3CE1-4EAB-8BB5-D174D59E0AF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55A6F-70FC-45F2-8D8D-05AF2E6B247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0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14361" y="6513514"/>
            <a:ext cx="4114800" cy="263525"/>
          </a:xfrm>
          <a:prstGeom prst="rect">
            <a:avLst/>
          </a:prstGeom>
        </p:spPr>
        <p:txBody>
          <a:bodyPr lIns="0" tIns="0" rIns="0" bIns="0" anchor="ctr" anchorCtr="0"/>
          <a:lstStyle>
            <a:lvl1pPr>
              <a:defRPr sz="1000">
                <a:solidFill>
                  <a:schemeClr val="bg1">
                    <a:lumMod val="65000"/>
                  </a:schemeClr>
                </a:solidFill>
              </a:defRPr>
            </a:lvl1pPr>
          </a:lstStyle>
          <a:p>
            <a:r>
              <a:rPr lang="en-GB" dirty="0"/>
              <a:t> </a:t>
            </a:r>
          </a:p>
        </p:txBody>
      </p:sp>
      <p:sp>
        <p:nvSpPr>
          <p:cNvPr id="6" name="Slide Number Placeholder 5"/>
          <p:cNvSpPr>
            <a:spLocks noGrp="1"/>
          </p:cNvSpPr>
          <p:nvPr>
            <p:ph type="sldNum" sz="quarter" idx="12"/>
          </p:nvPr>
        </p:nvSpPr>
        <p:spPr>
          <a:xfrm>
            <a:off x="80962" y="6513514"/>
            <a:ext cx="338139" cy="263525"/>
          </a:xfrm>
          <a:prstGeom prst="rect">
            <a:avLst/>
          </a:prstGeom>
          <a:ln>
            <a:solidFill>
              <a:schemeClr val="bg1">
                <a:lumMod val="85000"/>
              </a:schemeClr>
            </a:solidFill>
          </a:ln>
        </p:spPr>
        <p:txBody>
          <a:bodyPr lIns="0" tIns="0" rIns="0" bIns="0" anchor="ctr" anchorCtr="0"/>
          <a:lstStyle>
            <a:lvl1pPr algn="ctr">
              <a:defRPr sz="1000">
                <a:solidFill>
                  <a:schemeClr val="bg1">
                    <a:lumMod val="65000"/>
                  </a:schemeClr>
                </a:solidFill>
              </a:defRPr>
            </a:lvl1pPr>
          </a:lstStyle>
          <a:p>
            <a:fld id="{F38B1AB7-65BE-463D-9AF3-0E306DDDB8CD}"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0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14361" y="6513514"/>
            <a:ext cx="4114800" cy="263525"/>
          </a:xfrm>
          <a:prstGeom prst="rect">
            <a:avLst/>
          </a:prstGeom>
        </p:spPr>
        <p:txBody>
          <a:bodyPr lIns="0" tIns="0" rIns="0" bIns="0" anchor="ctr" anchorCtr="0"/>
          <a:lstStyle>
            <a:lvl1pPr>
              <a:defRPr sz="1000">
                <a:solidFill>
                  <a:schemeClr val="bg1">
                    <a:lumMod val="65000"/>
                  </a:schemeClr>
                </a:solidFill>
              </a:defRPr>
            </a:lvl1pPr>
          </a:lstStyle>
          <a:p>
            <a:r>
              <a:rPr lang="en-GB" dirty="0"/>
              <a:t> </a:t>
            </a:r>
          </a:p>
        </p:txBody>
      </p:sp>
      <p:sp>
        <p:nvSpPr>
          <p:cNvPr id="6" name="Slide Number Placeholder 5"/>
          <p:cNvSpPr>
            <a:spLocks noGrp="1"/>
          </p:cNvSpPr>
          <p:nvPr>
            <p:ph type="sldNum" sz="quarter" idx="12"/>
          </p:nvPr>
        </p:nvSpPr>
        <p:spPr>
          <a:xfrm>
            <a:off x="80962" y="6513514"/>
            <a:ext cx="338139" cy="263525"/>
          </a:xfrm>
          <a:prstGeom prst="rect">
            <a:avLst/>
          </a:prstGeom>
          <a:ln>
            <a:solidFill>
              <a:schemeClr val="bg1">
                <a:lumMod val="85000"/>
              </a:schemeClr>
            </a:solidFill>
          </a:ln>
        </p:spPr>
        <p:txBody>
          <a:bodyPr lIns="0" tIns="0" rIns="0" bIns="0" anchor="ctr" anchorCtr="0"/>
          <a:lstStyle>
            <a:lvl1pPr algn="ctr">
              <a:defRPr sz="1000">
                <a:solidFill>
                  <a:schemeClr val="bg1">
                    <a:lumMod val="65000"/>
                  </a:schemeClr>
                </a:solidFill>
              </a:defRPr>
            </a:lvl1pPr>
          </a:lstStyle>
          <a:p>
            <a:fld id="{F38B1AB7-65BE-463D-9AF3-0E306DDDB8CD}"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28ECA2F-8AE4-44AC-BE55-5A301BB7D2A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391E43-3CB1-4230-89A9-02D0371552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ECA2F-8AE4-44AC-BE55-5A301BB7D2A1}"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91E43-3CB1-4230-89A9-02D0371552B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ECA2F-8AE4-44AC-BE55-5A301BB7D2A1}"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91E43-3CB1-4230-89A9-02D0371552B9}"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image" Target="../media/image16.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email"/>
          <a:srcRect/>
          <a:stretch>
            <a:fillRect/>
          </a:stretch>
        </p:blipFill>
        <p:spPr>
          <a:xfrm>
            <a:off x="-1" y="0"/>
            <a:ext cx="12192001" cy="6858000"/>
          </a:xfrm>
          <a:prstGeom prst="rect">
            <a:avLst/>
          </a:prstGeom>
          <a:solidFill>
            <a:srgbClr val="BE5007"/>
          </a:solidFill>
        </p:spPr>
      </p:pic>
      <p:sp>
        <p:nvSpPr>
          <p:cNvPr id="16" name="文本框 15"/>
          <p:cNvSpPr txBox="1"/>
          <p:nvPr/>
        </p:nvSpPr>
        <p:spPr>
          <a:xfrm>
            <a:off x="2277614" y="6223526"/>
            <a:ext cx="7444050" cy="523220"/>
          </a:xfrm>
          <a:prstGeom prst="rect">
            <a:avLst/>
          </a:prstGeom>
          <a:noFill/>
        </p:spPr>
        <p:txBody>
          <a:bodyPr wrap="square" rtlCol="0">
            <a:spAutoFit/>
          </a:bodyPr>
          <a:lstStyle/>
          <a:p>
            <a:pPr algn="ctr"/>
            <a:r>
              <a:rPr lang="zh-CN" altLang="en-US" sz="2800" b="1" dirty="0">
                <a:solidFill>
                  <a:schemeClr val="bg2">
                    <a:lumMod val="25000"/>
                  </a:schemeClr>
                </a:solidFill>
                <a:cs typeface="+mn-ea"/>
                <a:sym typeface="+mn-lt"/>
              </a:rPr>
              <a:t>活  动  策  划           </a:t>
            </a:r>
            <a:r>
              <a:rPr lang="en-US" altLang="zh-CN" sz="2800" b="1" dirty="0">
                <a:solidFill>
                  <a:schemeClr val="bg2">
                    <a:lumMod val="25000"/>
                  </a:schemeClr>
                </a:solidFill>
                <a:cs typeface="+mn-ea"/>
                <a:sym typeface="+mn-lt"/>
              </a:rPr>
              <a:t>P   T  </a:t>
            </a:r>
            <a:r>
              <a:rPr lang="en-US" altLang="zh-CN" sz="2800" b="1" dirty="0" err="1">
                <a:solidFill>
                  <a:schemeClr val="bg2">
                    <a:lumMod val="25000"/>
                  </a:schemeClr>
                </a:solidFill>
                <a:cs typeface="+mn-ea"/>
                <a:sym typeface="+mn-lt"/>
              </a:rPr>
              <a:t>T</a:t>
            </a:r>
            <a:r>
              <a:rPr lang="en-US" altLang="zh-CN" sz="2800" b="1" dirty="0">
                <a:solidFill>
                  <a:schemeClr val="bg2">
                    <a:lumMod val="25000"/>
                  </a:schemeClr>
                </a:solidFill>
                <a:cs typeface="+mn-ea"/>
                <a:sym typeface="+mn-lt"/>
              </a:rPr>
              <a:t> </a:t>
            </a:r>
            <a:r>
              <a:rPr lang="zh-CN" altLang="en-US" sz="2800" b="1" dirty="0">
                <a:solidFill>
                  <a:schemeClr val="bg2">
                    <a:lumMod val="25000"/>
                  </a:schemeClr>
                </a:solidFill>
                <a:cs typeface="+mn-ea"/>
                <a:sym typeface="+mn-lt"/>
              </a:rPr>
              <a:t>模 板</a:t>
            </a:r>
          </a:p>
        </p:txBody>
      </p:sp>
      <p:pic>
        <p:nvPicPr>
          <p:cNvPr id="10" name="图片 9"/>
          <p:cNvPicPr>
            <a:picLocks noChangeAspect="1"/>
          </p:cNvPicPr>
          <p:nvPr/>
        </p:nvPicPr>
        <p:blipFill rotWithShape="1">
          <a:blip r:embed="rId5" cstate="email">
            <a:duotone>
              <a:schemeClr val="accent2">
                <a:shade val="45000"/>
                <a:satMod val="135000"/>
              </a:schemeClr>
              <a:prstClr val="white"/>
            </a:duotone>
          </a:blip>
          <a:srcRect t="27577" r="84118"/>
          <a:stretch>
            <a:fillRect/>
          </a:stretch>
        </p:blipFill>
        <p:spPr>
          <a:xfrm>
            <a:off x="5177066" y="1704563"/>
            <a:ext cx="1101271" cy="1089932"/>
          </a:xfrm>
          <a:prstGeom prst="rect">
            <a:avLst/>
          </a:prstGeom>
        </p:spPr>
      </p:pic>
      <p:pic>
        <p:nvPicPr>
          <p:cNvPr id="21" name="图片 20"/>
          <p:cNvPicPr>
            <a:picLocks noChangeAspect="1"/>
          </p:cNvPicPr>
          <p:nvPr/>
        </p:nvPicPr>
        <p:blipFill rotWithShape="1">
          <a:blip r:embed="rId5" cstate="email">
            <a:duotone>
              <a:schemeClr val="accent2">
                <a:shade val="45000"/>
                <a:satMod val="135000"/>
              </a:schemeClr>
              <a:prstClr val="white"/>
            </a:duotone>
          </a:blip>
          <a:srcRect l="15476" t="25121" r="73011" b="2457"/>
          <a:stretch>
            <a:fillRect/>
          </a:stretch>
        </p:blipFill>
        <p:spPr>
          <a:xfrm>
            <a:off x="5544455" y="2750850"/>
            <a:ext cx="798284" cy="1089932"/>
          </a:xfrm>
          <a:prstGeom prst="rect">
            <a:avLst/>
          </a:prstGeom>
        </p:spPr>
      </p:pic>
      <p:pic>
        <p:nvPicPr>
          <p:cNvPr id="22" name="图片 21"/>
          <p:cNvPicPr>
            <a:picLocks noChangeAspect="1"/>
          </p:cNvPicPr>
          <p:nvPr/>
        </p:nvPicPr>
        <p:blipFill rotWithShape="1">
          <a:blip r:embed="rId5" cstate="email">
            <a:duotone>
              <a:schemeClr val="accent2">
                <a:shade val="45000"/>
                <a:satMod val="135000"/>
              </a:schemeClr>
              <a:prstClr val="white"/>
            </a:duotone>
          </a:blip>
          <a:srcRect l="24896" t="14324" r="63591" b="13254"/>
          <a:stretch>
            <a:fillRect/>
          </a:stretch>
        </p:blipFill>
        <p:spPr>
          <a:xfrm>
            <a:off x="5471885" y="3765412"/>
            <a:ext cx="798284" cy="1089932"/>
          </a:xfrm>
          <a:prstGeom prst="rect">
            <a:avLst/>
          </a:prstGeom>
        </p:spPr>
      </p:pic>
      <p:pic>
        <p:nvPicPr>
          <p:cNvPr id="26" name="图片 25"/>
          <p:cNvPicPr>
            <a:picLocks noChangeAspect="1"/>
          </p:cNvPicPr>
          <p:nvPr/>
        </p:nvPicPr>
        <p:blipFill rotWithShape="1">
          <a:blip r:embed="rId5" cstate="email">
            <a:duotone>
              <a:schemeClr val="accent2">
                <a:shade val="45000"/>
                <a:satMod val="135000"/>
              </a:schemeClr>
              <a:prstClr val="white"/>
            </a:duotone>
          </a:blip>
          <a:srcRect l="37156" t="23150" r="51331" b="4428"/>
          <a:stretch>
            <a:fillRect/>
          </a:stretch>
        </p:blipFill>
        <p:spPr>
          <a:xfrm>
            <a:off x="5588001" y="5162651"/>
            <a:ext cx="798284" cy="1089932"/>
          </a:xfrm>
          <a:prstGeom prst="rect">
            <a:avLst/>
          </a:prstGeom>
        </p:spPr>
      </p:pic>
      <p:pic>
        <p:nvPicPr>
          <p:cNvPr id="9" name="图片 8"/>
          <p:cNvPicPr>
            <a:picLocks noChangeAspect="1"/>
          </p:cNvPicPr>
          <p:nvPr/>
        </p:nvPicPr>
        <p:blipFill rotWithShape="1">
          <a:blip r:embed="rId6" cstate="email"/>
          <a:srcRect/>
          <a:stretch>
            <a:fillRect/>
          </a:stretch>
        </p:blipFill>
        <p:spPr>
          <a:xfrm>
            <a:off x="903455" y="2125113"/>
            <a:ext cx="2443563" cy="2815570"/>
          </a:xfrm>
          <a:prstGeom prst="rect">
            <a:avLst/>
          </a:prstGeom>
        </p:spPr>
      </p:pic>
      <p:pic>
        <p:nvPicPr>
          <p:cNvPr id="11" name="图片 10"/>
          <p:cNvPicPr>
            <a:picLocks noChangeAspect="1"/>
          </p:cNvPicPr>
          <p:nvPr/>
        </p:nvPicPr>
        <p:blipFill rotWithShape="1">
          <a:blip r:embed="rId6" cstate="email"/>
          <a:srcRect/>
          <a:stretch>
            <a:fillRect/>
          </a:stretch>
        </p:blipFill>
        <p:spPr>
          <a:xfrm rot="2232929" flipH="1">
            <a:off x="8499883" y="3890028"/>
            <a:ext cx="2443563" cy="28155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12" name="文本框 11"/>
          <p:cNvSpPr txBox="1"/>
          <p:nvPr/>
        </p:nvSpPr>
        <p:spPr>
          <a:xfrm>
            <a:off x="4718481" y="1988833"/>
            <a:ext cx="1408365" cy="1569212"/>
          </a:xfrm>
          <a:prstGeom prst="rect">
            <a:avLst/>
          </a:prstGeom>
          <a:noFill/>
        </p:spPr>
        <p:txBody>
          <a:bodyPr wrap="square" rtlCol="0">
            <a:spAutoFit/>
          </a:bodyPr>
          <a:lstStyle/>
          <a:p>
            <a:r>
              <a:rPr lang="zh-CN" altLang="en-US" sz="9595" dirty="0">
                <a:solidFill>
                  <a:schemeClr val="bg1"/>
                </a:solidFill>
                <a:cs typeface="+mn-ea"/>
                <a:sym typeface="+mn-lt"/>
              </a:rPr>
              <a:t>“</a:t>
            </a:r>
          </a:p>
        </p:txBody>
      </p:sp>
      <p:sp>
        <p:nvSpPr>
          <p:cNvPr id="13" name="文本框 12"/>
          <p:cNvSpPr txBox="1"/>
          <p:nvPr/>
        </p:nvSpPr>
        <p:spPr>
          <a:xfrm>
            <a:off x="8513723" y="1988833"/>
            <a:ext cx="1056948" cy="1569212"/>
          </a:xfrm>
          <a:prstGeom prst="rect">
            <a:avLst/>
          </a:prstGeom>
          <a:noFill/>
        </p:spPr>
        <p:txBody>
          <a:bodyPr wrap="square" rtlCol="0">
            <a:spAutoFit/>
          </a:bodyPr>
          <a:lstStyle/>
          <a:p>
            <a:r>
              <a:rPr lang="zh-CN" altLang="en-US" sz="9595" dirty="0">
                <a:solidFill>
                  <a:schemeClr val="bg1"/>
                </a:solidFill>
                <a:cs typeface="+mn-ea"/>
                <a:sym typeface="+mn-lt"/>
              </a:rPr>
              <a:t>”</a:t>
            </a:r>
          </a:p>
        </p:txBody>
      </p:sp>
      <p:sp>
        <p:nvSpPr>
          <p:cNvPr id="14" name="TextBox 31"/>
          <p:cNvSpPr txBox="1"/>
          <p:nvPr/>
        </p:nvSpPr>
        <p:spPr>
          <a:xfrm>
            <a:off x="5993963" y="2121055"/>
            <a:ext cx="2855819" cy="399951"/>
          </a:xfrm>
          <a:prstGeom prst="rect">
            <a:avLst/>
          </a:prstGeom>
          <a:noFill/>
          <a:effectLst/>
        </p:spPr>
        <p:txBody>
          <a:bodyPr wrap="square" lIns="91410" tIns="45705" rIns="91410" bIns="45705"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itchFamily="65" charset="-122"/>
              </a:defRPr>
            </a:lvl1pPr>
          </a:lstStyle>
          <a:p>
            <a:pPr defTabSz="913765"/>
            <a:r>
              <a:rPr lang="zh-CN" altLang="en-US" sz="2000" b="1" dirty="0">
                <a:effectLst/>
                <a:latin typeface="+mn-lt"/>
                <a:ea typeface="+mn-ea"/>
                <a:cs typeface="+mn-ea"/>
                <a:sym typeface="+mn-lt"/>
              </a:rPr>
              <a:t>单击此处输入标题</a:t>
            </a:r>
          </a:p>
        </p:txBody>
      </p:sp>
      <p:sp>
        <p:nvSpPr>
          <p:cNvPr id="15" name="矩形 14"/>
          <p:cNvSpPr/>
          <p:nvPr/>
        </p:nvSpPr>
        <p:spPr>
          <a:xfrm>
            <a:off x="5384575" y="2815108"/>
            <a:ext cx="5562401" cy="2862292"/>
          </a:xfrm>
          <a:prstGeom prst="rect">
            <a:avLst/>
          </a:prstGeom>
        </p:spPr>
        <p:txBody>
          <a:bodyPr wrap="square" lIns="91410" tIns="45705" rIns="91410" bIns="45705">
            <a:spAutoFit/>
          </a:bodyPr>
          <a:lstStyle/>
          <a:p>
            <a:r>
              <a:rPr lang="zh-CN" altLang="zh-CN" dirty="0">
                <a:solidFill>
                  <a:schemeClr val="bg1"/>
                </a:solidFill>
                <a:cs typeface="+mn-ea"/>
                <a:sym typeface="+mn-lt"/>
              </a:rPr>
              <a:t>点击输入文本点击输入文本点击输入文本</a:t>
            </a:r>
          </a:p>
          <a:p>
            <a:r>
              <a:rPr lang="zh-CN" altLang="zh-CN" dirty="0">
                <a:solidFill>
                  <a:schemeClr val="bg1"/>
                </a:solidFill>
                <a:cs typeface="+mn-ea"/>
                <a:sym typeface="+mn-lt"/>
              </a:rPr>
              <a:t>点击输入文本点击输入文本</a:t>
            </a:r>
          </a:p>
          <a:p>
            <a:r>
              <a:rPr lang="zh-CN" altLang="zh-CN" dirty="0">
                <a:solidFill>
                  <a:schemeClr val="bg1"/>
                </a:solidFill>
                <a:cs typeface="+mn-ea"/>
                <a:sym typeface="+mn-lt"/>
              </a:rPr>
              <a:t>点击输入文本点击输入文本点击输入文本点击输入文本点击输入文本</a:t>
            </a:r>
          </a:p>
          <a:p>
            <a:r>
              <a:rPr lang="zh-CN" altLang="zh-CN" dirty="0">
                <a:solidFill>
                  <a:schemeClr val="bg1"/>
                </a:solidFill>
                <a:cs typeface="+mn-ea"/>
                <a:sym typeface="+mn-lt"/>
              </a:rPr>
              <a:t>点击输入文本点击输入文本</a:t>
            </a:r>
          </a:p>
          <a:p>
            <a:r>
              <a:rPr lang="zh-CN" altLang="zh-CN" dirty="0">
                <a:solidFill>
                  <a:schemeClr val="bg1"/>
                </a:solidFill>
                <a:cs typeface="+mn-ea"/>
                <a:sym typeface="+mn-lt"/>
              </a:rPr>
              <a:t>点击输入文本点击输入文本</a:t>
            </a:r>
          </a:p>
          <a:p>
            <a:r>
              <a:rPr lang="zh-CN" altLang="en-US" dirty="0">
                <a:solidFill>
                  <a:schemeClr val="bg1"/>
                </a:solidFill>
                <a:cs typeface="+mn-ea"/>
                <a:sym typeface="+mn-lt"/>
              </a:rPr>
              <a:t>点击输入文本点击输入文本点击输入文本</a:t>
            </a:r>
          </a:p>
          <a:p>
            <a:r>
              <a:rPr lang="zh-CN" altLang="en-US" dirty="0">
                <a:solidFill>
                  <a:schemeClr val="bg1"/>
                </a:solidFill>
                <a:cs typeface="+mn-ea"/>
                <a:sym typeface="+mn-lt"/>
              </a:rPr>
              <a:t>点击输入文本点击输入文本</a:t>
            </a:r>
          </a:p>
          <a:p>
            <a:r>
              <a:rPr lang="zh-CN" altLang="en-US" dirty="0">
                <a:solidFill>
                  <a:schemeClr val="bg1"/>
                </a:solidFill>
                <a:cs typeface="+mn-ea"/>
                <a:sym typeface="+mn-lt"/>
              </a:rPr>
              <a:t>点击输入文本点击输入文本</a:t>
            </a:r>
          </a:p>
          <a:p>
            <a:endParaRPr lang="zh-CN" altLang="zh-CN" dirty="0">
              <a:solidFill>
                <a:schemeClr val="bg1"/>
              </a:solidFill>
              <a:cs typeface="+mn-ea"/>
              <a:sym typeface="+mn-lt"/>
            </a:endParaRPr>
          </a:p>
        </p:txBody>
      </p:sp>
      <p:sp>
        <p:nvSpPr>
          <p:cNvPr id="21" name="矩形 20"/>
          <p:cNvSpPr/>
          <p:nvPr/>
        </p:nvSpPr>
        <p:spPr>
          <a:xfrm>
            <a:off x="1137526" y="1346201"/>
            <a:ext cx="2955732" cy="3621738"/>
          </a:xfrm>
          <a:prstGeom prst="rect">
            <a:avLst/>
          </a:prstGeom>
          <a:noFill/>
          <a:ln w="19050">
            <a:solidFill>
              <a:srgbClr val="90B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16" name="图片 15"/>
          <p:cNvPicPr>
            <a:picLocks noChangeAspect="1"/>
          </p:cNvPicPr>
          <p:nvPr/>
        </p:nvPicPr>
        <p:blipFill rotWithShape="1">
          <a:blip r:embed="rId3" cstate="email">
            <a:duotone>
              <a:prstClr val="black"/>
              <a:schemeClr val="tx2">
                <a:tint val="45000"/>
                <a:satMod val="400000"/>
              </a:schemeClr>
            </a:duotone>
          </a:blip>
          <a:srcRect l="-1" r="-6909"/>
          <a:stretch>
            <a:fillRect/>
          </a:stretch>
        </p:blipFill>
        <p:spPr>
          <a:xfrm>
            <a:off x="1724336" y="1346201"/>
            <a:ext cx="3235679" cy="3621738"/>
          </a:xfrm>
          <a:prstGeom prst="rect">
            <a:avLst/>
          </a:prstGeom>
        </p:spPr>
      </p:pic>
      <p:sp>
        <p:nvSpPr>
          <p:cNvPr id="17" name="文本框 16"/>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2"/>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500"/>
                                        <p:tgtEl>
                                          <p:spTgt spid="14"/>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ldLvl="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10" name="椭圆 9"/>
          <p:cNvSpPr/>
          <p:nvPr/>
        </p:nvSpPr>
        <p:spPr>
          <a:xfrm>
            <a:off x="2286901" y="2166616"/>
            <a:ext cx="1728010" cy="1728010"/>
          </a:xfrm>
          <a:prstGeom prst="ellipse">
            <a:avLst/>
          </a:prstGeom>
          <a:noFill/>
          <a:ln>
            <a:solidFill>
              <a:srgbClr val="90B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14" name="文本框 13"/>
          <p:cNvSpPr txBox="1"/>
          <p:nvPr/>
        </p:nvSpPr>
        <p:spPr>
          <a:xfrm>
            <a:off x="2609736" y="2553696"/>
            <a:ext cx="1082341" cy="953851"/>
          </a:xfrm>
          <a:prstGeom prst="rect">
            <a:avLst/>
          </a:prstGeom>
          <a:noFill/>
        </p:spPr>
        <p:txBody>
          <a:bodyPr wrap="square" rtlCol="0">
            <a:spAutoFit/>
          </a:bodyPr>
          <a:lstStyle/>
          <a:p>
            <a:pPr algn="ctr"/>
            <a:r>
              <a:rPr lang="zh-CN" altLang="en-US" sz="2800">
                <a:solidFill>
                  <a:schemeClr val="bg1"/>
                </a:solidFill>
                <a:cs typeface="+mn-ea"/>
                <a:sym typeface="+mn-lt"/>
              </a:rPr>
              <a:t>输入文本</a:t>
            </a:r>
          </a:p>
        </p:txBody>
      </p:sp>
      <p:sp>
        <p:nvSpPr>
          <p:cNvPr id="15" name="文本框 14"/>
          <p:cNvSpPr txBox="1"/>
          <p:nvPr/>
        </p:nvSpPr>
        <p:spPr>
          <a:xfrm>
            <a:off x="7970348" y="2877229"/>
            <a:ext cx="1734285" cy="523092"/>
          </a:xfrm>
          <a:prstGeom prst="rect">
            <a:avLst/>
          </a:prstGeom>
          <a:noFill/>
        </p:spPr>
        <p:txBody>
          <a:bodyPr wrap="square" rtlCol="0">
            <a:spAutoFit/>
          </a:bodyPr>
          <a:lstStyle/>
          <a:p>
            <a:pPr algn="ctr"/>
            <a:r>
              <a:rPr lang="zh-CN" altLang="en-US" sz="2800" dirty="0">
                <a:solidFill>
                  <a:schemeClr val="bg1"/>
                </a:solidFill>
                <a:cs typeface="+mn-ea"/>
                <a:sym typeface="+mn-lt"/>
              </a:rPr>
              <a:t>输入文本</a:t>
            </a:r>
          </a:p>
        </p:txBody>
      </p:sp>
      <p:sp>
        <p:nvSpPr>
          <p:cNvPr id="24" name="椭圆 23"/>
          <p:cNvSpPr/>
          <p:nvPr/>
        </p:nvSpPr>
        <p:spPr>
          <a:xfrm>
            <a:off x="7874901" y="2274770"/>
            <a:ext cx="1728010" cy="1728010"/>
          </a:xfrm>
          <a:prstGeom prst="ellipse">
            <a:avLst/>
          </a:prstGeom>
          <a:noFill/>
          <a:ln>
            <a:solidFill>
              <a:srgbClr val="90B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6" name="文本框 25"/>
          <p:cNvSpPr txBox="1"/>
          <p:nvPr/>
        </p:nvSpPr>
        <p:spPr>
          <a:xfrm>
            <a:off x="1988379" y="4376199"/>
            <a:ext cx="2325053" cy="1212640"/>
          </a:xfrm>
          <a:prstGeom prst="rect">
            <a:avLst/>
          </a:prstGeom>
          <a:noFill/>
        </p:spPr>
        <p:txBody>
          <a:bodyPr wrap="square" rtlCol="0">
            <a:spAutoFit/>
          </a:bodyPr>
          <a:lstStyle/>
          <a:p>
            <a:pPr algn="ctr">
              <a:lnSpc>
                <a:spcPct val="130000"/>
              </a:lnSpc>
            </a:pPr>
            <a:r>
              <a:rPr lang="zh-CN" altLang="en-US" sz="1400" dirty="0">
                <a:solidFill>
                  <a:schemeClr val="bg1"/>
                </a:solidFill>
                <a:cs typeface="+mn-ea"/>
                <a:sym typeface="+mn-lt"/>
              </a:rPr>
              <a:t>点击输入文本点击输入文本点击输入文本</a:t>
            </a:r>
          </a:p>
          <a:p>
            <a:pPr algn="ctr">
              <a:lnSpc>
                <a:spcPct val="130000"/>
              </a:lnSpc>
            </a:pPr>
            <a:r>
              <a:rPr lang="zh-CN" altLang="en-US" sz="1400" dirty="0">
                <a:solidFill>
                  <a:schemeClr val="bg1"/>
                </a:solidFill>
                <a:cs typeface="+mn-ea"/>
                <a:sym typeface="+mn-lt"/>
              </a:rPr>
              <a:t>点击输入文本点击输入文本</a:t>
            </a:r>
          </a:p>
          <a:p>
            <a:pPr algn="ctr">
              <a:lnSpc>
                <a:spcPct val="130000"/>
              </a:lnSpc>
            </a:pPr>
            <a:r>
              <a:rPr lang="zh-CN" altLang="en-US" sz="1400" dirty="0">
                <a:solidFill>
                  <a:schemeClr val="bg1"/>
                </a:solidFill>
                <a:cs typeface="+mn-ea"/>
                <a:sym typeface="+mn-lt"/>
              </a:rPr>
              <a:t>点击输入文本点击输入文本</a:t>
            </a:r>
          </a:p>
        </p:txBody>
      </p:sp>
      <p:sp>
        <p:nvSpPr>
          <p:cNvPr id="27" name="文本框 26"/>
          <p:cNvSpPr txBox="1"/>
          <p:nvPr/>
        </p:nvSpPr>
        <p:spPr>
          <a:xfrm>
            <a:off x="7674963" y="4518145"/>
            <a:ext cx="2325053" cy="1212640"/>
          </a:xfrm>
          <a:prstGeom prst="rect">
            <a:avLst/>
          </a:prstGeom>
          <a:noFill/>
        </p:spPr>
        <p:txBody>
          <a:bodyPr wrap="square" rtlCol="0">
            <a:spAutoFit/>
          </a:bodyPr>
          <a:lstStyle/>
          <a:p>
            <a:pPr algn="ctr">
              <a:lnSpc>
                <a:spcPct val="130000"/>
              </a:lnSpc>
            </a:pPr>
            <a:r>
              <a:rPr lang="zh-CN" altLang="en-US" sz="1400" dirty="0">
                <a:solidFill>
                  <a:schemeClr val="bg1"/>
                </a:solidFill>
                <a:cs typeface="+mn-ea"/>
                <a:sym typeface="+mn-lt"/>
              </a:rPr>
              <a:t>点击输入文本点击输入文本点击输入文本</a:t>
            </a:r>
          </a:p>
          <a:p>
            <a:pPr algn="ctr">
              <a:lnSpc>
                <a:spcPct val="130000"/>
              </a:lnSpc>
            </a:pPr>
            <a:r>
              <a:rPr lang="zh-CN" altLang="en-US" sz="1400" dirty="0">
                <a:solidFill>
                  <a:schemeClr val="bg1"/>
                </a:solidFill>
                <a:cs typeface="+mn-ea"/>
                <a:sym typeface="+mn-lt"/>
              </a:rPr>
              <a:t>点击输入文本点击输入文本</a:t>
            </a:r>
          </a:p>
          <a:p>
            <a:pPr algn="ctr">
              <a:lnSpc>
                <a:spcPct val="130000"/>
              </a:lnSpc>
            </a:pPr>
            <a:r>
              <a:rPr lang="zh-CN" altLang="en-US" sz="1400" dirty="0">
                <a:solidFill>
                  <a:schemeClr val="bg1"/>
                </a:solidFill>
                <a:cs typeface="+mn-ea"/>
                <a:sym typeface="+mn-lt"/>
              </a:rPr>
              <a:t>点击输入文本点击输入文本</a:t>
            </a:r>
          </a:p>
        </p:txBody>
      </p:sp>
      <p:pic>
        <p:nvPicPr>
          <p:cNvPr id="17" name="图片 16"/>
          <p:cNvPicPr>
            <a:picLocks noChangeAspect="1"/>
          </p:cNvPicPr>
          <p:nvPr/>
        </p:nvPicPr>
        <p:blipFill rotWithShape="1">
          <a:blip r:embed="rId3" cstate="email">
            <a:duotone>
              <a:prstClr val="black"/>
              <a:schemeClr val="tx2">
                <a:tint val="45000"/>
                <a:satMod val="400000"/>
              </a:schemeClr>
            </a:duotone>
          </a:blip>
          <a:srcRect l="-1" r="-6909"/>
          <a:stretch>
            <a:fillRect/>
          </a:stretch>
        </p:blipFill>
        <p:spPr>
          <a:xfrm>
            <a:off x="4439284" y="2083757"/>
            <a:ext cx="3235679" cy="3621738"/>
          </a:xfrm>
          <a:prstGeom prst="rect">
            <a:avLst/>
          </a:prstGeom>
        </p:spPr>
      </p:pic>
      <p:sp>
        <p:nvSpPr>
          <p:cNvPr id="19" name="文本框 18"/>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childTnLst>
                          </p:cTn>
                        </p:par>
                        <p:par>
                          <p:cTn id="8" fill="hold">
                            <p:stCondLst>
                              <p:cond delay="500"/>
                            </p:stCondLst>
                            <p:childTnLst>
                              <p:par>
                                <p:cTn id="9" presetID="47" presetClass="entr" presetSubtype="0" fill="hold" grpId="1"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1"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edge">
                                      <p:cBhvr>
                                        <p:cTn id="23" dur="500"/>
                                        <p:tgtEl>
                                          <p:spTgt spid="24"/>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ppt_y</p:attrName>
                                        </p:attrNameLst>
                                      </p:cBhvr>
                                      <p:tavLst>
                                        <p:tav tm="0">
                                          <p:val>
                                            <p:strVal val="#ppt_y+#ppt_h*1.125000"/>
                                          </p:val>
                                        </p:tav>
                                        <p:tav tm="100000">
                                          <p:val>
                                            <p:strVal val="#ppt_y"/>
                                          </p:val>
                                        </p:tav>
                                      </p:tavLst>
                                    </p:anim>
                                    <p:animEffect transition="in" filter="wipe(up)">
                                      <p:cBhvr>
                                        <p:cTn id="28" dur="500"/>
                                        <p:tgtEl>
                                          <p:spTgt spid="26"/>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p:tgtEl>
                                          <p:spTgt spid="27"/>
                                        </p:tgtEl>
                                        <p:attrNameLst>
                                          <p:attrName>ppt_y</p:attrName>
                                        </p:attrNameLst>
                                      </p:cBhvr>
                                      <p:tavLst>
                                        <p:tav tm="0">
                                          <p:val>
                                            <p:strVal val="#ppt_y+#ppt_h*1.125000"/>
                                          </p:val>
                                        </p:tav>
                                        <p:tav tm="100000">
                                          <p:val>
                                            <p:strVal val="#ppt_y"/>
                                          </p:val>
                                        </p:tav>
                                      </p:tavLst>
                                    </p:anim>
                                    <p:animEffect transition="in" filter="wipe(up)">
                                      <p:cBhvr>
                                        <p:cTn id="33" dur="500"/>
                                        <p:tgtEl>
                                          <p:spTgt spid="2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4" grpId="1"/>
      <p:bldP spid="15" grpId="0"/>
      <p:bldP spid="15" grpId="1"/>
      <p:bldP spid="24" grpId="0" animBg="1"/>
      <p:bldP spid="26" grpId="0"/>
      <p:bldP spid="2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2" name="矩形 1"/>
          <p:cNvSpPr/>
          <p:nvPr/>
        </p:nvSpPr>
        <p:spPr>
          <a:xfrm>
            <a:off x="4678483" y="1808980"/>
            <a:ext cx="2833131" cy="431603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8" name="矩形 7"/>
          <p:cNvSpPr/>
          <p:nvPr/>
        </p:nvSpPr>
        <p:spPr>
          <a:xfrm>
            <a:off x="7924871" y="1808980"/>
            <a:ext cx="2833131" cy="431603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9" name="矩形 8"/>
          <p:cNvSpPr/>
          <p:nvPr/>
        </p:nvSpPr>
        <p:spPr>
          <a:xfrm>
            <a:off x="1418764" y="1808980"/>
            <a:ext cx="2833131" cy="431603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15" name="文本框 14"/>
          <p:cNvSpPr txBox="1"/>
          <p:nvPr/>
        </p:nvSpPr>
        <p:spPr>
          <a:xfrm>
            <a:off x="1709505" y="2038146"/>
            <a:ext cx="2252285" cy="338426"/>
          </a:xfrm>
          <a:prstGeom prst="rect">
            <a:avLst/>
          </a:prstGeom>
          <a:noFill/>
        </p:spPr>
        <p:txBody>
          <a:bodyPr wrap="square" rtlCol="0">
            <a:spAutoFit/>
          </a:bodyPr>
          <a:lstStyle/>
          <a:p>
            <a:pPr algn="ctr"/>
            <a:r>
              <a:rPr lang="zh-CN" altLang="en-US" sz="1600" dirty="0">
                <a:solidFill>
                  <a:schemeClr val="bg1"/>
                </a:solidFill>
                <a:cs typeface="+mn-ea"/>
                <a:sym typeface="+mn-lt"/>
              </a:rPr>
              <a:t>单击此处输入标题文本</a:t>
            </a:r>
          </a:p>
        </p:txBody>
      </p:sp>
      <p:sp>
        <p:nvSpPr>
          <p:cNvPr id="16" name="文本框 15"/>
          <p:cNvSpPr txBox="1"/>
          <p:nvPr/>
        </p:nvSpPr>
        <p:spPr>
          <a:xfrm>
            <a:off x="1658721" y="2465369"/>
            <a:ext cx="2353854" cy="2246769"/>
          </a:xfrm>
          <a:prstGeom prst="rect">
            <a:avLst/>
          </a:prstGeom>
          <a:noFill/>
        </p:spPr>
        <p:txBody>
          <a:bodyPr wrap="square" rtlCol="0">
            <a:spAutoFit/>
          </a:bodyPr>
          <a:lstStyle/>
          <a:p>
            <a:r>
              <a:rPr lang="zh-CN" altLang="en-US" sz="1400">
                <a:solidFill>
                  <a:schemeClr val="bg1"/>
                </a:solidFill>
                <a:cs typeface="+mn-ea"/>
                <a:sym typeface="+mn-lt"/>
              </a:rPr>
              <a:t>寻寻觅觅，冷冷清清，凄凄惨惨戚戚。乍暖还寒时候，最难将息。三杯两盏淡酒，怎敌他、晚来风急？雁过也，正伤心，却是旧时相识。</a:t>
            </a:r>
          </a:p>
          <a:p>
            <a:r>
              <a:rPr lang="zh-CN" altLang="en-US" sz="1400">
                <a:solidFill>
                  <a:schemeClr val="bg1"/>
                </a:solidFill>
                <a:cs typeface="+mn-ea"/>
                <a:sym typeface="+mn-lt"/>
              </a:rPr>
              <a:t>满地黄花堆积。憔悴损，如今有谁堪摘？守着窗儿，独自怎生得黑？梧桐更兼细雨，到黄昏、点点滴滴。这次第，怎一个愁字了得！</a:t>
            </a:r>
          </a:p>
        </p:txBody>
      </p:sp>
      <p:sp>
        <p:nvSpPr>
          <p:cNvPr id="17" name="文本框 16"/>
          <p:cNvSpPr txBox="1"/>
          <p:nvPr/>
        </p:nvSpPr>
        <p:spPr>
          <a:xfrm>
            <a:off x="4974937" y="2936394"/>
            <a:ext cx="2252285" cy="338426"/>
          </a:xfrm>
          <a:prstGeom prst="rect">
            <a:avLst/>
          </a:prstGeom>
          <a:noFill/>
        </p:spPr>
        <p:txBody>
          <a:bodyPr wrap="square" rtlCol="0">
            <a:spAutoFit/>
          </a:bodyPr>
          <a:lstStyle/>
          <a:p>
            <a:pPr algn="ctr"/>
            <a:r>
              <a:rPr lang="zh-CN" altLang="en-US" sz="1600">
                <a:solidFill>
                  <a:schemeClr val="bg1"/>
                </a:solidFill>
                <a:cs typeface="+mn-ea"/>
                <a:sym typeface="+mn-lt"/>
              </a:rPr>
              <a:t>单击此处输入标题文本</a:t>
            </a:r>
          </a:p>
        </p:txBody>
      </p:sp>
      <p:sp>
        <p:nvSpPr>
          <p:cNvPr id="18" name="文本框 17"/>
          <p:cNvSpPr txBox="1"/>
          <p:nvPr/>
        </p:nvSpPr>
        <p:spPr>
          <a:xfrm>
            <a:off x="4924153" y="3363617"/>
            <a:ext cx="2353854" cy="2246769"/>
          </a:xfrm>
          <a:prstGeom prst="rect">
            <a:avLst/>
          </a:prstGeom>
          <a:noFill/>
        </p:spPr>
        <p:txBody>
          <a:bodyPr wrap="square" rtlCol="0">
            <a:spAutoFit/>
          </a:bodyPr>
          <a:lstStyle/>
          <a:p>
            <a:r>
              <a:rPr lang="zh-CN" altLang="en-US" sz="1400">
                <a:solidFill>
                  <a:schemeClr val="bg1"/>
                </a:solidFill>
                <a:cs typeface="+mn-ea"/>
                <a:sym typeface="+mn-lt"/>
              </a:rPr>
              <a:t>寻寻觅觅，冷冷清清，凄凄惨惨戚戚。乍暖还寒时候，最难将息。三杯两盏淡酒，怎敌他、晚来风急？雁过也，正伤心，却是旧时相识。</a:t>
            </a:r>
          </a:p>
          <a:p>
            <a:r>
              <a:rPr lang="zh-CN" altLang="en-US" sz="1400">
                <a:solidFill>
                  <a:schemeClr val="bg1"/>
                </a:solidFill>
                <a:cs typeface="+mn-ea"/>
                <a:sym typeface="+mn-lt"/>
              </a:rPr>
              <a:t>满地黄花堆积。憔悴损，如今有谁堪摘？守着窗儿，独自怎生得黑？梧桐更兼细雨，到黄昏、点点滴滴。这次第，怎一个愁字了得！</a:t>
            </a:r>
          </a:p>
        </p:txBody>
      </p:sp>
      <p:sp>
        <p:nvSpPr>
          <p:cNvPr id="19" name="文本框 18"/>
          <p:cNvSpPr txBox="1"/>
          <p:nvPr/>
        </p:nvSpPr>
        <p:spPr>
          <a:xfrm>
            <a:off x="8333050" y="2038146"/>
            <a:ext cx="2252285" cy="338426"/>
          </a:xfrm>
          <a:prstGeom prst="rect">
            <a:avLst/>
          </a:prstGeom>
          <a:noFill/>
        </p:spPr>
        <p:txBody>
          <a:bodyPr wrap="square" rtlCol="0">
            <a:spAutoFit/>
          </a:bodyPr>
          <a:lstStyle/>
          <a:p>
            <a:pPr algn="ctr"/>
            <a:r>
              <a:rPr lang="zh-CN" altLang="en-US" sz="1600">
                <a:solidFill>
                  <a:schemeClr val="bg1"/>
                </a:solidFill>
                <a:cs typeface="+mn-ea"/>
                <a:sym typeface="+mn-lt"/>
              </a:rPr>
              <a:t>单击此处输入标题文本</a:t>
            </a:r>
          </a:p>
        </p:txBody>
      </p:sp>
      <p:sp>
        <p:nvSpPr>
          <p:cNvPr id="20" name="文本框 19"/>
          <p:cNvSpPr txBox="1"/>
          <p:nvPr/>
        </p:nvSpPr>
        <p:spPr>
          <a:xfrm>
            <a:off x="8282266" y="2465369"/>
            <a:ext cx="2353854" cy="2246769"/>
          </a:xfrm>
          <a:prstGeom prst="rect">
            <a:avLst/>
          </a:prstGeom>
          <a:noFill/>
        </p:spPr>
        <p:txBody>
          <a:bodyPr wrap="square" rtlCol="0">
            <a:spAutoFit/>
          </a:bodyPr>
          <a:lstStyle/>
          <a:p>
            <a:r>
              <a:rPr lang="zh-CN" altLang="en-US" sz="1400">
                <a:solidFill>
                  <a:schemeClr val="bg1"/>
                </a:solidFill>
                <a:cs typeface="+mn-ea"/>
                <a:sym typeface="+mn-lt"/>
              </a:rPr>
              <a:t>寻寻觅觅，冷冷清清，凄凄惨惨戚戚。乍暖还寒时候，最难将息。三杯两盏淡酒，怎敌他、晚来风急？雁过也，正伤心，却是旧时相识。</a:t>
            </a:r>
          </a:p>
          <a:p>
            <a:r>
              <a:rPr lang="zh-CN" altLang="en-US" sz="1400">
                <a:solidFill>
                  <a:schemeClr val="bg1"/>
                </a:solidFill>
                <a:cs typeface="+mn-ea"/>
                <a:sym typeface="+mn-lt"/>
              </a:rPr>
              <a:t>满地黄花堆积。憔悴损，如今有谁堪摘？守着窗儿，独自怎生得黑？梧桐更兼细雨，到黄昏、点点滴滴。这次第，怎一个愁字了得！</a:t>
            </a:r>
          </a:p>
        </p:txBody>
      </p:sp>
      <p:pic>
        <p:nvPicPr>
          <p:cNvPr id="30" name="图片 29"/>
          <p:cNvPicPr>
            <a:picLocks noChangeAspect="1"/>
          </p:cNvPicPr>
          <p:nvPr/>
        </p:nvPicPr>
        <p:blipFill>
          <a:blip r:embed="rId3" cstate="email"/>
          <a:stretch>
            <a:fillRect/>
          </a:stretch>
        </p:blipFill>
        <p:spPr>
          <a:xfrm>
            <a:off x="5218569" y="1434119"/>
            <a:ext cx="2293045" cy="1449914"/>
          </a:xfrm>
          <a:prstGeom prst="rect">
            <a:avLst/>
          </a:prstGeom>
        </p:spPr>
      </p:pic>
      <p:pic>
        <p:nvPicPr>
          <p:cNvPr id="31" name="图片 30"/>
          <p:cNvPicPr>
            <a:picLocks noChangeAspect="1"/>
          </p:cNvPicPr>
          <p:nvPr/>
        </p:nvPicPr>
        <p:blipFill>
          <a:blip r:embed="rId4" cstate="email"/>
          <a:stretch>
            <a:fillRect/>
          </a:stretch>
        </p:blipFill>
        <p:spPr>
          <a:xfrm>
            <a:off x="1741439" y="4563194"/>
            <a:ext cx="2271136" cy="1436060"/>
          </a:xfrm>
          <a:prstGeom prst="rect">
            <a:avLst/>
          </a:prstGeom>
        </p:spPr>
      </p:pic>
      <p:pic>
        <p:nvPicPr>
          <p:cNvPr id="32" name="图片 31"/>
          <p:cNvPicPr>
            <a:picLocks noChangeAspect="1"/>
          </p:cNvPicPr>
          <p:nvPr/>
        </p:nvPicPr>
        <p:blipFill>
          <a:blip r:embed="rId3" cstate="email"/>
          <a:stretch>
            <a:fillRect/>
          </a:stretch>
        </p:blipFill>
        <p:spPr>
          <a:xfrm>
            <a:off x="8197785" y="4675099"/>
            <a:ext cx="2293045" cy="1449914"/>
          </a:xfrm>
          <a:prstGeom prst="rect">
            <a:avLst/>
          </a:prstGeom>
        </p:spPr>
      </p:pic>
      <p:sp>
        <p:nvSpPr>
          <p:cNvPr id="33" name="文本框 32"/>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up)">
                                      <p:cBhvr>
                                        <p:cTn id="12" dur="500"/>
                                        <p:tgtEl>
                                          <p:spTgt spid="15"/>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ppt_y</p:attrName>
                                        </p:attrNameLst>
                                      </p:cBhvr>
                                      <p:tavLst>
                                        <p:tav tm="0">
                                          <p:val>
                                            <p:strVal val="#ppt_y+#ppt_h*1.125000"/>
                                          </p:val>
                                        </p:tav>
                                        <p:tav tm="100000">
                                          <p:val>
                                            <p:strVal val="#ppt_y"/>
                                          </p:val>
                                        </p:tav>
                                      </p:tavLst>
                                    </p:anim>
                                    <p:animEffect transition="in" filter="wipe(up)">
                                      <p:cBhvr>
                                        <p:cTn id="17" dur="500"/>
                                        <p:tgtEl>
                                          <p:spTgt spid="16"/>
                                        </p:tgtEl>
                                      </p:cBhvr>
                                    </p:animEffect>
                                  </p:childTnLst>
                                </p:cTn>
                              </p:par>
                            </p:childTnLst>
                          </p:cTn>
                        </p:par>
                        <p:par>
                          <p:cTn id="18" fill="hold">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edge">
                                      <p:cBhvr>
                                        <p:cTn id="21" dur="500"/>
                                        <p:tgtEl>
                                          <p:spTgt spid="2"/>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up)">
                                      <p:cBhvr>
                                        <p:cTn id="26" dur="500"/>
                                        <p:tgtEl>
                                          <p:spTgt spid="17"/>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ppt_y</p:attrName>
                                        </p:attrNameLst>
                                      </p:cBhvr>
                                      <p:tavLst>
                                        <p:tav tm="0">
                                          <p:val>
                                            <p:strVal val="#ppt_y+#ppt_h*1.125000"/>
                                          </p:val>
                                        </p:tav>
                                        <p:tav tm="100000">
                                          <p:val>
                                            <p:strVal val="#ppt_y"/>
                                          </p:val>
                                        </p:tav>
                                      </p:tavLst>
                                    </p:anim>
                                    <p:animEffect transition="in" filter="wipe(up)">
                                      <p:cBhvr>
                                        <p:cTn id="31" dur="500"/>
                                        <p:tgtEl>
                                          <p:spTgt spid="18"/>
                                        </p:tgtEl>
                                      </p:cBhvr>
                                    </p:animEffect>
                                  </p:childTnLst>
                                </p:cTn>
                              </p:par>
                            </p:childTnLst>
                          </p:cTn>
                        </p:par>
                        <p:par>
                          <p:cTn id="32" fill="hold">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edge">
                                      <p:cBhvr>
                                        <p:cTn id="35" dur="500"/>
                                        <p:tgtEl>
                                          <p:spTgt spid="8"/>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p:tgtEl>
                                          <p:spTgt spid="19"/>
                                        </p:tgtEl>
                                        <p:attrNameLst>
                                          <p:attrName>ppt_y</p:attrName>
                                        </p:attrNameLst>
                                      </p:cBhvr>
                                      <p:tavLst>
                                        <p:tav tm="0">
                                          <p:val>
                                            <p:strVal val="#ppt_y+#ppt_h*1.125000"/>
                                          </p:val>
                                        </p:tav>
                                        <p:tav tm="100000">
                                          <p:val>
                                            <p:strVal val="#ppt_y"/>
                                          </p:val>
                                        </p:tav>
                                      </p:tavLst>
                                    </p:anim>
                                    <p:animEffect transition="in" filter="wipe(up)">
                                      <p:cBhvr>
                                        <p:cTn id="40" dur="500"/>
                                        <p:tgtEl>
                                          <p:spTgt spid="19"/>
                                        </p:tgtEl>
                                      </p:cBhvr>
                                    </p:animEffect>
                                  </p:childTnLst>
                                </p:cTn>
                              </p:par>
                            </p:childTnLst>
                          </p:cTn>
                        </p:par>
                        <p:par>
                          <p:cTn id="41" fill="hold">
                            <p:stCondLst>
                              <p:cond delay="4000"/>
                            </p:stCondLst>
                            <p:childTnLst>
                              <p:par>
                                <p:cTn id="42" presetID="1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p:tgtEl>
                                          <p:spTgt spid="20"/>
                                        </p:tgtEl>
                                        <p:attrNameLst>
                                          <p:attrName>ppt_y</p:attrName>
                                        </p:attrNameLst>
                                      </p:cBhvr>
                                      <p:tavLst>
                                        <p:tav tm="0">
                                          <p:val>
                                            <p:strVal val="#ppt_y+#ppt_h*1.125000"/>
                                          </p:val>
                                        </p:tav>
                                        <p:tav tm="100000">
                                          <p:val>
                                            <p:strVal val="#ppt_y"/>
                                          </p:val>
                                        </p:tav>
                                      </p:tavLst>
                                    </p:anim>
                                    <p:animEffect transition="in" filter="wipe(up)">
                                      <p:cBhvr>
                                        <p:cTn id="45" dur="500"/>
                                        <p:tgtEl>
                                          <p:spTgt spid="20"/>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5" grpId="0"/>
      <p:bldP spid="16" grpId="0"/>
      <p:bldP spid="17" grpId="0"/>
      <p:bldP spid="18" grpId="0"/>
      <p:bldP spid="19" grpId="0"/>
      <p:bldP spid="20"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grpSp>
        <p:nvGrpSpPr>
          <p:cNvPr id="17" name="Group 16"/>
          <p:cNvGrpSpPr/>
          <p:nvPr/>
        </p:nvGrpSpPr>
        <p:grpSpPr>
          <a:xfrm>
            <a:off x="922339" y="2097951"/>
            <a:ext cx="3709988" cy="782639"/>
            <a:chOff x="415926" y="1466850"/>
            <a:chExt cx="3709988" cy="782638"/>
          </a:xfrm>
        </p:grpSpPr>
        <p:sp>
          <p:nvSpPr>
            <p:cNvPr id="8" name="Freeform 8"/>
            <p:cNvSpPr/>
            <p:nvPr/>
          </p:nvSpPr>
          <p:spPr bwMode="auto">
            <a:xfrm>
              <a:off x="909638" y="1466850"/>
              <a:ext cx="2722563" cy="782638"/>
            </a:xfrm>
            <a:custGeom>
              <a:avLst/>
              <a:gdLst>
                <a:gd name="T0" fmla="*/ 0 w 1715"/>
                <a:gd name="T1" fmla="*/ 0 h 493"/>
                <a:gd name="T2" fmla="*/ 1715 w 1715"/>
                <a:gd name="T3" fmla="*/ 0 h 493"/>
                <a:gd name="T4" fmla="*/ 1715 w 1715"/>
                <a:gd name="T5" fmla="*/ 493 h 493"/>
                <a:gd name="T6" fmla="*/ 0 w 1715"/>
                <a:gd name="T7" fmla="*/ 493 h 493"/>
                <a:gd name="T8" fmla="*/ 0 w 1715"/>
                <a:gd name="T9" fmla="*/ 0 h 493"/>
                <a:gd name="T10" fmla="*/ 0 w 1715"/>
                <a:gd name="T11" fmla="*/ 0 h 493"/>
              </a:gdLst>
              <a:ahLst/>
              <a:cxnLst>
                <a:cxn ang="0">
                  <a:pos x="T0" y="T1"/>
                </a:cxn>
                <a:cxn ang="0">
                  <a:pos x="T2" y="T3"/>
                </a:cxn>
                <a:cxn ang="0">
                  <a:pos x="T4" y="T5"/>
                </a:cxn>
                <a:cxn ang="0">
                  <a:pos x="T6" y="T7"/>
                </a:cxn>
                <a:cxn ang="0">
                  <a:pos x="T8" y="T9"/>
                </a:cxn>
                <a:cxn ang="0">
                  <a:pos x="T10" y="T11"/>
                </a:cxn>
              </a:cxnLst>
              <a:rect l="0" t="0" r="r" b="b"/>
              <a:pathLst>
                <a:path w="1715" h="493">
                  <a:moveTo>
                    <a:pt x="0" y="0"/>
                  </a:moveTo>
                  <a:lnTo>
                    <a:pt x="1715" y="0"/>
                  </a:lnTo>
                  <a:lnTo>
                    <a:pt x="1715" y="493"/>
                  </a:lnTo>
                  <a:lnTo>
                    <a:pt x="0" y="493"/>
                  </a:lnTo>
                  <a:lnTo>
                    <a:pt x="0" y="0"/>
                  </a:lnTo>
                  <a:lnTo>
                    <a:pt x="0" y="0"/>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9"/>
            <p:cNvSpPr/>
            <p:nvPr/>
          </p:nvSpPr>
          <p:spPr bwMode="auto">
            <a:xfrm>
              <a:off x="415926" y="1466850"/>
              <a:ext cx="493713" cy="782638"/>
            </a:xfrm>
            <a:custGeom>
              <a:avLst/>
              <a:gdLst>
                <a:gd name="T0" fmla="*/ 2 w 311"/>
                <a:gd name="T1" fmla="*/ 80 h 493"/>
                <a:gd name="T2" fmla="*/ 311 w 311"/>
                <a:gd name="T3" fmla="*/ 0 h 493"/>
                <a:gd name="T4" fmla="*/ 311 w 311"/>
                <a:gd name="T5" fmla="*/ 493 h 493"/>
                <a:gd name="T6" fmla="*/ 0 w 311"/>
                <a:gd name="T7" fmla="*/ 436 h 493"/>
                <a:gd name="T8" fmla="*/ 2 w 311"/>
                <a:gd name="T9" fmla="*/ 80 h 493"/>
                <a:gd name="T10" fmla="*/ 2 w 311"/>
                <a:gd name="T11" fmla="*/ 80 h 493"/>
              </a:gdLst>
              <a:ahLst/>
              <a:cxnLst>
                <a:cxn ang="0">
                  <a:pos x="T0" y="T1"/>
                </a:cxn>
                <a:cxn ang="0">
                  <a:pos x="T2" y="T3"/>
                </a:cxn>
                <a:cxn ang="0">
                  <a:pos x="T4" y="T5"/>
                </a:cxn>
                <a:cxn ang="0">
                  <a:pos x="T6" y="T7"/>
                </a:cxn>
                <a:cxn ang="0">
                  <a:pos x="T8" y="T9"/>
                </a:cxn>
                <a:cxn ang="0">
                  <a:pos x="T10" y="T11"/>
                </a:cxn>
              </a:cxnLst>
              <a:rect l="0" t="0" r="r" b="b"/>
              <a:pathLst>
                <a:path w="311" h="493">
                  <a:moveTo>
                    <a:pt x="2" y="80"/>
                  </a:moveTo>
                  <a:lnTo>
                    <a:pt x="311" y="0"/>
                  </a:lnTo>
                  <a:lnTo>
                    <a:pt x="311" y="493"/>
                  </a:lnTo>
                  <a:lnTo>
                    <a:pt x="0" y="436"/>
                  </a:lnTo>
                  <a:lnTo>
                    <a:pt x="2" y="80"/>
                  </a:lnTo>
                  <a:lnTo>
                    <a:pt x="2" y="8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3" name="Freeform 13"/>
            <p:cNvSpPr/>
            <p:nvPr/>
          </p:nvSpPr>
          <p:spPr bwMode="auto">
            <a:xfrm>
              <a:off x="3632201" y="1466850"/>
              <a:ext cx="493713" cy="782638"/>
            </a:xfrm>
            <a:custGeom>
              <a:avLst/>
              <a:gdLst>
                <a:gd name="T0" fmla="*/ 308 w 311"/>
                <a:gd name="T1" fmla="*/ 80 h 493"/>
                <a:gd name="T2" fmla="*/ 0 w 311"/>
                <a:gd name="T3" fmla="*/ 0 h 493"/>
                <a:gd name="T4" fmla="*/ 0 w 311"/>
                <a:gd name="T5" fmla="*/ 493 h 493"/>
                <a:gd name="T6" fmla="*/ 311 w 311"/>
                <a:gd name="T7" fmla="*/ 436 h 493"/>
                <a:gd name="T8" fmla="*/ 308 w 311"/>
                <a:gd name="T9" fmla="*/ 80 h 493"/>
                <a:gd name="T10" fmla="*/ 308 w 311"/>
                <a:gd name="T11" fmla="*/ 80 h 493"/>
              </a:gdLst>
              <a:ahLst/>
              <a:cxnLst>
                <a:cxn ang="0">
                  <a:pos x="T0" y="T1"/>
                </a:cxn>
                <a:cxn ang="0">
                  <a:pos x="T2" y="T3"/>
                </a:cxn>
                <a:cxn ang="0">
                  <a:pos x="T4" y="T5"/>
                </a:cxn>
                <a:cxn ang="0">
                  <a:pos x="T6" y="T7"/>
                </a:cxn>
                <a:cxn ang="0">
                  <a:pos x="T8" y="T9"/>
                </a:cxn>
                <a:cxn ang="0">
                  <a:pos x="T10" y="T11"/>
                </a:cxn>
              </a:cxnLst>
              <a:rect l="0" t="0" r="r" b="b"/>
              <a:pathLst>
                <a:path w="311" h="493">
                  <a:moveTo>
                    <a:pt x="308" y="80"/>
                  </a:moveTo>
                  <a:lnTo>
                    <a:pt x="0" y="0"/>
                  </a:lnTo>
                  <a:lnTo>
                    <a:pt x="0" y="493"/>
                  </a:lnTo>
                  <a:lnTo>
                    <a:pt x="311" y="436"/>
                  </a:lnTo>
                  <a:lnTo>
                    <a:pt x="308" y="80"/>
                  </a:lnTo>
                  <a:lnTo>
                    <a:pt x="308" y="8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8" name="Group 17"/>
          <p:cNvGrpSpPr/>
          <p:nvPr/>
        </p:nvGrpSpPr>
        <p:grpSpPr>
          <a:xfrm>
            <a:off x="925515" y="3167761"/>
            <a:ext cx="3706813" cy="779463"/>
            <a:chOff x="419101" y="2643188"/>
            <a:chExt cx="3706813" cy="779463"/>
          </a:xfrm>
        </p:grpSpPr>
        <p:sp>
          <p:nvSpPr>
            <p:cNvPr id="5" name="Freeform 5"/>
            <p:cNvSpPr/>
            <p:nvPr/>
          </p:nvSpPr>
          <p:spPr bwMode="auto">
            <a:xfrm>
              <a:off x="909638" y="2643188"/>
              <a:ext cx="2722563" cy="779463"/>
            </a:xfrm>
            <a:custGeom>
              <a:avLst/>
              <a:gdLst>
                <a:gd name="T0" fmla="*/ 0 w 1715"/>
                <a:gd name="T1" fmla="*/ 0 h 491"/>
                <a:gd name="T2" fmla="*/ 1715 w 1715"/>
                <a:gd name="T3" fmla="*/ 0 h 491"/>
                <a:gd name="T4" fmla="*/ 1715 w 1715"/>
                <a:gd name="T5" fmla="*/ 491 h 491"/>
                <a:gd name="T6" fmla="*/ 0 w 1715"/>
                <a:gd name="T7" fmla="*/ 491 h 491"/>
                <a:gd name="T8" fmla="*/ 0 w 1715"/>
                <a:gd name="T9" fmla="*/ 0 h 491"/>
                <a:gd name="T10" fmla="*/ 0 w 1715"/>
                <a:gd name="T11" fmla="*/ 0 h 491"/>
              </a:gdLst>
              <a:ahLst/>
              <a:cxnLst>
                <a:cxn ang="0">
                  <a:pos x="T0" y="T1"/>
                </a:cxn>
                <a:cxn ang="0">
                  <a:pos x="T2" y="T3"/>
                </a:cxn>
                <a:cxn ang="0">
                  <a:pos x="T4" y="T5"/>
                </a:cxn>
                <a:cxn ang="0">
                  <a:pos x="T6" y="T7"/>
                </a:cxn>
                <a:cxn ang="0">
                  <a:pos x="T8" y="T9"/>
                </a:cxn>
                <a:cxn ang="0">
                  <a:pos x="T10" y="T11"/>
                </a:cxn>
              </a:cxnLst>
              <a:rect l="0" t="0" r="r" b="b"/>
              <a:pathLst>
                <a:path w="1715" h="491">
                  <a:moveTo>
                    <a:pt x="0" y="0"/>
                  </a:moveTo>
                  <a:lnTo>
                    <a:pt x="1715" y="0"/>
                  </a:lnTo>
                  <a:lnTo>
                    <a:pt x="1715" y="491"/>
                  </a:lnTo>
                  <a:lnTo>
                    <a:pt x="0" y="491"/>
                  </a:lnTo>
                  <a:lnTo>
                    <a:pt x="0" y="0"/>
                  </a:lnTo>
                  <a:lnTo>
                    <a:pt x="0" y="0"/>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10"/>
            <p:cNvSpPr/>
            <p:nvPr/>
          </p:nvSpPr>
          <p:spPr bwMode="auto">
            <a:xfrm>
              <a:off x="419101" y="2643188"/>
              <a:ext cx="490538" cy="779463"/>
            </a:xfrm>
            <a:custGeom>
              <a:avLst/>
              <a:gdLst>
                <a:gd name="T0" fmla="*/ 0 w 309"/>
                <a:gd name="T1" fmla="*/ 443 h 491"/>
                <a:gd name="T2" fmla="*/ 309 w 309"/>
                <a:gd name="T3" fmla="*/ 491 h 491"/>
                <a:gd name="T4" fmla="*/ 309 w 309"/>
                <a:gd name="T5" fmla="*/ 0 h 491"/>
                <a:gd name="T6" fmla="*/ 0 w 309"/>
                <a:gd name="T7" fmla="*/ 3 h 491"/>
                <a:gd name="T8" fmla="*/ 0 w 309"/>
                <a:gd name="T9" fmla="*/ 443 h 491"/>
                <a:gd name="T10" fmla="*/ 0 w 309"/>
                <a:gd name="T11" fmla="*/ 443 h 491"/>
              </a:gdLst>
              <a:ahLst/>
              <a:cxnLst>
                <a:cxn ang="0">
                  <a:pos x="T0" y="T1"/>
                </a:cxn>
                <a:cxn ang="0">
                  <a:pos x="T2" y="T3"/>
                </a:cxn>
                <a:cxn ang="0">
                  <a:pos x="T4" y="T5"/>
                </a:cxn>
                <a:cxn ang="0">
                  <a:pos x="T6" y="T7"/>
                </a:cxn>
                <a:cxn ang="0">
                  <a:pos x="T8" y="T9"/>
                </a:cxn>
                <a:cxn ang="0">
                  <a:pos x="T10" y="T11"/>
                </a:cxn>
              </a:cxnLst>
              <a:rect l="0" t="0" r="r" b="b"/>
              <a:pathLst>
                <a:path w="309" h="491">
                  <a:moveTo>
                    <a:pt x="0" y="443"/>
                  </a:moveTo>
                  <a:lnTo>
                    <a:pt x="309" y="491"/>
                  </a:lnTo>
                  <a:lnTo>
                    <a:pt x="309" y="0"/>
                  </a:lnTo>
                  <a:lnTo>
                    <a:pt x="0" y="3"/>
                  </a:lnTo>
                  <a:lnTo>
                    <a:pt x="0" y="443"/>
                  </a:lnTo>
                  <a:lnTo>
                    <a:pt x="0" y="443"/>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4" name="Freeform 14"/>
            <p:cNvSpPr/>
            <p:nvPr/>
          </p:nvSpPr>
          <p:spPr bwMode="auto">
            <a:xfrm>
              <a:off x="3632201" y="2643188"/>
              <a:ext cx="493713" cy="779463"/>
            </a:xfrm>
            <a:custGeom>
              <a:avLst/>
              <a:gdLst>
                <a:gd name="T0" fmla="*/ 308 w 311"/>
                <a:gd name="T1" fmla="*/ 443 h 491"/>
                <a:gd name="T2" fmla="*/ 0 w 311"/>
                <a:gd name="T3" fmla="*/ 491 h 491"/>
                <a:gd name="T4" fmla="*/ 0 w 311"/>
                <a:gd name="T5" fmla="*/ 0 h 491"/>
                <a:gd name="T6" fmla="*/ 311 w 311"/>
                <a:gd name="T7" fmla="*/ 3 h 491"/>
                <a:gd name="T8" fmla="*/ 308 w 311"/>
                <a:gd name="T9" fmla="*/ 443 h 491"/>
                <a:gd name="T10" fmla="*/ 308 w 311"/>
                <a:gd name="T11" fmla="*/ 443 h 491"/>
              </a:gdLst>
              <a:ahLst/>
              <a:cxnLst>
                <a:cxn ang="0">
                  <a:pos x="T0" y="T1"/>
                </a:cxn>
                <a:cxn ang="0">
                  <a:pos x="T2" y="T3"/>
                </a:cxn>
                <a:cxn ang="0">
                  <a:pos x="T4" y="T5"/>
                </a:cxn>
                <a:cxn ang="0">
                  <a:pos x="T6" y="T7"/>
                </a:cxn>
                <a:cxn ang="0">
                  <a:pos x="T8" y="T9"/>
                </a:cxn>
                <a:cxn ang="0">
                  <a:pos x="T10" y="T11"/>
                </a:cxn>
              </a:cxnLst>
              <a:rect l="0" t="0" r="r" b="b"/>
              <a:pathLst>
                <a:path w="311" h="491">
                  <a:moveTo>
                    <a:pt x="308" y="443"/>
                  </a:moveTo>
                  <a:lnTo>
                    <a:pt x="0" y="491"/>
                  </a:lnTo>
                  <a:lnTo>
                    <a:pt x="0" y="0"/>
                  </a:lnTo>
                  <a:lnTo>
                    <a:pt x="311" y="3"/>
                  </a:lnTo>
                  <a:lnTo>
                    <a:pt x="308" y="443"/>
                  </a:lnTo>
                  <a:lnTo>
                    <a:pt x="308" y="443"/>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9" name="Group 18"/>
          <p:cNvGrpSpPr/>
          <p:nvPr/>
        </p:nvGrpSpPr>
        <p:grpSpPr>
          <a:xfrm>
            <a:off x="914402" y="4171322"/>
            <a:ext cx="3724276" cy="849313"/>
            <a:chOff x="407988" y="3749675"/>
            <a:chExt cx="3724276" cy="849313"/>
          </a:xfrm>
        </p:grpSpPr>
        <p:sp>
          <p:nvSpPr>
            <p:cNvPr id="7" name="Freeform 7"/>
            <p:cNvSpPr/>
            <p:nvPr/>
          </p:nvSpPr>
          <p:spPr bwMode="auto">
            <a:xfrm>
              <a:off x="909638" y="3816350"/>
              <a:ext cx="2722563" cy="782638"/>
            </a:xfrm>
            <a:custGeom>
              <a:avLst/>
              <a:gdLst>
                <a:gd name="T0" fmla="*/ 0 w 1715"/>
                <a:gd name="T1" fmla="*/ 0 h 493"/>
                <a:gd name="T2" fmla="*/ 1715 w 1715"/>
                <a:gd name="T3" fmla="*/ 0 h 493"/>
                <a:gd name="T4" fmla="*/ 1715 w 1715"/>
                <a:gd name="T5" fmla="*/ 493 h 493"/>
                <a:gd name="T6" fmla="*/ 0 w 1715"/>
                <a:gd name="T7" fmla="*/ 493 h 493"/>
                <a:gd name="T8" fmla="*/ 0 w 1715"/>
                <a:gd name="T9" fmla="*/ 0 h 493"/>
                <a:gd name="T10" fmla="*/ 0 w 1715"/>
                <a:gd name="T11" fmla="*/ 0 h 493"/>
              </a:gdLst>
              <a:ahLst/>
              <a:cxnLst>
                <a:cxn ang="0">
                  <a:pos x="T0" y="T1"/>
                </a:cxn>
                <a:cxn ang="0">
                  <a:pos x="T2" y="T3"/>
                </a:cxn>
                <a:cxn ang="0">
                  <a:pos x="T4" y="T5"/>
                </a:cxn>
                <a:cxn ang="0">
                  <a:pos x="T6" y="T7"/>
                </a:cxn>
                <a:cxn ang="0">
                  <a:pos x="T8" y="T9"/>
                </a:cxn>
                <a:cxn ang="0">
                  <a:pos x="T10" y="T11"/>
                </a:cxn>
              </a:cxnLst>
              <a:rect l="0" t="0" r="r" b="b"/>
              <a:pathLst>
                <a:path w="1715" h="493">
                  <a:moveTo>
                    <a:pt x="0" y="0"/>
                  </a:moveTo>
                  <a:lnTo>
                    <a:pt x="1715" y="0"/>
                  </a:lnTo>
                  <a:lnTo>
                    <a:pt x="1715" y="493"/>
                  </a:lnTo>
                  <a:lnTo>
                    <a:pt x="0" y="493"/>
                  </a:lnTo>
                  <a:lnTo>
                    <a:pt x="0" y="0"/>
                  </a:lnTo>
                  <a:lnTo>
                    <a:pt x="0" y="0"/>
                  </a:ln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11"/>
            <p:cNvSpPr/>
            <p:nvPr/>
          </p:nvSpPr>
          <p:spPr bwMode="auto">
            <a:xfrm>
              <a:off x="407988" y="3749675"/>
              <a:ext cx="501650" cy="849313"/>
            </a:xfrm>
            <a:custGeom>
              <a:avLst/>
              <a:gdLst>
                <a:gd name="T0" fmla="*/ 0 w 316"/>
                <a:gd name="T1" fmla="*/ 410 h 535"/>
                <a:gd name="T2" fmla="*/ 316 w 316"/>
                <a:gd name="T3" fmla="*/ 535 h 535"/>
                <a:gd name="T4" fmla="*/ 316 w 316"/>
                <a:gd name="T5" fmla="*/ 42 h 535"/>
                <a:gd name="T6" fmla="*/ 0 w 316"/>
                <a:gd name="T7" fmla="*/ 0 h 535"/>
                <a:gd name="T8" fmla="*/ 0 w 316"/>
                <a:gd name="T9" fmla="*/ 410 h 535"/>
                <a:gd name="T10" fmla="*/ 0 w 316"/>
                <a:gd name="T11" fmla="*/ 410 h 535"/>
              </a:gdLst>
              <a:ahLst/>
              <a:cxnLst>
                <a:cxn ang="0">
                  <a:pos x="T0" y="T1"/>
                </a:cxn>
                <a:cxn ang="0">
                  <a:pos x="T2" y="T3"/>
                </a:cxn>
                <a:cxn ang="0">
                  <a:pos x="T4" y="T5"/>
                </a:cxn>
                <a:cxn ang="0">
                  <a:pos x="T6" y="T7"/>
                </a:cxn>
                <a:cxn ang="0">
                  <a:pos x="T8" y="T9"/>
                </a:cxn>
                <a:cxn ang="0">
                  <a:pos x="T10" y="T11"/>
                </a:cxn>
              </a:cxnLst>
              <a:rect l="0" t="0" r="r" b="b"/>
              <a:pathLst>
                <a:path w="316" h="535">
                  <a:moveTo>
                    <a:pt x="0" y="410"/>
                  </a:moveTo>
                  <a:lnTo>
                    <a:pt x="316" y="535"/>
                  </a:lnTo>
                  <a:lnTo>
                    <a:pt x="316" y="42"/>
                  </a:lnTo>
                  <a:lnTo>
                    <a:pt x="0" y="0"/>
                  </a:lnTo>
                  <a:lnTo>
                    <a:pt x="0" y="410"/>
                  </a:lnTo>
                  <a:lnTo>
                    <a:pt x="0" y="41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15"/>
            <p:cNvSpPr/>
            <p:nvPr/>
          </p:nvSpPr>
          <p:spPr bwMode="auto">
            <a:xfrm>
              <a:off x="3632201" y="3749675"/>
              <a:ext cx="500063" cy="849313"/>
            </a:xfrm>
            <a:custGeom>
              <a:avLst/>
              <a:gdLst>
                <a:gd name="T0" fmla="*/ 315 w 315"/>
                <a:gd name="T1" fmla="*/ 410 h 535"/>
                <a:gd name="T2" fmla="*/ 0 w 315"/>
                <a:gd name="T3" fmla="*/ 535 h 535"/>
                <a:gd name="T4" fmla="*/ 0 w 315"/>
                <a:gd name="T5" fmla="*/ 42 h 535"/>
                <a:gd name="T6" fmla="*/ 315 w 315"/>
                <a:gd name="T7" fmla="*/ 0 h 535"/>
                <a:gd name="T8" fmla="*/ 315 w 315"/>
                <a:gd name="T9" fmla="*/ 410 h 535"/>
                <a:gd name="T10" fmla="*/ 315 w 315"/>
                <a:gd name="T11" fmla="*/ 410 h 535"/>
              </a:gdLst>
              <a:ahLst/>
              <a:cxnLst>
                <a:cxn ang="0">
                  <a:pos x="T0" y="T1"/>
                </a:cxn>
                <a:cxn ang="0">
                  <a:pos x="T2" y="T3"/>
                </a:cxn>
                <a:cxn ang="0">
                  <a:pos x="T4" y="T5"/>
                </a:cxn>
                <a:cxn ang="0">
                  <a:pos x="T6" y="T7"/>
                </a:cxn>
                <a:cxn ang="0">
                  <a:pos x="T8" y="T9"/>
                </a:cxn>
                <a:cxn ang="0">
                  <a:pos x="T10" y="T11"/>
                </a:cxn>
              </a:cxnLst>
              <a:rect l="0" t="0" r="r" b="b"/>
              <a:pathLst>
                <a:path w="315" h="535">
                  <a:moveTo>
                    <a:pt x="315" y="410"/>
                  </a:moveTo>
                  <a:lnTo>
                    <a:pt x="0" y="535"/>
                  </a:lnTo>
                  <a:lnTo>
                    <a:pt x="0" y="42"/>
                  </a:lnTo>
                  <a:lnTo>
                    <a:pt x="315" y="0"/>
                  </a:lnTo>
                  <a:lnTo>
                    <a:pt x="315" y="410"/>
                  </a:lnTo>
                  <a:lnTo>
                    <a:pt x="315" y="41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20" name="Group 19"/>
          <p:cNvGrpSpPr/>
          <p:nvPr/>
        </p:nvGrpSpPr>
        <p:grpSpPr>
          <a:xfrm>
            <a:off x="930276" y="5134034"/>
            <a:ext cx="3697288" cy="942975"/>
            <a:chOff x="423863" y="4829175"/>
            <a:chExt cx="3697288" cy="942975"/>
          </a:xfrm>
        </p:grpSpPr>
        <p:sp>
          <p:nvSpPr>
            <p:cNvPr id="6" name="Freeform 6"/>
            <p:cNvSpPr/>
            <p:nvPr/>
          </p:nvSpPr>
          <p:spPr bwMode="auto">
            <a:xfrm>
              <a:off x="909638" y="4994275"/>
              <a:ext cx="2722563" cy="777875"/>
            </a:xfrm>
            <a:custGeom>
              <a:avLst/>
              <a:gdLst>
                <a:gd name="T0" fmla="*/ 0 w 1715"/>
                <a:gd name="T1" fmla="*/ 0 h 490"/>
                <a:gd name="T2" fmla="*/ 1715 w 1715"/>
                <a:gd name="T3" fmla="*/ 0 h 490"/>
                <a:gd name="T4" fmla="*/ 1715 w 1715"/>
                <a:gd name="T5" fmla="*/ 490 h 490"/>
                <a:gd name="T6" fmla="*/ 0 w 1715"/>
                <a:gd name="T7" fmla="*/ 490 h 490"/>
                <a:gd name="T8" fmla="*/ 0 w 1715"/>
                <a:gd name="T9" fmla="*/ 0 h 490"/>
                <a:gd name="T10" fmla="*/ 0 w 1715"/>
                <a:gd name="T11" fmla="*/ 0 h 490"/>
              </a:gdLst>
              <a:ahLst/>
              <a:cxnLst>
                <a:cxn ang="0">
                  <a:pos x="T0" y="T1"/>
                </a:cxn>
                <a:cxn ang="0">
                  <a:pos x="T2" y="T3"/>
                </a:cxn>
                <a:cxn ang="0">
                  <a:pos x="T4" y="T5"/>
                </a:cxn>
                <a:cxn ang="0">
                  <a:pos x="T6" y="T7"/>
                </a:cxn>
                <a:cxn ang="0">
                  <a:pos x="T8" y="T9"/>
                </a:cxn>
                <a:cxn ang="0">
                  <a:pos x="T10" y="T11"/>
                </a:cxn>
              </a:cxnLst>
              <a:rect l="0" t="0" r="r" b="b"/>
              <a:pathLst>
                <a:path w="1715" h="490">
                  <a:moveTo>
                    <a:pt x="0" y="0"/>
                  </a:moveTo>
                  <a:lnTo>
                    <a:pt x="1715" y="0"/>
                  </a:lnTo>
                  <a:lnTo>
                    <a:pt x="1715" y="490"/>
                  </a:lnTo>
                  <a:lnTo>
                    <a:pt x="0" y="490"/>
                  </a:lnTo>
                  <a:lnTo>
                    <a:pt x="0" y="0"/>
                  </a:lnTo>
                  <a:lnTo>
                    <a:pt x="0" y="0"/>
                  </a:lnTo>
                  <a:close/>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12" name="Freeform 12"/>
            <p:cNvSpPr/>
            <p:nvPr/>
          </p:nvSpPr>
          <p:spPr bwMode="auto">
            <a:xfrm>
              <a:off x="423863" y="4829175"/>
              <a:ext cx="485775" cy="942975"/>
            </a:xfrm>
            <a:custGeom>
              <a:avLst/>
              <a:gdLst>
                <a:gd name="T0" fmla="*/ 7 w 306"/>
                <a:gd name="T1" fmla="*/ 440 h 594"/>
                <a:gd name="T2" fmla="*/ 306 w 306"/>
                <a:gd name="T3" fmla="*/ 594 h 594"/>
                <a:gd name="T4" fmla="*/ 306 w 306"/>
                <a:gd name="T5" fmla="*/ 104 h 594"/>
                <a:gd name="T6" fmla="*/ 0 w 306"/>
                <a:gd name="T7" fmla="*/ 0 h 594"/>
                <a:gd name="T8" fmla="*/ 7 w 306"/>
                <a:gd name="T9" fmla="*/ 440 h 594"/>
                <a:gd name="T10" fmla="*/ 7 w 306"/>
                <a:gd name="T11" fmla="*/ 440 h 594"/>
              </a:gdLst>
              <a:ahLst/>
              <a:cxnLst>
                <a:cxn ang="0">
                  <a:pos x="T0" y="T1"/>
                </a:cxn>
                <a:cxn ang="0">
                  <a:pos x="T2" y="T3"/>
                </a:cxn>
                <a:cxn ang="0">
                  <a:pos x="T4" y="T5"/>
                </a:cxn>
                <a:cxn ang="0">
                  <a:pos x="T6" y="T7"/>
                </a:cxn>
                <a:cxn ang="0">
                  <a:pos x="T8" y="T9"/>
                </a:cxn>
                <a:cxn ang="0">
                  <a:pos x="T10" y="T11"/>
                </a:cxn>
              </a:cxnLst>
              <a:rect l="0" t="0" r="r" b="b"/>
              <a:pathLst>
                <a:path w="306" h="594">
                  <a:moveTo>
                    <a:pt x="7" y="440"/>
                  </a:moveTo>
                  <a:lnTo>
                    <a:pt x="306" y="594"/>
                  </a:lnTo>
                  <a:lnTo>
                    <a:pt x="306" y="104"/>
                  </a:lnTo>
                  <a:lnTo>
                    <a:pt x="0" y="0"/>
                  </a:lnTo>
                  <a:lnTo>
                    <a:pt x="7" y="440"/>
                  </a:lnTo>
                  <a:lnTo>
                    <a:pt x="7" y="44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16"/>
            <p:cNvSpPr/>
            <p:nvPr/>
          </p:nvSpPr>
          <p:spPr bwMode="auto">
            <a:xfrm>
              <a:off x="3632201" y="4829175"/>
              <a:ext cx="488950" cy="942975"/>
            </a:xfrm>
            <a:custGeom>
              <a:avLst/>
              <a:gdLst>
                <a:gd name="T0" fmla="*/ 301 w 308"/>
                <a:gd name="T1" fmla="*/ 440 h 594"/>
                <a:gd name="T2" fmla="*/ 0 w 308"/>
                <a:gd name="T3" fmla="*/ 594 h 594"/>
                <a:gd name="T4" fmla="*/ 0 w 308"/>
                <a:gd name="T5" fmla="*/ 104 h 594"/>
                <a:gd name="T6" fmla="*/ 308 w 308"/>
                <a:gd name="T7" fmla="*/ 0 h 594"/>
                <a:gd name="T8" fmla="*/ 301 w 308"/>
                <a:gd name="T9" fmla="*/ 440 h 594"/>
                <a:gd name="T10" fmla="*/ 301 w 308"/>
                <a:gd name="T11" fmla="*/ 440 h 594"/>
              </a:gdLst>
              <a:ahLst/>
              <a:cxnLst>
                <a:cxn ang="0">
                  <a:pos x="T0" y="T1"/>
                </a:cxn>
                <a:cxn ang="0">
                  <a:pos x="T2" y="T3"/>
                </a:cxn>
                <a:cxn ang="0">
                  <a:pos x="T4" y="T5"/>
                </a:cxn>
                <a:cxn ang="0">
                  <a:pos x="T6" y="T7"/>
                </a:cxn>
                <a:cxn ang="0">
                  <a:pos x="T8" y="T9"/>
                </a:cxn>
                <a:cxn ang="0">
                  <a:pos x="T10" y="T11"/>
                </a:cxn>
              </a:cxnLst>
              <a:rect l="0" t="0" r="r" b="b"/>
              <a:pathLst>
                <a:path w="308" h="594">
                  <a:moveTo>
                    <a:pt x="301" y="440"/>
                  </a:moveTo>
                  <a:lnTo>
                    <a:pt x="0" y="594"/>
                  </a:lnTo>
                  <a:lnTo>
                    <a:pt x="0" y="104"/>
                  </a:lnTo>
                  <a:lnTo>
                    <a:pt x="308" y="0"/>
                  </a:lnTo>
                  <a:lnTo>
                    <a:pt x="301" y="440"/>
                  </a:lnTo>
                  <a:lnTo>
                    <a:pt x="301" y="44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21" name="Group 20"/>
          <p:cNvGrpSpPr/>
          <p:nvPr/>
        </p:nvGrpSpPr>
        <p:grpSpPr>
          <a:xfrm>
            <a:off x="2137377" y="1851287"/>
            <a:ext cx="1251336" cy="1250208"/>
            <a:chOff x="617305" y="2241675"/>
            <a:chExt cx="1763713" cy="1762125"/>
          </a:xfrm>
        </p:grpSpPr>
        <p:sp>
          <p:nvSpPr>
            <p:cNvPr id="27" name="Oval 6"/>
            <p:cNvSpPr>
              <a:spLocks noChangeArrowheads="1"/>
            </p:cNvSpPr>
            <p:nvPr/>
          </p:nvSpPr>
          <p:spPr bwMode="auto">
            <a:xfrm>
              <a:off x="617305" y="2241675"/>
              <a:ext cx="1763713" cy="1762125"/>
            </a:xfrm>
            <a:prstGeom prst="ellipse">
              <a:avLst/>
            </a:prstGeom>
            <a:solidFill>
              <a:schemeClr val="accent1"/>
            </a:solidFill>
            <a:ln w="0">
              <a:solidFill>
                <a:schemeClr val="tx2"/>
              </a:solidFill>
            </a:ln>
          </p:spPr>
          <p:txBody>
            <a:bodyPr vert="horz" wrap="square" lIns="91440" tIns="45720" rIns="91440" bIns="45720" numCol="1" anchor="t" anchorCtr="0" compatLnSpc="1"/>
            <a:lstStyle/>
            <a:p>
              <a:endParaRPr lang="en-US" dirty="0">
                <a:cs typeface="+mn-ea"/>
                <a:sym typeface="+mn-lt"/>
              </a:endParaRPr>
            </a:p>
          </p:txBody>
        </p:sp>
        <p:grpSp>
          <p:nvGrpSpPr>
            <p:cNvPr id="37" name="Group 36"/>
            <p:cNvGrpSpPr/>
            <p:nvPr/>
          </p:nvGrpSpPr>
          <p:grpSpPr>
            <a:xfrm>
              <a:off x="1061135" y="2717279"/>
              <a:ext cx="877638" cy="810916"/>
              <a:chOff x="2554288" y="1943100"/>
              <a:chExt cx="542925" cy="501650"/>
            </a:xfrm>
            <a:solidFill>
              <a:schemeClr val="bg1"/>
            </a:solidFill>
          </p:grpSpPr>
          <p:sp>
            <p:nvSpPr>
              <p:cNvPr id="38" name="Freeform 58"/>
              <p:cNvSpPr/>
              <p:nvPr/>
            </p:nvSpPr>
            <p:spPr bwMode="auto">
              <a:xfrm>
                <a:off x="2554288" y="1943100"/>
                <a:ext cx="542925" cy="403225"/>
              </a:xfrm>
              <a:custGeom>
                <a:avLst/>
                <a:gdLst>
                  <a:gd name="T0" fmla="*/ 2095 w 3422"/>
                  <a:gd name="T1" fmla="*/ 44 h 2536"/>
                  <a:gd name="T2" fmla="*/ 2418 w 3422"/>
                  <a:gd name="T3" fmla="*/ 212 h 2536"/>
                  <a:gd name="T4" fmla="*/ 2659 w 3422"/>
                  <a:gd name="T5" fmla="*/ 486 h 2536"/>
                  <a:gd name="T6" fmla="*/ 2782 w 3422"/>
                  <a:gd name="T7" fmla="*/ 825 h 2536"/>
                  <a:gd name="T8" fmla="*/ 3094 w 3422"/>
                  <a:gd name="T9" fmla="*/ 984 h 2536"/>
                  <a:gd name="T10" fmla="*/ 3317 w 3422"/>
                  <a:gd name="T11" fmla="*/ 1253 h 2536"/>
                  <a:gd name="T12" fmla="*/ 3419 w 3422"/>
                  <a:gd name="T13" fmla="*/ 1593 h 2536"/>
                  <a:gd name="T14" fmla="*/ 3383 w 3422"/>
                  <a:gd name="T15" fmla="*/ 1921 h 2536"/>
                  <a:gd name="T16" fmla="*/ 3235 w 3422"/>
                  <a:gd name="T17" fmla="*/ 2207 h 2536"/>
                  <a:gd name="T18" fmla="*/ 2991 w 3422"/>
                  <a:gd name="T19" fmla="*/ 2422 h 2536"/>
                  <a:gd name="T20" fmla="*/ 2692 w 3422"/>
                  <a:gd name="T21" fmla="*/ 2529 h 2536"/>
                  <a:gd name="T22" fmla="*/ 2039 w 3422"/>
                  <a:gd name="T23" fmla="*/ 2514 h 2536"/>
                  <a:gd name="T24" fmla="*/ 2006 w 3422"/>
                  <a:gd name="T25" fmla="*/ 2419 h 2536"/>
                  <a:gd name="T26" fmla="*/ 2077 w 3422"/>
                  <a:gd name="T27" fmla="*/ 2348 h 2536"/>
                  <a:gd name="T28" fmla="*/ 2800 w 3422"/>
                  <a:gd name="T29" fmla="*/ 2303 h 2536"/>
                  <a:gd name="T30" fmla="*/ 3052 w 3422"/>
                  <a:gd name="T31" fmla="*/ 2127 h 2536"/>
                  <a:gd name="T32" fmla="*/ 3204 w 3422"/>
                  <a:gd name="T33" fmla="*/ 1857 h 2536"/>
                  <a:gd name="T34" fmla="*/ 3221 w 3422"/>
                  <a:gd name="T35" fmla="*/ 1546 h 2536"/>
                  <a:gd name="T36" fmla="*/ 3109 w 3422"/>
                  <a:gd name="T37" fmla="*/ 1274 h 2536"/>
                  <a:gd name="T38" fmla="*/ 2900 w 3422"/>
                  <a:gd name="T39" fmla="*/ 1077 h 2536"/>
                  <a:gd name="T40" fmla="*/ 2662 w 3422"/>
                  <a:gd name="T41" fmla="*/ 989 h 2536"/>
                  <a:gd name="T42" fmla="*/ 2604 w 3422"/>
                  <a:gd name="T43" fmla="*/ 910 h 2536"/>
                  <a:gd name="T44" fmla="*/ 2505 w 3422"/>
                  <a:gd name="T45" fmla="*/ 596 h 2536"/>
                  <a:gd name="T46" fmla="*/ 2296 w 3422"/>
                  <a:gd name="T47" fmla="*/ 354 h 2536"/>
                  <a:gd name="T48" fmla="*/ 2007 w 3422"/>
                  <a:gd name="T49" fmla="*/ 214 h 2536"/>
                  <a:gd name="T50" fmla="*/ 1676 w 3422"/>
                  <a:gd name="T51" fmla="*/ 199 h 2536"/>
                  <a:gd name="T52" fmla="*/ 1377 w 3422"/>
                  <a:gd name="T53" fmla="*/ 314 h 2536"/>
                  <a:gd name="T54" fmla="*/ 1146 w 3422"/>
                  <a:gd name="T55" fmla="*/ 534 h 2536"/>
                  <a:gd name="T56" fmla="*/ 1040 w 3422"/>
                  <a:gd name="T57" fmla="*/ 690 h 2536"/>
                  <a:gd name="T58" fmla="*/ 924 w 3422"/>
                  <a:gd name="T59" fmla="*/ 684 h 2536"/>
                  <a:gd name="T60" fmla="*/ 705 w 3422"/>
                  <a:gd name="T61" fmla="*/ 703 h 2536"/>
                  <a:gd name="T62" fmla="*/ 538 w 3422"/>
                  <a:gd name="T63" fmla="*/ 849 h 2536"/>
                  <a:gd name="T64" fmla="*/ 492 w 3422"/>
                  <a:gd name="T65" fmla="*/ 1068 h 2536"/>
                  <a:gd name="T66" fmla="*/ 511 w 3422"/>
                  <a:gd name="T67" fmla="*/ 1212 h 2536"/>
                  <a:gd name="T68" fmla="*/ 382 w 3422"/>
                  <a:gd name="T69" fmla="*/ 1326 h 2536"/>
                  <a:gd name="T70" fmla="*/ 231 w 3422"/>
                  <a:gd name="T71" fmla="*/ 1539 h 2536"/>
                  <a:gd name="T72" fmla="*/ 193 w 3422"/>
                  <a:gd name="T73" fmla="*/ 1808 h 2536"/>
                  <a:gd name="T74" fmla="*/ 293 w 3422"/>
                  <a:gd name="T75" fmla="*/ 2086 h 2536"/>
                  <a:gd name="T76" fmla="*/ 503 w 3422"/>
                  <a:gd name="T77" fmla="*/ 2282 h 2536"/>
                  <a:gd name="T78" fmla="*/ 1322 w 3422"/>
                  <a:gd name="T79" fmla="*/ 2346 h 2536"/>
                  <a:gd name="T80" fmla="*/ 1407 w 3422"/>
                  <a:gd name="T81" fmla="*/ 2399 h 2536"/>
                  <a:gd name="T82" fmla="*/ 1396 w 3422"/>
                  <a:gd name="T83" fmla="*/ 2501 h 2536"/>
                  <a:gd name="T84" fmla="*/ 711 w 3422"/>
                  <a:gd name="T85" fmla="*/ 2536 h 2536"/>
                  <a:gd name="T86" fmla="*/ 408 w 3422"/>
                  <a:gd name="T87" fmla="*/ 2448 h 2536"/>
                  <a:gd name="T88" fmla="*/ 163 w 3422"/>
                  <a:gd name="T89" fmla="*/ 2231 h 2536"/>
                  <a:gd name="T90" fmla="*/ 24 w 3422"/>
                  <a:gd name="T91" fmla="*/ 1940 h 2536"/>
                  <a:gd name="T92" fmla="*/ 11 w 3422"/>
                  <a:gd name="T93" fmla="*/ 1618 h 2536"/>
                  <a:gd name="T94" fmla="*/ 132 w 3422"/>
                  <a:gd name="T95" fmla="*/ 1325 h 2536"/>
                  <a:gd name="T96" fmla="*/ 305 w 3422"/>
                  <a:gd name="T97" fmla="*/ 1103 h 2536"/>
                  <a:gd name="T98" fmla="*/ 327 w 3422"/>
                  <a:gd name="T99" fmla="*/ 857 h 2536"/>
                  <a:gd name="T100" fmla="*/ 479 w 3422"/>
                  <a:gd name="T101" fmla="*/ 626 h 2536"/>
                  <a:gd name="T102" fmla="*/ 725 w 3422"/>
                  <a:gd name="T103" fmla="*/ 499 h 2536"/>
                  <a:gd name="T104" fmla="*/ 982 w 3422"/>
                  <a:gd name="T105" fmla="*/ 439 h 2536"/>
                  <a:gd name="T106" fmla="*/ 1212 w 3422"/>
                  <a:gd name="T107" fmla="*/ 197 h 2536"/>
                  <a:gd name="T108" fmla="*/ 1525 w 3422"/>
                  <a:gd name="T109" fmla="*/ 41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2" h="2536">
                    <a:moveTo>
                      <a:pt x="1805" y="0"/>
                    </a:moveTo>
                    <a:lnTo>
                      <a:pt x="1879" y="3"/>
                    </a:lnTo>
                    <a:lnTo>
                      <a:pt x="1952" y="12"/>
                    </a:lnTo>
                    <a:lnTo>
                      <a:pt x="2025" y="25"/>
                    </a:lnTo>
                    <a:lnTo>
                      <a:pt x="2095" y="44"/>
                    </a:lnTo>
                    <a:lnTo>
                      <a:pt x="2164" y="68"/>
                    </a:lnTo>
                    <a:lnTo>
                      <a:pt x="2231" y="96"/>
                    </a:lnTo>
                    <a:lnTo>
                      <a:pt x="2296" y="130"/>
                    </a:lnTo>
                    <a:lnTo>
                      <a:pt x="2357" y="168"/>
                    </a:lnTo>
                    <a:lnTo>
                      <a:pt x="2418" y="212"/>
                    </a:lnTo>
                    <a:lnTo>
                      <a:pt x="2474" y="260"/>
                    </a:lnTo>
                    <a:lnTo>
                      <a:pt x="2527" y="312"/>
                    </a:lnTo>
                    <a:lnTo>
                      <a:pt x="2575" y="367"/>
                    </a:lnTo>
                    <a:lnTo>
                      <a:pt x="2619" y="425"/>
                    </a:lnTo>
                    <a:lnTo>
                      <a:pt x="2659" y="486"/>
                    </a:lnTo>
                    <a:lnTo>
                      <a:pt x="2693" y="549"/>
                    </a:lnTo>
                    <a:lnTo>
                      <a:pt x="2723" y="616"/>
                    </a:lnTo>
                    <a:lnTo>
                      <a:pt x="2748" y="683"/>
                    </a:lnTo>
                    <a:lnTo>
                      <a:pt x="2768" y="754"/>
                    </a:lnTo>
                    <a:lnTo>
                      <a:pt x="2782" y="825"/>
                    </a:lnTo>
                    <a:lnTo>
                      <a:pt x="2851" y="846"/>
                    </a:lnTo>
                    <a:lnTo>
                      <a:pt x="2916" y="873"/>
                    </a:lnTo>
                    <a:lnTo>
                      <a:pt x="2979" y="905"/>
                    </a:lnTo>
                    <a:lnTo>
                      <a:pt x="3038" y="943"/>
                    </a:lnTo>
                    <a:lnTo>
                      <a:pt x="3094" y="984"/>
                    </a:lnTo>
                    <a:lnTo>
                      <a:pt x="3146" y="1030"/>
                    </a:lnTo>
                    <a:lnTo>
                      <a:pt x="3195" y="1081"/>
                    </a:lnTo>
                    <a:lnTo>
                      <a:pt x="3240" y="1135"/>
                    </a:lnTo>
                    <a:lnTo>
                      <a:pt x="3280" y="1192"/>
                    </a:lnTo>
                    <a:lnTo>
                      <a:pt x="3317" y="1253"/>
                    </a:lnTo>
                    <a:lnTo>
                      <a:pt x="3347" y="1316"/>
                    </a:lnTo>
                    <a:lnTo>
                      <a:pt x="3373" y="1383"/>
                    </a:lnTo>
                    <a:lnTo>
                      <a:pt x="3394" y="1451"/>
                    </a:lnTo>
                    <a:lnTo>
                      <a:pt x="3409" y="1522"/>
                    </a:lnTo>
                    <a:lnTo>
                      <a:pt x="3419" y="1593"/>
                    </a:lnTo>
                    <a:lnTo>
                      <a:pt x="3422" y="1667"/>
                    </a:lnTo>
                    <a:lnTo>
                      <a:pt x="3420" y="1731"/>
                    </a:lnTo>
                    <a:lnTo>
                      <a:pt x="3412" y="1796"/>
                    </a:lnTo>
                    <a:lnTo>
                      <a:pt x="3400" y="1859"/>
                    </a:lnTo>
                    <a:lnTo>
                      <a:pt x="3383" y="1921"/>
                    </a:lnTo>
                    <a:lnTo>
                      <a:pt x="3362" y="1983"/>
                    </a:lnTo>
                    <a:lnTo>
                      <a:pt x="3337" y="2042"/>
                    </a:lnTo>
                    <a:lnTo>
                      <a:pt x="3307" y="2099"/>
                    </a:lnTo>
                    <a:lnTo>
                      <a:pt x="3273" y="2154"/>
                    </a:lnTo>
                    <a:lnTo>
                      <a:pt x="3235" y="2207"/>
                    </a:lnTo>
                    <a:lnTo>
                      <a:pt x="3192" y="2257"/>
                    </a:lnTo>
                    <a:lnTo>
                      <a:pt x="3146" y="2304"/>
                    </a:lnTo>
                    <a:lnTo>
                      <a:pt x="3096" y="2348"/>
                    </a:lnTo>
                    <a:lnTo>
                      <a:pt x="3045" y="2386"/>
                    </a:lnTo>
                    <a:lnTo>
                      <a:pt x="2991" y="2422"/>
                    </a:lnTo>
                    <a:lnTo>
                      <a:pt x="2934" y="2452"/>
                    </a:lnTo>
                    <a:lnTo>
                      <a:pt x="2876" y="2478"/>
                    </a:lnTo>
                    <a:lnTo>
                      <a:pt x="2816" y="2500"/>
                    </a:lnTo>
                    <a:lnTo>
                      <a:pt x="2754" y="2516"/>
                    </a:lnTo>
                    <a:lnTo>
                      <a:pt x="2692" y="2529"/>
                    </a:lnTo>
                    <a:lnTo>
                      <a:pt x="2628" y="2535"/>
                    </a:lnTo>
                    <a:lnTo>
                      <a:pt x="2099" y="2535"/>
                    </a:lnTo>
                    <a:lnTo>
                      <a:pt x="2077" y="2533"/>
                    </a:lnTo>
                    <a:lnTo>
                      <a:pt x="2057" y="2526"/>
                    </a:lnTo>
                    <a:lnTo>
                      <a:pt x="2039" y="2514"/>
                    </a:lnTo>
                    <a:lnTo>
                      <a:pt x="2025" y="2500"/>
                    </a:lnTo>
                    <a:lnTo>
                      <a:pt x="2013" y="2482"/>
                    </a:lnTo>
                    <a:lnTo>
                      <a:pt x="2006" y="2462"/>
                    </a:lnTo>
                    <a:lnTo>
                      <a:pt x="2004" y="2440"/>
                    </a:lnTo>
                    <a:lnTo>
                      <a:pt x="2006" y="2419"/>
                    </a:lnTo>
                    <a:lnTo>
                      <a:pt x="2013" y="2399"/>
                    </a:lnTo>
                    <a:lnTo>
                      <a:pt x="2025" y="2381"/>
                    </a:lnTo>
                    <a:lnTo>
                      <a:pt x="2039" y="2367"/>
                    </a:lnTo>
                    <a:lnTo>
                      <a:pt x="2057" y="2355"/>
                    </a:lnTo>
                    <a:lnTo>
                      <a:pt x="2077" y="2348"/>
                    </a:lnTo>
                    <a:lnTo>
                      <a:pt x="2099" y="2346"/>
                    </a:lnTo>
                    <a:lnTo>
                      <a:pt x="2617" y="2346"/>
                    </a:lnTo>
                    <a:lnTo>
                      <a:pt x="2681" y="2338"/>
                    </a:lnTo>
                    <a:lnTo>
                      <a:pt x="2741" y="2323"/>
                    </a:lnTo>
                    <a:lnTo>
                      <a:pt x="2800" y="2303"/>
                    </a:lnTo>
                    <a:lnTo>
                      <a:pt x="2856" y="2277"/>
                    </a:lnTo>
                    <a:lnTo>
                      <a:pt x="2910" y="2247"/>
                    </a:lnTo>
                    <a:lnTo>
                      <a:pt x="2961" y="2211"/>
                    </a:lnTo>
                    <a:lnTo>
                      <a:pt x="3008" y="2172"/>
                    </a:lnTo>
                    <a:lnTo>
                      <a:pt x="3052" y="2127"/>
                    </a:lnTo>
                    <a:lnTo>
                      <a:pt x="3091" y="2079"/>
                    </a:lnTo>
                    <a:lnTo>
                      <a:pt x="3126" y="2028"/>
                    </a:lnTo>
                    <a:lnTo>
                      <a:pt x="3158" y="1973"/>
                    </a:lnTo>
                    <a:lnTo>
                      <a:pt x="3184" y="1916"/>
                    </a:lnTo>
                    <a:lnTo>
                      <a:pt x="3204" y="1857"/>
                    </a:lnTo>
                    <a:lnTo>
                      <a:pt x="3219" y="1795"/>
                    </a:lnTo>
                    <a:lnTo>
                      <a:pt x="3228" y="1731"/>
                    </a:lnTo>
                    <a:lnTo>
                      <a:pt x="3231" y="1667"/>
                    </a:lnTo>
                    <a:lnTo>
                      <a:pt x="3228" y="1606"/>
                    </a:lnTo>
                    <a:lnTo>
                      <a:pt x="3221" y="1546"/>
                    </a:lnTo>
                    <a:lnTo>
                      <a:pt x="3208" y="1488"/>
                    </a:lnTo>
                    <a:lnTo>
                      <a:pt x="3190" y="1430"/>
                    </a:lnTo>
                    <a:lnTo>
                      <a:pt x="3167" y="1375"/>
                    </a:lnTo>
                    <a:lnTo>
                      <a:pt x="3140" y="1324"/>
                    </a:lnTo>
                    <a:lnTo>
                      <a:pt x="3109" y="1274"/>
                    </a:lnTo>
                    <a:lnTo>
                      <a:pt x="3075" y="1227"/>
                    </a:lnTo>
                    <a:lnTo>
                      <a:pt x="3036" y="1184"/>
                    </a:lnTo>
                    <a:lnTo>
                      <a:pt x="2993" y="1144"/>
                    </a:lnTo>
                    <a:lnTo>
                      <a:pt x="2949" y="1109"/>
                    </a:lnTo>
                    <a:lnTo>
                      <a:pt x="2900" y="1077"/>
                    </a:lnTo>
                    <a:lnTo>
                      <a:pt x="2849" y="1048"/>
                    </a:lnTo>
                    <a:lnTo>
                      <a:pt x="2796" y="1026"/>
                    </a:lnTo>
                    <a:lnTo>
                      <a:pt x="2740" y="1008"/>
                    </a:lnTo>
                    <a:lnTo>
                      <a:pt x="2682" y="996"/>
                    </a:lnTo>
                    <a:lnTo>
                      <a:pt x="2662" y="989"/>
                    </a:lnTo>
                    <a:lnTo>
                      <a:pt x="2644" y="980"/>
                    </a:lnTo>
                    <a:lnTo>
                      <a:pt x="2629" y="966"/>
                    </a:lnTo>
                    <a:lnTo>
                      <a:pt x="2616" y="950"/>
                    </a:lnTo>
                    <a:lnTo>
                      <a:pt x="2608" y="931"/>
                    </a:lnTo>
                    <a:lnTo>
                      <a:pt x="2604" y="910"/>
                    </a:lnTo>
                    <a:lnTo>
                      <a:pt x="2594" y="843"/>
                    </a:lnTo>
                    <a:lnTo>
                      <a:pt x="2579" y="778"/>
                    </a:lnTo>
                    <a:lnTo>
                      <a:pt x="2559" y="714"/>
                    </a:lnTo>
                    <a:lnTo>
                      <a:pt x="2535" y="654"/>
                    </a:lnTo>
                    <a:lnTo>
                      <a:pt x="2505" y="596"/>
                    </a:lnTo>
                    <a:lnTo>
                      <a:pt x="2472" y="541"/>
                    </a:lnTo>
                    <a:lnTo>
                      <a:pt x="2433" y="489"/>
                    </a:lnTo>
                    <a:lnTo>
                      <a:pt x="2392" y="440"/>
                    </a:lnTo>
                    <a:lnTo>
                      <a:pt x="2346" y="396"/>
                    </a:lnTo>
                    <a:lnTo>
                      <a:pt x="2296" y="354"/>
                    </a:lnTo>
                    <a:lnTo>
                      <a:pt x="2244" y="317"/>
                    </a:lnTo>
                    <a:lnTo>
                      <a:pt x="2189" y="285"/>
                    </a:lnTo>
                    <a:lnTo>
                      <a:pt x="2131" y="255"/>
                    </a:lnTo>
                    <a:lnTo>
                      <a:pt x="2069" y="233"/>
                    </a:lnTo>
                    <a:lnTo>
                      <a:pt x="2007" y="214"/>
                    </a:lnTo>
                    <a:lnTo>
                      <a:pt x="1942" y="199"/>
                    </a:lnTo>
                    <a:lnTo>
                      <a:pt x="1875" y="191"/>
                    </a:lnTo>
                    <a:lnTo>
                      <a:pt x="1806" y="189"/>
                    </a:lnTo>
                    <a:lnTo>
                      <a:pt x="1740" y="191"/>
                    </a:lnTo>
                    <a:lnTo>
                      <a:pt x="1676" y="199"/>
                    </a:lnTo>
                    <a:lnTo>
                      <a:pt x="1612" y="213"/>
                    </a:lnTo>
                    <a:lnTo>
                      <a:pt x="1551" y="231"/>
                    </a:lnTo>
                    <a:lnTo>
                      <a:pt x="1490" y="253"/>
                    </a:lnTo>
                    <a:lnTo>
                      <a:pt x="1432" y="281"/>
                    </a:lnTo>
                    <a:lnTo>
                      <a:pt x="1377" y="314"/>
                    </a:lnTo>
                    <a:lnTo>
                      <a:pt x="1324" y="350"/>
                    </a:lnTo>
                    <a:lnTo>
                      <a:pt x="1275" y="390"/>
                    </a:lnTo>
                    <a:lnTo>
                      <a:pt x="1229" y="434"/>
                    </a:lnTo>
                    <a:lnTo>
                      <a:pt x="1186" y="483"/>
                    </a:lnTo>
                    <a:lnTo>
                      <a:pt x="1146" y="534"/>
                    </a:lnTo>
                    <a:lnTo>
                      <a:pt x="1112" y="589"/>
                    </a:lnTo>
                    <a:lnTo>
                      <a:pt x="1081" y="648"/>
                    </a:lnTo>
                    <a:lnTo>
                      <a:pt x="1071" y="664"/>
                    </a:lnTo>
                    <a:lnTo>
                      <a:pt x="1057" y="679"/>
                    </a:lnTo>
                    <a:lnTo>
                      <a:pt x="1040" y="690"/>
                    </a:lnTo>
                    <a:lnTo>
                      <a:pt x="1022" y="698"/>
                    </a:lnTo>
                    <a:lnTo>
                      <a:pt x="1003" y="702"/>
                    </a:lnTo>
                    <a:lnTo>
                      <a:pt x="982" y="701"/>
                    </a:lnTo>
                    <a:lnTo>
                      <a:pt x="962" y="696"/>
                    </a:lnTo>
                    <a:lnTo>
                      <a:pt x="924" y="684"/>
                    </a:lnTo>
                    <a:lnTo>
                      <a:pt x="883" y="677"/>
                    </a:lnTo>
                    <a:lnTo>
                      <a:pt x="842" y="675"/>
                    </a:lnTo>
                    <a:lnTo>
                      <a:pt x="794" y="678"/>
                    </a:lnTo>
                    <a:lnTo>
                      <a:pt x="748" y="687"/>
                    </a:lnTo>
                    <a:lnTo>
                      <a:pt x="705" y="703"/>
                    </a:lnTo>
                    <a:lnTo>
                      <a:pt x="664" y="723"/>
                    </a:lnTo>
                    <a:lnTo>
                      <a:pt x="627" y="748"/>
                    </a:lnTo>
                    <a:lnTo>
                      <a:pt x="593" y="778"/>
                    </a:lnTo>
                    <a:lnTo>
                      <a:pt x="563" y="812"/>
                    </a:lnTo>
                    <a:lnTo>
                      <a:pt x="538" y="849"/>
                    </a:lnTo>
                    <a:lnTo>
                      <a:pt x="518" y="890"/>
                    </a:lnTo>
                    <a:lnTo>
                      <a:pt x="502" y="933"/>
                    </a:lnTo>
                    <a:lnTo>
                      <a:pt x="493" y="979"/>
                    </a:lnTo>
                    <a:lnTo>
                      <a:pt x="490" y="1027"/>
                    </a:lnTo>
                    <a:lnTo>
                      <a:pt x="492" y="1068"/>
                    </a:lnTo>
                    <a:lnTo>
                      <a:pt x="499" y="1109"/>
                    </a:lnTo>
                    <a:lnTo>
                      <a:pt x="510" y="1148"/>
                    </a:lnTo>
                    <a:lnTo>
                      <a:pt x="516" y="1170"/>
                    </a:lnTo>
                    <a:lnTo>
                      <a:pt x="516" y="1192"/>
                    </a:lnTo>
                    <a:lnTo>
                      <a:pt x="511" y="1212"/>
                    </a:lnTo>
                    <a:lnTo>
                      <a:pt x="501" y="1232"/>
                    </a:lnTo>
                    <a:lnTo>
                      <a:pt x="487" y="1249"/>
                    </a:lnTo>
                    <a:lnTo>
                      <a:pt x="469" y="1263"/>
                    </a:lnTo>
                    <a:lnTo>
                      <a:pt x="424" y="1292"/>
                    </a:lnTo>
                    <a:lnTo>
                      <a:pt x="382" y="1326"/>
                    </a:lnTo>
                    <a:lnTo>
                      <a:pt x="344" y="1363"/>
                    </a:lnTo>
                    <a:lnTo>
                      <a:pt x="309" y="1402"/>
                    </a:lnTo>
                    <a:lnTo>
                      <a:pt x="279" y="1446"/>
                    </a:lnTo>
                    <a:lnTo>
                      <a:pt x="253" y="1492"/>
                    </a:lnTo>
                    <a:lnTo>
                      <a:pt x="231" y="1539"/>
                    </a:lnTo>
                    <a:lnTo>
                      <a:pt x="213" y="1589"/>
                    </a:lnTo>
                    <a:lnTo>
                      <a:pt x="201" y="1641"/>
                    </a:lnTo>
                    <a:lnTo>
                      <a:pt x="192" y="1694"/>
                    </a:lnTo>
                    <a:lnTo>
                      <a:pt x="190" y="1748"/>
                    </a:lnTo>
                    <a:lnTo>
                      <a:pt x="193" y="1808"/>
                    </a:lnTo>
                    <a:lnTo>
                      <a:pt x="203" y="1868"/>
                    </a:lnTo>
                    <a:lnTo>
                      <a:pt x="217" y="1927"/>
                    </a:lnTo>
                    <a:lnTo>
                      <a:pt x="238" y="1983"/>
                    </a:lnTo>
                    <a:lnTo>
                      <a:pt x="263" y="2036"/>
                    </a:lnTo>
                    <a:lnTo>
                      <a:pt x="293" y="2086"/>
                    </a:lnTo>
                    <a:lnTo>
                      <a:pt x="328" y="2133"/>
                    </a:lnTo>
                    <a:lnTo>
                      <a:pt x="367" y="2177"/>
                    </a:lnTo>
                    <a:lnTo>
                      <a:pt x="408" y="2216"/>
                    </a:lnTo>
                    <a:lnTo>
                      <a:pt x="454" y="2251"/>
                    </a:lnTo>
                    <a:lnTo>
                      <a:pt x="503" y="2282"/>
                    </a:lnTo>
                    <a:lnTo>
                      <a:pt x="554" y="2307"/>
                    </a:lnTo>
                    <a:lnTo>
                      <a:pt x="608" y="2326"/>
                    </a:lnTo>
                    <a:lnTo>
                      <a:pt x="663" y="2340"/>
                    </a:lnTo>
                    <a:lnTo>
                      <a:pt x="719" y="2346"/>
                    </a:lnTo>
                    <a:lnTo>
                      <a:pt x="1322" y="2346"/>
                    </a:lnTo>
                    <a:lnTo>
                      <a:pt x="1344" y="2349"/>
                    </a:lnTo>
                    <a:lnTo>
                      <a:pt x="1364" y="2356"/>
                    </a:lnTo>
                    <a:lnTo>
                      <a:pt x="1381" y="2367"/>
                    </a:lnTo>
                    <a:lnTo>
                      <a:pt x="1396" y="2381"/>
                    </a:lnTo>
                    <a:lnTo>
                      <a:pt x="1407" y="2399"/>
                    </a:lnTo>
                    <a:lnTo>
                      <a:pt x="1415" y="2420"/>
                    </a:lnTo>
                    <a:lnTo>
                      <a:pt x="1417" y="2441"/>
                    </a:lnTo>
                    <a:lnTo>
                      <a:pt x="1415" y="2463"/>
                    </a:lnTo>
                    <a:lnTo>
                      <a:pt x="1407" y="2483"/>
                    </a:lnTo>
                    <a:lnTo>
                      <a:pt x="1396" y="2501"/>
                    </a:lnTo>
                    <a:lnTo>
                      <a:pt x="1381" y="2515"/>
                    </a:lnTo>
                    <a:lnTo>
                      <a:pt x="1364" y="2527"/>
                    </a:lnTo>
                    <a:lnTo>
                      <a:pt x="1344" y="2534"/>
                    </a:lnTo>
                    <a:lnTo>
                      <a:pt x="1322" y="2536"/>
                    </a:lnTo>
                    <a:lnTo>
                      <a:pt x="711" y="2536"/>
                    </a:lnTo>
                    <a:lnTo>
                      <a:pt x="648" y="2530"/>
                    </a:lnTo>
                    <a:lnTo>
                      <a:pt x="586" y="2517"/>
                    </a:lnTo>
                    <a:lnTo>
                      <a:pt x="525" y="2500"/>
                    </a:lnTo>
                    <a:lnTo>
                      <a:pt x="466" y="2476"/>
                    </a:lnTo>
                    <a:lnTo>
                      <a:pt x="408" y="2448"/>
                    </a:lnTo>
                    <a:lnTo>
                      <a:pt x="353" y="2413"/>
                    </a:lnTo>
                    <a:lnTo>
                      <a:pt x="301" y="2374"/>
                    </a:lnTo>
                    <a:lnTo>
                      <a:pt x="252" y="2330"/>
                    </a:lnTo>
                    <a:lnTo>
                      <a:pt x="205" y="2282"/>
                    </a:lnTo>
                    <a:lnTo>
                      <a:pt x="163" y="2231"/>
                    </a:lnTo>
                    <a:lnTo>
                      <a:pt x="126" y="2177"/>
                    </a:lnTo>
                    <a:lnTo>
                      <a:pt x="93" y="2120"/>
                    </a:lnTo>
                    <a:lnTo>
                      <a:pt x="64" y="2062"/>
                    </a:lnTo>
                    <a:lnTo>
                      <a:pt x="42" y="2001"/>
                    </a:lnTo>
                    <a:lnTo>
                      <a:pt x="24" y="1940"/>
                    </a:lnTo>
                    <a:lnTo>
                      <a:pt x="10" y="1877"/>
                    </a:lnTo>
                    <a:lnTo>
                      <a:pt x="3" y="1813"/>
                    </a:lnTo>
                    <a:lnTo>
                      <a:pt x="0" y="1748"/>
                    </a:lnTo>
                    <a:lnTo>
                      <a:pt x="3" y="1683"/>
                    </a:lnTo>
                    <a:lnTo>
                      <a:pt x="11" y="1618"/>
                    </a:lnTo>
                    <a:lnTo>
                      <a:pt x="25" y="1556"/>
                    </a:lnTo>
                    <a:lnTo>
                      <a:pt x="45" y="1495"/>
                    </a:lnTo>
                    <a:lnTo>
                      <a:pt x="69" y="1436"/>
                    </a:lnTo>
                    <a:lnTo>
                      <a:pt x="98" y="1379"/>
                    </a:lnTo>
                    <a:lnTo>
                      <a:pt x="132" y="1325"/>
                    </a:lnTo>
                    <a:lnTo>
                      <a:pt x="170" y="1274"/>
                    </a:lnTo>
                    <a:lnTo>
                      <a:pt x="213" y="1225"/>
                    </a:lnTo>
                    <a:lnTo>
                      <a:pt x="260" y="1181"/>
                    </a:lnTo>
                    <a:lnTo>
                      <a:pt x="311" y="1141"/>
                    </a:lnTo>
                    <a:lnTo>
                      <a:pt x="305" y="1103"/>
                    </a:lnTo>
                    <a:lnTo>
                      <a:pt x="301" y="1066"/>
                    </a:lnTo>
                    <a:lnTo>
                      <a:pt x="299" y="1028"/>
                    </a:lnTo>
                    <a:lnTo>
                      <a:pt x="302" y="970"/>
                    </a:lnTo>
                    <a:lnTo>
                      <a:pt x="312" y="913"/>
                    </a:lnTo>
                    <a:lnTo>
                      <a:pt x="327" y="857"/>
                    </a:lnTo>
                    <a:lnTo>
                      <a:pt x="348" y="805"/>
                    </a:lnTo>
                    <a:lnTo>
                      <a:pt x="374" y="755"/>
                    </a:lnTo>
                    <a:lnTo>
                      <a:pt x="404" y="708"/>
                    </a:lnTo>
                    <a:lnTo>
                      <a:pt x="440" y="665"/>
                    </a:lnTo>
                    <a:lnTo>
                      <a:pt x="479" y="626"/>
                    </a:lnTo>
                    <a:lnTo>
                      <a:pt x="522" y="591"/>
                    </a:lnTo>
                    <a:lnTo>
                      <a:pt x="569" y="561"/>
                    </a:lnTo>
                    <a:lnTo>
                      <a:pt x="618" y="535"/>
                    </a:lnTo>
                    <a:lnTo>
                      <a:pt x="671" y="514"/>
                    </a:lnTo>
                    <a:lnTo>
                      <a:pt x="725" y="499"/>
                    </a:lnTo>
                    <a:lnTo>
                      <a:pt x="784" y="490"/>
                    </a:lnTo>
                    <a:lnTo>
                      <a:pt x="842" y="486"/>
                    </a:lnTo>
                    <a:lnTo>
                      <a:pt x="895" y="489"/>
                    </a:lnTo>
                    <a:lnTo>
                      <a:pt x="946" y="496"/>
                    </a:lnTo>
                    <a:lnTo>
                      <a:pt x="982" y="439"/>
                    </a:lnTo>
                    <a:lnTo>
                      <a:pt x="1021" y="384"/>
                    </a:lnTo>
                    <a:lnTo>
                      <a:pt x="1063" y="333"/>
                    </a:lnTo>
                    <a:lnTo>
                      <a:pt x="1110" y="285"/>
                    </a:lnTo>
                    <a:lnTo>
                      <a:pt x="1160" y="239"/>
                    </a:lnTo>
                    <a:lnTo>
                      <a:pt x="1212" y="197"/>
                    </a:lnTo>
                    <a:lnTo>
                      <a:pt x="1268" y="158"/>
                    </a:lnTo>
                    <a:lnTo>
                      <a:pt x="1329" y="122"/>
                    </a:lnTo>
                    <a:lnTo>
                      <a:pt x="1393" y="90"/>
                    </a:lnTo>
                    <a:lnTo>
                      <a:pt x="1457" y="62"/>
                    </a:lnTo>
                    <a:lnTo>
                      <a:pt x="1525" y="41"/>
                    </a:lnTo>
                    <a:lnTo>
                      <a:pt x="1593" y="23"/>
                    </a:lnTo>
                    <a:lnTo>
                      <a:pt x="1663" y="10"/>
                    </a:lnTo>
                    <a:lnTo>
                      <a:pt x="1734" y="3"/>
                    </a:lnTo>
                    <a:lnTo>
                      <a:pt x="1805" y="0"/>
                    </a:lnTo>
                    <a:close/>
                  </a:path>
                </a:pathLst>
              </a:custGeom>
              <a:solidFill>
                <a:schemeClr val="tx2">
                  <a:lumMod val="25000"/>
                  <a:alpha val="46000"/>
                </a:schemeClr>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9" name="Freeform 59"/>
              <p:cNvSpPr/>
              <p:nvPr/>
            </p:nvSpPr>
            <p:spPr bwMode="auto">
              <a:xfrm>
                <a:off x="2730500" y="2130425"/>
                <a:ext cx="190500" cy="314325"/>
              </a:xfrm>
              <a:custGeom>
                <a:avLst/>
                <a:gdLst>
                  <a:gd name="T0" fmla="*/ 597 w 1194"/>
                  <a:gd name="T1" fmla="*/ 0 h 1985"/>
                  <a:gd name="T2" fmla="*/ 616 w 1194"/>
                  <a:gd name="T3" fmla="*/ 1 h 1985"/>
                  <a:gd name="T4" fmla="*/ 633 w 1194"/>
                  <a:gd name="T5" fmla="*/ 7 h 1985"/>
                  <a:gd name="T6" fmla="*/ 650 w 1194"/>
                  <a:gd name="T7" fmla="*/ 16 h 1985"/>
                  <a:gd name="T8" fmla="*/ 664 w 1194"/>
                  <a:gd name="T9" fmla="*/ 28 h 1985"/>
                  <a:gd name="T10" fmla="*/ 1167 w 1194"/>
                  <a:gd name="T11" fmla="*/ 530 h 1985"/>
                  <a:gd name="T12" fmla="*/ 1181 w 1194"/>
                  <a:gd name="T13" fmla="*/ 547 h 1985"/>
                  <a:gd name="T14" fmla="*/ 1190 w 1194"/>
                  <a:gd name="T15" fmla="*/ 567 h 1985"/>
                  <a:gd name="T16" fmla="*/ 1194 w 1194"/>
                  <a:gd name="T17" fmla="*/ 587 h 1985"/>
                  <a:gd name="T18" fmla="*/ 1194 w 1194"/>
                  <a:gd name="T19" fmla="*/ 607 h 1985"/>
                  <a:gd name="T20" fmla="*/ 1190 w 1194"/>
                  <a:gd name="T21" fmla="*/ 628 h 1985"/>
                  <a:gd name="T22" fmla="*/ 1181 w 1194"/>
                  <a:gd name="T23" fmla="*/ 647 h 1985"/>
                  <a:gd name="T24" fmla="*/ 1167 w 1194"/>
                  <a:gd name="T25" fmla="*/ 664 h 1985"/>
                  <a:gd name="T26" fmla="*/ 1150 w 1194"/>
                  <a:gd name="T27" fmla="*/ 678 h 1985"/>
                  <a:gd name="T28" fmla="*/ 1131 w 1194"/>
                  <a:gd name="T29" fmla="*/ 687 h 1985"/>
                  <a:gd name="T30" fmla="*/ 1110 w 1194"/>
                  <a:gd name="T31" fmla="*/ 691 h 1985"/>
                  <a:gd name="T32" fmla="*/ 1090 w 1194"/>
                  <a:gd name="T33" fmla="*/ 691 h 1985"/>
                  <a:gd name="T34" fmla="*/ 1070 w 1194"/>
                  <a:gd name="T35" fmla="*/ 687 h 1985"/>
                  <a:gd name="T36" fmla="*/ 1050 w 1194"/>
                  <a:gd name="T37" fmla="*/ 678 h 1985"/>
                  <a:gd name="T38" fmla="*/ 1033 w 1194"/>
                  <a:gd name="T39" fmla="*/ 664 h 1985"/>
                  <a:gd name="T40" fmla="*/ 692 w 1194"/>
                  <a:gd name="T41" fmla="*/ 324 h 1985"/>
                  <a:gd name="T42" fmla="*/ 692 w 1194"/>
                  <a:gd name="T43" fmla="*/ 1889 h 1985"/>
                  <a:gd name="T44" fmla="*/ 689 w 1194"/>
                  <a:gd name="T45" fmla="*/ 1912 h 1985"/>
                  <a:gd name="T46" fmla="*/ 682 w 1194"/>
                  <a:gd name="T47" fmla="*/ 1932 h 1985"/>
                  <a:gd name="T48" fmla="*/ 672 w 1194"/>
                  <a:gd name="T49" fmla="*/ 1949 h 1985"/>
                  <a:gd name="T50" fmla="*/ 657 w 1194"/>
                  <a:gd name="T51" fmla="*/ 1964 h 1985"/>
                  <a:gd name="T52" fmla="*/ 639 w 1194"/>
                  <a:gd name="T53" fmla="*/ 1975 h 1985"/>
                  <a:gd name="T54" fmla="*/ 619 w 1194"/>
                  <a:gd name="T55" fmla="*/ 1982 h 1985"/>
                  <a:gd name="T56" fmla="*/ 597 w 1194"/>
                  <a:gd name="T57" fmla="*/ 1985 h 1985"/>
                  <a:gd name="T58" fmla="*/ 575 w 1194"/>
                  <a:gd name="T59" fmla="*/ 1982 h 1985"/>
                  <a:gd name="T60" fmla="*/ 555 w 1194"/>
                  <a:gd name="T61" fmla="*/ 1975 h 1985"/>
                  <a:gd name="T62" fmla="*/ 538 w 1194"/>
                  <a:gd name="T63" fmla="*/ 1964 h 1985"/>
                  <a:gd name="T64" fmla="*/ 523 w 1194"/>
                  <a:gd name="T65" fmla="*/ 1949 h 1985"/>
                  <a:gd name="T66" fmla="*/ 512 w 1194"/>
                  <a:gd name="T67" fmla="*/ 1932 h 1985"/>
                  <a:gd name="T68" fmla="*/ 504 w 1194"/>
                  <a:gd name="T69" fmla="*/ 1912 h 1985"/>
                  <a:gd name="T70" fmla="*/ 502 w 1194"/>
                  <a:gd name="T71" fmla="*/ 1889 h 1985"/>
                  <a:gd name="T72" fmla="*/ 502 w 1194"/>
                  <a:gd name="T73" fmla="*/ 324 h 1985"/>
                  <a:gd name="T74" fmla="*/ 161 w 1194"/>
                  <a:gd name="T75" fmla="*/ 664 h 1985"/>
                  <a:gd name="T76" fmla="*/ 146 w 1194"/>
                  <a:gd name="T77" fmla="*/ 677 h 1985"/>
                  <a:gd name="T78" fmla="*/ 129 w 1194"/>
                  <a:gd name="T79" fmla="*/ 685 h 1985"/>
                  <a:gd name="T80" fmla="*/ 112 w 1194"/>
                  <a:gd name="T81" fmla="*/ 690 h 1985"/>
                  <a:gd name="T82" fmla="*/ 94 w 1194"/>
                  <a:gd name="T83" fmla="*/ 692 h 1985"/>
                  <a:gd name="T84" fmla="*/ 76 w 1194"/>
                  <a:gd name="T85" fmla="*/ 690 h 1985"/>
                  <a:gd name="T86" fmla="*/ 58 w 1194"/>
                  <a:gd name="T87" fmla="*/ 685 h 1985"/>
                  <a:gd name="T88" fmla="*/ 42 w 1194"/>
                  <a:gd name="T89" fmla="*/ 677 h 1985"/>
                  <a:gd name="T90" fmla="*/ 27 w 1194"/>
                  <a:gd name="T91" fmla="*/ 664 h 1985"/>
                  <a:gd name="T92" fmla="*/ 14 w 1194"/>
                  <a:gd name="T93" fmla="*/ 647 h 1985"/>
                  <a:gd name="T94" fmla="*/ 4 w 1194"/>
                  <a:gd name="T95" fmla="*/ 628 h 1985"/>
                  <a:gd name="T96" fmla="*/ 0 w 1194"/>
                  <a:gd name="T97" fmla="*/ 607 h 1985"/>
                  <a:gd name="T98" fmla="*/ 0 w 1194"/>
                  <a:gd name="T99" fmla="*/ 587 h 1985"/>
                  <a:gd name="T100" fmla="*/ 4 w 1194"/>
                  <a:gd name="T101" fmla="*/ 567 h 1985"/>
                  <a:gd name="T102" fmla="*/ 14 w 1194"/>
                  <a:gd name="T103" fmla="*/ 547 h 1985"/>
                  <a:gd name="T104" fmla="*/ 27 w 1194"/>
                  <a:gd name="T105" fmla="*/ 530 h 1985"/>
                  <a:gd name="T106" fmla="*/ 530 w 1194"/>
                  <a:gd name="T107" fmla="*/ 28 h 1985"/>
                  <a:gd name="T108" fmla="*/ 545 w 1194"/>
                  <a:gd name="T109" fmla="*/ 16 h 1985"/>
                  <a:gd name="T110" fmla="*/ 562 w 1194"/>
                  <a:gd name="T111" fmla="*/ 6 h 1985"/>
                  <a:gd name="T112" fmla="*/ 579 w 1194"/>
                  <a:gd name="T113" fmla="*/ 1 h 1985"/>
                  <a:gd name="T114" fmla="*/ 597 w 1194"/>
                  <a:gd name="T115" fmla="*/ 0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4" h="1985">
                    <a:moveTo>
                      <a:pt x="597" y="0"/>
                    </a:moveTo>
                    <a:lnTo>
                      <a:pt x="616" y="1"/>
                    </a:lnTo>
                    <a:lnTo>
                      <a:pt x="633" y="7"/>
                    </a:lnTo>
                    <a:lnTo>
                      <a:pt x="650" y="16"/>
                    </a:lnTo>
                    <a:lnTo>
                      <a:pt x="664" y="28"/>
                    </a:lnTo>
                    <a:lnTo>
                      <a:pt x="1167" y="530"/>
                    </a:lnTo>
                    <a:lnTo>
                      <a:pt x="1181" y="547"/>
                    </a:lnTo>
                    <a:lnTo>
                      <a:pt x="1190" y="567"/>
                    </a:lnTo>
                    <a:lnTo>
                      <a:pt x="1194" y="587"/>
                    </a:lnTo>
                    <a:lnTo>
                      <a:pt x="1194" y="607"/>
                    </a:lnTo>
                    <a:lnTo>
                      <a:pt x="1190" y="628"/>
                    </a:lnTo>
                    <a:lnTo>
                      <a:pt x="1181" y="647"/>
                    </a:lnTo>
                    <a:lnTo>
                      <a:pt x="1167" y="664"/>
                    </a:lnTo>
                    <a:lnTo>
                      <a:pt x="1150" y="678"/>
                    </a:lnTo>
                    <a:lnTo>
                      <a:pt x="1131" y="687"/>
                    </a:lnTo>
                    <a:lnTo>
                      <a:pt x="1110" y="691"/>
                    </a:lnTo>
                    <a:lnTo>
                      <a:pt x="1090" y="691"/>
                    </a:lnTo>
                    <a:lnTo>
                      <a:pt x="1070" y="687"/>
                    </a:lnTo>
                    <a:lnTo>
                      <a:pt x="1050" y="678"/>
                    </a:lnTo>
                    <a:lnTo>
                      <a:pt x="1033" y="664"/>
                    </a:lnTo>
                    <a:lnTo>
                      <a:pt x="692" y="324"/>
                    </a:lnTo>
                    <a:lnTo>
                      <a:pt x="692" y="1889"/>
                    </a:lnTo>
                    <a:lnTo>
                      <a:pt x="689" y="1912"/>
                    </a:lnTo>
                    <a:lnTo>
                      <a:pt x="682" y="1932"/>
                    </a:lnTo>
                    <a:lnTo>
                      <a:pt x="672" y="1949"/>
                    </a:lnTo>
                    <a:lnTo>
                      <a:pt x="657" y="1964"/>
                    </a:lnTo>
                    <a:lnTo>
                      <a:pt x="639" y="1975"/>
                    </a:lnTo>
                    <a:lnTo>
                      <a:pt x="619" y="1982"/>
                    </a:lnTo>
                    <a:lnTo>
                      <a:pt x="597" y="1985"/>
                    </a:lnTo>
                    <a:lnTo>
                      <a:pt x="575" y="1982"/>
                    </a:lnTo>
                    <a:lnTo>
                      <a:pt x="555" y="1975"/>
                    </a:lnTo>
                    <a:lnTo>
                      <a:pt x="538" y="1964"/>
                    </a:lnTo>
                    <a:lnTo>
                      <a:pt x="523" y="1949"/>
                    </a:lnTo>
                    <a:lnTo>
                      <a:pt x="512" y="1932"/>
                    </a:lnTo>
                    <a:lnTo>
                      <a:pt x="504" y="1912"/>
                    </a:lnTo>
                    <a:lnTo>
                      <a:pt x="502" y="1889"/>
                    </a:lnTo>
                    <a:lnTo>
                      <a:pt x="502" y="324"/>
                    </a:lnTo>
                    <a:lnTo>
                      <a:pt x="161" y="664"/>
                    </a:lnTo>
                    <a:lnTo>
                      <a:pt x="146" y="677"/>
                    </a:lnTo>
                    <a:lnTo>
                      <a:pt x="129" y="685"/>
                    </a:lnTo>
                    <a:lnTo>
                      <a:pt x="112" y="690"/>
                    </a:lnTo>
                    <a:lnTo>
                      <a:pt x="94" y="692"/>
                    </a:lnTo>
                    <a:lnTo>
                      <a:pt x="76" y="690"/>
                    </a:lnTo>
                    <a:lnTo>
                      <a:pt x="58" y="685"/>
                    </a:lnTo>
                    <a:lnTo>
                      <a:pt x="42" y="677"/>
                    </a:lnTo>
                    <a:lnTo>
                      <a:pt x="27" y="664"/>
                    </a:lnTo>
                    <a:lnTo>
                      <a:pt x="14" y="647"/>
                    </a:lnTo>
                    <a:lnTo>
                      <a:pt x="4" y="628"/>
                    </a:lnTo>
                    <a:lnTo>
                      <a:pt x="0" y="607"/>
                    </a:lnTo>
                    <a:lnTo>
                      <a:pt x="0" y="587"/>
                    </a:lnTo>
                    <a:lnTo>
                      <a:pt x="4" y="567"/>
                    </a:lnTo>
                    <a:lnTo>
                      <a:pt x="14" y="547"/>
                    </a:lnTo>
                    <a:lnTo>
                      <a:pt x="27" y="530"/>
                    </a:lnTo>
                    <a:lnTo>
                      <a:pt x="530" y="28"/>
                    </a:lnTo>
                    <a:lnTo>
                      <a:pt x="545" y="16"/>
                    </a:lnTo>
                    <a:lnTo>
                      <a:pt x="562" y="6"/>
                    </a:lnTo>
                    <a:lnTo>
                      <a:pt x="579" y="1"/>
                    </a:lnTo>
                    <a:lnTo>
                      <a:pt x="597" y="0"/>
                    </a:lnTo>
                    <a:close/>
                  </a:path>
                </a:pathLst>
              </a:custGeom>
              <a:solidFill>
                <a:schemeClr val="tx2">
                  <a:lumMod val="25000"/>
                  <a:alpha val="46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grpSp>
      <p:grpSp>
        <p:nvGrpSpPr>
          <p:cNvPr id="22" name="Group 21"/>
          <p:cNvGrpSpPr/>
          <p:nvPr/>
        </p:nvGrpSpPr>
        <p:grpSpPr>
          <a:xfrm>
            <a:off x="2131027" y="2919507"/>
            <a:ext cx="1251336" cy="1250208"/>
            <a:chOff x="2913856" y="2241675"/>
            <a:chExt cx="1763713" cy="1762125"/>
          </a:xfrm>
        </p:grpSpPr>
        <p:sp>
          <p:nvSpPr>
            <p:cNvPr id="28" name="Oval 6"/>
            <p:cNvSpPr>
              <a:spLocks noChangeArrowheads="1"/>
            </p:cNvSpPr>
            <p:nvPr/>
          </p:nvSpPr>
          <p:spPr bwMode="auto">
            <a:xfrm>
              <a:off x="2913856" y="2241675"/>
              <a:ext cx="1763713" cy="1762125"/>
            </a:xfrm>
            <a:prstGeom prst="ellipse">
              <a:avLst/>
            </a:prstGeom>
            <a:solidFill>
              <a:schemeClr val="accent2"/>
            </a:solidFill>
            <a:ln w="12700">
              <a:solidFill>
                <a:schemeClr val="tx2"/>
              </a:solidFill>
            </a:ln>
          </p:spPr>
          <p:txBody>
            <a:bodyPr vert="horz" wrap="square" lIns="91440" tIns="45720" rIns="91440" bIns="45720" numCol="1" anchor="t" anchorCtr="0" compatLnSpc="1"/>
            <a:lstStyle/>
            <a:p>
              <a:endParaRPr lang="en-US" dirty="0">
                <a:cs typeface="+mn-ea"/>
                <a:sym typeface="+mn-lt"/>
              </a:endParaRPr>
            </a:p>
          </p:txBody>
        </p:sp>
        <p:grpSp>
          <p:nvGrpSpPr>
            <p:cNvPr id="40" name="Group 39"/>
            <p:cNvGrpSpPr/>
            <p:nvPr/>
          </p:nvGrpSpPr>
          <p:grpSpPr>
            <a:xfrm>
              <a:off x="3450559" y="2691617"/>
              <a:ext cx="690306" cy="862240"/>
              <a:chOff x="2611438" y="2698750"/>
              <a:chExt cx="427038" cy="533400"/>
            </a:xfrm>
            <a:solidFill>
              <a:schemeClr val="bg1"/>
            </a:solidFill>
          </p:grpSpPr>
          <p:sp>
            <p:nvSpPr>
              <p:cNvPr id="41" name="Freeform 126"/>
              <p:cNvSpPr>
                <a:spLocks noEditPoints="1"/>
              </p:cNvSpPr>
              <p:nvPr/>
            </p:nvSpPr>
            <p:spPr bwMode="auto">
              <a:xfrm>
                <a:off x="2611438" y="2698750"/>
                <a:ext cx="427038" cy="533400"/>
              </a:xfrm>
              <a:custGeom>
                <a:avLst/>
                <a:gdLst>
                  <a:gd name="T0" fmla="*/ 1093 w 2693"/>
                  <a:gd name="T1" fmla="*/ 218 h 3358"/>
                  <a:gd name="T2" fmla="*/ 787 w 2693"/>
                  <a:gd name="T3" fmla="*/ 335 h 3358"/>
                  <a:gd name="T4" fmla="*/ 530 w 2693"/>
                  <a:gd name="T5" fmla="*/ 529 h 3358"/>
                  <a:gd name="T6" fmla="*/ 335 w 2693"/>
                  <a:gd name="T7" fmla="*/ 786 h 3358"/>
                  <a:gd name="T8" fmla="*/ 218 w 2693"/>
                  <a:gd name="T9" fmla="*/ 1093 h 3358"/>
                  <a:gd name="T10" fmla="*/ 193 w 2693"/>
                  <a:gd name="T11" fmla="*/ 1420 h 3358"/>
                  <a:gd name="T12" fmla="*/ 212 w 2693"/>
                  <a:gd name="T13" fmla="*/ 1569 h 3358"/>
                  <a:gd name="T14" fmla="*/ 218 w 2693"/>
                  <a:gd name="T15" fmla="*/ 1600 h 3358"/>
                  <a:gd name="T16" fmla="*/ 297 w 2693"/>
                  <a:gd name="T17" fmla="*/ 1831 h 3358"/>
                  <a:gd name="T18" fmla="*/ 323 w 2693"/>
                  <a:gd name="T19" fmla="*/ 1891 h 3358"/>
                  <a:gd name="T20" fmla="*/ 459 w 2693"/>
                  <a:gd name="T21" fmla="*/ 2149 h 3358"/>
                  <a:gd name="T22" fmla="*/ 666 w 2693"/>
                  <a:gd name="T23" fmla="*/ 2449 h 3358"/>
                  <a:gd name="T24" fmla="*/ 956 w 2693"/>
                  <a:gd name="T25" fmla="*/ 2783 h 3358"/>
                  <a:gd name="T26" fmla="*/ 1345 w 2693"/>
                  <a:gd name="T27" fmla="*/ 3140 h 3358"/>
                  <a:gd name="T28" fmla="*/ 1735 w 2693"/>
                  <a:gd name="T29" fmla="*/ 2783 h 3358"/>
                  <a:gd name="T30" fmla="*/ 2025 w 2693"/>
                  <a:gd name="T31" fmla="*/ 2449 h 3358"/>
                  <a:gd name="T32" fmla="*/ 2232 w 2693"/>
                  <a:gd name="T33" fmla="*/ 2149 h 3358"/>
                  <a:gd name="T34" fmla="*/ 2368 w 2693"/>
                  <a:gd name="T35" fmla="*/ 1891 h 3358"/>
                  <a:gd name="T36" fmla="*/ 2395 w 2693"/>
                  <a:gd name="T37" fmla="*/ 1831 h 3358"/>
                  <a:gd name="T38" fmla="*/ 2473 w 2693"/>
                  <a:gd name="T39" fmla="*/ 1600 h 3358"/>
                  <a:gd name="T40" fmla="*/ 2479 w 2693"/>
                  <a:gd name="T41" fmla="*/ 1568 h 3358"/>
                  <a:gd name="T42" fmla="*/ 2501 w 2693"/>
                  <a:gd name="T43" fmla="*/ 1346 h 3358"/>
                  <a:gd name="T44" fmla="*/ 2452 w 2693"/>
                  <a:gd name="T45" fmla="*/ 1012 h 3358"/>
                  <a:gd name="T46" fmla="*/ 2315 w 2693"/>
                  <a:gd name="T47" fmla="*/ 717 h 3358"/>
                  <a:gd name="T48" fmla="*/ 2103 w 2693"/>
                  <a:gd name="T49" fmla="*/ 474 h 3358"/>
                  <a:gd name="T50" fmla="*/ 1832 w 2693"/>
                  <a:gd name="T51" fmla="*/ 297 h 3358"/>
                  <a:gd name="T52" fmla="*/ 1516 w 2693"/>
                  <a:gd name="T53" fmla="*/ 202 h 3358"/>
                  <a:gd name="T54" fmla="*/ 1437 w 2693"/>
                  <a:gd name="T55" fmla="*/ 3 h 3358"/>
                  <a:gd name="T56" fmla="*/ 1787 w 2693"/>
                  <a:gd name="T57" fmla="*/ 75 h 3358"/>
                  <a:gd name="T58" fmla="*/ 2098 w 2693"/>
                  <a:gd name="T59" fmla="*/ 231 h 3358"/>
                  <a:gd name="T60" fmla="*/ 2356 w 2693"/>
                  <a:gd name="T61" fmla="*/ 458 h 3358"/>
                  <a:gd name="T62" fmla="*/ 2549 w 2693"/>
                  <a:gd name="T63" fmla="*/ 744 h 3358"/>
                  <a:gd name="T64" fmla="*/ 2664 w 2693"/>
                  <a:gd name="T65" fmla="*/ 1075 h 3358"/>
                  <a:gd name="T66" fmla="*/ 2690 w 2693"/>
                  <a:gd name="T67" fmla="*/ 1431 h 3358"/>
                  <a:gd name="T68" fmla="*/ 2666 w 2693"/>
                  <a:gd name="T69" fmla="*/ 1614 h 3358"/>
                  <a:gd name="T70" fmla="*/ 2621 w 2693"/>
                  <a:gd name="T71" fmla="*/ 1779 h 3358"/>
                  <a:gd name="T72" fmla="*/ 2514 w 2693"/>
                  <a:gd name="T73" fmla="*/ 2030 h 3358"/>
                  <a:gd name="T74" fmla="*/ 2359 w 2693"/>
                  <a:gd name="T75" fmla="*/ 2307 h 3358"/>
                  <a:gd name="T76" fmla="*/ 2131 w 2693"/>
                  <a:gd name="T77" fmla="*/ 2623 h 3358"/>
                  <a:gd name="T78" fmla="*/ 1818 w 2693"/>
                  <a:gd name="T79" fmla="*/ 2970 h 3358"/>
                  <a:gd name="T80" fmla="*/ 1407 w 2693"/>
                  <a:gd name="T81" fmla="*/ 3337 h 3358"/>
                  <a:gd name="T82" fmla="*/ 1325 w 2693"/>
                  <a:gd name="T83" fmla="*/ 3356 h 3358"/>
                  <a:gd name="T84" fmla="*/ 1068 w 2693"/>
                  <a:gd name="T85" fmla="*/ 3152 h 3358"/>
                  <a:gd name="T86" fmla="*/ 706 w 2693"/>
                  <a:gd name="T87" fmla="*/ 2793 h 3358"/>
                  <a:gd name="T88" fmla="*/ 438 w 2693"/>
                  <a:gd name="T89" fmla="*/ 2460 h 3358"/>
                  <a:gd name="T90" fmla="*/ 248 w 2693"/>
                  <a:gd name="T91" fmla="*/ 2163 h 3358"/>
                  <a:gd name="T92" fmla="*/ 123 w 2693"/>
                  <a:gd name="T93" fmla="*/ 1910 h 3358"/>
                  <a:gd name="T94" fmla="*/ 34 w 2693"/>
                  <a:gd name="T95" fmla="*/ 1644 h 3358"/>
                  <a:gd name="T96" fmla="*/ 24 w 2693"/>
                  <a:gd name="T97" fmla="*/ 1599 h 3358"/>
                  <a:gd name="T98" fmla="*/ 3 w 2693"/>
                  <a:gd name="T99" fmla="*/ 1254 h 3358"/>
                  <a:gd name="T100" fmla="*/ 74 w 2693"/>
                  <a:gd name="T101" fmla="*/ 905 h 3358"/>
                  <a:gd name="T102" fmla="*/ 231 w 2693"/>
                  <a:gd name="T103" fmla="*/ 594 h 3358"/>
                  <a:gd name="T104" fmla="*/ 457 w 2693"/>
                  <a:gd name="T105" fmla="*/ 336 h 3358"/>
                  <a:gd name="T106" fmla="*/ 743 w 2693"/>
                  <a:gd name="T107" fmla="*/ 143 h 3358"/>
                  <a:gd name="T108" fmla="*/ 1075 w 2693"/>
                  <a:gd name="T109" fmla="*/ 28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93" h="3358">
                    <a:moveTo>
                      <a:pt x="1345" y="190"/>
                    </a:moveTo>
                    <a:lnTo>
                      <a:pt x="1260" y="193"/>
                    </a:lnTo>
                    <a:lnTo>
                      <a:pt x="1175" y="202"/>
                    </a:lnTo>
                    <a:lnTo>
                      <a:pt x="1093" y="218"/>
                    </a:lnTo>
                    <a:lnTo>
                      <a:pt x="1013" y="239"/>
                    </a:lnTo>
                    <a:lnTo>
                      <a:pt x="935" y="266"/>
                    </a:lnTo>
                    <a:lnTo>
                      <a:pt x="859" y="297"/>
                    </a:lnTo>
                    <a:lnTo>
                      <a:pt x="787" y="335"/>
                    </a:lnTo>
                    <a:lnTo>
                      <a:pt x="718" y="377"/>
                    </a:lnTo>
                    <a:lnTo>
                      <a:pt x="651" y="423"/>
                    </a:lnTo>
                    <a:lnTo>
                      <a:pt x="588" y="474"/>
                    </a:lnTo>
                    <a:lnTo>
                      <a:pt x="530" y="529"/>
                    </a:lnTo>
                    <a:lnTo>
                      <a:pt x="475" y="588"/>
                    </a:lnTo>
                    <a:lnTo>
                      <a:pt x="424" y="651"/>
                    </a:lnTo>
                    <a:lnTo>
                      <a:pt x="377" y="717"/>
                    </a:lnTo>
                    <a:lnTo>
                      <a:pt x="335" y="786"/>
                    </a:lnTo>
                    <a:lnTo>
                      <a:pt x="298" y="859"/>
                    </a:lnTo>
                    <a:lnTo>
                      <a:pt x="266" y="934"/>
                    </a:lnTo>
                    <a:lnTo>
                      <a:pt x="240" y="1012"/>
                    </a:lnTo>
                    <a:lnTo>
                      <a:pt x="218" y="1093"/>
                    </a:lnTo>
                    <a:lnTo>
                      <a:pt x="203" y="1175"/>
                    </a:lnTo>
                    <a:lnTo>
                      <a:pt x="194" y="1259"/>
                    </a:lnTo>
                    <a:lnTo>
                      <a:pt x="191" y="1346"/>
                    </a:lnTo>
                    <a:lnTo>
                      <a:pt x="193" y="1420"/>
                    </a:lnTo>
                    <a:lnTo>
                      <a:pt x="200" y="1493"/>
                    </a:lnTo>
                    <a:lnTo>
                      <a:pt x="211" y="1566"/>
                    </a:lnTo>
                    <a:lnTo>
                      <a:pt x="211" y="1568"/>
                    </a:lnTo>
                    <a:lnTo>
                      <a:pt x="212" y="1569"/>
                    </a:lnTo>
                    <a:lnTo>
                      <a:pt x="212" y="1571"/>
                    </a:lnTo>
                    <a:lnTo>
                      <a:pt x="213" y="1576"/>
                    </a:lnTo>
                    <a:lnTo>
                      <a:pt x="215" y="1586"/>
                    </a:lnTo>
                    <a:lnTo>
                      <a:pt x="218" y="1600"/>
                    </a:lnTo>
                    <a:lnTo>
                      <a:pt x="218" y="1602"/>
                    </a:lnTo>
                    <a:lnTo>
                      <a:pt x="240" y="1680"/>
                    </a:lnTo>
                    <a:lnTo>
                      <a:pt x="265" y="1757"/>
                    </a:lnTo>
                    <a:lnTo>
                      <a:pt x="297" y="1831"/>
                    </a:lnTo>
                    <a:lnTo>
                      <a:pt x="297" y="1832"/>
                    </a:lnTo>
                    <a:lnTo>
                      <a:pt x="297" y="1833"/>
                    </a:lnTo>
                    <a:lnTo>
                      <a:pt x="298" y="1834"/>
                    </a:lnTo>
                    <a:lnTo>
                      <a:pt x="323" y="1891"/>
                    </a:lnTo>
                    <a:lnTo>
                      <a:pt x="351" y="1951"/>
                    </a:lnTo>
                    <a:lnTo>
                      <a:pt x="384" y="2014"/>
                    </a:lnTo>
                    <a:lnTo>
                      <a:pt x="420" y="2080"/>
                    </a:lnTo>
                    <a:lnTo>
                      <a:pt x="459" y="2149"/>
                    </a:lnTo>
                    <a:lnTo>
                      <a:pt x="504" y="2220"/>
                    </a:lnTo>
                    <a:lnTo>
                      <a:pt x="553" y="2295"/>
                    </a:lnTo>
                    <a:lnTo>
                      <a:pt x="607" y="2371"/>
                    </a:lnTo>
                    <a:lnTo>
                      <a:pt x="666" y="2449"/>
                    </a:lnTo>
                    <a:lnTo>
                      <a:pt x="730" y="2531"/>
                    </a:lnTo>
                    <a:lnTo>
                      <a:pt x="800" y="2612"/>
                    </a:lnTo>
                    <a:lnTo>
                      <a:pt x="876" y="2697"/>
                    </a:lnTo>
                    <a:lnTo>
                      <a:pt x="956" y="2783"/>
                    </a:lnTo>
                    <a:lnTo>
                      <a:pt x="1044" y="2871"/>
                    </a:lnTo>
                    <a:lnTo>
                      <a:pt x="1138" y="2960"/>
                    </a:lnTo>
                    <a:lnTo>
                      <a:pt x="1238" y="3049"/>
                    </a:lnTo>
                    <a:lnTo>
                      <a:pt x="1345" y="3140"/>
                    </a:lnTo>
                    <a:lnTo>
                      <a:pt x="1453" y="3049"/>
                    </a:lnTo>
                    <a:lnTo>
                      <a:pt x="1554" y="2960"/>
                    </a:lnTo>
                    <a:lnTo>
                      <a:pt x="1648" y="2871"/>
                    </a:lnTo>
                    <a:lnTo>
                      <a:pt x="1735" y="2783"/>
                    </a:lnTo>
                    <a:lnTo>
                      <a:pt x="1816" y="2697"/>
                    </a:lnTo>
                    <a:lnTo>
                      <a:pt x="1892" y="2612"/>
                    </a:lnTo>
                    <a:lnTo>
                      <a:pt x="1961" y="2531"/>
                    </a:lnTo>
                    <a:lnTo>
                      <a:pt x="2025" y="2449"/>
                    </a:lnTo>
                    <a:lnTo>
                      <a:pt x="2084" y="2371"/>
                    </a:lnTo>
                    <a:lnTo>
                      <a:pt x="2139" y="2295"/>
                    </a:lnTo>
                    <a:lnTo>
                      <a:pt x="2188" y="2220"/>
                    </a:lnTo>
                    <a:lnTo>
                      <a:pt x="2232" y="2149"/>
                    </a:lnTo>
                    <a:lnTo>
                      <a:pt x="2272" y="2080"/>
                    </a:lnTo>
                    <a:lnTo>
                      <a:pt x="2308" y="2014"/>
                    </a:lnTo>
                    <a:lnTo>
                      <a:pt x="2341" y="1951"/>
                    </a:lnTo>
                    <a:lnTo>
                      <a:pt x="2368" y="1891"/>
                    </a:lnTo>
                    <a:lnTo>
                      <a:pt x="2394" y="1834"/>
                    </a:lnTo>
                    <a:lnTo>
                      <a:pt x="2394" y="1833"/>
                    </a:lnTo>
                    <a:lnTo>
                      <a:pt x="2395" y="1832"/>
                    </a:lnTo>
                    <a:lnTo>
                      <a:pt x="2395" y="1831"/>
                    </a:lnTo>
                    <a:lnTo>
                      <a:pt x="2426" y="1757"/>
                    </a:lnTo>
                    <a:lnTo>
                      <a:pt x="2453" y="1680"/>
                    </a:lnTo>
                    <a:lnTo>
                      <a:pt x="2473" y="1602"/>
                    </a:lnTo>
                    <a:lnTo>
                      <a:pt x="2473" y="1600"/>
                    </a:lnTo>
                    <a:lnTo>
                      <a:pt x="2476" y="1586"/>
                    </a:lnTo>
                    <a:lnTo>
                      <a:pt x="2478" y="1576"/>
                    </a:lnTo>
                    <a:lnTo>
                      <a:pt x="2479" y="1571"/>
                    </a:lnTo>
                    <a:lnTo>
                      <a:pt x="2479" y="1568"/>
                    </a:lnTo>
                    <a:lnTo>
                      <a:pt x="2481" y="1566"/>
                    </a:lnTo>
                    <a:lnTo>
                      <a:pt x="2492" y="1494"/>
                    </a:lnTo>
                    <a:lnTo>
                      <a:pt x="2499" y="1420"/>
                    </a:lnTo>
                    <a:lnTo>
                      <a:pt x="2501" y="1346"/>
                    </a:lnTo>
                    <a:lnTo>
                      <a:pt x="2498" y="1259"/>
                    </a:lnTo>
                    <a:lnTo>
                      <a:pt x="2489" y="1175"/>
                    </a:lnTo>
                    <a:lnTo>
                      <a:pt x="2473" y="1093"/>
                    </a:lnTo>
                    <a:lnTo>
                      <a:pt x="2452" y="1012"/>
                    </a:lnTo>
                    <a:lnTo>
                      <a:pt x="2425" y="934"/>
                    </a:lnTo>
                    <a:lnTo>
                      <a:pt x="2394" y="859"/>
                    </a:lnTo>
                    <a:lnTo>
                      <a:pt x="2357" y="786"/>
                    </a:lnTo>
                    <a:lnTo>
                      <a:pt x="2315" y="717"/>
                    </a:lnTo>
                    <a:lnTo>
                      <a:pt x="2268" y="651"/>
                    </a:lnTo>
                    <a:lnTo>
                      <a:pt x="2217" y="588"/>
                    </a:lnTo>
                    <a:lnTo>
                      <a:pt x="2162" y="529"/>
                    </a:lnTo>
                    <a:lnTo>
                      <a:pt x="2103" y="474"/>
                    </a:lnTo>
                    <a:lnTo>
                      <a:pt x="2041" y="423"/>
                    </a:lnTo>
                    <a:lnTo>
                      <a:pt x="1974" y="377"/>
                    </a:lnTo>
                    <a:lnTo>
                      <a:pt x="1905" y="335"/>
                    </a:lnTo>
                    <a:lnTo>
                      <a:pt x="1832" y="297"/>
                    </a:lnTo>
                    <a:lnTo>
                      <a:pt x="1757" y="266"/>
                    </a:lnTo>
                    <a:lnTo>
                      <a:pt x="1679" y="239"/>
                    </a:lnTo>
                    <a:lnTo>
                      <a:pt x="1599" y="218"/>
                    </a:lnTo>
                    <a:lnTo>
                      <a:pt x="1516" y="202"/>
                    </a:lnTo>
                    <a:lnTo>
                      <a:pt x="1432" y="193"/>
                    </a:lnTo>
                    <a:lnTo>
                      <a:pt x="1345" y="190"/>
                    </a:lnTo>
                    <a:close/>
                    <a:moveTo>
                      <a:pt x="1345" y="0"/>
                    </a:moveTo>
                    <a:lnTo>
                      <a:pt x="1437" y="3"/>
                    </a:lnTo>
                    <a:lnTo>
                      <a:pt x="1528" y="13"/>
                    </a:lnTo>
                    <a:lnTo>
                      <a:pt x="1617" y="28"/>
                    </a:lnTo>
                    <a:lnTo>
                      <a:pt x="1703" y="49"/>
                    </a:lnTo>
                    <a:lnTo>
                      <a:pt x="1787" y="75"/>
                    </a:lnTo>
                    <a:lnTo>
                      <a:pt x="1869" y="106"/>
                    </a:lnTo>
                    <a:lnTo>
                      <a:pt x="1948" y="143"/>
                    </a:lnTo>
                    <a:lnTo>
                      <a:pt x="2024" y="185"/>
                    </a:lnTo>
                    <a:lnTo>
                      <a:pt x="2098" y="231"/>
                    </a:lnTo>
                    <a:lnTo>
                      <a:pt x="2167" y="281"/>
                    </a:lnTo>
                    <a:lnTo>
                      <a:pt x="2233" y="336"/>
                    </a:lnTo>
                    <a:lnTo>
                      <a:pt x="2297" y="395"/>
                    </a:lnTo>
                    <a:lnTo>
                      <a:pt x="2356" y="458"/>
                    </a:lnTo>
                    <a:lnTo>
                      <a:pt x="2411" y="525"/>
                    </a:lnTo>
                    <a:lnTo>
                      <a:pt x="2461" y="594"/>
                    </a:lnTo>
                    <a:lnTo>
                      <a:pt x="2507" y="668"/>
                    </a:lnTo>
                    <a:lnTo>
                      <a:pt x="2549" y="744"/>
                    </a:lnTo>
                    <a:lnTo>
                      <a:pt x="2586" y="823"/>
                    </a:lnTo>
                    <a:lnTo>
                      <a:pt x="2617" y="905"/>
                    </a:lnTo>
                    <a:lnTo>
                      <a:pt x="2644" y="989"/>
                    </a:lnTo>
                    <a:lnTo>
                      <a:pt x="2664" y="1075"/>
                    </a:lnTo>
                    <a:lnTo>
                      <a:pt x="2680" y="1164"/>
                    </a:lnTo>
                    <a:lnTo>
                      <a:pt x="2689" y="1254"/>
                    </a:lnTo>
                    <a:lnTo>
                      <a:pt x="2693" y="1346"/>
                    </a:lnTo>
                    <a:lnTo>
                      <a:pt x="2690" y="1431"/>
                    </a:lnTo>
                    <a:lnTo>
                      <a:pt x="2682" y="1516"/>
                    </a:lnTo>
                    <a:lnTo>
                      <a:pt x="2668" y="1599"/>
                    </a:lnTo>
                    <a:lnTo>
                      <a:pt x="2667" y="1604"/>
                    </a:lnTo>
                    <a:lnTo>
                      <a:pt x="2666" y="1614"/>
                    </a:lnTo>
                    <a:lnTo>
                      <a:pt x="2663" y="1627"/>
                    </a:lnTo>
                    <a:lnTo>
                      <a:pt x="2659" y="1644"/>
                    </a:lnTo>
                    <a:lnTo>
                      <a:pt x="2642" y="1713"/>
                    </a:lnTo>
                    <a:lnTo>
                      <a:pt x="2621" y="1779"/>
                    </a:lnTo>
                    <a:lnTo>
                      <a:pt x="2597" y="1845"/>
                    </a:lnTo>
                    <a:lnTo>
                      <a:pt x="2569" y="1910"/>
                    </a:lnTo>
                    <a:lnTo>
                      <a:pt x="2544" y="1968"/>
                    </a:lnTo>
                    <a:lnTo>
                      <a:pt x="2514" y="2030"/>
                    </a:lnTo>
                    <a:lnTo>
                      <a:pt x="2482" y="2095"/>
                    </a:lnTo>
                    <a:lnTo>
                      <a:pt x="2445" y="2163"/>
                    </a:lnTo>
                    <a:lnTo>
                      <a:pt x="2404" y="2233"/>
                    </a:lnTo>
                    <a:lnTo>
                      <a:pt x="2359" y="2307"/>
                    </a:lnTo>
                    <a:lnTo>
                      <a:pt x="2309" y="2383"/>
                    </a:lnTo>
                    <a:lnTo>
                      <a:pt x="2255" y="2460"/>
                    </a:lnTo>
                    <a:lnTo>
                      <a:pt x="2196" y="2541"/>
                    </a:lnTo>
                    <a:lnTo>
                      <a:pt x="2131" y="2623"/>
                    </a:lnTo>
                    <a:lnTo>
                      <a:pt x="2061" y="2707"/>
                    </a:lnTo>
                    <a:lnTo>
                      <a:pt x="1986" y="2793"/>
                    </a:lnTo>
                    <a:lnTo>
                      <a:pt x="1905" y="2881"/>
                    </a:lnTo>
                    <a:lnTo>
                      <a:pt x="1818" y="2970"/>
                    </a:lnTo>
                    <a:lnTo>
                      <a:pt x="1725" y="3060"/>
                    </a:lnTo>
                    <a:lnTo>
                      <a:pt x="1625" y="3152"/>
                    </a:lnTo>
                    <a:lnTo>
                      <a:pt x="1519" y="3243"/>
                    </a:lnTo>
                    <a:lnTo>
                      <a:pt x="1407" y="3337"/>
                    </a:lnTo>
                    <a:lnTo>
                      <a:pt x="1387" y="3349"/>
                    </a:lnTo>
                    <a:lnTo>
                      <a:pt x="1368" y="3356"/>
                    </a:lnTo>
                    <a:lnTo>
                      <a:pt x="1346" y="3358"/>
                    </a:lnTo>
                    <a:lnTo>
                      <a:pt x="1325" y="3356"/>
                    </a:lnTo>
                    <a:lnTo>
                      <a:pt x="1306" y="3349"/>
                    </a:lnTo>
                    <a:lnTo>
                      <a:pt x="1286" y="3337"/>
                    </a:lnTo>
                    <a:lnTo>
                      <a:pt x="1174" y="3243"/>
                    </a:lnTo>
                    <a:lnTo>
                      <a:pt x="1068" y="3152"/>
                    </a:lnTo>
                    <a:lnTo>
                      <a:pt x="968" y="3060"/>
                    </a:lnTo>
                    <a:lnTo>
                      <a:pt x="875" y="2970"/>
                    </a:lnTo>
                    <a:lnTo>
                      <a:pt x="787" y="2881"/>
                    </a:lnTo>
                    <a:lnTo>
                      <a:pt x="706" y="2793"/>
                    </a:lnTo>
                    <a:lnTo>
                      <a:pt x="631" y="2707"/>
                    </a:lnTo>
                    <a:lnTo>
                      <a:pt x="561" y="2623"/>
                    </a:lnTo>
                    <a:lnTo>
                      <a:pt x="497" y="2541"/>
                    </a:lnTo>
                    <a:lnTo>
                      <a:pt x="438" y="2460"/>
                    </a:lnTo>
                    <a:lnTo>
                      <a:pt x="384" y="2383"/>
                    </a:lnTo>
                    <a:lnTo>
                      <a:pt x="334" y="2307"/>
                    </a:lnTo>
                    <a:lnTo>
                      <a:pt x="289" y="2233"/>
                    </a:lnTo>
                    <a:lnTo>
                      <a:pt x="248" y="2163"/>
                    </a:lnTo>
                    <a:lnTo>
                      <a:pt x="211" y="2095"/>
                    </a:lnTo>
                    <a:lnTo>
                      <a:pt x="179" y="2030"/>
                    </a:lnTo>
                    <a:lnTo>
                      <a:pt x="149" y="1968"/>
                    </a:lnTo>
                    <a:lnTo>
                      <a:pt x="123" y="1910"/>
                    </a:lnTo>
                    <a:lnTo>
                      <a:pt x="96" y="1845"/>
                    </a:lnTo>
                    <a:lnTo>
                      <a:pt x="71" y="1779"/>
                    </a:lnTo>
                    <a:lnTo>
                      <a:pt x="51" y="1712"/>
                    </a:lnTo>
                    <a:lnTo>
                      <a:pt x="34" y="1644"/>
                    </a:lnTo>
                    <a:lnTo>
                      <a:pt x="30" y="1627"/>
                    </a:lnTo>
                    <a:lnTo>
                      <a:pt x="28" y="1614"/>
                    </a:lnTo>
                    <a:lnTo>
                      <a:pt x="25" y="1604"/>
                    </a:lnTo>
                    <a:lnTo>
                      <a:pt x="24" y="1599"/>
                    </a:lnTo>
                    <a:lnTo>
                      <a:pt x="11" y="1516"/>
                    </a:lnTo>
                    <a:lnTo>
                      <a:pt x="3" y="1431"/>
                    </a:lnTo>
                    <a:lnTo>
                      <a:pt x="0" y="1346"/>
                    </a:lnTo>
                    <a:lnTo>
                      <a:pt x="3" y="1254"/>
                    </a:lnTo>
                    <a:lnTo>
                      <a:pt x="12" y="1164"/>
                    </a:lnTo>
                    <a:lnTo>
                      <a:pt x="28" y="1075"/>
                    </a:lnTo>
                    <a:lnTo>
                      <a:pt x="49" y="989"/>
                    </a:lnTo>
                    <a:lnTo>
                      <a:pt x="74" y="905"/>
                    </a:lnTo>
                    <a:lnTo>
                      <a:pt x="106" y="823"/>
                    </a:lnTo>
                    <a:lnTo>
                      <a:pt x="143" y="744"/>
                    </a:lnTo>
                    <a:lnTo>
                      <a:pt x="185" y="668"/>
                    </a:lnTo>
                    <a:lnTo>
                      <a:pt x="231" y="594"/>
                    </a:lnTo>
                    <a:lnTo>
                      <a:pt x="281" y="525"/>
                    </a:lnTo>
                    <a:lnTo>
                      <a:pt x="336" y="458"/>
                    </a:lnTo>
                    <a:lnTo>
                      <a:pt x="395" y="395"/>
                    </a:lnTo>
                    <a:lnTo>
                      <a:pt x="457" y="336"/>
                    </a:lnTo>
                    <a:lnTo>
                      <a:pt x="525" y="281"/>
                    </a:lnTo>
                    <a:lnTo>
                      <a:pt x="594" y="231"/>
                    </a:lnTo>
                    <a:lnTo>
                      <a:pt x="668" y="185"/>
                    </a:lnTo>
                    <a:lnTo>
                      <a:pt x="743" y="143"/>
                    </a:lnTo>
                    <a:lnTo>
                      <a:pt x="823" y="106"/>
                    </a:lnTo>
                    <a:lnTo>
                      <a:pt x="904" y="75"/>
                    </a:lnTo>
                    <a:lnTo>
                      <a:pt x="988" y="49"/>
                    </a:lnTo>
                    <a:lnTo>
                      <a:pt x="1075" y="28"/>
                    </a:lnTo>
                    <a:lnTo>
                      <a:pt x="1164" y="13"/>
                    </a:lnTo>
                    <a:lnTo>
                      <a:pt x="1254" y="3"/>
                    </a:lnTo>
                    <a:lnTo>
                      <a:pt x="1345" y="0"/>
                    </a:lnTo>
                    <a:close/>
                  </a:path>
                </a:pathLst>
              </a:custGeom>
              <a:solidFill>
                <a:schemeClr val="tx2">
                  <a:lumMod val="50000"/>
                </a:schemeClr>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2" name="Freeform 127"/>
              <p:cNvSpPr>
                <a:spLocks noEditPoints="1"/>
              </p:cNvSpPr>
              <p:nvPr/>
            </p:nvSpPr>
            <p:spPr bwMode="auto">
              <a:xfrm>
                <a:off x="2689226" y="2779713"/>
                <a:ext cx="271463" cy="271463"/>
              </a:xfrm>
              <a:custGeom>
                <a:avLst/>
                <a:gdLst>
                  <a:gd name="T0" fmla="*/ 728 w 1708"/>
                  <a:gd name="T1" fmla="*/ 202 h 1709"/>
                  <a:gd name="T2" fmla="*/ 554 w 1708"/>
                  <a:gd name="T3" fmla="*/ 261 h 1709"/>
                  <a:gd name="T4" fmla="*/ 406 w 1708"/>
                  <a:gd name="T5" fmla="*/ 364 h 1709"/>
                  <a:gd name="T6" fmla="*/ 291 w 1708"/>
                  <a:gd name="T7" fmla="*/ 502 h 1709"/>
                  <a:gd name="T8" fmla="*/ 216 w 1708"/>
                  <a:gd name="T9" fmla="*/ 668 h 1709"/>
                  <a:gd name="T10" fmla="*/ 190 w 1708"/>
                  <a:gd name="T11" fmla="*/ 854 h 1709"/>
                  <a:gd name="T12" fmla="*/ 216 w 1708"/>
                  <a:gd name="T13" fmla="*/ 1040 h 1709"/>
                  <a:gd name="T14" fmla="*/ 291 w 1708"/>
                  <a:gd name="T15" fmla="*/ 1207 h 1709"/>
                  <a:gd name="T16" fmla="*/ 406 w 1708"/>
                  <a:gd name="T17" fmla="*/ 1345 h 1709"/>
                  <a:gd name="T18" fmla="*/ 554 w 1708"/>
                  <a:gd name="T19" fmla="*/ 1447 h 1709"/>
                  <a:gd name="T20" fmla="*/ 728 w 1708"/>
                  <a:gd name="T21" fmla="*/ 1507 h 1709"/>
                  <a:gd name="T22" fmla="*/ 918 w 1708"/>
                  <a:gd name="T23" fmla="*/ 1516 h 1709"/>
                  <a:gd name="T24" fmla="*/ 1098 w 1708"/>
                  <a:gd name="T25" fmla="*/ 1472 h 1709"/>
                  <a:gd name="T26" fmla="*/ 1256 w 1708"/>
                  <a:gd name="T27" fmla="*/ 1383 h 1709"/>
                  <a:gd name="T28" fmla="*/ 1382 w 1708"/>
                  <a:gd name="T29" fmla="*/ 1256 h 1709"/>
                  <a:gd name="T30" fmla="*/ 1472 w 1708"/>
                  <a:gd name="T31" fmla="*/ 1098 h 1709"/>
                  <a:gd name="T32" fmla="*/ 1515 w 1708"/>
                  <a:gd name="T33" fmla="*/ 918 h 1709"/>
                  <a:gd name="T34" fmla="*/ 1506 w 1708"/>
                  <a:gd name="T35" fmla="*/ 728 h 1709"/>
                  <a:gd name="T36" fmla="*/ 1446 w 1708"/>
                  <a:gd name="T37" fmla="*/ 555 h 1709"/>
                  <a:gd name="T38" fmla="*/ 1343 w 1708"/>
                  <a:gd name="T39" fmla="*/ 406 h 1709"/>
                  <a:gd name="T40" fmla="*/ 1206 w 1708"/>
                  <a:gd name="T41" fmla="*/ 291 h 1709"/>
                  <a:gd name="T42" fmla="*/ 1040 w 1708"/>
                  <a:gd name="T43" fmla="*/ 216 h 1709"/>
                  <a:gd name="T44" fmla="*/ 853 w 1708"/>
                  <a:gd name="T45" fmla="*/ 190 h 1709"/>
                  <a:gd name="T46" fmla="*/ 999 w 1708"/>
                  <a:gd name="T47" fmla="*/ 12 h 1709"/>
                  <a:gd name="T48" fmla="*/ 1201 w 1708"/>
                  <a:gd name="T49" fmla="*/ 74 h 1709"/>
                  <a:gd name="T50" fmla="*/ 1380 w 1708"/>
                  <a:gd name="T51" fmla="*/ 181 h 1709"/>
                  <a:gd name="T52" fmla="*/ 1526 w 1708"/>
                  <a:gd name="T53" fmla="*/ 327 h 1709"/>
                  <a:gd name="T54" fmla="*/ 1633 w 1708"/>
                  <a:gd name="T55" fmla="*/ 506 h 1709"/>
                  <a:gd name="T56" fmla="*/ 1696 w 1708"/>
                  <a:gd name="T57" fmla="*/ 708 h 1709"/>
                  <a:gd name="T58" fmla="*/ 1705 w 1708"/>
                  <a:gd name="T59" fmla="*/ 928 h 1709"/>
                  <a:gd name="T60" fmla="*/ 1660 w 1708"/>
                  <a:gd name="T61" fmla="*/ 1137 h 1709"/>
                  <a:gd name="T62" fmla="*/ 1567 w 1708"/>
                  <a:gd name="T63" fmla="*/ 1324 h 1709"/>
                  <a:gd name="T64" fmla="*/ 1432 w 1708"/>
                  <a:gd name="T65" fmla="*/ 1482 h 1709"/>
                  <a:gd name="T66" fmla="*/ 1265 w 1708"/>
                  <a:gd name="T67" fmla="*/ 1603 h 1709"/>
                  <a:gd name="T68" fmla="*/ 1069 w 1708"/>
                  <a:gd name="T69" fmla="*/ 1682 h 1709"/>
                  <a:gd name="T70" fmla="*/ 853 w 1708"/>
                  <a:gd name="T71" fmla="*/ 1709 h 1709"/>
                  <a:gd name="T72" fmla="*/ 638 w 1708"/>
                  <a:gd name="T73" fmla="*/ 1682 h 1709"/>
                  <a:gd name="T74" fmla="*/ 443 w 1708"/>
                  <a:gd name="T75" fmla="*/ 1603 h 1709"/>
                  <a:gd name="T76" fmla="*/ 275 w 1708"/>
                  <a:gd name="T77" fmla="*/ 1482 h 1709"/>
                  <a:gd name="T78" fmla="*/ 141 w 1708"/>
                  <a:gd name="T79" fmla="*/ 1324 h 1709"/>
                  <a:gd name="T80" fmla="*/ 48 w 1708"/>
                  <a:gd name="T81" fmla="*/ 1137 h 1709"/>
                  <a:gd name="T82" fmla="*/ 3 w 1708"/>
                  <a:gd name="T83" fmla="*/ 928 h 1709"/>
                  <a:gd name="T84" fmla="*/ 12 w 1708"/>
                  <a:gd name="T85" fmla="*/ 708 h 1709"/>
                  <a:gd name="T86" fmla="*/ 73 w 1708"/>
                  <a:gd name="T87" fmla="*/ 506 h 1709"/>
                  <a:gd name="T88" fmla="*/ 182 w 1708"/>
                  <a:gd name="T89" fmla="*/ 327 h 1709"/>
                  <a:gd name="T90" fmla="*/ 328 w 1708"/>
                  <a:gd name="T91" fmla="*/ 181 h 1709"/>
                  <a:gd name="T92" fmla="*/ 505 w 1708"/>
                  <a:gd name="T93" fmla="*/ 74 h 1709"/>
                  <a:gd name="T94" fmla="*/ 708 w 1708"/>
                  <a:gd name="T95" fmla="*/ 12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9">
                    <a:moveTo>
                      <a:pt x="853" y="190"/>
                    </a:moveTo>
                    <a:lnTo>
                      <a:pt x="790" y="193"/>
                    </a:lnTo>
                    <a:lnTo>
                      <a:pt x="728" y="202"/>
                    </a:lnTo>
                    <a:lnTo>
                      <a:pt x="668" y="216"/>
                    </a:lnTo>
                    <a:lnTo>
                      <a:pt x="609" y="237"/>
                    </a:lnTo>
                    <a:lnTo>
                      <a:pt x="554" y="261"/>
                    </a:lnTo>
                    <a:lnTo>
                      <a:pt x="501" y="291"/>
                    </a:lnTo>
                    <a:lnTo>
                      <a:pt x="452" y="325"/>
                    </a:lnTo>
                    <a:lnTo>
                      <a:pt x="406" y="364"/>
                    </a:lnTo>
                    <a:lnTo>
                      <a:pt x="363" y="406"/>
                    </a:lnTo>
                    <a:lnTo>
                      <a:pt x="326" y="453"/>
                    </a:lnTo>
                    <a:lnTo>
                      <a:pt x="291" y="502"/>
                    </a:lnTo>
                    <a:lnTo>
                      <a:pt x="261" y="555"/>
                    </a:lnTo>
                    <a:lnTo>
                      <a:pt x="236" y="610"/>
                    </a:lnTo>
                    <a:lnTo>
                      <a:pt x="216" y="668"/>
                    </a:lnTo>
                    <a:lnTo>
                      <a:pt x="201" y="728"/>
                    </a:lnTo>
                    <a:lnTo>
                      <a:pt x="193" y="790"/>
                    </a:lnTo>
                    <a:lnTo>
                      <a:pt x="190" y="854"/>
                    </a:lnTo>
                    <a:lnTo>
                      <a:pt x="193" y="918"/>
                    </a:lnTo>
                    <a:lnTo>
                      <a:pt x="201" y="980"/>
                    </a:lnTo>
                    <a:lnTo>
                      <a:pt x="216" y="1040"/>
                    </a:lnTo>
                    <a:lnTo>
                      <a:pt x="236" y="1098"/>
                    </a:lnTo>
                    <a:lnTo>
                      <a:pt x="261" y="1154"/>
                    </a:lnTo>
                    <a:lnTo>
                      <a:pt x="291" y="1207"/>
                    </a:lnTo>
                    <a:lnTo>
                      <a:pt x="325" y="1256"/>
                    </a:lnTo>
                    <a:lnTo>
                      <a:pt x="363" y="1302"/>
                    </a:lnTo>
                    <a:lnTo>
                      <a:pt x="406" y="1345"/>
                    </a:lnTo>
                    <a:lnTo>
                      <a:pt x="452" y="1383"/>
                    </a:lnTo>
                    <a:lnTo>
                      <a:pt x="501" y="1417"/>
                    </a:lnTo>
                    <a:lnTo>
                      <a:pt x="554" y="1447"/>
                    </a:lnTo>
                    <a:lnTo>
                      <a:pt x="609" y="1472"/>
                    </a:lnTo>
                    <a:lnTo>
                      <a:pt x="668" y="1492"/>
                    </a:lnTo>
                    <a:lnTo>
                      <a:pt x="728" y="1507"/>
                    </a:lnTo>
                    <a:lnTo>
                      <a:pt x="790" y="1516"/>
                    </a:lnTo>
                    <a:lnTo>
                      <a:pt x="853" y="1519"/>
                    </a:lnTo>
                    <a:lnTo>
                      <a:pt x="918" y="1516"/>
                    </a:lnTo>
                    <a:lnTo>
                      <a:pt x="980" y="1507"/>
                    </a:lnTo>
                    <a:lnTo>
                      <a:pt x="1040" y="1492"/>
                    </a:lnTo>
                    <a:lnTo>
                      <a:pt x="1098" y="1472"/>
                    </a:lnTo>
                    <a:lnTo>
                      <a:pt x="1153" y="1447"/>
                    </a:lnTo>
                    <a:lnTo>
                      <a:pt x="1207" y="1417"/>
                    </a:lnTo>
                    <a:lnTo>
                      <a:pt x="1256" y="1383"/>
                    </a:lnTo>
                    <a:lnTo>
                      <a:pt x="1302" y="1345"/>
                    </a:lnTo>
                    <a:lnTo>
                      <a:pt x="1344" y="1302"/>
                    </a:lnTo>
                    <a:lnTo>
                      <a:pt x="1382" y="1256"/>
                    </a:lnTo>
                    <a:lnTo>
                      <a:pt x="1417" y="1207"/>
                    </a:lnTo>
                    <a:lnTo>
                      <a:pt x="1446" y="1154"/>
                    </a:lnTo>
                    <a:lnTo>
                      <a:pt x="1472" y="1098"/>
                    </a:lnTo>
                    <a:lnTo>
                      <a:pt x="1491" y="1040"/>
                    </a:lnTo>
                    <a:lnTo>
                      <a:pt x="1506" y="980"/>
                    </a:lnTo>
                    <a:lnTo>
                      <a:pt x="1515" y="918"/>
                    </a:lnTo>
                    <a:lnTo>
                      <a:pt x="1518" y="854"/>
                    </a:lnTo>
                    <a:lnTo>
                      <a:pt x="1515" y="790"/>
                    </a:lnTo>
                    <a:lnTo>
                      <a:pt x="1506" y="728"/>
                    </a:lnTo>
                    <a:lnTo>
                      <a:pt x="1491" y="668"/>
                    </a:lnTo>
                    <a:lnTo>
                      <a:pt x="1471" y="610"/>
                    </a:lnTo>
                    <a:lnTo>
                      <a:pt x="1446" y="555"/>
                    </a:lnTo>
                    <a:lnTo>
                      <a:pt x="1417" y="502"/>
                    </a:lnTo>
                    <a:lnTo>
                      <a:pt x="1382" y="453"/>
                    </a:lnTo>
                    <a:lnTo>
                      <a:pt x="1343" y="406"/>
                    </a:lnTo>
                    <a:lnTo>
                      <a:pt x="1302" y="364"/>
                    </a:lnTo>
                    <a:lnTo>
                      <a:pt x="1256" y="325"/>
                    </a:lnTo>
                    <a:lnTo>
                      <a:pt x="1206" y="291"/>
                    </a:lnTo>
                    <a:lnTo>
                      <a:pt x="1153" y="261"/>
                    </a:lnTo>
                    <a:lnTo>
                      <a:pt x="1097" y="237"/>
                    </a:lnTo>
                    <a:lnTo>
                      <a:pt x="1040" y="216"/>
                    </a:lnTo>
                    <a:lnTo>
                      <a:pt x="980" y="202"/>
                    </a:lnTo>
                    <a:lnTo>
                      <a:pt x="918" y="193"/>
                    </a:lnTo>
                    <a:lnTo>
                      <a:pt x="853" y="190"/>
                    </a:lnTo>
                    <a:close/>
                    <a:moveTo>
                      <a:pt x="853" y="0"/>
                    </a:moveTo>
                    <a:lnTo>
                      <a:pt x="927" y="3"/>
                    </a:lnTo>
                    <a:lnTo>
                      <a:pt x="999" y="12"/>
                    </a:lnTo>
                    <a:lnTo>
                      <a:pt x="1069" y="27"/>
                    </a:lnTo>
                    <a:lnTo>
                      <a:pt x="1137" y="48"/>
                    </a:lnTo>
                    <a:lnTo>
                      <a:pt x="1201" y="74"/>
                    </a:lnTo>
                    <a:lnTo>
                      <a:pt x="1265" y="105"/>
                    </a:lnTo>
                    <a:lnTo>
                      <a:pt x="1324" y="142"/>
                    </a:lnTo>
                    <a:lnTo>
                      <a:pt x="1380" y="181"/>
                    </a:lnTo>
                    <a:lnTo>
                      <a:pt x="1432" y="226"/>
                    </a:lnTo>
                    <a:lnTo>
                      <a:pt x="1481" y="275"/>
                    </a:lnTo>
                    <a:lnTo>
                      <a:pt x="1526" y="327"/>
                    </a:lnTo>
                    <a:lnTo>
                      <a:pt x="1567" y="384"/>
                    </a:lnTo>
                    <a:lnTo>
                      <a:pt x="1603" y="444"/>
                    </a:lnTo>
                    <a:lnTo>
                      <a:pt x="1633" y="506"/>
                    </a:lnTo>
                    <a:lnTo>
                      <a:pt x="1660" y="571"/>
                    </a:lnTo>
                    <a:lnTo>
                      <a:pt x="1680" y="639"/>
                    </a:lnTo>
                    <a:lnTo>
                      <a:pt x="1696" y="708"/>
                    </a:lnTo>
                    <a:lnTo>
                      <a:pt x="1705" y="781"/>
                    </a:lnTo>
                    <a:lnTo>
                      <a:pt x="1708" y="854"/>
                    </a:lnTo>
                    <a:lnTo>
                      <a:pt x="1705" y="928"/>
                    </a:lnTo>
                    <a:lnTo>
                      <a:pt x="1696" y="999"/>
                    </a:lnTo>
                    <a:lnTo>
                      <a:pt x="1680" y="1070"/>
                    </a:lnTo>
                    <a:lnTo>
                      <a:pt x="1660" y="1137"/>
                    </a:lnTo>
                    <a:lnTo>
                      <a:pt x="1633" y="1203"/>
                    </a:lnTo>
                    <a:lnTo>
                      <a:pt x="1603" y="1265"/>
                    </a:lnTo>
                    <a:lnTo>
                      <a:pt x="1567" y="1324"/>
                    </a:lnTo>
                    <a:lnTo>
                      <a:pt x="1526" y="1380"/>
                    </a:lnTo>
                    <a:lnTo>
                      <a:pt x="1481" y="1433"/>
                    </a:lnTo>
                    <a:lnTo>
                      <a:pt x="1432" y="1482"/>
                    </a:lnTo>
                    <a:lnTo>
                      <a:pt x="1380" y="1527"/>
                    </a:lnTo>
                    <a:lnTo>
                      <a:pt x="1324" y="1567"/>
                    </a:lnTo>
                    <a:lnTo>
                      <a:pt x="1265" y="1603"/>
                    </a:lnTo>
                    <a:lnTo>
                      <a:pt x="1201" y="1635"/>
                    </a:lnTo>
                    <a:lnTo>
                      <a:pt x="1137" y="1660"/>
                    </a:lnTo>
                    <a:lnTo>
                      <a:pt x="1069" y="1682"/>
                    </a:lnTo>
                    <a:lnTo>
                      <a:pt x="999" y="1697"/>
                    </a:lnTo>
                    <a:lnTo>
                      <a:pt x="927" y="1706"/>
                    </a:lnTo>
                    <a:lnTo>
                      <a:pt x="853" y="1709"/>
                    </a:lnTo>
                    <a:lnTo>
                      <a:pt x="780" y="1706"/>
                    </a:lnTo>
                    <a:lnTo>
                      <a:pt x="708" y="1697"/>
                    </a:lnTo>
                    <a:lnTo>
                      <a:pt x="638" y="1682"/>
                    </a:lnTo>
                    <a:lnTo>
                      <a:pt x="571" y="1660"/>
                    </a:lnTo>
                    <a:lnTo>
                      <a:pt x="505" y="1635"/>
                    </a:lnTo>
                    <a:lnTo>
                      <a:pt x="443" y="1603"/>
                    </a:lnTo>
                    <a:lnTo>
                      <a:pt x="384" y="1567"/>
                    </a:lnTo>
                    <a:lnTo>
                      <a:pt x="328" y="1527"/>
                    </a:lnTo>
                    <a:lnTo>
                      <a:pt x="275" y="1482"/>
                    </a:lnTo>
                    <a:lnTo>
                      <a:pt x="227" y="1433"/>
                    </a:lnTo>
                    <a:lnTo>
                      <a:pt x="182" y="1380"/>
                    </a:lnTo>
                    <a:lnTo>
                      <a:pt x="141" y="1324"/>
                    </a:lnTo>
                    <a:lnTo>
                      <a:pt x="105" y="1265"/>
                    </a:lnTo>
                    <a:lnTo>
                      <a:pt x="73" y="1203"/>
                    </a:lnTo>
                    <a:lnTo>
                      <a:pt x="48" y="1137"/>
                    </a:lnTo>
                    <a:lnTo>
                      <a:pt x="27" y="1070"/>
                    </a:lnTo>
                    <a:lnTo>
                      <a:pt x="12" y="999"/>
                    </a:lnTo>
                    <a:lnTo>
                      <a:pt x="3" y="928"/>
                    </a:lnTo>
                    <a:lnTo>
                      <a:pt x="0" y="854"/>
                    </a:lnTo>
                    <a:lnTo>
                      <a:pt x="3" y="781"/>
                    </a:lnTo>
                    <a:lnTo>
                      <a:pt x="12" y="708"/>
                    </a:lnTo>
                    <a:lnTo>
                      <a:pt x="27" y="639"/>
                    </a:lnTo>
                    <a:lnTo>
                      <a:pt x="48" y="571"/>
                    </a:lnTo>
                    <a:lnTo>
                      <a:pt x="73" y="506"/>
                    </a:lnTo>
                    <a:lnTo>
                      <a:pt x="105" y="444"/>
                    </a:lnTo>
                    <a:lnTo>
                      <a:pt x="141" y="384"/>
                    </a:lnTo>
                    <a:lnTo>
                      <a:pt x="182" y="327"/>
                    </a:lnTo>
                    <a:lnTo>
                      <a:pt x="227" y="275"/>
                    </a:lnTo>
                    <a:lnTo>
                      <a:pt x="275" y="226"/>
                    </a:lnTo>
                    <a:lnTo>
                      <a:pt x="328" y="181"/>
                    </a:lnTo>
                    <a:lnTo>
                      <a:pt x="384" y="142"/>
                    </a:lnTo>
                    <a:lnTo>
                      <a:pt x="443" y="105"/>
                    </a:lnTo>
                    <a:lnTo>
                      <a:pt x="505" y="74"/>
                    </a:lnTo>
                    <a:lnTo>
                      <a:pt x="571" y="48"/>
                    </a:lnTo>
                    <a:lnTo>
                      <a:pt x="638" y="27"/>
                    </a:lnTo>
                    <a:lnTo>
                      <a:pt x="708" y="12"/>
                    </a:lnTo>
                    <a:lnTo>
                      <a:pt x="780" y="3"/>
                    </a:lnTo>
                    <a:lnTo>
                      <a:pt x="853" y="0"/>
                    </a:lnTo>
                    <a:close/>
                  </a:path>
                </a:pathLst>
              </a:custGeom>
              <a:solidFill>
                <a:schemeClr val="tx2">
                  <a:lumMod val="50000"/>
                </a:schemeClr>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grpSp>
        <p:nvGrpSpPr>
          <p:cNvPr id="23" name="Group 22"/>
          <p:cNvGrpSpPr/>
          <p:nvPr/>
        </p:nvGrpSpPr>
        <p:grpSpPr>
          <a:xfrm>
            <a:off x="2121503" y="3983752"/>
            <a:ext cx="1251336" cy="1250208"/>
            <a:chOff x="5210407" y="2241675"/>
            <a:chExt cx="1763713" cy="1762125"/>
          </a:xfrm>
        </p:grpSpPr>
        <p:sp>
          <p:nvSpPr>
            <p:cNvPr id="35" name="Oval 6"/>
            <p:cNvSpPr>
              <a:spLocks noChangeArrowheads="1"/>
            </p:cNvSpPr>
            <p:nvPr/>
          </p:nvSpPr>
          <p:spPr bwMode="auto">
            <a:xfrm>
              <a:off x="5210407" y="2241675"/>
              <a:ext cx="1763713" cy="1762125"/>
            </a:xfrm>
            <a:prstGeom prst="ellipse">
              <a:avLst/>
            </a:prstGeom>
            <a:solidFill>
              <a:schemeClr val="accent3"/>
            </a:solidFill>
            <a:ln w="9525">
              <a:solidFill>
                <a:schemeClr val="tx2"/>
              </a:solidFill>
            </a:ln>
          </p:spPr>
          <p:txBody>
            <a:bodyPr vert="horz" wrap="square" lIns="91440" tIns="45720" rIns="91440" bIns="45720" numCol="1" anchor="t" anchorCtr="0" compatLnSpc="1"/>
            <a:lstStyle/>
            <a:p>
              <a:endParaRPr lang="en-US">
                <a:cs typeface="+mn-ea"/>
                <a:sym typeface="+mn-lt"/>
              </a:endParaRPr>
            </a:p>
          </p:txBody>
        </p:sp>
        <p:sp>
          <p:nvSpPr>
            <p:cNvPr id="46" name="Freeform 29"/>
            <p:cNvSpPr>
              <a:spLocks noEditPoints="1"/>
            </p:cNvSpPr>
            <p:nvPr/>
          </p:nvSpPr>
          <p:spPr bwMode="auto">
            <a:xfrm>
              <a:off x="5682956" y="2683919"/>
              <a:ext cx="818614" cy="87763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tx2">
                <a:lumMod val="50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grpSp>
        <p:nvGrpSpPr>
          <p:cNvPr id="47" name="Group 46"/>
          <p:cNvGrpSpPr/>
          <p:nvPr/>
        </p:nvGrpSpPr>
        <p:grpSpPr>
          <a:xfrm>
            <a:off x="2158015" y="5096625"/>
            <a:ext cx="1251336" cy="1250208"/>
            <a:chOff x="7506958" y="2241675"/>
            <a:chExt cx="1763713" cy="1762125"/>
          </a:xfrm>
        </p:grpSpPr>
        <p:sp>
          <p:nvSpPr>
            <p:cNvPr id="48" name="Oval 6"/>
            <p:cNvSpPr>
              <a:spLocks noChangeArrowheads="1"/>
            </p:cNvSpPr>
            <p:nvPr/>
          </p:nvSpPr>
          <p:spPr bwMode="auto">
            <a:xfrm>
              <a:off x="7506958" y="2241675"/>
              <a:ext cx="1763713" cy="1762125"/>
            </a:xfrm>
            <a:prstGeom prst="ellipse">
              <a:avLst/>
            </a:prstGeom>
            <a:solidFill>
              <a:schemeClr val="accent4"/>
            </a:solidFill>
            <a:ln w="9525">
              <a:solidFill>
                <a:schemeClr val="tx2"/>
              </a:solidFill>
            </a:ln>
          </p:spPr>
          <p:txBody>
            <a:bodyPr vert="horz" wrap="square" lIns="91440" tIns="45720" rIns="91440" bIns="45720" numCol="1" anchor="t" anchorCtr="0" compatLnSpc="1"/>
            <a:lstStyle/>
            <a:p>
              <a:endParaRPr lang="en-US" dirty="0">
                <a:cs typeface="+mn-ea"/>
                <a:sym typeface="+mn-lt"/>
              </a:endParaRPr>
            </a:p>
          </p:txBody>
        </p:sp>
        <p:grpSp>
          <p:nvGrpSpPr>
            <p:cNvPr id="49" name="Group 48"/>
            <p:cNvGrpSpPr/>
            <p:nvPr/>
          </p:nvGrpSpPr>
          <p:grpSpPr>
            <a:xfrm>
              <a:off x="7956411" y="2690334"/>
              <a:ext cx="864806" cy="864806"/>
              <a:chOff x="10996613" y="1925638"/>
              <a:chExt cx="534987" cy="534988"/>
            </a:xfrm>
            <a:solidFill>
              <a:schemeClr val="bg1"/>
            </a:solidFill>
          </p:grpSpPr>
          <p:sp>
            <p:nvSpPr>
              <p:cNvPr id="50"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solidFill>
                <a:schemeClr val="tx2">
                  <a:lumMod val="50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51"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solidFill>
                <a:schemeClr val="tx2">
                  <a:lumMod val="50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grpSp>
      <p:grpSp>
        <p:nvGrpSpPr>
          <p:cNvPr id="81" name="Group 80"/>
          <p:cNvGrpSpPr/>
          <p:nvPr/>
        </p:nvGrpSpPr>
        <p:grpSpPr>
          <a:xfrm>
            <a:off x="4876800" y="2575130"/>
            <a:ext cx="928915" cy="2950503"/>
            <a:chOff x="4876800" y="2575130"/>
            <a:chExt cx="928914" cy="2950502"/>
          </a:xfrm>
        </p:grpSpPr>
        <p:cxnSp>
          <p:nvCxnSpPr>
            <p:cNvPr id="77" name="Straight Connector 76"/>
            <p:cNvCxnSpPr/>
            <p:nvPr/>
          </p:nvCxnSpPr>
          <p:spPr>
            <a:xfrm flipH="1">
              <a:off x="4876800" y="2575130"/>
              <a:ext cx="928914" cy="0"/>
            </a:xfrm>
            <a:prstGeom prst="line">
              <a:avLst/>
            </a:prstGeom>
            <a:ln w="19050">
              <a:solidFill>
                <a:schemeClr val="tx1">
                  <a:lumMod val="25000"/>
                  <a:lumOff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4876800" y="3558631"/>
              <a:ext cx="928914" cy="0"/>
            </a:xfrm>
            <a:prstGeom prst="line">
              <a:avLst/>
            </a:prstGeom>
            <a:ln w="19050">
              <a:solidFill>
                <a:schemeClr val="tx1">
                  <a:lumMod val="25000"/>
                  <a:lumOff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4876800" y="4542132"/>
              <a:ext cx="928914" cy="0"/>
            </a:xfrm>
            <a:prstGeom prst="line">
              <a:avLst/>
            </a:prstGeom>
            <a:ln w="19050">
              <a:solidFill>
                <a:schemeClr val="tx1">
                  <a:lumMod val="25000"/>
                  <a:lumOff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4876800" y="5525632"/>
              <a:ext cx="928914" cy="0"/>
            </a:xfrm>
            <a:prstGeom prst="line">
              <a:avLst/>
            </a:prstGeom>
            <a:ln w="19050">
              <a:solidFill>
                <a:schemeClr val="tx1">
                  <a:lumMod val="25000"/>
                  <a:lumOff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82" name="Inhaltsplatzhalter 4"/>
          <p:cNvSpPr txBox="1"/>
          <p:nvPr/>
        </p:nvSpPr>
        <p:spPr>
          <a:xfrm>
            <a:off x="7164254" y="2196244"/>
            <a:ext cx="4501565"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chemeClr val="accent1"/>
                </a:solidFill>
                <a:latin typeface="+mn-lt"/>
                <a:cs typeface="+mn-ea"/>
                <a:sym typeface="+mn-lt"/>
              </a:rPr>
              <a:t>点击添加标题</a:t>
            </a:r>
            <a:br>
              <a:rPr lang="en-US" sz="1400" b="1" dirty="0">
                <a:solidFill>
                  <a:schemeClr val="bg1">
                    <a:lumMod val="50000"/>
                  </a:schemeClr>
                </a:solidFill>
                <a:latin typeface="+mn-lt"/>
                <a:cs typeface="+mn-ea"/>
                <a:sym typeface="+mn-lt"/>
              </a:rPr>
            </a:br>
            <a:r>
              <a:rPr lang="zh-CN" altLang="en-US" sz="1100" dirty="0">
                <a:solidFill>
                  <a:schemeClr val="bg1">
                    <a:lumMod val="50000"/>
                  </a:schemeClr>
                </a:solidFill>
                <a:latin typeface="+mn-lt"/>
                <a:cs typeface="+mn-ea"/>
                <a:sym typeface="+mn-lt"/>
              </a:rPr>
              <a:t>点击添加标题点击添加标题点击添加标题点击添加标题点击添加点击添加标题点击添加标题点击添加标题点击添加标题点击添加标题</a:t>
            </a:r>
            <a:r>
              <a:rPr lang="en-US" sz="1100" dirty="0">
                <a:solidFill>
                  <a:schemeClr val="bg1">
                    <a:lumMod val="50000"/>
                  </a:schemeClr>
                </a:solidFill>
                <a:latin typeface="+mn-lt"/>
                <a:cs typeface="+mn-ea"/>
                <a:sym typeface="+mn-lt"/>
              </a:rPr>
              <a:t> </a:t>
            </a:r>
            <a:r>
              <a:rPr lang="zh-CN" altLang="en-US" sz="1100" dirty="0">
                <a:solidFill>
                  <a:schemeClr val="bg1">
                    <a:lumMod val="50000"/>
                  </a:schemeClr>
                </a:solidFill>
                <a:latin typeface="+mn-lt"/>
                <a:cs typeface="+mn-ea"/>
                <a:sym typeface="+mn-lt"/>
              </a:rPr>
              <a:t>点击添加标题</a:t>
            </a:r>
            <a:endParaRPr lang="en-US" sz="1100" dirty="0">
              <a:solidFill>
                <a:schemeClr val="bg1">
                  <a:lumMod val="50000"/>
                </a:schemeClr>
              </a:solidFill>
              <a:latin typeface="+mn-lt"/>
              <a:cs typeface="+mn-ea"/>
              <a:sym typeface="+mn-lt"/>
            </a:endParaRPr>
          </a:p>
        </p:txBody>
      </p:sp>
      <p:sp>
        <p:nvSpPr>
          <p:cNvPr id="83" name="Inhaltsplatzhalter 4"/>
          <p:cNvSpPr txBox="1"/>
          <p:nvPr/>
        </p:nvSpPr>
        <p:spPr>
          <a:xfrm>
            <a:off x="6086909" y="2296270"/>
            <a:ext cx="885243"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accent1"/>
                </a:solidFill>
                <a:latin typeface="+mn-lt"/>
                <a:cs typeface="+mn-ea"/>
                <a:sym typeface="+mn-lt"/>
              </a:rPr>
              <a:t>40%</a:t>
            </a:r>
            <a:endParaRPr lang="en-US" sz="2800" dirty="0">
              <a:solidFill>
                <a:schemeClr val="accent1"/>
              </a:solidFill>
              <a:latin typeface="+mn-lt"/>
              <a:cs typeface="+mn-ea"/>
              <a:sym typeface="+mn-lt"/>
            </a:endParaRPr>
          </a:p>
        </p:txBody>
      </p:sp>
      <p:sp>
        <p:nvSpPr>
          <p:cNvPr id="84" name="Inhaltsplatzhalter 4"/>
          <p:cNvSpPr txBox="1"/>
          <p:nvPr/>
        </p:nvSpPr>
        <p:spPr>
          <a:xfrm>
            <a:off x="7164254" y="3178088"/>
            <a:ext cx="4501565"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chemeClr val="accent2"/>
                </a:solidFill>
                <a:latin typeface="+mn-lt"/>
                <a:cs typeface="+mn-ea"/>
                <a:sym typeface="+mn-lt"/>
              </a:rPr>
              <a:t>点击添加标题</a:t>
            </a:r>
            <a:br>
              <a:rPr lang="en-US" sz="1400" b="1" dirty="0">
                <a:solidFill>
                  <a:schemeClr val="bg1">
                    <a:lumMod val="50000"/>
                  </a:schemeClr>
                </a:solidFill>
                <a:latin typeface="+mn-lt"/>
                <a:cs typeface="+mn-ea"/>
                <a:sym typeface="+mn-lt"/>
              </a:rPr>
            </a:br>
            <a:r>
              <a:rPr lang="zh-CN" altLang="en-US" sz="1100" dirty="0">
                <a:solidFill>
                  <a:schemeClr val="bg1">
                    <a:lumMod val="50000"/>
                  </a:schemeClr>
                </a:solidFill>
                <a:latin typeface="+mn-lt"/>
                <a:cs typeface="+mn-ea"/>
                <a:sym typeface="+mn-lt"/>
              </a:rPr>
              <a:t>点击添加标题点击添加标题点击添加标题点击添加标题点击添加点击添加标题点击添加标题点击添加标题点击添加标题点击添加标题</a:t>
            </a:r>
            <a:r>
              <a:rPr lang="en-US" sz="1100" dirty="0">
                <a:solidFill>
                  <a:schemeClr val="bg1">
                    <a:lumMod val="50000"/>
                  </a:schemeClr>
                </a:solidFill>
                <a:latin typeface="+mn-lt"/>
                <a:cs typeface="+mn-ea"/>
                <a:sym typeface="+mn-lt"/>
              </a:rPr>
              <a:t> </a:t>
            </a:r>
            <a:r>
              <a:rPr lang="zh-CN" altLang="en-US" sz="1100" dirty="0">
                <a:solidFill>
                  <a:schemeClr val="bg1">
                    <a:lumMod val="50000"/>
                  </a:schemeClr>
                </a:solidFill>
                <a:latin typeface="+mn-lt"/>
                <a:cs typeface="+mn-ea"/>
                <a:sym typeface="+mn-lt"/>
              </a:rPr>
              <a:t>点击添加标题</a:t>
            </a:r>
            <a:endParaRPr lang="en-US" sz="1100" dirty="0">
              <a:solidFill>
                <a:schemeClr val="bg1">
                  <a:lumMod val="50000"/>
                </a:schemeClr>
              </a:solidFill>
              <a:latin typeface="+mn-lt"/>
              <a:cs typeface="+mn-ea"/>
              <a:sym typeface="+mn-lt"/>
            </a:endParaRPr>
          </a:p>
        </p:txBody>
      </p:sp>
      <p:sp>
        <p:nvSpPr>
          <p:cNvPr id="85" name="Inhaltsplatzhalter 4"/>
          <p:cNvSpPr txBox="1"/>
          <p:nvPr/>
        </p:nvSpPr>
        <p:spPr>
          <a:xfrm>
            <a:off x="6086909" y="3278170"/>
            <a:ext cx="885243"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accent2"/>
                </a:solidFill>
                <a:latin typeface="+mn-lt"/>
                <a:cs typeface="+mn-ea"/>
                <a:sym typeface="+mn-lt"/>
              </a:rPr>
              <a:t>50%</a:t>
            </a:r>
            <a:endParaRPr lang="en-US" sz="2800" dirty="0">
              <a:solidFill>
                <a:schemeClr val="accent2"/>
              </a:solidFill>
              <a:latin typeface="+mn-lt"/>
              <a:cs typeface="+mn-ea"/>
              <a:sym typeface="+mn-lt"/>
            </a:endParaRPr>
          </a:p>
        </p:txBody>
      </p:sp>
      <p:sp>
        <p:nvSpPr>
          <p:cNvPr id="86" name="Inhaltsplatzhalter 4"/>
          <p:cNvSpPr txBox="1"/>
          <p:nvPr/>
        </p:nvSpPr>
        <p:spPr>
          <a:xfrm>
            <a:off x="7164254" y="4159930"/>
            <a:ext cx="4501565"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chemeClr val="accent3"/>
                </a:solidFill>
                <a:latin typeface="+mn-lt"/>
                <a:cs typeface="+mn-ea"/>
                <a:sym typeface="+mn-lt"/>
              </a:rPr>
              <a:t>点击添加标题</a:t>
            </a:r>
            <a:br>
              <a:rPr lang="en-US" sz="1400" b="1" dirty="0">
                <a:solidFill>
                  <a:schemeClr val="bg1">
                    <a:lumMod val="50000"/>
                  </a:schemeClr>
                </a:solidFill>
                <a:latin typeface="+mn-lt"/>
                <a:cs typeface="+mn-ea"/>
                <a:sym typeface="+mn-lt"/>
              </a:rPr>
            </a:br>
            <a:r>
              <a:rPr lang="zh-CN" altLang="en-US" sz="1100" dirty="0">
                <a:solidFill>
                  <a:schemeClr val="bg1">
                    <a:lumMod val="50000"/>
                  </a:schemeClr>
                </a:solidFill>
                <a:latin typeface="+mn-lt"/>
                <a:cs typeface="+mn-ea"/>
                <a:sym typeface="+mn-lt"/>
              </a:rPr>
              <a:t>点击添加标题点击添加标题点击添加标题点击添加标题点击添加点击添加标题点击添加标题点击添加标题点击添加标题点击添加标题</a:t>
            </a:r>
            <a:r>
              <a:rPr lang="en-US" sz="1100" dirty="0">
                <a:solidFill>
                  <a:schemeClr val="bg1">
                    <a:lumMod val="50000"/>
                  </a:schemeClr>
                </a:solidFill>
                <a:latin typeface="+mn-lt"/>
                <a:cs typeface="+mn-ea"/>
                <a:sym typeface="+mn-lt"/>
              </a:rPr>
              <a:t> </a:t>
            </a:r>
            <a:r>
              <a:rPr lang="zh-CN" altLang="en-US" sz="1100" dirty="0">
                <a:solidFill>
                  <a:schemeClr val="bg1">
                    <a:lumMod val="50000"/>
                  </a:schemeClr>
                </a:solidFill>
                <a:latin typeface="+mn-lt"/>
                <a:cs typeface="+mn-ea"/>
                <a:sym typeface="+mn-lt"/>
              </a:rPr>
              <a:t>点击添加标题</a:t>
            </a:r>
            <a:endParaRPr lang="en-US" sz="1100" dirty="0">
              <a:solidFill>
                <a:schemeClr val="bg1">
                  <a:lumMod val="50000"/>
                </a:schemeClr>
              </a:solidFill>
              <a:latin typeface="+mn-lt"/>
              <a:cs typeface="+mn-ea"/>
              <a:sym typeface="+mn-lt"/>
            </a:endParaRPr>
          </a:p>
        </p:txBody>
      </p:sp>
      <p:sp>
        <p:nvSpPr>
          <p:cNvPr id="87" name="Inhaltsplatzhalter 4"/>
          <p:cNvSpPr txBox="1"/>
          <p:nvPr/>
        </p:nvSpPr>
        <p:spPr>
          <a:xfrm>
            <a:off x="6086909" y="4260070"/>
            <a:ext cx="885243"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accent3"/>
                </a:solidFill>
                <a:latin typeface="+mn-lt"/>
                <a:cs typeface="+mn-ea"/>
                <a:sym typeface="+mn-lt"/>
              </a:rPr>
              <a:t>70%</a:t>
            </a:r>
            <a:endParaRPr lang="en-US" sz="2800" dirty="0">
              <a:solidFill>
                <a:schemeClr val="accent3"/>
              </a:solidFill>
              <a:latin typeface="+mn-lt"/>
              <a:cs typeface="+mn-ea"/>
              <a:sym typeface="+mn-lt"/>
            </a:endParaRPr>
          </a:p>
        </p:txBody>
      </p:sp>
      <p:sp>
        <p:nvSpPr>
          <p:cNvPr id="88" name="Inhaltsplatzhalter 4"/>
          <p:cNvSpPr txBox="1"/>
          <p:nvPr/>
        </p:nvSpPr>
        <p:spPr>
          <a:xfrm>
            <a:off x="7164254" y="5141773"/>
            <a:ext cx="4501565"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chemeClr val="accent4"/>
                </a:solidFill>
                <a:latin typeface="+mn-lt"/>
                <a:cs typeface="+mn-ea"/>
                <a:sym typeface="+mn-lt"/>
              </a:rPr>
              <a:t>点击添加标题</a:t>
            </a:r>
            <a:br>
              <a:rPr lang="en-US" sz="1400" b="1" dirty="0">
                <a:solidFill>
                  <a:schemeClr val="bg1">
                    <a:lumMod val="50000"/>
                  </a:schemeClr>
                </a:solidFill>
                <a:latin typeface="+mn-lt"/>
                <a:cs typeface="+mn-ea"/>
                <a:sym typeface="+mn-lt"/>
              </a:rPr>
            </a:br>
            <a:r>
              <a:rPr lang="zh-CN" altLang="en-US" sz="1100" dirty="0">
                <a:solidFill>
                  <a:schemeClr val="bg1">
                    <a:lumMod val="50000"/>
                  </a:schemeClr>
                </a:solidFill>
                <a:latin typeface="+mn-lt"/>
                <a:cs typeface="+mn-ea"/>
                <a:sym typeface="+mn-lt"/>
              </a:rPr>
              <a:t>点击添加标题点击添加标题点击添加标题点击添加标题点击添加点击添加标题点击添加标题点击添加标题点击添加标题点击添加标题</a:t>
            </a:r>
            <a:r>
              <a:rPr lang="en-US" sz="1100" dirty="0">
                <a:solidFill>
                  <a:schemeClr val="bg1">
                    <a:lumMod val="50000"/>
                  </a:schemeClr>
                </a:solidFill>
                <a:latin typeface="+mn-lt"/>
                <a:cs typeface="+mn-ea"/>
                <a:sym typeface="+mn-lt"/>
              </a:rPr>
              <a:t> </a:t>
            </a:r>
            <a:r>
              <a:rPr lang="zh-CN" altLang="en-US" sz="1100" dirty="0">
                <a:solidFill>
                  <a:schemeClr val="bg1">
                    <a:lumMod val="50000"/>
                  </a:schemeClr>
                </a:solidFill>
                <a:latin typeface="+mn-lt"/>
                <a:cs typeface="+mn-ea"/>
                <a:sym typeface="+mn-lt"/>
              </a:rPr>
              <a:t>点击添加标题</a:t>
            </a:r>
            <a:endParaRPr lang="en-US" sz="1100" dirty="0">
              <a:solidFill>
                <a:schemeClr val="bg1">
                  <a:lumMod val="50000"/>
                </a:schemeClr>
              </a:solidFill>
              <a:latin typeface="+mn-lt"/>
              <a:cs typeface="+mn-ea"/>
              <a:sym typeface="+mn-lt"/>
            </a:endParaRPr>
          </a:p>
        </p:txBody>
      </p:sp>
      <p:sp>
        <p:nvSpPr>
          <p:cNvPr id="89" name="Inhaltsplatzhalter 4"/>
          <p:cNvSpPr txBox="1"/>
          <p:nvPr/>
        </p:nvSpPr>
        <p:spPr>
          <a:xfrm>
            <a:off x="6086909" y="5241970"/>
            <a:ext cx="885243"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accent4"/>
                </a:solidFill>
                <a:latin typeface="+mn-lt"/>
                <a:cs typeface="+mn-ea"/>
                <a:sym typeface="+mn-lt"/>
              </a:rPr>
              <a:t>50%</a:t>
            </a:r>
            <a:endParaRPr lang="en-US" sz="2800" dirty="0">
              <a:solidFill>
                <a:schemeClr val="accent4"/>
              </a:solidFill>
              <a:latin typeface="+mn-lt"/>
              <a:cs typeface="+mn-ea"/>
              <a:sym typeface="+mn-lt"/>
            </a:endParaRPr>
          </a:p>
        </p:txBody>
      </p:sp>
      <p:sp>
        <p:nvSpPr>
          <p:cNvPr id="52" name="文本框 51"/>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2" presetClass="entr" presetSubtype="4" accel="20000" decel="8000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000"/>
                            </p:stCondLst>
                            <p:childTnLst>
                              <p:par>
                                <p:cTn id="27" presetID="2" presetClass="entr" presetSubtype="4" accel="20000" decel="8000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000"/>
                            </p:stCondLst>
                            <p:childTnLst>
                              <p:par>
                                <p:cTn id="38" presetID="2" presetClass="entr" presetSubtype="4" accel="20000" decel="8000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left)">
                                      <p:cBhvr>
                                        <p:cTn id="51" dur="500"/>
                                        <p:tgtEl>
                                          <p:spTgt spid="8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p:cTn id="55" dur="500" fill="hold"/>
                                        <p:tgtEl>
                                          <p:spTgt spid="83"/>
                                        </p:tgtEl>
                                        <p:attrNameLst>
                                          <p:attrName>ppt_w</p:attrName>
                                        </p:attrNameLst>
                                      </p:cBhvr>
                                      <p:tavLst>
                                        <p:tav tm="0">
                                          <p:val>
                                            <p:fltVal val="0"/>
                                          </p:val>
                                        </p:tav>
                                        <p:tav tm="100000">
                                          <p:val>
                                            <p:strVal val="#ppt_w"/>
                                          </p:val>
                                        </p:tav>
                                      </p:tavLst>
                                    </p:anim>
                                    <p:anim calcmode="lin" valueType="num">
                                      <p:cBhvr>
                                        <p:cTn id="56" dur="500" fill="hold"/>
                                        <p:tgtEl>
                                          <p:spTgt spid="83"/>
                                        </p:tgtEl>
                                        <p:attrNameLst>
                                          <p:attrName>ppt_h</p:attrName>
                                        </p:attrNameLst>
                                      </p:cBhvr>
                                      <p:tavLst>
                                        <p:tav tm="0">
                                          <p:val>
                                            <p:fltVal val="0"/>
                                          </p:val>
                                        </p:tav>
                                        <p:tav tm="100000">
                                          <p:val>
                                            <p:strVal val="#ppt_h"/>
                                          </p:val>
                                        </p:tav>
                                      </p:tavLst>
                                    </p:anim>
                                    <p:animEffect transition="in" filter="fade">
                                      <p:cBhvr>
                                        <p:cTn id="57" dur="500"/>
                                        <p:tgtEl>
                                          <p:spTgt spid="83"/>
                                        </p:tgtEl>
                                      </p:cBhvr>
                                    </p:animEffect>
                                  </p:childTnLst>
                                </p:cTn>
                              </p:par>
                            </p:childTnLst>
                          </p:cTn>
                        </p:par>
                        <p:par>
                          <p:cTn id="58" fill="hold">
                            <p:stCondLst>
                              <p:cond delay="5000"/>
                            </p:stCondLst>
                            <p:childTnLst>
                              <p:par>
                                <p:cTn id="59" presetID="2" presetClass="entr" presetSubtype="4" accel="14000" decel="80000" fill="hold" grpId="0" nodeType="after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additive="base">
                                        <p:cTn id="61" dur="500" fill="hold"/>
                                        <p:tgtEl>
                                          <p:spTgt spid="82"/>
                                        </p:tgtEl>
                                        <p:attrNameLst>
                                          <p:attrName>ppt_x</p:attrName>
                                        </p:attrNameLst>
                                      </p:cBhvr>
                                      <p:tavLst>
                                        <p:tav tm="0">
                                          <p:val>
                                            <p:strVal val="#ppt_x"/>
                                          </p:val>
                                        </p:tav>
                                        <p:tav tm="100000">
                                          <p:val>
                                            <p:strVal val="#ppt_x"/>
                                          </p:val>
                                        </p:tav>
                                      </p:tavLst>
                                    </p:anim>
                                    <p:anim calcmode="lin" valueType="num">
                                      <p:cBhvr additive="base">
                                        <p:cTn id="62" dur="500" fill="hold"/>
                                        <p:tgtEl>
                                          <p:spTgt spid="82"/>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85"/>
                                        </p:tgtEl>
                                        <p:attrNameLst>
                                          <p:attrName>style.visibility</p:attrName>
                                        </p:attrNameLst>
                                      </p:cBhvr>
                                      <p:to>
                                        <p:strVal val="visible"/>
                                      </p:to>
                                    </p:set>
                                    <p:anim calcmode="lin" valueType="num">
                                      <p:cBhvr>
                                        <p:cTn id="66" dur="500" fill="hold"/>
                                        <p:tgtEl>
                                          <p:spTgt spid="85"/>
                                        </p:tgtEl>
                                        <p:attrNameLst>
                                          <p:attrName>ppt_w</p:attrName>
                                        </p:attrNameLst>
                                      </p:cBhvr>
                                      <p:tavLst>
                                        <p:tav tm="0">
                                          <p:val>
                                            <p:fltVal val="0"/>
                                          </p:val>
                                        </p:tav>
                                        <p:tav tm="100000">
                                          <p:val>
                                            <p:strVal val="#ppt_w"/>
                                          </p:val>
                                        </p:tav>
                                      </p:tavLst>
                                    </p:anim>
                                    <p:anim calcmode="lin" valueType="num">
                                      <p:cBhvr>
                                        <p:cTn id="67" dur="500" fill="hold"/>
                                        <p:tgtEl>
                                          <p:spTgt spid="85"/>
                                        </p:tgtEl>
                                        <p:attrNameLst>
                                          <p:attrName>ppt_h</p:attrName>
                                        </p:attrNameLst>
                                      </p:cBhvr>
                                      <p:tavLst>
                                        <p:tav tm="0">
                                          <p:val>
                                            <p:fltVal val="0"/>
                                          </p:val>
                                        </p:tav>
                                        <p:tav tm="100000">
                                          <p:val>
                                            <p:strVal val="#ppt_h"/>
                                          </p:val>
                                        </p:tav>
                                      </p:tavLst>
                                    </p:anim>
                                    <p:animEffect transition="in" filter="fade">
                                      <p:cBhvr>
                                        <p:cTn id="68" dur="500"/>
                                        <p:tgtEl>
                                          <p:spTgt spid="85"/>
                                        </p:tgtEl>
                                      </p:cBhvr>
                                    </p:animEffect>
                                  </p:childTnLst>
                                </p:cTn>
                              </p:par>
                            </p:childTnLst>
                          </p:cTn>
                        </p:par>
                        <p:par>
                          <p:cTn id="69" fill="hold">
                            <p:stCondLst>
                              <p:cond delay="6000"/>
                            </p:stCondLst>
                            <p:childTnLst>
                              <p:par>
                                <p:cTn id="70" presetID="2" presetClass="entr" presetSubtype="4" accel="14000" decel="80000" fill="hold" grpId="0" nodeType="afterEffect">
                                  <p:stCondLst>
                                    <p:cond delay="0"/>
                                  </p:stCondLst>
                                  <p:childTnLst>
                                    <p:set>
                                      <p:cBhvr>
                                        <p:cTn id="71" dur="1" fill="hold">
                                          <p:stCondLst>
                                            <p:cond delay="0"/>
                                          </p:stCondLst>
                                        </p:cTn>
                                        <p:tgtEl>
                                          <p:spTgt spid="84"/>
                                        </p:tgtEl>
                                        <p:attrNameLst>
                                          <p:attrName>style.visibility</p:attrName>
                                        </p:attrNameLst>
                                      </p:cBhvr>
                                      <p:to>
                                        <p:strVal val="visible"/>
                                      </p:to>
                                    </p:set>
                                    <p:anim calcmode="lin" valueType="num">
                                      <p:cBhvr additive="base">
                                        <p:cTn id="72" dur="500" fill="hold"/>
                                        <p:tgtEl>
                                          <p:spTgt spid="84"/>
                                        </p:tgtEl>
                                        <p:attrNameLst>
                                          <p:attrName>ppt_x</p:attrName>
                                        </p:attrNameLst>
                                      </p:cBhvr>
                                      <p:tavLst>
                                        <p:tav tm="0">
                                          <p:val>
                                            <p:strVal val="#ppt_x"/>
                                          </p:val>
                                        </p:tav>
                                        <p:tav tm="100000">
                                          <p:val>
                                            <p:strVal val="#ppt_x"/>
                                          </p:val>
                                        </p:tav>
                                      </p:tavLst>
                                    </p:anim>
                                    <p:anim calcmode="lin" valueType="num">
                                      <p:cBhvr additive="base">
                                        <p:cTn id="73" dur="500" fill="hold"/>
                                        <p:tgtEl>
                                          <p:spTgt spid="84"/>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p:cTn id="77" dur="500" fill="hold"/>
                                        <p:tgtEl>
                                          <p:spTgt spid="87"/>
                                        </p:tgtEl>
                                        <p:attrNameLst>
                                          <p:attrName>ppt_w</p:attrName>
                                        </p:attrNameLst>
                                      </p:cBhvr>
                                      <p:tavLst>
                                        <p:tav tm="0">
                                          <p:val>
                                            <p:fltVal val="0"/>
                                          </p:val>
                                        </p:tav>
                                        <p:tav tm="100000">
                                          <p:val>
                                            <p:strVal val="#ppt_w"/>
                                          </p:val>
                                        </p:tav>
                                      </p:tavLst>
                                    </p:anim>
                                    <p:anim calcmode="lin" valueType="num">
                                      <p:cBhvr>
                                        <p:cTn id="78" dur="500" fill="hold"/>
                                        <p:tgtEl>
                                          <p:spTgt spid="87"/>
                                        </p:tgtEl>
                                        <p:attrNameLst>
                                          <p:attrName>ppt_h</p:attrName>
                                        </p:attrNameLst>
                                      </p:cBhvr>
                                      <p:tavLst>
                                        <p:tav tm="0">
                                          <p:val>
                                            <p:fltVal val="0"/>
                                          </p:val>
                                        </p:tav>
                                        <p:tav tm="100000">
                                          <p:val>
                                            <p:strVal val="#ppt_h"/>
                                          </p:val>
                                        </p:tav>
                                      </p:tavLst>
                                    </p:anim>
                                    <p:animEffect transition="in" filter="fade">
                                      <p:cBhvr>
                                        <p:cTn id="79" dur="500"/>
                                        <p:tgtEl>
                                          <p:spTgt spid="87"/>
                                        </p:tgtEl>
                                      </p:cBhvr>
                                    </p:animEffect>
                                  </p:childTnLst>
                                </p:cTn>
                              </p:par>
                            </p:childTnLst>
                          </p:cTn>
                        </p:par>
                        <p:par>
                          <p:cTn id="80" fill="hold">
                            <p:stCondLst>
                              <p:cond delay="7000"/>
                            </p:stCondLst>
                            <p:childTnLst>
                              <p:par>
                                <p:cTn id="81" presetID="2" presetClass="entr" presetSubtype="4" accel="14000" decel="80000" fill="hold" grpId="0"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additive="base">
                                        <p:cTn id="83" dur="500" fill="hold"/>
                                        <p:tgtEl>
                                          <p:spTgt spid="86"/>
                                        </p:tgtEl>
                                        <p:attrNameLst>
                                          <p:attrName>ppt_x</p:attrName>
                                        </p:attrNameLst>
                                      </p:cBhvr>
                                      <p:tavLst>
                                        <p:tav tm="0">
                                          <p:val>
                                            <p:strVal val="#ppt_x"/>
                                          </p:val>
                                        </p:tav>
                                        <p:tav tm="100000">
                                          <p:val>
                                            <p:strVal val="#ppt_x"/>
                                          </p:val>
                                        </p:tav>
                                      </p:tavLst>
                                    </p:anim>
                                    <p:anim calcmode="lin" valueType="num">
                                      <p:cBhvr additive="base">
                                        <p:cTn id="84" dur="500" fill="hold"/>
                                        <p:tgtEl>
                                          <p:spTgt spid="86"/>
                                        </p:tgtEl>
                                        <p:attrNameLst>
                                          <p:attrName>ppt_y</p:attrName>
                                        </p:attrNameLst>
                                      </p:cBhvr>
                                      <p:tavLst>
                                        <p:tav tm="0">
                                          <p:val>
                                            <p:strVal val="1+#ppt_h/2"/>
                                          </p:val>
                                        </p:tav>
                                        <p:tav tm="100000">
                                          <p:val>
                                            <p:strVal val="#ppt_y"/>
                                          </p:val>
                                        </p:tav>
                                      </p:tavLst>
                                    </p:anim>
                                  </p:childTnLst>
                                </p:cTn>
                              </p:par>
                            </p:childTnLst>
                          </p:cTn>
                        </p:par>
                        <p:par>
                          <p:cTn id="85" fill="hold">
                            <p:stCondLst>
                              <p:cond delay="7500"/>
                            </p:stCondLst>
                            <p:childTnLst>
                              <p:par>
                                <p:cTn id="86" presetID="53" presetClass="entr" presetSubtype="16"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 calcmode="lin" valueType="num">
                                      <p:cBhvr>
                                        <p:cTn id="88" dur="500" fill="hold"/>
                                        <p:tgtEl>
                                          <p:spTgt spid="89"/>
                                        </p:tgtEl>
                                        <p:attrNameLst>
                                          <p:attrName>ppt_w</p:attrName>
                                        </p:attrNameLst>
                                      </p:cBhvr>
                                      <p:tavLst>
                                        <p:tav tm="0">
                                          <p:val>
                                            <p:fltVal val="0"/>
                                          </p:val>
                                        </p:tav>
                                        <p:tav tm="100000">
                                          <p:val>
                                            <p:strVal val="#ppt_w"/>
                                          </p:val>
                                        </p:tav>
                                      </p:tavLst>
                                    </p:anim>
                                    <p:anim calcmode="lin" valueType="num">
                                      <p:cBhvr>
                                        <p:cTn id="89" dur="500" fill="hold"/>
                                        <p:tgtEl>
                                          <p:spTgt spid="89"/>
                                        </p:tgtEl>
                                        <p:attrNameLst>
                                          <p:attrName>ppt_h</p:attrName>
                                        </p:attrNameLst>
                                      </p:cBhvr>
                                      <p:tavLst>
                                        <p:tav tm="0">
                                          <p:val>
                                            <p:fltVal val="0"/>
                                          </p:val>
                                        </p:tav>
                                        <p:tav tm="100000">
                                          <p:val>
                                            <p:strVal val="#ppt_h"/>
                                          </p:val>
                                        </p:tav>
                                      </p:tavLst>
                                    </p:anim>
                                    <p:animEffect transition="in" filter="fade">
                                      <p:cBhvr>
                                        <p:cTn id="90" dur="500"/>
                                        <p:tgtEl>
                                          <p:spTgt spid="89"/>
                                        </p:tgtEl>
                                      </p:cBhvr>
                                    </p:animEffect>
                                  </p:childTnLst>
                                </p:cTn>
                              </p:par>
                            </p:childTnLst>
                          </p:cTn>
                        </p:par>
                        <p:par>
                          <p:cTn id="91" fill="hold">
                            <p:stCondLst>
                              <p:cond delay="8000"/>
                            </p:stCondLst>
                            <p:childTnLst>
                              <p:par>
                                <p:cTn id="92" presetID="2" presetClass="entr" presetSubtype="4" accel="14000" decel="80000" fill="hold" grpId="0" nodeType="afterEffect">
                                  <p:stCondLst>
                                    <p:cond delay="0"/>
                                  </p:stCondLst>
                                  <p:childTnLst>
                                    <p:set>
                                      <p:cBhvr>
                                        <p:cTn id="93" dur="1" fill="hold">
                                          <p:stCondLst>
                                            <p:cond delay="0"/>
                                          </p:stCondLst>
                                        </p:cTn>
                                        <p:tgtEl>
                                          <p:spTgt spid="88"/>
                                        </p:tgtEl>
                                        <p:attrNameLst>
                                          <p:attrName>style.visibility</p:attrName>
                                        </p:attrNameLst>
                                      </p:cBhvr>
                                      <p:to>
                                        <p:strVal val="visible"/>
                                      </p:to>
                                    </p:set>
                                    <p:anim calcmode="lin" valueType="num">
                                      <p:cBhvr additive="base">
                                        <p:cTn id="94" dur="500" fill="hold"/>
                                        <p:tgtEl>
                                          <p:spTgt spid="88"/>
                                        </p:tgtEl>
                                        <p:attrNameLst>
                                          <p:attrName>ppt_x</p:attrName>
                                        </p:attrNameLst>
                                      </p:cBhvr>
                                      <p:tavLst>
                                        <p:tav tm="0">
                                          <p:val>
                                            <p:strVal val="#ppt_x"/>
                                          </p:val>
                                        </p:tav>
                                        <p:tav tm="100000">
                                          <p:val>
                                            <p:strVal val="#ppt_x"/>
                                          </p:val>
                                        </p:tav>
                                      </p:tavLst>
                                    </p:anim>
                                    <p:anim calcmode="lin" valueType="num">
                                      <p:cBhvr additive="base">
                                        <p:cTn id="95" dur="500" fill="hold"/>
                                        <p:tgtEl>
                                          <p:spTgt spid="88"/>
                                        </p:tgtEl>
                                        <p:attrNameLst>
                                          <p:attrName>ppt_y</p:attrName>
                                        </p:attrNameLst>
                                      </p:cBhvr>
                                      <p:tavLst>
                                        <p:tav tm="0">
                                          <p:val>
                                            <p:strVal val="1+#ppt_h/2"/>
                                          </p:val>
                                        </p:tav>
                                        <p:tav tm="100000">
                                          <p:val>
                                            <p:strVal val="#ppt_y"/>
                                          </p:val>
                                        </p:tav>
                                      </p:tavLst>
                                    </p:anim>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wipe(up)">
                                      <p:cBhvr>
                                        <p:cTn id="9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6" grpId="0"/>
      <p:bldP spid="87" grpId="0"/>
      <p:bldP spid="88" grpId="0"/>
      <p:bldP spid="89"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email"/>
          <a:srcRect/>
          <a:stretch>
            <a:fillRect/>
          </a:stretch>
        </p:blipFill>
        <p:spPr>
          <a:xfrm>
            <a:off x="-1" y="0"/>
            <a:ext cx="12192001" cy="6858000"/>
          </a:xfrm>
          <a:prstGeom prst="rect">
            <a:avLst/>
          </a:prstGeom>
        </p:spPr>
      </p:pic>
      <p:cxnSp>
        <p:nvCxnSpPr>
          <p:cNvPr id="10" name="直接连接符 9"/>
          <p:cNvCxnSpPr/>
          <p:nvPr/>
        </p:nvCxnSpPr>
        <p:spPr>
          <a:xfrm>
            <a:off x="4081763" y="4001576"/>
            <a:ext cx="4405540" cy="0"/>
          </a:xfrm>
          <a:prstGeom prst="line">
            <a:avLst/>
          </a:prstGeom>
          <a:ln>
            <a:solidFill>
              <a:srgbClr val="BE5007"/>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4" cstate="email"/>
          <a:stretch>
            <a:fillRect/>
          </a:stretch>
        </p:blipFill>
        <p:spPr>
          <a:xfrm rot="495628">
            <a:off x="4971129" y="2256206"/>
            <a:ext cx="2249097" cy="1776786"/>
          </a:xfrm>
          <a:prstGeom prst="rect">
            <a:avLst/>
          </a:prstGeom>
        </p:spPr>
      </p:pic>
      <p:sp>
        <p:nvSpPr>
          <p:cNvPr id="16" name="文本框 15"/>
          <p:cNvSpPr txBox="1"/>
          <p:nvPr/>
        </p:nvSpPr>
        <p:spPr>
          <a:xfrm>
            <a:off x="5321853" y="2031972"/>
            <a:ext cx="1547653" cy="1323439"/>
          </a:xfrm>
          <a:prstGeom prst="rect">
            <a:avLst/>
          </a:prstGeom>
          <a:noFill/>
        </p:spPr>
        <p:txBody>
          <a:bodyPr wrap="square" rtlCol="0">
            <a:spAutoFit/>
          </a:bodyPr>
          <a:lstStyle/>
          <a:p>
            <a:pPr algn="ctr"/>
            <a:r>
              <a:rPr lang="zh-CN" altLang="en-US" sz="8000" dirty="0">
                <a:solidFill>
                  <a:schemeClr val="bg2">
                    <a:lumMod val="25000"/>
                  </a:schemeClr>
                </a:solidFill>
                <a:cs typeface="+mn-ea"/>
                <a:sym typeface="+mn-lt"/>
              </a:rPr>
              <a:t>叁</a:t>
            </a:r>
          </a:p>
        </p:txBody>
      </p:sp>
      <p:sp>
        <p:nvSpPr>
          <p:cNvPr id="9" name="文本框 8"/>
          <p:cNvSpPr txBox="1"/>
          <p:nvPr/>
        </p:nvSpPr>
        <p:spPr>
          <a:xfrm>
            <a:off x="4244271" y="4416973"/>
            <a:ext cx="3702812" cy="461537"/>
          </a:xfrm>
          <a:prstGeom prst="rect">
            <a:avLst/>
          </a:prstGeom>
          <a:noFill/>
        </p:spPr>
        <p:txBody>
          <a:bodyPr wrap="square" rtlCol="0">
            <a:spAutoFit/>
          </a:bodyPr>
          <a:lstStyle/>
          <a:p>
            <a:pPr algn="ctr"/>
            <a:r>
              <a:rPr lang="zh-CN" altLang="en-US" sz="2400" dirty="0">
                <a:solidFill>
                  <a:schemeClr val="bg2">
                    <a:lumMod val="25000"/>
                  </a:schemeClr>
                </a:solidFill>
                <a:cs typeface="+mn-ea"/>
                <a:sym typeface="+mn-lt"/>
              </a:rPr>
              <a:t>活动执行流程</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ppt_y</p:attrName>
                                        </p:attrNameLst>
                                      </p:cBhvr>
                                      <p:tavLst>
                                        <p:tav tm="0">
                                          <p:val>
                                            <p:strVal val="#ppt_y+#ppt_h*1.125000"/>
                                          </p:val>
                                        </p:tav>
                                        <p:tav tm="100000">
                                          <p:val>
                                            <p:strVal val="#ppt_y"/>
                                          </p:val>
                                        </p:tav>
                                      </p:tavLst>
                                    </p:anim>
                                    <p:animEffect transition="in" filter="wipe(up)">
                                      <p:cBhvr>
                                        <p:cTn id="13" dur="500"/>
                                        <p:tgtEl>
                                          <p:spTgt spid="1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10" name="文本框 9"/>
          <p:cNvSpPr txBox="1"/>
          <p:nvPr/>
        </p:nvSpPr>
        <p:spPr>
          <a:xfrm>
            <a:off x="4511529" y="4670677"/>
            <a:ext cx="3168942" cy="399981"/>
          </a:xfrm>
          <a:prstGeom prst="rect">
            <a:avLst/>
          </a:prstGeom>
          <a:noFill/>
        </p:spPr>
        <p:txBody>
          <a:bodyPr wrap="square" rtlCol="0">
            <a:spAutoFit/>
          </a:bodyPr>
          <a:lstStyle/>
          <a:p>
            <a:pPr algn="ctr"/>
            <a:r>
              <a:rPr lang="zh-CN" altLang="en-US" sz="2000">
                <a:solidFill>
                  <a:schemeClr val="bg1"/>
                </a:solidFill>
                <a:cs typeface="+mn-ea"/>
                <a:sym typeface="+mn-lt"/>
              </a:rPr>
              <a:t>单击此处输入标题文本</a:t>
            </a:r>
          </a:p>
        </p:txBody>
      </p:sp>
      <p:sp>
        <p:nvSpPr>
          <p:cNvPr id="15" name="矩形 14"/>
          <p:cNvSpPr/>
          <p:nvPr/>
        </p:nvSpPr>
        <p:spPr>
          <a:xfrm>
            <a:off x="650652" y="5066795"/>
            <a:ext cx="10901490" cy="1384964"/>
          </a:xfrm>
          <a:prstGeom prst="rect">
            <a:avLst/>
          </a:prstGeom>
        </p:spPr>
        <p:txBody>
          <a:bodyPr wrap="square" lIns="91410" tIns="45705" rIns="91410" bIns="45705">
            <a:spAutoFit/>
          </a:bodyPr>
          <a:lstStyle/>
          <a:p>
            <a:pPr algn="ctr" defTabSz="914400">
              <a:lnSpc>
                <a:spcPct val="150000"/>
              </a:lnSpc>
            </a:pPr>
            <a:r>
              <a:rPr lang="zh-CN" altLang="en-US" sz="1400" dirty="0">
                <a:solidFill>
                  <a:schemeClr val="bg1"/>
                </a:solidFill>
                <a:cs typeface="+mn-ea"/>
                <a:sym typeface="+mn-lt"/>
              </a:rPr>
              <a:t>点击输入文本点击输入文本点击输入文本</a:t>
            </a:r>
          </a:p>
          <a:p>
            <a:pPr algn="ctr" defTabSz="914400">
              <a:lnSpc>
                <a:spcPct val="150000"/>
              </a:lnSpc>
            </a:pPr>
            <a:r>
              <a:rPr lang="zh-CN" altLang="en-US" sz="1400" dirty="0">
                <a:solidFill>
                  <a:schemeClr val="bg1"/>
                </a:solidFill>
                <a:cs typeface="+mn-ea"/>
                <a:sym typeface="+mn-lt"/>
              </a:rPr>
              <a:t>点击输入文本点击输入文本</a:t>
            </a:r>
          </a:p>
          <a:p>
            <a:pPr algn="ctr" defTabSz="914400">
              <a:lnSpc>
                <a:spcPct val="150000"/>
              </a:lnSpc>
            </a:pPr>
            <a:r>
              <a:rPr lang="zh-CN" altLang="en-US" sz="1400" dirty="0">
                <a:solidFill>
                  <a:schemeClr val="bg1"/>
                </a:solidFill>
                <a:cs typeface="+mn-ea"/>
                <a:sym typeface="+mn-lt"/>
              </a:rPr>
              <a:t>点击输入文本点击输入文本点击输入文本点击输入文本点击输入文本</a:t>
            </a:r>
          </a:p>
          <a:p>
            <a:pPr algn="ctr" defTabSz="914400">
              <a:lnSpc>
                <a:spcPct val="150000"/>
              </a:lnSpc>
            </a:pPr>
            <a:r>
              <a:rPr lang="zh-CN" altLang="en-US" sz="1400" dirty="0">
                <a:solidFill>
                  <a:schemeClr val="bg1"/>
                </a:solidFill>
                <a:cs typeface="+mn-ea"/>
                <a:sym typeface="+mn-lt"/>
              </a:rPr>
              <a:t>点击输入文本点击输入文本点击输入文本点击输入文本</a:t>
            </a:r>
          </a:p>
        </p:txBody>
      </p:sp>
      <p:sp>
        <p:nvSpPr>
          <p:cNvPr id="22" name="矩形 21"/>
          <p:cNvSpPr/>
          <p:nvPr/>
        </p:nvSpPr>
        <p:spPr>
          <a:xfrm>
            <a:off x="-4444" y="3721045"/>
            <a:ext cx="12192000" cy="698610"/>
          </a:xfrm>
          <a:prstGeom prst="rect">
            <a:avLst/>
          </a:prstGeom>
          <a:solidFill>
            <a:schemeClr val="accent4">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16" name="图片 15"/>
          <p:cNvPicPr>
            <a:picLocks noChangeAspect="1"/>
          </p:cNvPicPr>
          <p:nvPr/>
        </p:nvPicPr>
        <p:blipFill rotWithShape="1">
          <a:blip r:embed="rId3" cstate="email">
            <a:duotone>
              <a:prstClr val="black"/>
              <a:schemeClr val="tx2">
                <a:tint val="45000"/>
                <a:satMod val="400000"/>
              </a:schemeClr>
            </a:duotone>
          </a:blip>
          <a:srcRect r="-58"/>
          <a:stretch>
            <a:fillRect/>
          </a:stretch>
        </p:blipFill>
        <p:spPr>
          <a:xfrm>
            <a:off x="934085" y="1587499"/>
            <a:ext cx="3028316" cy="2327295"/>
          </a:xfrm>
          <a:prstGeom prst="rect">
            <a:avLst/>
          </a:prstGeom>
        </p:spPr>
      </p:pic>
      <p:pic>
        <p:nvPicPr>
          <p:cNvPr id="17" name="图片 16"/>
          <p:cNvPicPr>
            <a:picLocks noChangeAspect="1"/>
          </p:cNvPicPr>
          <p:nvPr/>
        </p:nvPicPr>
        <p:blipFill rotWithShape="1">
          <a:blip r:embed="rId4" cstate="email">
            <a:duotone>
              <a:prstClr val="black"/>
              <a:schemeClr val="tx2">
                <a:tint val="45000"/>
                <a:satMod val="400000"/>
              </a:schemeClr>
            </a:duotone>
          </a:blip>
          <a:srcRect r="-58"/>
          <a:stretch>
            <a:fillRect/>
          </a:stretch>
        </p:blipFill>
        <p:spPr>
          <a:xfrm>
            <a:off x="4308329" y="915499"/>
            <a:ext cx="3778110" cy="2903520"/>
          </a:xfrm>
          <a:prstGeom prst="rect">
            <a:avLst/>
          </a:prstGeom>
        </p:spPr>
      </p:pic>
      <p:pic>
        <p:nvPicPr>
          <p:cNvPr id="18" name="图片 17"/>
          <p:cNvPicPr>
            <a:picLocks noChangeAspect="1"/>
          </p:cNvPicPr>
          <p:nvPr/>
        </p:nvPicPr>
        <p:blipFill rotWithShape="1">
          <a:blip r:embed="rId3" cstate="email">
            <a:duotone>
              <a:prstClr val="black"/>
              <a:schemeClr val="tx2">
                <a:tint val="45000"/>
                <a:satMod val="400000"/>
              </a:schemeClr>
            </a:duotone>
          </a:blip>
          <a:srcRect r="-58"/>
          <a:stretch>
            <a:fillRect/>
          </a:stretch>
        </p:blipFill>
        <p:spPr>
          <a:xfrm>
            <a:off x="8349542" y="1587499"/>
            <a:ext cx="3028316" cy="2327295"/>
          </a:xfrm>
          <a:prstGeom prst="rect">
            <a:avLst/>
          </a:prstGeom>
        </p:spPr>
      </p:pic>
      <p:sp>
        <p:nvSpPr>
          <p:cNvPr id="19" name="文本框 18"/>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17" name="文本框 16"/>
          <p:cNvSpPr txBox="1"/>
          <p:nvPr/>
        </p:nvSpPr>
        <p:spPr>
          <a:xfrm>
            <a:off x="2494121" y="1944830"/>
            <a:ext cx="1933614" cy="338426"/>
          </a:xfrm>
          <a:prstGeom prst="rect">
            <a:avLst/>
          </a:prstGeom>
          <a:noFill/>
        </p:spPr>
        <p:txBody>
          <a:bodyPr wrap="square" rtlCol="0">
            <a:spAutoFit/>
          </a:bodyPr>
          <a:lstStyle/>
          <a:p>
            <a:pPr algn="l"/>
            <a:r>
              <a:rPr lang="zh-CN" altLang="en-US" sz="1600" dirty="0">
                <a:solidFill>
                  <a:schemeClr val="bg1"/>
                </a:solidFill>
                <a:cs typeface="+mn-ea"/>
                <a:sym typeface="+mn-lt"/>
              </a:rPr>
              <a:t>单击此处输入标题</a:t>
            </a:r>
          </a:p>
        </p:txBody>
      </p:sp>
      <p:sp>
        <p:nvSpPr>
          <p:cNvPr id="18" name="文本框 17"/>
          <p:cNvSpPr txBox="1"/>
          <p:nvPr/>
        </p:nvSpPr>
        <p:spPr>
          <a:xfrm>
            <a:off x="2494123" y="2280005"/>
            <a:ext cx="4237318" cy="892873"/>
          </a:xfrm>
          <a:prstGeom prst="rect">
            <a:avLst/>
          </a:prstGeom>
          <a:noFill/>
        </p:spPr>
        <p:txBody>
          <a:bodyPr wrap="square" rtlCol="0">
            <a:spAutoFit/>
          </a:bodyPr>
          <a:lstStyle/>
          <a:p>
            <a:pPr>
              <a:lnSpc>
                <a:spcPct val="130000"/>
              </a:lnSpc>
            </a:pPr>
            <a:r>
              <a:rPr lang="zh-CN" altLang="en-US" sz="1400" dirty="0">
                <a:solidFill>
                  <a:schemeClr val="bg1"/>
                </a:solidFill>
                <a:cs typeface="+mn-ea"/>
                <a:sym typeface="+mn-lt"/>
              </a:rPr>
              <a:t>点击输入文本点击输入文本点击输入文本</a:t>
            </a:r>
          </a:p>
          <a:p>
            <a:pPr>
              <a:lnSpc>
                <a:spcPct val="130000"/>
              </a:lnSpc>
            </a:pPr>
            <a:r>
              <a:rPr lang="zh-CN" altLang="en-US" sz="1400" dirty="0">
                <a:solidFill>
                  <a:schemeClr val="bg1"/>
                </a:solidFill>
                <a:cs typeface="+mn-ea"/>
                <a:sym typeface="+mn-lt"/>
              </a:rPr>
              <a:t>点击输入文本点击输入文本</a:t>
            </a:r>
          </a:p>
          <a:p>
            <a:pPr>
              <a:lnSpc>
                <a:spcPct val="130000"/>
              </a:lnSpc>
            </a:pPr>
            <a:r>
              <a:rPr lang="zh-CN" altLang="en-US" sz="1400" dirty="0">
                <a:solidFill>
                  <a:schemeClr val="bg1"/>
                </a:solidFill>
                <a:cs typeface="+mn-ea"/>
                <a:sym typeface="+mn-lt"/>
              </a:rPr>
              <a:t>点击输入文本点击输入文本</a:t>
            </a:r>
          </a:p>
        </p:txBody>
      </p:sp>
      <p:sp>
        <p:nvSpPr>
          <p:cNvPr id="19" name="文本框 18"/>
          <p:cNvSpPr txBox="1"/>
          <p:nvPr/>
        </p:nvSpPr>
        <p:spPr>
          <a:xfrm>
            <a:off x="2494121" y="4001595"/>
            <a:ext cx="1933614" cy="338426"/>
          </a:xfrm>
          <a:prstGeom prst="rect">
            <a:avLst/>
          </a:prstGeom>
          <a:noFill/>
        </p:spPr>
        <p:txBody>
          <a:bodyPr wrap="square" rtlCol="0">
            <a:spAutoFit/>
          </a:bodyPr>
          <a:lstStyle/>
          <a:p>
            <a:pPr algn="l"/>
            <a:r>
              <a:rPr lang="zh-CN" altLang="en-US" sz="1600" dirty="0">
                <a:solidFill>
                  <a:schemeClr val="bg1"/>
                </a:solidFill>
                <a:cs typeface="+mn-ea"/>
                <a:sym typeface="+mn-lt"/>
              </a:rPr>
              <a:t>单击此处输入标题</a:t>
            </a:r>
          </a:p>
        </p:txBody>
      </p:sp>
      <p:sp>
        <p:nvSpPr>
          <p:cNvPr id="22" name="文本框 21"/>
          <p:cNvSpPr txBox="1"/>
          <p:nvPr/>
        </p:nvSpPr>
        <p:spPr>
          <a:xfrm>
            <a:off x="1492407" y="2609518"/>
            <a:ext cx="553756" cy="2485612"/>
          </a:xfrm>
          <a:prstGeom prst="rect">
            <a:avLst/>
          </a:prstGeom>
          <a:noFill/>
          <a:ln>
            <a:solidFill>
              <a:schemeClr val="accent2"/>
            </a:solidFill>
          </a:ln>
        </p:spPr>
        <p:txBody>
          <a:bodyPr vert="eaVert" wrap="square" lIns="91384" tIns="45693" rIns="91384" bIns="45693" rtlCol="0">
            <a:spAutoFit/>
          </a:bodyPr>
          <a:lstStyle/>
          <a:p>
            <a:r>
              <a:rPr lang="zh-CN" altLang="en-US" sz="2400" spc="300" dirty="0">
                <a:solidFill>
                  <a:schemeClr val="bg1"/>
                </a:solidFill>
                <a:cs typeface="+mn-ea"/>
                <a:sym typeface="+mn-lt"/>
              </a:rPr>
              <a:t>此处添加标题</a:t>
            </a:r>
          </a:p>
        </p:txBody>
      </p:sp>
      <p:pic>
        <p:nvPicPr>
          <p:cNvPr id="23" name="图片 22" descr="图片包含 浅色&#10;&#10;已生成高可信度的说明"/>
          <p:cNvPicPr>
            <a:picLocks noChangeAspect="1"/>
          </p:cNvPicPr>
          <p:nvPr/>
        </p:nvPicPr>
        <p:blipFill>
          <a:blip r:embed="rId3" cstate="email"/>
          <a:stretch>
            <a:fillRect/>
          </a:stretch>
        </p:blipFill>
        <p:spPr>
          <a:xfrm>
            <a:off x="1552445" y="1888168"/>
            <a:ext cx="433679" cy="451749"/>
          </a:xfrm>
          <a:prstGeom prst="rect">
            <a:avLst/>
          </a:prstGeom>
        </p:spPr>
      </p:pic>
      <p:sp>
        <p:nvSpPr>
          <p:cNvPr id="29" name="文本框 28"/>
          <p:cNvSpPr txBox="1"/>
          <p:nvPr/>
        </p:nvSpPr>
        <p:spPr>
          <a:xfrm>
            <a:off x="2494121" y="4373263"/>
            <a:ext cx="4237318" cy="892873"/>
          </a:xfrm>
          <a:prstGeom prst="rect">
            <a:avLst/>
          </a:prstGeom>
          <a:noFill/>
        </p:spPr>
        <p:txBody>
          <a:bodyPr wrap="square" rtlCol="0">
            <a:spAutoFit/>
          </a:bodyPr>
          <a:lstStyle/>
          <a:p>
            <a:pPr>
              <a:lnSpc>
                <a:spcPct val="130000"/>
              </a:lnSpc>
            </a:pPr>
            <a:r>
              <a:rPr lang="zh-CN" altLang="en-US" sz="1400" dirty="0">
                <a:solidFill>
                  <a:schemeClr val="bg1"/>
                </a:solidFill>
                <a:cs typeface="+mn-ea"/>
                <a:sym typeface="+mn-lt"/>
              </a:rPr>
              <a:t>点击输入文本点击输入文本点击输入文本</a:t>
            </a:r>
          </a:p>
          <a:p>
            <a:pPr>
              <a:lnSpc>
                <a:spcPct val="130000"/>
              </a:lnSpc>
            </a:pPr>
            <a:r>
              <a:rPr lang="zh-CN" altLang="en-US" sz="1400" dirty="0">
                <a:solidFill>
                  <a:schemeClr val="bg1"/>
                </a:solidFill>
                <a:cs typeface="+mn-ea"/>
                <a:sym typeface="+mn-lt"/>
              </a:rPr>
              <a:t>点击输入文本点击输入文本</a:t>
            </a:r>
          </a:p>
          <a:p>
            <a:pPr>
              <a:lnSpc>
                <a:spcPct val="130000"/>
              </a:lnSpc>
            </a:pPr>
            <a:r>
              <a:rPr lang="zh-CN" altLang="en-US" sz="1400" dirty="0">
                <a:solidFill>
                  <a:schemeClr val="bg1"/>
                </a:solidFill>
                <a:cs typeface="+mn-ea"/>
                <a:sym typeface="+mn-lt"/>
              </a:rPr>
              <a:t>点击输入文本点击输入文本</a:t>
            </a:r>
          </a:p>
        </p:txBody>
      </p:sp>
      <p:pic>
        <p:nvPicPr>
          <p:cNvPr id="20" name="图片 19"/>
          <p:cNvPicPr>
            <a:picLocks noChangeAspect="1"/>
          </p:cNvPicPr>
          <p:nvPr/>
        </p:nvPicPr>
        <p:blipFill rotWithShape="1">
          <a:blip r:embed="rId4" cstate="email">
            <a:duotone>
              <a:prstClr val="black"/>
              <a:schemeClr val="tx2">
                <a:tint val="45000"/>
                <a:satMod val="400000"/>
              </a:schemeClr>
            </a:duotone>
          </a:blip>
          <a:srcRect l="-1" r="-6909"/>
          <a:stretch>
            <a:fillRect/>
          </a:stretch>
        </p:blipFill>
        <p:spPr>
          <a:xfrm>
            <a:off x="8376284" y="1965463"/>
            <a:ext cx="3235679" cy="3621738"/>
          </a:xfrm>
          <a:prstGeom prst="rect">
            <a:avLst/>
          </a:prstGeom>
        </p:spPr>
      </p:pic>
      <p:pic>
        <p:nvPicPr>
          <p:cNvPr id="21" name="图片 20"/>
          <p:cNvPicPr>
            <a:picLocks noChangeAspect="1"/>
          </p:cNvPicPr>
          <p:nvPr/>
        </p:nvPicPr>
        <p:blipFill rotWithShape="1">
          <a:blip r:embed="rId5" cstate="email">
            <a:duotone>
              <a:prstClr val="black"/>
              <a:schemeClr val="tx2">
                <a:tint val="45000"/>
                <a:satMod val="400000"/>
              </a:schemeClr>
            </a:duotone>
          </a:blip>
          <a:srcRect/>
          <a:stretch>
            <a:fillRect/>
          </a:stretch>
        </p:blipFill>
        <p:spPr>
          <a:xfrm>
            <a:off x="7179397" y="1965463"/>
            <a:ext cx="928143" cy="3621738"/>
          </a:xfrm>
          <a:prstGeom prst="rect">
            <a:avLst/>
          </a:prstGeom>
        </p:spPr>
      </p:pic>
      <p:sp>
        <p:nvSpPr>
          <p:cNvPr id="24" name="文本框 23"/>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ppt_y</p:attrName>
                                        </p:attrNameLst>
                                      </p:cBhvr>
                                      <p:tavLst>
                                        <p:tav tm="0">
                                          <p:val>
                                            <p:strVal val="#ppt_y+#ppt_h*1.125000"/>
                                          </p:val>
                                        </p:tav>
                                        <p:tav tm="100000">
                                          <p:val>
                                            <p:strVal val="#ppt_y"/>
                                          </p:val>
                                        </p:tav>
                                      </p:tavLst>
                                    </p:anim>
                                    <p:animEffect transition="in" filter="wipe(up)">
                                      <p:cBhvr>
                                        <p:cTn id="29" dur="500"/>
                                        <p:tgtEl>
                                          <p:spTgt spid="29"/>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animBg="1"/>
      <p:bldP spid="29"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2050" name="TextBox 2049"/>
          <p:cNvSpPr txBox="1"/>
          <p:nvPr/>
        </p:nvSpPr>
        <p:spPr>
          <a:xfrm>
            <a:off x="7600775" y="521140"/>
            <a:ext cx="806631" cy="461665"/>
          </a:xfrm>
          <a:prstGeom prst="rect">
            <a:avLst/>
          </a:prstGeom>
          <a:noFill/>
        </p:spPr>
        <p:txBody>
          <a:bodyPr wrap="none" rtlCol="0">
            <a:spAutoFit/>
          </a:bodyPr>
          <a:lstStyle/>
          <a:p>
            <a:r>
              <a:rPr lang="en-GB" sz="2400" b="1" dirty="0">
                <a:solidFill>
                  <a:schemeClr val="tx1">
                    <a:lumMod val="65000"/>
                    <a:lumOff val="35000"/>
                  </a:schemeClr>
                </a:solidFill>
                <a:cs typeface="+mn-ea"/>
                <a:sym typeface="+mn-lt"/>
              </a:rPr>
              <a:t>2010</a:t>
            </a:r>
          </a:p>
        </p:txBody>
      </p:sp>
      <p:sp>
        <p:nvSpPr>
          <p:cNvPr id="36" name="Rectangle 35"/>
          <p:cNvSpPr/>
          <p:nvPr/>
        </p:nvSpPr>
        <p:spPr>
          <a:xfrm>
            <a:off x="4399747" y="539460"/>
            <a:ext cx="3194957" cy="400110"/>
          </a:xfrm>
          <a:prstGeom prst="rect">
            <a:avLst/>
          </a:prstGeom>
        </p:spPr>
        <p:txBody>
          <a:bodyPr wrap="square">
            <a:spAutoFit/>
          </a:bodyPr>
          <a:lstStyle/>
          <a:p>
            <a:pPr algn="r"/>
            <a:r>
              <a:rPr lang="zh-CN" altLang="en-US" sz="1000" dirty="0">
                <a:solidFill>
                  <a:schemeClr val="bg1">
                    <a:lumMod val="65000"/>
                  </a:schemeClr>
                </a:solidFill>
                <a:cs typeface="+mn-ea"/>
                <a:sym typeface="+mn-lt"/>
              </a:rPr>
              <a:t>点击添加标题点击添加标题点击添加标题点击添加标题点击添加标题</a:t>
            </a:r>
            <a:endParaRPr lang="en-GB" sz="1000" dirty="0">
              <a:solidFill>
                <a:schemeClr val="bg1">
                  <a:lumMod val="65000"/>
                </a:schemeClr>
              </a:solidFill>
              <a:cs typeface="+mn-ea"/>
              <a:sym typeface="+mn-lt"/>
            </a:endParaRPr>
          </a:p>
        </p:txBody>
      </p:sp>
      <p:sp>
        <p:nvSpPr>
          <p:cNvPr id="37" name="TextBox 36"/>
          <p:cNvSpPr txBox="1"/>
          <p:nvPr/>
        </p:nvSpPr>
        <p:spPr>
          <a:xfrm>
            <a:off x="6339679" y="1107412"/>
            <a:ext cx="806631" cy="461665"/>
          </a:xfrm>
          <a:prstGeom prst="rect">
            <a:avLst/>
          </a:prstGeom>
          <a:noFill/>
        </p:spPr>
        <p:txBody>
          <a:bodyPr wrap="none" rtlCol="0">
            <a:spAutoFit/>
          </a:bodyPr>
          <a:lstStyle/>
          <a:p>
            <a:r>
              <a:rPr lang="en-GB" sz="2400" b="1" dirty="0">
                <a:solidFill>
                  <a:schemeClr val="tx1">
                    <a:lumMod val="65000"/>
                    <a:lumOff val="35000"/>
                  </a:schemeClr>
                </a:solidFill>
                <a:cs typeface="+mn-ea"/>
                <a:sym typeface="+mn-lt"/>
              </a:rPr>
              <a:t>2011</a:t>
            </a:r>
          </a:p>
        </p:txBody>
      </p:sp>
      <p:sp>
        <p:nvSpPr>
          <p:cNvPr id="38" name="Rectangle 37"/>
          <p:cNvSpPr/>
          <p:nvPr/>
        </p:nvSpPr>
        <p:spPr>
          <a:xfrm>
            <a:off x="3138651" y="1125733"/>
            <a:ext cx="3194957" cy="400110"/>
          </a:xfrm>
          <a:prstGeom prst="rect">
            <a:avLst/>
          </a:prstGeom>
        </p:spPr>
        <p:txBody>
          <a:bodyPr wrap="square">
            <a:spAutoFit/>
          </a:bodyPr>
          <a:lstStyle/>
          <a:p>
            <a:pPr algn="r"/>
            <a:r>
              <a:rPr lang="zh-CN" altLang="en-US" sz="1000" dirty="0">
                <a:solidFill>
                  <a:schemeClr val="bg1">
                    <a:lumMod val="65000"/>
                  </a:schemeClr>
                </a:solidFill>
                <a:cs typeface="+mn-ea"/>
                <a:sym typeface="+mn-lt"/>
              </a:rPr>
              <a:t>点击添加标题点击添加标题点击添加标题点击添加标题点击添加标题</a:t>
            </a:r>
            <a:endParaRPr lang="en-GB" sz="1000" dirty="0">
              <a:solidFill>
                <a:schemeClr val="bg1">
                  <a:lumMod val="65000"/>
                </a:schemeClr>
              </a:solidFill>
              <a:cs typeface="+mn-ea"/>
              <a:sym typeface="+mn-lt"/>
            </a:endParaRPr>
          </a:p>
        </p:txBody>
      </p:sp>
      <p:sp>
        <p:nvSpPr>
          <p:cNvPr id="39" name="TextBox 38"/>
          <p:cNvSpPr txBox="1"/>
          <p:nvPr/>
        </p:nvSpPr>
        <p:spPr>
          <a:xfrm>
            <a:off x="5463295" y="1978265"/>
            <a:ext cx="806631" cy="461665"/>
          </a:xfrm>
          <a:prstGeom prst="rect">
            <a:avLst/>
          </a:prstGeom>
          <a:noFill/>
        </p:spPr>
        <p:txBody>
          <a:bodyPr wrap="none" rtlCol="0">
            <a:spAutoFit/>
          </a:bodyPr>
          <a:lstStyle/>
          <a:p>
            <a:r>
              <a:rPr lang="en-GB" sz="2400" b="1" dirty="0">
                <a:solidFill>
                  <a:schemeClr val="tx1">
                    <a:lumMod val="65000"/>
                    <a:lumOff val="35000"/>
                  </a:schemeClr>
                </a:solidFill>
                <a:cs typeface="+mn-ea"/>
                <a:sym typeface="+mn-lt"/>
              </a:rPr>
              <a:t>2012</a:t>
            </a:r>
          </a:p>
        </p:txBody>
      </p:sp>
      <p:sp>
        <p:nvSpPr>
          <p:cNvPr id="40" name="Rectangle 39"/>
          <p:cNvSpPr/>
          <p:nvPr/>
        </p:nvSpPr>
        <p:spPr>
          <a:xfrm>
            <a:off x="2262267" y="1996587"/>
            <a:ext cx="3194957" cy="400110"/>
          </a:xfrm>
          <a:prstGeom prst="rect">
            <a:avLst/>
          </a:prstGeom>
        </p:spPr>
        <p:txBody>
          <a:bodyPr wrap="square">
            <a:spAutoFit/>
          </a:bodyPr>
          <a:lstStyle/>
          <a:p>
            <a:pPr algn="r"/>
            <a:r>
              <a:rPr lang="zh-CN" altLang="en-US" sz="1000" dirty="0">
                <a:solidFill>
                  <a:schemeClr val="bg1">
                    <a:lumMod val="65000"/>
                  </a:schemeClr>
                </a:solidFill>
                <a:cs typeface="+mn-ea"/>
                <a:sym typeface="+mn-lt"/>
              </a:rPr>
              <a:t>点击添加标题点击添加标题点击添加标题点击添加标题点击添加标题</a:t>
            </a:r>
            <a:endParaRPr lang="en-GB" sz="1000" dirty="0">
              <a:solidFill>
                <a:schemeClr val="bg1">
                  <a:lumMod val="65000"/>
                </a:schemeClr>
              </a:solidFill>
              <a:cs typeface="+mn-ea"/>
              <a:sym typeface="+mn-lt"/>
            </a:endParaRPr>
          </a:p>
        </p:txBody>
      </p:sp>
      <p:sp>
        <p:nvSpPr>
          <p:cNvPr id="41" name="TextBox 40"/>
          <p:cNvSpPr txBox="1"/>
          <p:nvPr/>
        </p:nvSpPr>
        <p:spPr>
          <a:xfrm>
            <a:off x="5026591" y="3206014"/>
            <a:ext cx="806631" cy="461665"/>
          </a:xfrm>
          <a:prstGeom prst="rect">
            <a:avLst/>
          </a:prstGeom>
          <a:noFill/>
        </p:spPr>
        <p:txBody>
          <a:bodyPr wrap="none" rtlCol="0">
            <a:spAutoFit/>
          </a:bodyPr>
          <a:lstStyle/>
          <a:p>
            <a:r>
              <a:rPr lang="en-GB" sz="2400" b="1" dirty="0">
                <a:solidFill>
                  <a:schemeClr val="tx1">
                    <a:lumMod val="65000"/>
                    <a:lumOff val="35000"/>
                  </a:schemeClr>
                </a:solidFill>
                <a:cs typeface="+mn-ea"/>
                <a:sym typeface="+mn-lt"/>
              </a:rPr>
              <a:t>2013</a:t>
            </a:r>
          </a:p>
        </p:txBody>
      </p:sp>
      <p:sp>
        <p:nvSpPr>
          <p:cNvPr id="42" name="Rectangle 41"/>
          <p:cNvSpPr/>
          <p:nvPr/>
        </p:nvSpPr>
        <p:spPr>
          <a:xfrm>
            <a:off x="1825563" y="3224336"/>
            <a:ext cx="3194957" cy="400110"/>
          </a:xfrm>
          <a:prstGeom prst="rect">
            <a:avLst/>
          </a:prstGeom>
        </p:spPr>
        <p:txBody>
          <a:bodyPr wrap="square">
            <a:spAutoFit/>
          </a:bodyPr>
          <a:lstStyle/>
          <a:p>
            <a:pPr algn="r"/>
            <a:r>
              <a:rPr lang="zh-CN" altLang="en-US" sz="1000" dirty="0">
                <a:solidFill>
                  <a:schemeClr val="bg1">
                    <a:lumMod val="65000"/>
                  </a:schemeClr>
                </a:solidFill>
                <a:cs typeface="+mn-ea"/>
                <a:sym typeface="+mn-lt"/>
              </a:rPr>
              <a:t>点击添加标题点击添加标题点击添加标题点击添加标题点击添加标题</a:t>
            </a:r>
            <a:endParaRPr lang="en-GB" sz="1000" dirty="0">
              <a:solidFill>
                <a:schemeClr val="bg1">
                  <a:lumMod val="65000"/>
                </a:schemeClr>
              </a:solidFill>
              <a:cs typeface="+mn-ea"/>
              <a:sym typeface="+mn-lt"/>
            </a:endParaRPr>
          </a:p>
        </p:txBody>
      </p:sp>
      <p:sp>
        <p:nvSpPr>
          <p:cNvPr id="43" name="TextBox 42"/>
          <p:cNvSpPr txBox="1"/>
          <p:nvPr/>
        </p:nvSpPr>
        <p:spPr>
          <a:xfrm>
            <a:off x="5317235" y="4423593"/>
            <a:ext cx="806631" cy="461665"/>
          </a:xfrm>
          <a:prstGeom prst="rect">
            <a:avLst/>
          </a:prstGeom>
          <a:noFill/>
        </p:spPr>
        <p:txBody>
          <a:bodyPr wrap="none" rtlCol="0">
            <a:spAutoFit/>
          </a:bodyPr>
          <a:lstStyle/>
          <a:p>
            <a:r>
              <a:rPr lang="en-GB" sz="2400" b="1" dirty="0">
                <a:solidFill>
                  <a:schemeClr val="tx1">
                    <a:lumMod val="65000"/>
                    <a:lumOff val="35000"/>
                  </a:schemeClr>
                </a:solidFill>
                <a:cs typeface="+mn-ea"/>
                <a:sym typeface="+mn-lt"/>
              </a:rPr>
              <a:t>2014</a:t>
            </a:r>
          </a:p>
        </p:txBody>
      </p:sp>
      <p:sp>
        <p:nvSpPr>
          <p:cNvPr id="44" name="Rectangle 43"/>
          <p:cNvSpPr/>
          <p:nvPr/>
        </p:nvSpPr>
        <p:spPr>
          <a:xfrm>
            <a:off x="2116207" y="4441915"/>
            <a:ext cx="3194957" cy="400110"/>
          </a:xfrm>
          <a:prstGeom prst="rect">
            <a:avLst/>
          </a:prstGeom>
        </p:spPr>
        <p:txBody>
          <a:bodyPr wrap="square">
            <a:spAutoFit/>
          </a:bodyPr>
          <a:lstStyle/>
          <a:p>
            <a:pPr algn="r"/>
            <a:r>
              <a:rPr lang="zh-CN" altLang="en-US" sz="1000" dirty="0">
                <a:solidFill>
                  <a:schemeClr val="bg1">
                    <a:lumMod val="65000"/>
                  </a:schemeClr>
                </a:solidFill>
                <a:cs typeface="+mn-ea"/>
                <a:sym typeface="+mn-lt"/>
              </a:rPr>
              <a:t>点击添加标题点击添加标题点击添加标题点击添加标题点击添加标题</a:t>
            </a:r>
            <a:endParaRPr lang="en-GB" sz="1000" dirty="0">
              <a:solidFill>
                <a:schemeClr val="bg1">
                  <a:lumMod val="65000"/>
                </a:schemeClr>
              </a:solidFill>
              <a:cs typeface="+mn-ea"/>
              <a:sym typeface="+mn-lt"/>
            </a:endParaRPr>
          </a:p>
        </p:txBody>
      </p:sp>
      <p:sp>
        <p:nvSpPr>
          <p:cNvPr id="45" name="TextBox 44"/>
          <p:cNvSpPr txBox="1"/>
          <p:nvPr/>
        </p:nvSpPr>
        <p:spPr>
          <a:xfrm>
            <a:off x="6135606" y="5407344"/>
            <a:ext cx="806631" cy="461665"/>
          </a:xfrm>
          <a:prstGeom prst="rect">
            <a:avLst/>
          </a:prstGeom>
          <a:noFill/>
        </p:spPr>
        <p:txBody>
          <a:bodyPr wrap="none" rtlCol="0">
            <a:spAutoFit/>
          </a:bodyPr>
          <a:lstStyle/>
          <a:p>
            <a:r>
              <a:rPr lang="en-GB" sz="2400" b="1" dirty="0">
                <a:solidFill>
                  <a:schemeClr val="tx1">
                    <a:lumMod val="65000"/>
                    <a:lumOff val="35000"/>
                  </a:schemeClr>
                </a:solidFill>
                <a:cs typeface="+mn-ea"/>
                <a:sym typeface="+mn-lt"/>
              </a:rPr>
              <a:t>2015</a:t>
            </a:r>
          </a:p>
        </p:txBody>
      </p:sp>
      <p:sp>
        <p:nvSpPr>
          <p:cNvPr id="46" name="Rectangle 45"/>
          <p:cNvSpPr/>
          <p:nvPr/>
        </p:nvSpPr>
        <p:spPr>
          <a:xfrm>
            <a:off x="2934578" y="5425665"/>
            <a:ext cx="3194957" cy="400110"/>
          </a:xfrm>
          <a:prstGeom prst="rect">
            <a:avLst/>
          </a:prstGeom>
        </p:spPr>
        <p:txBody>
          <a:bodyPr wrap="square">
            <a:spAutoFit/>
          </a:bodyPr>
          <a:lstStyle/>
          <a:p>
            <a:pPr algn="r"/>
            <a:r>
              <a:rPr lang="zh-CN" altLang="en-US" sz="1000" dirty="0">
                <a:solidFill>
                  <a:schemeClr val="bg1">
                    <a:lumMod val="65000"/>
                  </a:schemeClr>
                </a:solidFill>
                <a:cs typeface="+mn-ea"/>
                <a:sym typeface="+mn-lt"/>
              </a:rPr>
              <a:t>点击添加标题点击添加标题点击添加标题点击添加标题点击添加标题</a:t>
            </a:r>
            <a:endParaRPr lang="en-GB" sz="1000" dirty="0">
              <a:solidFill>
                <a:schemeClr val="bg1">
                  <a:lumMod val="65000"/>
                </a:schemeClr>
              </a:solidFill>
              <a:cs typeface="+mn-ea"/>
              <a:sym typeface="+mn-lt"/>
            </a:endParaRPr>
          </a:p>
        </p:txBody>
      </p:sp>
      <p:sp>
        <p:nvSpPr>
          <p:cNvPr id="47" name="TextBox 46"/>
          <p:cNvSpPr txBox="1"/>
          <p:nvPr/>
        </p:nvSpPr>
        <p:spPr>
          <a:xfrm>
            <a:off x="7381650" y="6071718"/>
            <a:ext cx="806631" cy="461665"/>
          </a:xfrm>
          <a:prstGeom prst="rect">
            <a:avLst/>
          </a:prstGeom>
          <a:noFill/>
        </p:spPr>
        <p:txBody>
          <a:bodyPr wrap="none" rtlCol="0">
            <a:spAutoFit/>
          </a:bodyPr>
          <a:lstStyle/>
          <a:p>
            <a:r>
              <a:rPr lang="en-GB" sz="2400" b="1" dirty="0">
                <a:solidFill>
                  <a:schemeClr val="tx1">
                    <a:lumMod val="65000"/>
                    <a:lumOff val="35000"/>
                  </a:schemeClr>
                </a:solidFill>
                <a:cs typeface="+mn-ea"/>
                <a:sym typeface="+mn-lt"/>
              </a:rPr>
              <a:t>2016</a:t>
            </a:r>
          </a:p>
        </p:txBody>
      </p:sp>
      <p:sp>
        <p:nvSpPr>
          <p:cNvPr id="48" name="Rectangle 47"/>
          <p:cNvSpPr/>
          <p:nvPr/>
        </p:nvSpPr>
        <p:spPr>
          <a:xfrm>
            <a:off x="4180622" y="6090040"/>
            <a:ext cx="3194957" cy="400110"/>
          </a:xfrm>
          <a:prstGeom prst="rect">
            <a:avLst/>
          </a:prstGeom>
        </p:spPr>
        <p:txBody>
          <a:bodyPr wrap="square">
            <a:spAutoFit/>
          </a:bodyPr>
          <a:lstStyle/>
          <a:p>
            <a:pPr algn="r"/>
            <a:r>
              <a:rPr lang="zh-CN" altLang="en-US" sz="1000" dirty="0">
                <a:solidFill>
                  <a:schemeClr val="bg1">
                    <a:lumMod val="65000"/>
                  </a:schemeClr>
                </a:solidFill>
                <a:cs typeface="+mn-ea"/>
                <a:sym typeface="+mn-lt"/>
              </a:rPr>
              <a:t>点击添加标题点击添加标题点击添加标题点击添加标题点击添加标题</a:t>
            </a:r>
            <a:endParaRPr lang="en-GB" sz="1000" dirty="0">
              <a:solidFill>
                <a:schemeClr val="bg1">
                  <a:lumMod val="65000"/>
                </a:schemeClr>
              </a:solidFill>
              <a:cs typeface="+mn-ea"/>
              <a:sym typeface="+mn-lt"/>
            </a:endParaRPr>
          </a:p>
        </p:txBody>
      </p:sp>
      <p:pic>
        <p:nvPicPr>
          <p:cNvPr id="93" name="图片 92"/>
          <p:cNvPicPr>
            <a:picLocks noChangeAspect="1"/>
          </p:cNvPicPr>
          <p:nvPr/>
        </p:nvPicPr>
        <p:blipFill rotWithShape="1">
          <a:blip r:embed="rId3" cstate="email">
            <a:duotone>
              <a:prstClr val="black"/>
              <a:schemeClr val="tx2">
                <a:tint val="45000"/>
                <a:satMod val="400000"/>
              </a:schemeClr>
            </a:duotone>
          </a:blip>
          <a:srcRect/>
          <a:stretch>
            <a:fillRect/>
          </a:stretch>
        </p:blipFill>
        <p:spPr>
          <a:xfrm>
            <a:off x="6136690" y="1461656"/>
            <a:ext cx="4334058" cy="4225461"/>
          </a:xfrm>
          <a:custGeom>
            <a:avLst/>
            <a:gdLst>
              <a:gd name="connsiteX0" fmla="*/ 1205381 w 2410762"/>
              <a:gd name="connsiteY0" fmla="*/ 0 h 2350356"/>
              <a:gd name="connsiteX1" fmla="*/ 2410762 w 2410762"/>
              <a:gd name="connsiteY1" fmla="*/ 1175178 h 2350356"/>
              <a:gd name="connsiteX2" fmla="*/ 1205381 w 2410762"/>
              <a:gd name="connsiteY2" fmla="*/ 2350356 h 2350356"/>
              <a:gd name="connsiteX3" fmla="*/ 0 w 2410762"/>
              <a:gd name="connsiteY3" fmla="*/ 1175178 h 2350356"/>
              <a:gd name="connsiteX4" fmla="*/ 1205381 w 2410762"/>
              <a:gd name="connsiteY4" fmla="*/ 0 h 235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762" h="2350356">
                <a:moveTo>
                  <a:pt x="1205381" y="0"/>
                </a:moveTo>
                <a:cubicBezTo>
                  <a:pt x="1871095" y="0"/>
                  <a:pt x="2410762" y="526145"/>
                  <a:pt x="2410762" y="1175178"/>
                </a:cubicBezTo>
                <a:cubicBezTo>
                  <a:pt x="2410762" y="1824211"/>
                  <a:pt x="1871095" y="2350356"/>
                  <a:pt x="1205381" y="2350356"/>
                </a:cubicBezTo>
                <a:cubicBezTo>
                  <a:pt x="539667" y="2350356"/>
                  <a:pt x="0" y="1824211"/>
                  <a:pt x="0" y="1175178"/>
                </a:cubicBezTo>
                <a:cubicBezTo>
                  <a:pt x="0" y="526145"/>
                  <a:pt x="539667" y="0"/>
                  <a:pt x="1205381" y="0"/>
                </a:cubicBezTo>
                <a:close/>
              </a:path>
            </a:pathLst>
          </a:custGeom>
          <a:ln>
            <a:solidFill>
              <a:schemeClr val="accent2"/>
            </a:solidFill>
          </a:ln>
        </p:spPr>
      </p:pic>
      <p:sp>
        <p:nvSpPr>
          <p:cNvPr id="118" name="文本框 117"/>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anim calcmode="lin" valueType="num">
                                      <p:cBhvr>
                                        <p:cTn id="12" dur="500" fill="hold"/>
                                        <p:tgtEl>
                                          <p:spTgt spid="36"/>
                                        </p:tgtEl>
                                        <p:attrNameLst>
                                          <p:attrName>ppt_x</p:attrName>
                                        </p:attrNameLst>
                                      </p:cBhvr>
                                      <p:tavLst>
                                        <p:tav tm="0">
                                          <p:val>
                                            <p:strVal val="#ppt_x"/>
                                          </p:val>
                                        </p:tav>
                                        <p:tav tm="100000">
                                          <p:val>
                                            <p:strVal val="#ppt_x"/>
                                          </p:val>
                                        </p:tav>
                                      </p:tavLst>
                                    </p:anim>
                                    <p:anim calcmode="lin" valueType="num">
                                      <p:cBhvr>
                                        <p:cTn id="13" dur="5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anim calcmode="lin" valueType="num">
                                      <p:cBhvr>
                                        <p:cTn id="22" dur="500" fill="hold"/>
                                        <p:tgtEl>
                                          <p:spTgt spid="38"/>
                                        </p:tgtEl>
                                        <p:attrNameLst>
                                          <p:attrName>ppt_x</p:attrName>
                                        </p:attrNameLst>
                                      </p:cBhvr>
                                      <p:tavLst>
                                        <p:tav tm="0">
                                          <p:val>
                                            <p:strVal val="#ppt_x"/>
                                          </p:val>
                                        </p:tav>
                                        <p:tav tm="100000">
                                          <p:val>
                                            <p:strVal val="#ppt_x"/>
                                          </p:val>
                                        </p:tav>
                                      </p:tavLst>
                                    </p:anim>
                                    <p:anim calcmode="lin" valueType="num">
                                      <p:cBhvr>
                                        <p:cTn id="23" dur="5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anim calcmode="lin" valueType="num">
                                      <p:cBhvr>
                                        <p:cTn id="42" dur="500" fill="hold"/>
                                        <p:tgtEl>
                                          <p:spTgt spid="42"/>
                                        </p:tgtEl>
                                        <p:attrNameLst>
                                          <p:attrName>ppt_x</p:attrName>
                                        </p:attrNameLst>
                                      </p:cBhvr>
                                      <p:tavLst>
                                        <p:tav tm="0">
                                          <p:val>
                                            <p:strVal val="#ppt_x"/>
                                          </p:val>
                                        </p:tav>
                                        <p:tav tm="100000">
                                          <p:val>
                                            <p:strVal val="#ppt_x"/>
                                          </p:val>
                                        </p:tav>
                                      </p:tavLst>
                                    </p:anim>
                                    <p:anim calcmode="lin" valueType="num">
                                      <p:cBhvr>
                                        <p:cTn id="43" dur="5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anim calcmode="lin" valueType="num">
                                      <p:cBhvr>
                                        <p:cTn id="52" dur="500" fill="hold"/>
                                        <p:tgtEl>
                                          <p:spTgt spid="44"/>
                                        </p:tgtEl>
                                        <p:attrNameLst>
                                          <p:attrName>ppt_x</p:attrName>
                                        </p:attrNameLst>
                                      </p:cBhvr>
                                      <p:tavLst>
                                        <p:tav tm="0">
                                          <p:val>
                                            <p:strVal val="#ppt_x"/>
                                          </p:val>
                                        </p:tav>
                                        <p:tav tm="100000">
                                          <p:val>
                                            <p:strVal val="#ppt_x"/>
                                          </p:val>
                                        </p:tav>
                                      </p:tavLst>
                                    </p:anim>
                                    <p:anim calcmode="lin" valueType="num">
                                      <p:cBhvr>
                                        <p:cTn id="53" dur="500" fill="hold"/>
                                        <p:tgtEl>
                                          <p:spTgt spid="4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anim calcmode="lin" valueType="num">
                                      <p:cBhvr>
                                        <p:cTn id="62" dur="500" fill="hold"/>
                                        <p:tgtEl>
                                          <p:spTgt spid="46"/>
                                        </p:tgtEl>
                                        <p:attrNameLst>
                                          <p:attrName>ppt_x</p:attrName>
                                        </p:attrNameLst>
                                      </p:cBhvr>
                                      <p:tavLst>
                                        <p:tav tm="0">
                                          <p:val>
                                            <p:strVal val="#ppt_x"/>
                                          </p:val>
                                        </p:tav>
                                        <p:tav tm="100000">
                                          <p:val>
                                            <p:strVal val="#ppt_x"/>
                                          </p:val>
                                        </p:tav>
                                      </p:tavLst>
                                    </p:anim>
                                    <p:anim calcmode="lin" valueType="num">
                                      <p:cBhvr>
                                        <p:cTn id="63" dur="500" fill="hold"/>
                                        <p:tgtEl>
                                          <p:spTgt spid="46"/>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anim calcmode="lin" valueType="num">
                                      <p:cBhvr>
                                        <p:cTn id="72" dur="500" fill="hold"/>
                                        <p:tgtEl>
                                          <p:spTgt spid="48"/>
                                        </p:tgtEl>
                                        <p:attrNameLst>
                                          <p:attrName>ppt_x</p:attrName>
                                        </p:attrNameLst>
                                      </p:cBhvr>
                                      <p:tavLst>
                                        <p:tav tm="0">
                                          <p:val>
                                            <p:strVal val="#ppt_x"/>
                                          </p:val>
                                        </p:tav>
                                        <p:tav tm="100000">
                                          <p:val>
                                            <p:strVal val="#ppt_x"/>
                                          </p:val>
                                        </p:tav>
                                      </p:tavLst>
                                    </p:anim>
                                    <p:anim calcmode="lin" valueType="num">
                                      <p:cBhvr>
                                        <p:cTn id="73" dur="500" fill="hold"/>
                                        <p:tgtEl>
                                          <p:spTgt spid="48"/>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118"/>
                                        </p:tgtEl>
                                        <p:attrNameLst>
                                          <p:attrName>style.visibility</p:attrName>
                                        </p:attrNameLst>
                                      </p:cBhvr>
                                      <p:to>
                                        <p:strVal val="visible"/>
                                      </p:to>
                                    </p:set>
                                    <p:animEffect transition="in" filter="wipe(up)">
                                      <p:cBhvr>
                                        <p:cTn id="7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6" grpId="0"/>
      <p:bldP spid="37" grpId="0"/>
      <p:bldP spid="38" grpId="0"/>
      <p:bldP spid="39" grpId="0"/>
      <p:bldP spid="40" grpId="0"/>
      <p:bldP spid="41" grpId="0"/>
      <p:bldP spid="42" grpId="0"/>
      <p:bldP spid="43" grpId="0"/>
      <p:bldP spid="44" grpId="0"/>
      <p:bldP spid="45" grpId="0"/>
      <p:bldP spid="46" grpId="0"/>
      <p:bldP spid="47" grpId="0"/>
      <p:bldP spid="48" grpId="0"/>
      <p:bldP spid="1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36" name="文本框 35"/>
          <p:cNvSpPr txBox="1"/>
          <p:nvPr/>
        </p:nvSpPr>
        <p:spPr>
          <a:xfrm>
            <a:off x="8047884" y="1538183"/>
            <a:ext cx="3093041" cy="2655939"/>
          </a:xfrm>
          <a:prstGeom prst="rect">
            <a:avLst/>
          </a:prstGeom>
          <a:noFill/>
        </p:spPr>
        <p:txBody>
          <a:bodyPr vert="eaVert" wrap="square" lIns="91384" tIns="45693" rIns="91384" bIns="45693" rtlCol="0" anchor="ctr">
            <a:spAutoFit/>
          </a:bodyPr>
          <a:lstStyle/>
          <a:p>
            <a:pPr algn="just">
              <a:lnSpc>
                <a:spcPct val="150000"/>
              </a:lnSpc>
            </a:pPr>
            <a:r>
              <a:rPr lang="zh-CN" altLang="en-US" sz="1400" spc="300" dirty="0">
                <a:solidFill>
                  <a:schemeClr val="bg1"/>
                </a:solidFill>
                <a:cs typeface="+mn-ea"/>
                <a:sym typeface="+mn-lt"/>
              </a:rPr>
              <a:t>点击输入文本点击输入文本点击输入文本点击输入文本点击输入文本点击输入文本点击输入文本点击输入文本点击输入文本点击输入文本点击输入文本点击输入文本点击输入文本</a:t>
            </a:r>
            <a:endParaRPr lang="zh-CN" altLang="zh-CN" sz="1400" spc="300" dirty="0">
              <a:solidFill>
                <a:schemeClr val="bg1"/>
              </a:solidFill>
              <a:cs typeface="+mn-ea"/>
              <a:sym typeface="+mn-lt"/>
            </a:endParaRPr>
          </a:p>
          <a:p>
            <a:pPr algn="just">
              <a:lnSpc>
                <a:spcPct val="150000"/>
              </a:lnSpc>
            </a:pPr>
            <a:endParaRPr lang="zh-CN" altLang="en-US" sz="1400" spc="300" dirty="0">
              <a:solidFill>
                <a:schemeClr val="bg1"/>
              </a:solidFill>
              <a:cs typeface="+mn-ea"/>
              <a:sym typeface="+mn-lt"/>
            </a:endParaRPr>
          </a:p>
        </p:txBody>
      </p:sp>
      <p:sp>
        <p:nvSpPr>
          <p:cNvPr id="37" name="文本框 36"/>
          <p:cNvSpPr txBox="1"/>
          <p:nvPr/>
        </p:nvSpPr>
        <p:spPr>
          <a:xfrm>
            <a:off x="7343279" y="1763323"/>
            <a:ext cx="594793" cy="2803391"/>
          </a:xfrm>
          <a:prstGeom prst="rect">
            <a:avLst/>
          </a:prstGeom>
          <a:noFill/>
        </p:spPr>
        <p:txBody>
          <a:bodyPr vert="eaVert" wrap="square" lIns="91384" tIns="45693" rIns="91384" bIns="45693" rtlCol="0">
            <a:spAutoFit/>
          </a:bodyPr>
          <a:lstStyle/>
          <a:p>
            <a:r>
              <a:rPr lang="zh-CN" altLang="en-US" sz="2665" spc="300" dirty="0">
                <a:solidFill>
                  <a:schemeClr val="bg1"/>
                </a:solidFill>
                <a:cs typeface="+mn-ea"/>
                <a:sym typeface="+mn-lt"/>
              </a:rPr>
              <a:t>此处添加标题</a:t>
            </a:r>
          </a:p>
        </p:txBody>
      </p:sp>
      <p:pic>
        <p:nvPicPr>
          <p:cNvPr id="15" name="图片 14"/>
          <p:cNvPicPr>
            <a:picLocks noChangeAspect="1"/>
          </p:cNvPicPr>
          <p:nvPr/>
        </p:nvPicPr>
        <p:blipFill rotWithShape="1">
          <a:blip r:embed="rId3" cstate="email"/>
          <a:srcRect b="-12810"/>
          <a:stretch>
            <a:fillRect/>
          </a:stretch>
        </p:blipFill>
        <p:spPr>
          <a:xfrm>
            <a:off x="38100" y="231722"/>
            <a:ext cx="8333050" cy="7451483"/>
          </a:xfrm>
          <a:prstGeom prst="rect">
            <a:avLst/>
          </a:prstGeom>
        </p:spPr>
      </p:pic>
      <p:sp>
        <p:nvSpPr>
          <p:cNvPr id="16" name="文本框 15"/>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strips(downLeft)">
                                      <p:cBhvr>
                                        <p:cTn id="11" dur="500"/>
                                        <p:tgtEl>
                                          <p:spTgt spid="3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grpSp>
        <p:nvGrpSpPr>
          <p:cNvPr id="3" name="Group 2"/>
          <p:cNvGrpSpPr/>
          <p:nvPr/>
        </p:nvGrpSpPr>
        <p:grpSpPr>
          <a:xfrm>
            <a:off x="218285" y="1501783"/>
            <a:ext cx="5837235" cy="2017499"/>
            <a:chOff x="218284" y="1501782"/>
            <a:chExt cx="5837235" cy="2017499"/>
          </a:xfrm>
        </p:grpSpPr>
        <p:grpSp>
          <p:nvGrpSpPr>
            <p:cNvPr id="4" name="Group 3"/>
            <p:cNvGrpSpPr/>
            <p:nvPr/>
          </p:nvGrpSpPr>
          <p:grpSpPr>
            <a:xfrm>
              <a:off x="2289968" y="1501782"/>
              <a:ext cx="3765551" cy="2017499"/>
              <a:chOff x="2289968" y="1501782"/>
              <a:chExt cx="3765551" cy="2017499"/>
            </a:xfrm>
          </p:grpSpPr>
          <p:sp>
            <p:nvSpPr>
              <p:cNvPr id="6" name="Freeform 8"/>
              <p:cNvSpPr>
                <a:spLocks noEditPoints="1"/>
              </p:cNvSpPr>
              <p:nvPr/>
            </p:nvSpPr>
            <p:spPr bwMode="auto">
              <a:xfrm>
                <a:off x="2289968" y="1589088"/>
                <a:ext cx="192088" cy="193675"/>
              </a:xfrm>
              <a:custGeom>
                <a:avLst/>
                <a:gdLst>
                  <a:gd name="T0" fmla="*/ 80 w 98"/>
                  <a:gd name="T1" fmla="*/ 63 h 99"/>
                  <a:gd name="T2" fmla="*/ 66 w 98"/>
                  <a:gd name="T3" fmla="*/ 70 h 99"/>
                  <a:gd name="T4" fmla="*/ 35 w 98"/>
                  <a:gd name="T5" fmla="*/ 54 h 99"/>
                  <a:gd name="T6" fmla="*/ 36 w 98"/>
                  <a:gd name="T7" fmla="*/ 50 h 99"/>
                  <a:gd name="T8" fmla="*/ 35 w 98"/>
                  <a:gd name="T9" fmla="*/ 45 h 99"/>
                  <a:gd name="T10" fmla="*/ 65 w 98"/>
                  <a:gd name="T11" fmla="*/ 29 h 99"/>
                  <a:gd name="T12" fmla="*/ 80 w 98"/>
                  <a:gd name="T13" fmla="*/ 36 h 99"/>
                  <a:gd name="T14" fmla="*/ 98 w 98"/>
                  <a:gd name="T15" fmla="*/ 18 h 99"/>
                  <a:gd name="T16" fmla="*/ 80 w 98"/>
                  <a:gd name="T17" fmla="*/ 0 h 99"/>
                  <a:gd name="T18" fmla="*/ 62 w 98"/>
                  <a:gd name="T19" fmla="*/ 18 h 99"/>
                  <a:gd name="T20" fmla="*/ 62 w 98"/>
                  <a:gd name="T21" fmla="*/ 23 h 99"/>
                  <a:gd name="T22" fmla="*/ 32 w 98"/>
                  <a:gd name="T23" fmla="*/ 39 h 99"/>
                  <a:gd name="T24" fmla="*/ 18 w 98"/>
                  <a:gd name="T25" fmla="*/ 32 h 99"/>
                  <a:gd name="T26" fmla="*/ 0 w 98"/>
                  <a:gd name="T27" fmla="*/ 50 h 99"/>
                  <a:gd name="T28" fmla="*/ 18 w 98"/>
                  <a:gd name="T29" fmla="*/ 68 h 99"/>
                  <a:gd name="T30" fmla="*/ 32 w 98"/>
                  <a:gd name="T31" fmla="*/ 61 h 99"/>
                  <a:gd name="T32" fmla="*/ 63 w 98"/>
                  <a:gd name="T33" fmla="*/ 76 h 99"/>
                  <a:gd name="T34" fmla="*/ 62 w 98"/>
                  <a:gd name="T35" fmla="*/ 81 h 99"/>
                  <a:gd name="T36" fmla="*/ 80 w 98"/>
                  <a:gd name="T37" fmla="*/ 99 h 99"/>
                  <a:gd name="T38" fmla="*/ 98 w 98"/>
                  <a:gd name="T39" fmla="*/ 81 h 99"/>
                  <a:gd name="T40" fmla="*/ 80 w 98"/>
                  <a:gd name="T41" fmla="*/ 63 h 99"/>
                  <a:gd name="T42" fmla="*/ 80 w 98"/>
                  <a:gd name="T43" fmla="*/ 63 h 99"/>
                  <a:gd name="T44" fmla="*/ 80 w 98"/>
                  <a:gd name="T45" fmla="*/ 6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99">
                    <a:moveTo>
                      <a:pt x="80" y="63"/>
                    </a:moveTo>
                    <a:cubicBezTo>
                      <a:pt x="74" y="63"/>
                      <a:pt x="69" y="66"/>
                      <a:pt x="66" y="70"/>
                    </a:cubicBezTo>
                    <a:cubicBezTo>
                      <a:pt x="35" y="54"/>
                      <a:pt x="35" y="54"/>
                      <a:pt x="35" y="54"/>
                    </a:cubicBezTo>
                    <a:cubicBezTo>
                      <a:pt x="35" y="53"/>
                      <a:pt x="36" y="51"/>
                      <a:pt x="36" y="50"/>
                    </a:cubicBezTo>
                    <a:cubicBezTo>
                      <a:pt x="36" y="48"/>
                      <a:pt x="35" y="46"/>
                      <a:pt x="35" y="45"/>
                    </a:cubicBezTo>
                    <a:cubicBezTo>
                      <a:pt x="65" y="29"/>
                      <a:pt x="65" y="29"/>
                      <a:pt x="65" y="29"/>
                    </a:cubicBezTo>
                    <a:cubicBezTo>
                      <a:pt x="69" y="34"/>
                      <a:pt x="74" y="36"/>
                      <a:pt x="80" y="36"/>
                    </a:cubicBezTo>
                    <a:cubicBezTo>
                      <a:pt x="90" y="36"/>
                      <a:pt x="98" y="28"/>
                      <a:pt x="98" y="18"/>
                    </a:cubicBezTo>
                    <a:cubicBezTo>
                      <a:pt x="98" y="8"/>
                      <a:pt x="90" y="0"/>
                      <a:pt x="80" y="0"/>
                    </a:cubicBezTo>
                    <a:cubicBezTo>
                      <a:pt x="70" y="0"/>
                      <a:pt x="62" y="8"/>
                      <a:pt x="62" y="18"/>
                    </a:cubicBezTo>
                    <a:cubicBezTo>
                      <a:pt x="62" y="20"/>
                      <a:pt x="62" y="22"/>
                      <a:pt x="62" y="23"/>
                    </a:cubicBezTo>
                    <a:cubicBezTo>
                      <a:pt x="32" y="39"/>
                      <a:pt x="32" y="39"/>
                      <a:pt x="32" y="39"/>
                    </a:cubicBezTo>
                    <a:cubicBezTo>
                      <a:pt x="29" y="35"/>
                      <a:pt x="23" y="32"/>
                      <a:pt x="18" y="32"/>
                    </a:cubicBezTo>
                    <a:cubicBezTo>
                      <a:pt x="8" y="32"/>
                      <a:pt x="0" y="40"/>
                      <a:pt x="0" y="50"/>
                    </a:cubicBezTo>
                    <a:cubicBezTo>
                      <a:pt x="0" y="60"/>
                      <a:pt x="8" y="68"/>
                      <a:pt x="18" y="68"/>
                    </a:cubicBezTo>
                    <a:cubicBezTo>
                      <a:pt x="24" y="68"/>
                      <a:pt x="29" y="65"/>
                      <a:pt x="32" y="61"/>
                    </a:cubicBezTo>
                    <a:cubicBezTo>
                      <a:pt x="63" y="76"/>
                      <a:pt x="63" y="76"/>
                      <a:pt x="63" y="76"/>
                    </a:cubicBezTo>
                    <a:cubicBezTo>
                      <a:pt x="62" y="78"/>
                      <a:pt x="62" y="80"/>
                      <a:pt x="62" y="81"/>
                    </a:cubicBezTo>
                    <a:cubicBezTo>
                      <a:pt x="62" y="91"/>
                      <a:pt x="70" y="99"/>
                      <a:pt x="80" y="99"/>
                    </a:cubicBezTo>
                    <a:cubicBezTo>
                      <a:pt x="90" y="99"/>
                      <a:pt x="98" y="91"/>
                      <a:pt x="98" y="81"/>
                    </a:cubicBezTo>
                    <a:cubicBezTo>
                      <a:pt x="98" y="71"/>
                      <a:pt x="90" y="63"/>
                      <a:pt x="80" y="63"/>
                    </a:cubicBezTo>
                    <a:close/>
                    <a:moveTo>
                      <a:pt x="80" y="63"/>
                    </a:moveTo>
                    <a:cubicBezTo>
                      <a:pt x="80" y="63"/>
                      <a:pt x="80" y="63"/>
                      <a:pt x="80" y="63"/>
                    </a:cubicBezTo>
                  </a:path>
                </a:pathLst>
              </a:custGeom>
              <a:solidFill>
                <a:schemeClr val="accent6"/>
              </a:solidFill>
              <a:ln>
                <a:noFill/>
              </a:ln>
            </p:spPr>
            <p:txBody>
              <a:bodyPr vert="horz" wrap="square" lIns="91440" tIns="45720" rIns="91440" bIns="45720" numCol="1" anchor="t" anchorCtr="0" compatLnSpc="1"/>
              <a:lstStyle/>
              <a:p>
                <a:endParaRPr lang="en-IN">
                  <a:cs typeface="+mn-ea"/>
                  <a:sym typeface="+mn-lt"/>
                </a:endParaRPr>
              </a:p>
            </p:txBody>
          </p:sp>
          <p:sp>
            <p:nvSpPr>
              <p:cNvPr id="7" name="Freeform 10"/>
              <p:cNvSpPr/>
              <p:nvPr/>
            </p:nvSpPr>
            <p:spPr bwMode="auto">
              <a:xfrm>
                <a:off x="3904456" y="1727200"/>
                <a:ext cx="954088" cy="295275"/>
              </a:xfrm>
              <a:custGeom>
                <a:avLst/>
                <a:gdLst>
                  <a:gd name="T0" fmla="*/ 149 w 486"/>
                  <a:gd name="T1" fmla="*/ 147 h 151"/>
                  <a:gd name="T2" fmla="*/ 29 w 486"/>
                  <a:gd name="T3" fmla="*/ 27 h 151"/>
                  <a:gd name="T4" fmla="*/ 33 w 486"/>
                  <a:gd name="T5" fmla="*/ 17 h 151"/>
                  <a:gd name="T6" fmla="*/ 16 w 486"/>
                  <a:gd name="T7" fmla="*/ 0 h 151"/>
                  <a:gd name="T8" fmla="*/ 0 w 486"/>
                  <a:gd name="T9" fmla="*/ 17 h 151"/>
                  <a:gd name="T10" fmla="*/ 16 w 486"/>
                  <a:gd name="T11" fmla="*/ 34 h 151"/>
                  <a:gd name="T12" fmla="*/ 26 w 486"/>
                  <a:gd name="T13" fmla="*/ 30 h 151"/>
                  <a:gd name="T14" fmla="*/ 147 w 486"/>
                  <a:gd name="T15" fmla="*/ 151 h 151"/>
                  <a:gd name="T16" fmla="*/ 486 w 486"/>
                  <a:gd name="T17" fmla="*/ 151 h 151"/>
                  <a:gd name="T18" fmla="*/ 486 w 486"/>
                  <a:gd name="T19" fmla="*/ 147 h 151"/>
                  <a:gd name="T20" fmla="*/ 149 w 486"/>
                  <a:gd name="T21"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151">
                    <a:moveTo>
                      <a:pt x="149" y="147"/>
                    </a:moveTo>
                    <a:cubicBezTo>
                      <a:pt x="29" y="27"/>
                      <a:pt x="29" y="27"/>
                      <a:pt x="29" y="27"/>
                    </a:cubicBezTo>
                    <a:cubicBezTo>
                      <a:pt x="31" y="24"/>
                      <a:pt x="33" y="21"/>
                      <a:pt x="33" y="17"/>
                    </a:cubicBezTo>
                    <a:cubicBezTo>
                      <a:pt x="33" y="8"/>
                      <a:pt x="25" y="0"/>
                      <a:pt x="16" y="0"/>
                    </a:cubicBezTo>
                    <a:cubicBezTo>
                      <a:pt x="7" y="0"/>
                      <a:pt x="0" y="8"/>
                      <a:pt x="0" y="17"/>
                    </a:cubicBezTo>
                    <a:cubicBezTo>
                      <a:pt x="0" y="26"/>
                      <a:pt x="7" y="34"/>
                      <a:pt x="16" y="34"/>
                    </a:cubicBezTo>
                    <a:cubicBezTo>
                      <a:pt x="20" y="34"/>
                      <a:pt x="24" y="32"/>
                      <a:pt x="26" y="30"/>
                    </a:cubicBezTo>
                    <a:cubicBezTo>
                      <a:pt x="147" y="151"/>
                      <a:pt x="147" y="151"/>
                      <a:pt x="147" y="151"/>
                    </a:cubicBezTo>
                    <a:cubicBezTo>
                      <a:pt x="486" y="151"/>
                      <a:pt x="486" y="151"/>
                      <a:pt x="486" y="151"/>
                    </a:cubicBezTo>
                    <a:cubicBezTo>
                      <a:pt x="486" y="147"/>
                      <a:pt x="486" y="147"/>
                      <a:pt x="486" y="147"/>
                    </a:cubicBezTo>
                    <a:lnTo>
                      <a:pt x="149" y="147"/>
                    </a:lnTo>
                    <a:close/>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8" name="Freeform 17"/>
              <p:cNvSpPr/>
              <p:nvPr/>
            </p:nvSpPr>
            <p:spPr bwMode="auto">
              <a:xfrm>
                <a:off x="4167981" y="1522413"/>
                <a:ext cx="1887538" cy="1924050"/>
              </a:xfrm>
              <a:custGeom>
                <a:avLst/>
                <a:gdLst>
                  <a:gd name="T0" fmla="*/ 957 w 962"/>
                  <a:gd name="T1" fmla="*/ 976 h 980"/>
                  <a:gd name="T2" fmla="*/ 957 w 962"/>
                  <a:gd name="T3" fmla="*/ 976 h 980"/>
                  <a:gd name="T4" fmla="*/ 962 w 962"/>
                  <a:gd name="T5" fmla="*/ 964 h 980"/>
                  <a:gd name="T6" fmla="*/ 962 w 962"/>
                  <a:gd name="T7" fmla="*/ 396 h 980"/>
                  <a:gd name="T8" fmla="*/ 957 w 962"/>
                  <a:gd name="T9" fmla="*/ 384 h 980"/>
                  <a:gd name="T10" fmla="*/ 579 w 962"/>
                  <a:gd name="T11" fmla="*/ 7 h 980"/>
                  <a:gd name="T12" fmla="*/ 556 w 962"/>
                  <a:gd name="T13" fmla="*/ 7 h 980"/>
                  <a:gd name="T14" fmla="*/ 6 w 962"/>
                  <a:gd name="T15" fmla="*/ 557 h 980"/>
                  <a:gd name="T16" fmla="*/ 6 w 962"/>
                  <a:gd name="T17" fmla="*/ 580 h 980"/>
                  <a:gd name="T18" fmla="*/ 402 w 962"/>
                  <a:gd name="T19" fmla="*/ 976 h 980"/>
                  <a:gd name="T20" fmla="*/ 414 w 962"/>
                  <a:gd name="T21" fmla="*/ 980 h 980"/>
                  <a:gd name="T22" fmla="*/ 945 w 962"/>
                  <a:gd name="T23" fmla="*/ 980 h 980"/>
                  <a:gd name="T24" fmla="*/ 957 w 962"/>
                  <a:gd name="T25" fmla="*/ 976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2" h="980">
                    <a:moveTo>
                      <a:pt x="957" y="976"/>
                    </a:moveTo>
                    <a:cubicBezTo>
                      <a:pt x="957" y="976"/>
                      <a:pt x="957" y="976"/>
                      <a:pt x="957" y="976"/>
                    </a:cubicBezTo>
                    <a:cubicBezTo>
                      <a:pt x="960" y="973"/>
                      <a:pt x="962" y="968"/>
                      <a:pt x="962" y="964"/>
                    </a:cubicBezTo>
                    <a:cubicBezTo>
                      <a:pt x="962" y="396"/>
                      <a:pt x="962" y="396"/>
                      <a:pt x="962" y="396"/>
                    </a:cubicBezTo>
                    <a:cubicBezTo>
                      <a:pt x="962" y="391"/>
                      <a:pt x="960" y="387"/>
                      <a:pt x="957" y="384"/>
                    </a:cubicBezTo>
                    <a:cubicBezTo>
                      <a:pt x="579" y="7"/>
                      <a:pt x="579" y="7"/>
                      <a:pt x="579" y="7"/>
                    </a:cubicBezTo>
                    <a:cubicBezTo>
                      <a:pt x="573" y="0"/>
                      <a:pt x="563" y="0"/>
                      <a:pt x="556" y="7"/>
                    </a:cubicBezTo>
                    <a:cubicBezTo>
                      <a:pt x="6" y="557"/>
                      <a:pt x="6" y="557"/>
                      <a:pt x="6" y="557"/>
                    </a:cubicBezTo>
                    <a:cubicBezTo>
                      <a:pt x="0" y="563"/>
                      <a:pt x="0" y="573"/>
                      <a:pt x="6" y="580"/>
                    </a:cubicBezTo>
                    <a:cubicBezTo>
                      <a:pt x="402" y="976"/>
                      <a:pt x="402" y="976"/>
                      <a:pt x="402" y="976"/>
                    </a:cubicBezTo>
                    <a:cubicBezTo>
                      <a:pt x="405" y="979"/>
                      <a:pt x="410" y="980"/>
                      <a:pt x="414" y="980"/>
                    </a:cubicBezTo>
                    <a:cubicBezTo>
                      <a:pt x="945" y="980"/>
                      <a:pt x="945" y="980"/>
                      <a:pt x="945" y="980"/>
                    </a:cubicBezTo>
                    <a:cubicBezTo>
                      <a:pt x="950" y="980"/>
                      <a:pt x="954" y="979"/>
                      <a:pt x="957" y="976"/>
                    </a:cubicBezTo>
                    <a:close/>
                  </a:path>
                </a:pathLst>
              </a:custGeom>
              <a:solidFill>
                <a:schemeClr val="accent6"/>
              </a:solidFill>
              <a:ln>
                <a:noFill/>
              </a:ln>
            </p:spPr>
            <p:txBody>
              <a:bodyPr vert="horz" wrap="square" lIns="91440" tIns="45720" rIns="91440" bIns="45720" numCol="1" anchor="t" anchorCtr="0" compatLnSpc="1"/>
              <a:lstStyle/>
              <a:p>
                <a:endParaRPr lang="en-IN">
                  <a:cs typeface="+mn-ea"/>
                  <a:sym typeface="+mn-lt"/>
                </a:endParaRPr>
              </a:p>
            </p:txBody>
          </p:sp>
          <p:sp>
            <p:nvSpPr>
              <p:cNvPr id="9" name="Freeform 20"/>
              <p:cNvSpPr>
                <a:spLocks noEditPoints="1"/>
              </p:cNvSpPr>
              <p:nvPr/>
            </p:nvSpPr>
            <p:spPr bwMode="auto">
              <a:xfrm>
                <a:off x="4942681" y="2052638"/>
                <a:ext cx="358775" cy="361950"/>
              </a:xfrm>
              <a:custGeom>
                <a:avLst/>
                <a:gdLst>
                  <a:gd name="T0" fmla="*/ 149 w 183"/>
                  <a:gd name="T1" fmla="*/ 117 h 184"/>
                  <a:gd name="T2" fmla="*/ 123 w 183"/>
                  <a:gd name="T3" fmla="*/ 129 h 184"/>
                  <a:gd name="T4" fmla="*/ 66 w 183"/>
                  <a:gd name="T5" fmla="*/ 100 h 184"/>
                  <a:gd name="T6" fmla="*/ 67 w 183"/>
                  <a:gd name="T7" fmla="*/ 92 h 184"/>
                  <a:gd name="T8" fmla="*/ 66 w 183"/>
                  <a:gd name="T9" fmla="*/ 82 h 184"/>
                  <a:gd name="T10" fmla="*/ 122 w 183"/>
                  <a:gd name="T11" fmla="*/ 53 h 184"/>
                  <a:gd name="T12" fmla="*/ 149 w 183"/>
                  <a:gd name="T13" fmla="*/ 67 h 184"/>
                  <a:gd name="T14" fmla="*/ 183 w 183"/>
                  <a:gd name="T15" fmla="*/ 33 h 184"/>
                  <a:gd name="T16" fmla="*/ 149 w 183"/>
                  <a:gd name="T17" fmla="*/ 0 h 184"/>
                  <a:gd name="T18" fmla="*/ 116 w 183"/>
                  <a:gd name="T19" fmla="*/ 33 h 184"/>
                  <a:gd name="T20" fmla="*/ 117 w 183"/>
                  <a:gd name="T21" fmla="*/ 42 h 184"/>
                  <a:gd name="T22" fmla="*/ 60 w 183"/>
                  <a:gd name="T23" fmla="*/ 71 h 184"/>
                  <a:gd name="T24" fmla="*/ 34 w 183"/>
                  <a:gd name="T25" fmla="*/ 58 h 184"/>
                  <a:gd name="T26" fmla="*/ 0 w 183"/>
                  <a:gd name="T27" fmla="*/ 92 h 184"/>
                  <a:gd name="T28" fmla="*/ 34 w 183"/>
                  <a:gd name="T29" fmla="*/ 125 h 184"/>
                  <a:gd name="T30" fmla="*/ 60 w 183"/>
                  <a:gd name="T31" fmla="*/ 112 h 184"/>
                  <a:gd name="T32" fmla="*/ 117 w 183"/>
                  <a:gd name="T33" fmla="*/ 141 h 184"/>
                  <a:gd name="T34" fmla="*/ 115 w 183"/>
                  <a:gd name="T35" fmla="*/ 150 h 184"/>
                  <a:gd name="T36" fmla="*/ 149 w 183"/>
                  <a:gd name="T37" fmla="*/ 184 h 184"/>
                  <a:gd name="T38" fmla="*/ 183 w 183"/>
                  <a:gd name="T39" fmla="*/ 150 h 184"/>
                  <a:gd name="T40" fmla="*/ 149 w 183"/>
                  <a:gd name="T41" fmla="*/ 117 h 184"/>
                  <a:gd name="T42" fmla="*/ 149 w 183"/>
                  <a:gd name="T43" fmla="*/ 117 h 184"/>
                  <a:gd name="T44" fmla="*/ 149 w 183"/>
                  <a:gd name="T45" fmla="*/ 1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184">
                    <a:moveTo>
                      <a:pt x="149" y="117"/>
                    </a:moveTo>
                    <a:cubicBezTo>
                      <a:pt x="138" y="117"/>
                      <a:pt x="129" y="122"/>
                      <a:pt x="123" y="129"/>
                    </a:cubicBezTo>
                    <a:cubicBezTo>
                      <a:pt x="66" y="100"/>
                      <a:pt x="66" y="100"/>
                      <a:pt x="66" y="100"/>
                    </a:cubicBezTo>
                    <a:cubicBezTo>
                      <a:pt x="67" y="98"/>
                      <a:pt x="67" y="95"/>
                      <a:pt x="67" y="92"/>
                    </a:cubicBezTo>
                    <a:cubicBezTo>
                      <a:pt x="67" y="88"/>
                      <a:pt x="67" y="85"/>
                      <a:pt x="66" y="82"/>
                    </a:cubicBezTo>
                    <a:cubicBezTo>
                      <a:pt x="122" y="53"/>
                      <a:pt x="122" y="53"/>
                      <a:pt x="122" y="53"/>
                    </a:cubicBezTo>
                    <a:cubicBezTo>
                      <a:pt x="128" y="61"/>
                      <a:pt x="138" y="67"/>
                      <a:pt x="149" y="67"/>
                    </a:cubicBezTo>
                    <a:cubicBezTo>
                      <a:pt x="168" y="67"/>
                      <a:pt x="183" y="52"/>
                      <a:pt x="183" y="33"/>
                    </a:cubicBezTo>
                    <a:cubicBezTo>
                      <a:pt x="183" y="15"/>
                      <a:pt x="168" y="0"/>
                      <a:pt x="149" y="0"/>
                    </a:cubicBezTo>
                    <a:cubicBezTo>
                      <a:pt x="131" y="0"/>
                      <a:pt x="116" y="15"/>
                      <a:pt x="116" y="33"/>
                    </a:cubicBezTo>
                    <a:cubicBezTo>
                      <a:pt x="116" y="36"/>
                      <a:pt x="116" y="39"/>
                      <a:pt x="117" y="42"/>
                    </a:cubicBezTo>
                    <a:cubicBezTo>
                      <a:pt x="60" y="71"/>
                      <a:pt x="60" y="71"/>
                      <a:pt x="60" y="71"/>
                    </a:cubicBezTo>
                    <a:cubicBezTo>
                      <a:pt x="54" y="63"/>
                      <a:pt x="44" y="58"/>
                      <a:pt x="34" y="58"/>
                    </a:cubicBezTo>
                    <a:cubicBezTo>
                      <a:pt x="15" y="58"/>
                      <a:pt x="0" y="73"/>
                      <a:pt x="0" y="92"/>
                    </a:cubicBezTo>
                    <a:cubicBezTo>
                      <a:pt x="0" y="110"/>
                      <a:pt x="15" y="125"/>
                      <a:pt x="34" y="125"/>
                    </a:cubicBezTo>
                    <a:cubicBezTo>
                      <a:pt x="45" y="125"/>
                      <a:pt x="54" y="120"/>
                      <a:pt x="60" y="112"/>
                    </a:cubicBezTo>
                    <a:cubicBezTo>
                      <a:pt x="117" y="141"/>
                      <a:pt x="117" y="141"/>
                      <a:pt x="117" y="141"/>
                    </a:cubicBezTo>
                    <a:cubicBezTo>
                      <a:pt x="116" y="144"/>
                      <a:pt x="115" y="147"/>
                      <a:pt x="115" y="150"/>
                    </a:cubicBezTo>
                    <a:cubicBezTo>
                      <a:pt x="115" y="169"/>
                      <a:pt x="131" y="184"/>
                      <a:pt x="149" y="184"/>
                    </a:cubicBezTo>
                    <a:cubicBezTo>
                      <a:pt x="168" y="184"/>
                      <a:pt x="183" y="169"/>
                      <a:pt x="183" y="150"/>
                    </a:cubicBezTo>
                    <a:cubicBezTo>
                      <a:pt x="183" y="132"/>
                      <a:pt x="168" y="117"/>
                      <a:pt x="149" y="117"/>
                    </a:cubicBezTo>
                    <a:close/>
                    <a:moveTo>
                      <a:pt x="149" y="117"/>
                    </a:moveTo>
                    <a:cubicBezTo>
                      <a:pt x="149" y="117"/>
                      <a:pt x="149" y="117"/>
                      <a:pt x="149" y="11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10" name="TextBox 9"/>
              <p:cNvSpPr txBox="1"/>
              <p:nvPr/>
            </p:nvSpPr>
            <p:spPr>
              <a:xfrm>
                <a:off x="5484127" y="2811395"/>
                <a:ext cx="442750" cy="707886"/>
              </a:xfrm>
              <a:prstGeom prst="rect">
                <a:avLst/>
              </a:prstGeom>
              <a:noFill/>
            </p:spPr>
            <p:txBody>
              <a:bodyPr wrap="none" rtlCol="0">
                <a:spAutoFit/>
              </a:bodyPr>
              <a:lstStyle/>
              <a:p>
                <a:r>
                  <a:rPr lang="en-GB" sz="4000" b="1" dirty="0">
                    <a:solidFill>
                      <a:schemeClr val="bg1"/>
                    </a:solidFill>
                    <a:cs typeface="+mn-ea"/>
                    <a:sym typeface="+mn-lt"/>
                  </a:rPr>
                  <a:t>S</a:t>
                </a:r>
                <a:endParaRPr lang="en-IN" sz="4000" b="1" dirty="0">
                  <a:solidFill>
                    <a:schemeClr val="bg1"/>
                  </a:solidFill>
                  <a:cs typeface="+mn-ea"/>
                  <a:sym typeface="+mn-lt"/>
                </a:endParaRPr>
              </a:p>
            </p:txBody>
          </p:sp>
          <p:sp>
            <p:nvSpPr>
              <p:cNvPr id="11" name="TextBox 10"/>
              <p:cNvSpPr txBox="1"/>
              <p:nvPr/>
            </p:nvSpPr>
            <p:spPr>
              <a:xfrm>
                <a:off x="2606733" y="1501782"/>
                <a:ext cx="1223412" cy="400110"/>
              </a:xfrm>
              <a:prstGeom prst="rect">
                <a:avLst/>
              </a:prstGeom>
              <a:noFill/>
            </p:spPr>
            <p:txBody>
              <a:bodyPr wrap="none" rtlCol="0">
                <a:spAutoFit/>
              </a:bodyPr>
              <a:lstStyle/>
              <a:p>
                <a:r>
                  <a:rPr lang="en-GB" sz="2000" b="1" dirty="0">
                    <a:solidFill>
                      <a:schemeClr val="tx1">
                        <a:lumMod val="65000"/>
                        <a:lumOff val="35000"/>
                      </a:schemeClr>
                    </a:solidFill>
                    <a:cs typeface="+mn-ea"/>
                    <a:sym typeface="+mn-lt"/>
                  </a:rPr>
                  <a:t>strength</a:t>
                </a:r>
                <a:endParaRPr lang="en-IN" sz="2000" b="1" dirty="0">
                  <a:solidFill>
                    <a:schemeClr val="tx1">
                      <a:lumMod val="65000"/>
                      <a:lumOff val="35000"/>
                    </a:schemeClr>
                  </a:solidFill>
                  <a:cs typeface="+mn-ea"/>
                  <a:sym typeface="+mn-lt"/>
                </a:endParaRPr>
              </a:p>
            </p:txBody>
          </p:sp>
        </p:grpSp>
        <p:sp>
          <p:nvSpPr>
            <p:cNvPr id="5" name="Rectangle 4"/>
            <p:cNvSpPr/>
            <p:nvPr/>
          </p:nvSpPr>
          <p:spPr>
            <a:xfrm>
              <a:off x="218284" y="1768257"/>
              <a:ext cx="3560759" cy="603050"/>
            </a:xfrm>
            <a:prstGeom prst="rect">
              <a:avLst/>
            </a:prstGeom>
          </p:spPr>
          <p:txBody>
            <a:bodyPr wrap="square">
              <a:spAutoFit/>
            </a:bodyPr>
            <a:lstStyle/>
            <a:p>
              <a:pPr algn="r">
                <a:lnSpc>
                  <a:spcPct val="150000"/>
                </a:lnSpc>
              </a:pPr>
              <a:r>
                <a:rPr lang="zh-CN" altLang="en-US" sz="1200" dirty="0">
                  <a:solidFill>
                    <a:schemeClr val="bg1">
                      <a:lumMod val="65000"/>
                    </a:schemeClr>
                  </a:solidFill>
                  <a:cs typeface="+mn-ea"/>
                  <a:sym typeface="+mn-lt"/>
                </a:rPr>
                <a:t>点击添加标题点击添加标题点击添加标题点击添加标题点击添加标题</a:t>
              </a:r>
              <a:endParaRPr lang="en-IN" sz="1200" dirty="0">
                <a:solidFill>
                  <a:schemeClr val="bg1">
                    <a:lumMod val="65000"/>
                  </a:schemeClr>
                </a:solidFill>
                <a:cs typeface="+mn-ea"/>
                <a:sym typeface="+mn-lt"/>
              </a:endParaRPr>
            </a:p>
          </p:txBody>
        </p:sp>
      </p:grpSp>
      <p:grpSp>
        <p:nvGrpSpPr>
          <p:cNvPr id="12" name="Group 11"/>
          <p:cNvGrpSpPr/>
          <p:nvPr/>
        </p:nvGrpSpPr>
        <p:grpSpPr>
          <a:xfrm>
            <a:off x="6306344" y="1522414"/>
            <a:ext cx="5885656" cy="1996867"/>
            <a:chOff x="6306344" y="1522413"/>
            <a:chExt cx="5885656" cy="1996868"/>
          </a:xfrm>
        </p:grpSpPr>
        <p:sp>
          <p:nvSpPr>
            <p:cNvPr id="13" name="Freeform 7"/>
            <p:cNvSpPr>
              <a:spLocks noEditPoints="1"/>
            </p:cNvSpPr>
            <p:nvPr/>
          </p:nvSpPr>
          <p:spPr bwMode="auto">
            <a:xfrm>
              <a:off x="9986738" y="1633537"/>
              <a:ext cx="185738" cy="187325"/>
            </a:xfrm>
            <a:custGeom>
              <a:avLst/>
              <a:gdLst>
                <a:gd name="T0" fmla="*/ 85 w 95"/>
                <a:gd name="T1" fmla="*/ 38 h 96"/>
                <a:gd name="T2" fmla="*/ 80 w 95"/>
                <a:gd name="T3" fmla="*/ 32 h 96"/>
                <a:gd name="T4" fmla="*/ 84 w 95"/>
                <a:gd name="T5" fmla="*/ 25 h 96"/>
                <a:gd name="T6" fmla="*/ 78 w 95"/>
                <a:gd name="T7" fmla="*/ 12 h 96"/>
                <a:gd name="T8" fmla="*/ 70 w 95"/>
                <a:gd name="T9" fmla="*/ 12 h 96"/>
                <a:gd name="T10" fmla="*/ 65 w 95"/>
                <a:gd name="T11" fmla="*/ 16 h 96"/>
                <a:gd name="T12" fmla="*/ 59 w 95"/>
                <a:gd name="T13" fmla="*/ 14 h 96"/>
                <a:gd name="T14" fmla="*/ 57 w 95"/>
                <a:gd name="T15" fmla="*/ 6 h 96"/>
                <a:gd name="T16" fmla="*/ 44 w 95"/>
                <a:gd name="T17" fmla="*/ 0 h 96"/>
                <a:gd name="T18" fmla="*/ 38 w 95"/>
                <a:gd name="T19" fmla="*/ 11 h 96"/>
                <a:gd name="T20" fmla="*/ 32 w 95"/>
                <a:gd name="T21" fmla="*/ 15 h 96"/>
                <a:gd name="T22" fmla="*/ 28 w 95"/>
                <a:gd name="T23" fmla="*/ 15 h 96"/>
                <a:gd name="T24" fmla="*/ 20 w 95"/>
                <a:gd name="T25" fmla="*/ 10 h 96"/>
                <a:gd name="T26" fmla="*/ 11 w 95"/>
                <a:gd name="T27" fmla="*/ 17 h 96"/>
                <a:gd name="T28" fmla="*/ 11 w 95"/>
                <a:gd name="T29" fmla="*/ 25 h 96"/>
                <a:gd name="T30" fmla="*/ 15 w 95"/>
                <a:gd name="T31" fmla="*/ 32 h 96"/>
                <a:gd name="T32" fmla="*/ 10 w 95"/>
                <a:gd name="T33" fmla="*/ 38 h 96"/>
                <a:gd name="T34" fmla="*/ 0 w 95"/>
                <a:gd name="T35" fmla="*/ 44 h 96"/>
                <a:gd name="T36" fmla="*/ 5 w 95"/>
                <a:gd name="T37" fmla="*/ 57 h 96"/>
                <a:gd name="T38" fmla="*/ 13 w 95"/>
                <a:gd name="T39" fmla="*/ 60 h 96"/>
                <a:gd name="T40" fmla="*/ 14 w 95"/>
                <a:gd name="T41" fmla="*/ 67 h 96"/>
                <a:gd name="T42" fmla="*/ 11 w 95"/>
                <a:gd name="T43" fmla="*/ 79 h 96"/>
                <a:gd name="T44" fmla="*/ 20 w 95"/>
                <a:gd name="T45" fmla="*/ 86 h 96"/>
                <a:gd name="T46" fmla="*/ 28 w 95"/>
                <a:gd name="T47" fmla="*/ 81 h 96"/>
                <a:gd name="T48" fmla="*/ 32 w 95"/>
                <a:gd name="T49" fmla="*/ 81 h 96"/>
                <a:gd name="T50" fmla="*/ 38 w 95"/>
                <a:gd name="T51" fmla="*/ 85 h 96"/>
                <a:gd name="T52" fmla="*/ 44 w 95"/>
                <a:gd name="T53" fmla="*/ 96 h 96"/>
                <a:gd name="T54" fmla="*/ 57 w 95"/>
                <a:gd name="T55" fmla="*/ 90 h 96"/>
                <a:gd name="T56" fmla="*/ 59 w 95"/>
                <a:gd name="T57" fmla="*/ 82 h 96"/>
                <a:gd name="T58" fmla="*/ 65 w 95"/>
                <a:gd name="T59" fmla="*/ 80 h 96"/>
                <a:gd name="T60" fmla="*/ 70 w 95"/>
                <a:gd name="T61" fmla="*/ 84 h 96"/>
                <a:gd name="T62" fmla="*/ 78 w 95"/>
                <a:gd name="T63" fmla="*/ 84 h 96"/>
                <a:gd name="T64" fmla="*/ 84 w 95"/>
                <a:gd name="T65" fmla="*/ 71 h 96"/>
                <a:gd name="T66" fmla="*/ 80 w 95"/>
                <a:gd name="T67" fmla="*/ 64 h 96"/>
                <a:gd name="T68" fmla="*/ 85 w 95"/>
                <a:gd name="T69" fmla="*/ 57 h 96"/>
                <a:gd name="T70" fmla="*/ 95 w 95"/>
                <a:gd name="T71" fmla="*/ 52 h 96"/>
                <a:gd name="T72" fmla="*/ 89 w 95"/>
                <a:gd name="T73" fmla="*/ 38 h 96"/>
                <a:gd name="T74" fmla="*/ 47 w 95"/>
                <a:gd name="T75" fmla="*/ 65 h 96"/>
                <a:gd name="T76" fmla="*/ 47 w 95"/>
                <a:gd name="T77" fmla="*/ 31 h 96"/>
                <a:gd name="T78" fmla="*/ 64 w 95"/>
                <a:gd name="T7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 h="96">
                  <a:moveTo>
                    <a:pt x="89" y="38"/>
                  </a:moveTo>
                  <a:cubicBezTo>
                    <a:pt x="85" y="38"/>
                    <a:pt x="85" y="38"/>
                    <a:pt x="85" y="38"/>
                  </a:cubicBezTo>
                  <a:cubicBezTo>
                    <a:pt x="83" y="38"/>
                    <a:pt x="82" y="37"/>
                    <a:pt x="82" y="36"/>
                  </a:cubicBezTo>
                  <a:cubicBezTo>
                    <a:pt x="81" y="35"/>
                    <a:pt x="81" y="33"/>
                    <a:pt x="80" y="32"/>
                  </a:cubicBezTo>
                  <a:cubicBezTo>
                    <a:pt x="79" y="31"/>
                    <a:pt x="80" y="29"/>
                    <a:pt x="80" y="28"/>
                  </a:cubicBezTo>
                  <a:cubicBezTo>
                    <a:pt x="84" y="25"/>
                    <a:pt x="84" y="25"/>
                    <a:pt x="84" y="25"/>
                  </a:cubicBezTo>
                  <a:cubicBezTo>
                    <a:pt x="86" y="23"/>
                    <a:pt x="86" y="19"/>
                    <a:pt x="84" y="17"/>
                  </a:cubicBezTo>
                  <a:cubicBezTo>
                    <a:pt x="78" y="12"/>
                    <a:pt x="78" y="12"/>
                    <a:pt x="78" y="12"/>
                  </a:cubicBezTo>
                  <a:cubicBezTo>
                    <a:pt x="77" y="10"/>
                    <a:pt x="76" y="10"/>
                    <a:pt x="74" y="10"/>
                  </a:cubicBezTo>
                  <a:cubicBezTo>
                    <a:pt x="73" y="10"/>
                    <a:pt x="71" y="10"/>
                    <a:pt x="70" y="12"/>
                  </a:cubicBezTo>
                  <a:cubicBezTo>
                    <a:pt x="67" y="15"/>
                    <a:pt x="67" y="15"/>
                    <a:pt x="67" y="15"/>
                  </a:cubicBezTo>
                  <a:cubicBezTo>
                    <a:pt x="66" y="15"/>
                    <a:pt x="66" y="16"/>
                    <a:pt x="65" y="16"/>
                  </a:cubicBezTo>
                  <a:cubicBezTo>
                    <a:pt x="64" y="16"/>
                    <a:pt x="63" y="15"/>
                    <a:pt x="63" y="15"/>
                  </a:cubicBezTo>
                  <a:cubicBezTo>
                    <a:pt x="62" y="15"/>
                    <a:pt x="61" y="14"/>
                    <a:pt x="59" y="14"/>
                  </a:cubicBezTo>
                  <a:cubicBezTo>
                    <a:pt x="58" y="13"/>
                    <a:pt x="57" y="12"/>
                    <a:pt x="57" y="11"/>
                  </a:cubicBezTo>
                  <a:cubicBezTo>
                    <a:pt x="57" y="6"/>
                    <a:pt x="57" y="6"/>
                    <a:pt x="57" y="6"/>
                  </a:cubicBezTo>
                  <a:cubicBezTo>
                    <a:pt x="57" y="3"/>
                    <a:pt x="54" y="0"/>
                    <a:pt x="51" y="0"/>
                  </a:cubicBezTo>
                  <a:cubicBezTo>
                    <a:pt x="44" y="0"/>
                    <a:pt x="44" y="0"/>
                    <a:pt x="44" y="0"/>
                  </a:cubicBezTo>
                  <a:cubicBezTo>
                    <a:pt x="40" y="0"/>
                    <a:pt x="38" y="3"/>
                    <a:pt x="38" y="6"/>
                  </a:cubicBezTo>
                  <a:cubicBezTo>
                    <a:pt x="38" y="11"/>
                    <a:pt x="38" y="11"/>
                    <a:pt x="38" y="11"/>
                  </a:cubicBezTo>
                  <a:cubicBezTo>
                    <a:pt x="38" y="12"/>
                    <a:pt x="37" y="13"/>
                    <a:pt x="35" y="14"/>
                  </a:cubicBezTo>
                  <a:cubicBezTo>
                    <a:pt x="34" y="14"/>
                    <a:pt x="33" y="15"/>
                    <a:pt x="32" y="15"/>
                  </a:cubicBezTo>
                  <a:cubicBezTo>
                    <a:pt x="31" y="15"/>
                    <a:pt x="31" y="16"/>
                    <a:pt x="30" y="16"/>
                  </a:cubicBezTo>
                  <a:cubicBezTo>
                    <a:pt x="29" y="16"/>
                    <a:pt x="28" y="15"/>
                    <a:pt x="28" y="15"/>
                  </a:cubicBezTo>
                  <a:cubicBezTo>
                    <a:pt x="24" y="12"/>
                    <a:pt x="24" y="12"/>
                    <a:pt x="24" y="12"/>
                  </a:cubicBezTo>
                  <a:cubicBezTo>
                    <a:pt x="23" y="10"/>
                    <a:pt x="22" y="10"/>
                    <a:pt x="20" y="10"/>
                  </a:cubicBezTo>
                  <a:cubicBezTo>
                    <a:pt x="19" y="10"/>
                    <a:pt x="17" y="10"/>
                    <a:pt x="16" y="12"/>
                  </a:cubicBezTo>
                  <a:cubicBezTo>
                    <a:pt x="11" y="17"/>
                    <a:pt x="11" y="17"/>
                    <a:pt x="11" y="17"/>
                  </a:cubicBezTo>
                  <a:cubicBezTo>
                    <a:pt x="10" y="18"/>
                    <a:pt x="9" y="19"/>
                    <a:pt x="9" y="21"/>
                  </a:cubicBezTo>
                  <a:cubicBezTo>
                    <a:pt x="9" y="22"/>
                    <a:pt x="10" y="24"/>
                    <a:pt x="11" y="25"/>
                  </a:cubicBezTo>
                  <a:cubicBezTo>
                    <a:pt x="14" y="28"/>
                    <a:pt x="14" y="28"/>
                    <a:pt x="14" y="28"/>
                  </a:cubicBezTo>
                  <a:cubicBezTo>
                    <a:pt x="15" y="29"/>
                    <a:pt x="15" y="31"/>
                    <a:pt x="15" y="32"/>
                  </a:cubicBezTo>
                  <a:cubicBezTo>
                    <a:pt x="14" y="33"/>
                    <a:pt x="14" y="35"/>
                    <a:pt x="13" y="36"/>
                  </a:cubicBezTo>
                  <a:cubicBezTo>
                    <a:pt x="13" y="37"/>
                    <a:pt x="11" y="38"/>
                    <a:pt x="10" y="38"/>
                  </a:cubicBezTo>
                  <a:cubicBezTo>
                    <a:pt x="5" y="38"/>
                    <a:pt x="5" y="38"/>
                    <a:pt x="5" y="38"/>
                  </a:cubicBezTo>
                  <a:cubicBezTo>
                    <a:pt x="2" y="38"/>
                    <a:pt x="0" y="41"/>
                    <a:pt x="0" y="44"/>
                  </a:cubicBezTo>
                  <a:cubicBezTo>
                    <a:pt x="0" y="52"/>
                    <a:pt x="0" y="52"/>
                    <a:pt x="0" y="52"/>
                  </a:cubicBezTo>
                  <a:cubicBezTo>
                    <a:pt x="0" y="55"/>
                    <a:pt x="2" y="57"/>
                    <a:pt x="5" y="57"/>
                  </a:cubicBezTo>
                  <a:cubicBezTo>
                    <a:pt x="10" y="57"/>
                    <a:pt x="10" y="57"/>
                    <a:pt x="10" y="57"/>
                  </a:cubicBezTo>
                  <a:cubicBezTo>
                    <a:pt x="11" y="57"/>
                    <a:pt x="13" y="59"/>
                    <a:pt x="13" y="60"/>
                  </a:cubicBezTo>
                  <a:cubicBezTo>
                    <a:pt x="14" y="61"/>
                    <a:pt x="14" y="62"/>
                    <a:pt x="15" y="64"/>
                  </a:cubicBezTo>
                  <a:cubicBezTo>
                    <a:pt x="15" y="65"/>
                    <a:pt x="15" y="67"/>
                    <a:pt x="14" y="67"/>
                  </a:cubicBezTo>
                  <a:cubicBezTo>
                    <a:pt x="11" y="71"/>
                    <a:pt x="11" y="71"/>
                    <a:pt x="11" y="71"/>
                  </a:cubicBezTo>
                  <a:cubicBezTo>
                    <a:pt x="9" y="73"/>
                    <a:pt x="9" y="77"/>
                    <a:pt x="11" y="79"/>
                  </a:cubicBezTo>
                  <a:cubicBezTo>
                    <a:pt x="16" y="84"/>
                    <a:pt x="16" y="84"/>
                    <a:pt x="16" y="84"/>
                  </a:cubicBezTo>
                  <a:cubicBezTo>
                    <a:pt x="17" y="85"/>
                    <a:pt x="19" y="86"/>
                    <a:pt x="20" y="86"/>
                  </a:cubicBezTo>
                  <a:cubicBezTo>
                    <a:pt x="22" y="86"/>
                    <a:pt x="23" y="85"/>
                    <a:pt x="24" y="84"/>
                  </a:cubicBezTo>
                  <a:cubicBezTo>
                    <a:pt x="28" y="81"/>
                    <a:pt x="28" y="81"/>
                    <a:pt x="28" y="81"/>
                  </a:cubicBezTo>
                  <a:cubicBezTo>
                    <a:pt x="28" y="81"/>
                    <a:pt x="29" y="80"/>
                    <a:pt x="30" y="80"/>
                  </a:cubicBezTo>
                  <a:cubicBezTo>
                    <a:pt x="31" y="80"/>
                    <a:pt x="31" y="80"/>
                    <a:pt x="32" y="81"/>
                  </a:cubicBezTo>
                  <a:cubicBezTo>
                    <a:pt x="33" y="81"/>
                    <a:pt x="34" y="82"/>
                    <a:pt x="35" y="82"/>
                  </a:cubicBezTo>
                  <a:cubicBezTo>
                    <a:pt x="37" y="83"/>
                    <a:pt x="38" y="84"/>
                    <a:pt x="38" y="85"/>
                  </a:cubicBezTo>
                  <a:cubicBezTo>
                    <a:pt x="38" y="90"/>
                    <a:pt x="38" y="90"/>
                    <a:pt x="38" y="90"/>
                  </a:cubicBezTo>
                  <a:cubicBezTo>
                    <a:pt x="38" y="93"/>
                    <a:pt x="40" y="96"/>
                    <a:pt x="44" y="96"/>
                  </a:cubicBezTo>
                  <a:cubicBezTo>
                    <a:pt x="51" y="96"/>
                    <a:pt x="51" y="96"/>
                    <a:pt x="51" y="96"/>
                  </a:cubicBezTo>
                  <a:cubicBezTo>
                    <a:pt x="54" y="96"/>
                    <a:pt x="57" y="93"/>
                    <a:pt x="57" y="90"/>
                  </a:cubicBezTo>
                  <a:cubicBezTo>
                    <a:pt x="57" y="85"/>
                    <a:pt x="57" y="85"/>
                    <a:pt x="57" y="85"/>
                  </a:cubicBezTo>
                  <a:cubicBezTo>
                    <a:pt x="57" y="84"/>
                    <a:pt x="58" y="83"/>
                    <a:pt x="59" y="82"/>
                  </a:cubicBezTo>
                  <a:cubicBezTo>
                    <a:pt x="61" y="82"/>
                    <a:pt x="62" y="81"/>
                    <a:pt x="63" y="81"/>
                  </a:cubicBezTo>
                  <a:cubicBezTo>
                    <a:pt x="63" y="80"/>
                    <a:pt x="64" y="80"/>
                    <a:pt x="65" y="80"/>
                  </a:cubicBezTo>
                  <a:cubicBezTo>
                    <a:pt x="66" y="80"/>
                    <a:pt x="66" y="81"/>
                    <a:pt x="67" y="81"/>
                  </a:cubicBezTo>
                  <a:cubicBezTo>
                    <a:pt x="70" y="84"/>
                    <a:pt x="70" y="84"/>
                    <a:pt x="70" y="84"/>
                  </a:cubicBezTo>
                  <a:cubicBezTo>
                    <a:pt x="71" y="85"/>
                    <a:pt x="73" y="86"/>
                    <a:pt x="74" y="86"/>
                  </a:cubicBezTo>
                  <a:cubicBezTo>
                    <a:pt x="76" y="86"/>
                    <a:pt x="77" y="85"/>
                    <a:pt x="78" y="84"/>
                  </a:cubicBezTo>
                  <a:cubicBezTo>
                    <a:pt x="84" y="79"/>
                    <a:pt x="84" y="79"/>
                    <a:pt x="84" y="79"/>
                  </a:cubicBezTo>
                  <a:cubicBezTo>
                    <a:pt x="86" y="77"/>
                    <a:pt x="86" y="73"/>
                    <a:pt x="84" y="71"/>
                  </a:cubicBezTo>
                  <a:cubicBezTo>
                    <a:pt x="80" y="68"/>
                    <a:pt x="80" y="68"/>
                    <a:pt x="80" y="68"/>
                  </a:cubicBezTo>
                  <a:cubicBezTo>
                    <a:pt x="80" y="67"/>
                    <a:pt x="79" y="65"/>
                    <a:pt x="80" y="64"/>
                  </a:cubicBezTo>
                  <a:cubicBezTo>
                    <a:pt x="81" y="62"/>
                    <a:pt x="81" y="61"/>
                    <a:pt x="82" y="60"/>
                  </a:cubicBezTo>
                  <a:cubicBezTo>
                    <a:pt x="82" y="59"/>
                    <a:pt x="83" y="57"/>
                    <a:pt x="85" y="57"/>
                  </a:cubicBezTo>
                  <a:cubicBezTo>
                    <a:pt x="89" y="57"/>
                    <a:pt x="89" y="57"/>
                    <a:pt x="89" y="57"/>
                  </a:cubicBezTo>
                  <a:cubicBezTo>
                    <a:pt x="92" y="57"/>
                    <a:pt x="95" y="55"/>
                    <a:pt x="95" y="52"/>
                  </a:cubicBezTo>
                  <a:cubicBezTo>
                    <a:pt x="95" y="44"/>
                    <a:pt x="95" y="44"/>
                    <a:pt x="95" y="44"/>
                  </a:cubicBezTo>
                  <a:cubicBezTo>
                    <a:pt x="95" y="41"/>
                    <a:pt x="92" y="38"/>
                    <a:pt x="89" y="38"/>
                  </a:cubicBezTo>
                  <a:close/>
                  <a:moveTo>
                    <a:pt x="64" y="48"/>
                  </a:moveTo>
                  <a:cubicBezTo>
                    <a:pt x="64" y="57"/>
                    <a:pt x="57" y="65"/>
                    <a:pt x="47" y="65"/>
                  </a:cubicBezTo>
                  <a:cubicBezTo>
                    <a:pt x="38" y="65"/>
                    <a:pt x="30" y="57"/>
                    <a:pt x="30" y="48"/>
                  </a:cubicBezTo>
                  <a:cubicBezTo>
                    <a:pt x="30" y="38"/>
                    <a:pt x="38" y="31"/>
                    <a:pt x="47" y="31"/>
                  </a:cubicBezTo>
                  <a:cubicBezTo>
                    <a:pt x="57" y="31"/>
                    <a:pt x="64" y="38"/>
                    <a:pt x="64" y="48"/>
                  </a:cubicBezTo>
                  <a:close/>
                  <a:moveTo>
                    <a:pt x="64" y="48"/>
                  </a:moveTo>
                  <a:cubicBezTo>
                    <a:pt x="64" y="48"/>
                    <a:pt x="64" y="48"/>
                    <a:pt x="64" y="48"/>
                  </a:cubicBezTo>
                </a:path>
              </a:pathLst>
            </a:custGeom>
            <a:solidFill>
              <a:schemeClr val="accent5"/>
            </a:solidFill>
            <a:ln>
              <a:noFill/>
            </a:ln>
          </p:spPr>
          <p:txBody>
            <a:bodyPr vert="horz" wrap="square" lIns="91440" tIns="45720" rIns="91440" bIns="45720" numCol="1" anchor="t" anchorCtr="0" compatLnSpc="1"/>
            <a:lstStyle/>
            <a:p>
              <a:endParaRPr lang="en-IN">
                <a:cs typeface="+mn-ea"/>
                <a:sym typeface="+mn-lt"/>
              </a:endParaRPr>
            </a:p>
          </p:txBody>
        </p:sp>
        <p:sp>
          <p:nvSpPr>
            <p:cNvPr id="14" name="Freeform 11"/>
            <p:cNvSpPr/>
            <p:nvPr/>
          </p:nvSpPr>
          <p:spPr bwMode="auto">
            <a:xfrm>
              <a:off x="7552531" y="1727200"/>
              <a:ext cx="954088" cy="295275"/>
            </a:xfrm>
            <a:custGeom>
              <a:avLst/>
              <a:gdLst>
                <a:gd name="T0" fmla="*/ 337 w 486"/>
                <a:gd name="T1" fmla="*/ 147 h 151"/>
                <a:gd name="T2" fmla="*/ 457 w 486"/>
                <a:gd name="T3" fmla="*/ 27 h 151"/>
                <a:gd name="T4" fmla="*/ 453 w 486"/>
                <a:gd name="T5" fmla="*/ 17 h 151"/>
                <a:gd name="T6" fmla="*/ 470 w 486"/>
                <a:gd name="T7" fmla="*/ 0 h 151"/>
                <a:gd name="T8" fmla="*/ 486 w 486"/>
                <a:gd name="T9" fmla="*/ 17 h 151"/>
                <a:gd name="T10" fmla="*/ 470 w 486"/>
                <a:gd name="T11" fmla="*/ 34 h 151"/>
                <a:gd name="T12" fmla="*/ 460 w 486"/>
                <a:gd name="T13" fmla="*/ 30 h 151"/>
                <a:gd name="T14" fmla="*/ 339 w 486"/>
                <a:gd name="T15" fmla="*/ 151 h 151"/>
                <a:gd name="T16" fmla="*/ 0 w 486"/>
                <a:gd name="T17" fmla="*/ 151 h 151"/>
                <a:gd name="T18" fmla="*/ 0 w 486"/>
                <a:gd name="T19" fmla="*/ 147 h 151"/>
                <a:gd name="T20" fmla="*/ 337 w 486"/>
                <a:gd name="T21"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151">
                  <a:moveTo>
                    <a:pt x="337" y="147"/>
                  </a:moveTo>
                  <a:cubicBezTo>
                    <a:pt x="457" y="27"/>
                    <a:pt x="457" y="27"/>
                    <a:pt x="457" y="27"/>
                  </a:cubicBezTo>
                  <a:cubicBezTo>
                    <a:pt x="455" y="24"/>
                    <a:pt x="453" y="21"/>
                    <a:pt x="453" y="17"/>
                  </a:cubicBezTo>
                  <a:cubicBezTo>
                    <a:pt x="453" y="8"/>
                    <a:pt x="461" y="0"/>
                    <a:pt x="470" y="0"/>
                  </a:cubicBezTo>
                  <a:cubicBezTo>
                    <a:pt x="479" y="0"/>
                    <a:pt x="486" y="8"/>
                    <a:pt x="486" y="17"/>
                  </a:cubicBezTo>
                  <a:cubicBezTo>
                    <a:pt x="486" y="26"/>
                    <a:pt x="479" y="34"/>
                    <a:pt x="470" y="34"/>
                  </a:cubicBezTo>
                  <a:cubicBezTo>
                    <a:pt x="466" y="34"/>
                    <a:pt x="462" y="32"/>
                    <a:pt x="460" y="30"/>
                  </a:cubicBezTo>
                  <a:cubicBezTo>
                    <a:pt x="339" y="151"/>
                    <a:pt x="339" y="151"/>
                    <a:pt x="339" y="151"/>
                  </a:cubicBezTo>
                  <a:cubicBezTo>
                    <a:pt x="0" y="151"/>
                    <a:pt x="0" y="151"/>
                    <a:pt x="0" y="151"/>
                  </a:cubicBezTo>
                  <a:cubicBezTo>
                    <a:pt x="0" y="147"/>
                    <a:pt x="0" y="147"/>
                    <a:pt x="0" y="147"/>
                  </a:cubicBezTo>
                  <a:lnTo>
                    <a:pt x="337" y="147"/>
                  </a:lnTo>
                  <a:close/>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15" name="Freeform 16"/>
            <p:cNvSpPr/>
            <p:nvPr/>
          </p:nvSpPr>
          <p:spPr bwMode="auto">
            <a:xfrm>
              <a:off x="6306344" y="1522413"/>
              <a:ext cx="1924050" cy="1935163"/>
            </a:xfrm>
            <a:custGeom>
              <a:avLst/>
              <a:gdLst>
                <a:gd name="T0" fmla="*/ 30 w 980"/>
                <a:gd name="T1" fmla="*/ 980 h 985"/>
                <a:gd name="T2" fmla="*/ 566 w 980"/>
                <a:gd name="T3" fmla="*/ 980 h 985"/>
                <a:gd name="T4" fmla="*/ 578 w 980"/>
                <a:gd name="T5" fmla="*/ 976 h 985"/>
                <a:gd name="T6" fmla="*/ 974 w 980"/>
                <a:gd name="T7" fmla="*/ 580 h 985"/>
                <a:gd name="T8" fmla="*/ 974 w 980"/>
                <a:gd name="T9" fmla="*/ 557 h 985"/>
                <a:gd name="T10" fmla="*/ 424 w 980"/>
                <a:gd name="T11" fmla="*/ 7 h 985"/>
                <a:gd name="T12" fmla="*/ 401 w 980"/>
                <a:gd name="T13" fmla="*/ 7 h 985"/>
                <a:gd name="T14" fmla="*/ 5 w 980"/>
                <a:gd name="T15" fmla="*/ 403 h 985"/>
                <a:gd name="T16" fmla="*/ 0 w 980"/>
                <a:gd name="T17" fmla="*/ 414 h 985"/>
                <a:gd name="T18" fmla="*/ 0 w 980"/>
                <a:gd name="T19" fmla="*/ 956 h 985"/>
                <a:gd name="T20" fmla="*/ 30 w 980"/>
                <a:gd name="T21" fmla="*/ 98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985">
                  <a:moveTo>
                    <a:pt x="30" y="980"/>
                  </a:moveTo>
                  <a:cubicBezTo>
                    <a:pt x="566" y="980"/>
                    <a:pt x="566" y="980"/>
                    <a:pt x="566" y="980"/>
                  </a:cubicBezTo>
                  <a:cubicBezTo>
                    <a:pt x="571" y="980"/>
                    <a:pt x="575" y="979"/>
                    <a:pt x="578" y="976"/>
                  </a:cubicBezTo>
                  <a:cubicBezTo>
                    <a:pt x="974" y="580"/>
                    <a:pt x="974" y="580"/>
                    <a:pt x="974" y="580"/>
                  </a:cubicBezTo>
                  <a:cubicBezTo>
                    <a:pt x="980" y="573"/>
                    <a:pt x="980" y="563"/>
                    <a:pt x="974" y="557"/>
                  </a:cubicBezTo>
                  <a:cubicBezTo>
                    <a:pt x="424" y="7"/>
                    <a:pt x="424" y="7"/>
                    <a:pt x="424" y="7"/>
                  </a:cubicBezTo>
                  <a:cubicBezTo>
                    <a:pt x="417" y="0"/>
                    <a:pt x="407" y="0"/>
                    <a:pt x="401" y="7"/>
                  </a:cubicBezTo>
                  <a:cubicBezTo>
                    <a:pt x="5" y="403"/>
                    <a:pt x="5" y="403"/>
                    <a:pt x="5" y="403"/>
                  </a:cubicBezTo>
                  <a:cubicBezTo>
                    <a:pt x="2" y="406"/>
                    <a:pt x="0" y="410"/>
                    <a:pt x="0" y="414"/>
                  </a:cubicBezTo>
                  <a:cubicBezTo>
                    <a:pt x="0" y="956"/>
                    <a:pt x="0" y="956"/>
                    <a:pt x="0" y="956"/>
                  </a:cubicBezTo>
                  <a:cubicBezTo>
                    <a:pt x="0" y="985"/>
                    <a:pt x="17" y="980"/>
                    <a:pt x="30" y="980"/>
                  </a:cubicBezTo>
                  <a:close/>
                </a:path>
              </a:pathLst>
            </a:custGeom>
            <a:solidFill>
              <a:schemeClr val="accent5"/>
            </a:solidFill>
            <a:ln>
              <a:noFill/>
            </a:ln>
          </p:spPr>
          <p:txBody>
            <a:bodyPr vert="horz" wrap="square" lIns="91440" tIns="45720" rIns="91440" bIns="45720" numCol="1" anchor="t" anchorCtr="0" compatLnSpc="1"/>
            <a:lstStyle/>
            <a:p>
              <a:endParaRPr lang="en-IN">
                <a:cs typeface="+mn-ea"/>
                <a:sym typeface="+mn-lt"/>
              </a:endParaRPr>
            </a:p>
          </p:txBody>
        </p:sp>
        <p:sp>
          <p:nvSpPr>
            <p:cNvPr id="16" name="Freeform 18"/>
            <p:cNvSpPr>
              <a:spLocks noEditPoints="1"/>
            </p:cNvSpPr>
            <p:nvPr/>
          </p:nvSpPr>
          <p:spPr bwMode="auto">
            <a:xfrm>
              <a:off x="7162006" y="2079625"/>
              <a:ext cx="333375" cy="334963"/>
            </a:xfrm>
            <a:custGeom>
              <a:avLst/>
              <a:gdLst>
                <a:gd name="T0" fmla="*/ 152 w 170"/>
                <a:gd name="T1" fmla="*/ 68 h 170"/>
                <a:gd name="T2" fmla="*/ 143 w 170"/>
                <a:gd name="T3" fmla="*/ 57 h 170"/>
                <a:gd name="T4" fmla="*/ 150 w 170"/>
                <a:gd name="T5" fmla="*/ 44 h 170"/>
                <a:gd name="T6" fmla="*/ 140 w 170"/>
                <a:gd name="T7" fmla="*/ 20 h 170"/>
                <a:gd name="T8" fmla="*/ 126 w 170"/>
                <a:gd name="T9" fmla="*/ 20 h 170"/>
                <a:gd name="T10" fmla="*/ 116 w 170"/>
                <a:gd name="T11" fmla="*/ 27 h 170"/>
                <a:gd name="T12" fmla="*/ 106 w 170"/>
                <a:gd name="T13" fmla="*/ 24 h 170"/>
                <a:gd name="T14" fmla="*/ 102 w 170"/>
                <a:gd name="T15" fmla="*/ 10 h 170"/>
                <a:gd name="T16" fmla="*/ 78 w 170"/>
                <a:gd name="T17" fmla="*/ 0 h 170"/>
                <a:gd name="T18" fmla="*/ 68 w 170"/>
                <a:gd name="T19" fmla="*/ 18 h 170"/>
                <a:gd name="T20" fmla="*/ 57 w 170"/>
                <a:gd name="T21" fmla="*/ 26 h 170"/>
                <a:gd name="T22" fmla="*/ 50 w 170"/>
                <a:gd name="T23" fmla="*/ 26 h 170"/>
                <a:gd name="T24" fmla="*/ 37 w 170"/>
                <a:gd name="T25" fmla="*/ 17 h 170"/>
                <a:gd name="T26" fmla="*/ 20 w 170"/>
                <a:gd name="T27" fmla="*/ 29 h 170"/>
                <a:gd name="T28" fmla="*/ 20 w 170"/>
                <a:gd name="T29" fmla="*/ 44 h 170"/>
                <a:gd name="T30" fmla="*/ 27 w 170"/>
                <a:gd name="T31" fmla="*/ 57 h 170"/>
                <a:gd name="T32" fmla="*/ 19 w 170"/>
                <a:gd name="T33" fmla="*/ 68 h 170"/>
                <a:gd name="T34" fmla="*/ 0 w 170"/>
                <a:gd name="T35" fmla="*/ 78 h 170"/>
                <a:gd name="T36" fmla="*/ 10 w 170"/>
                <a:gd name="T37" fmla="*/ 102 h 170"/>
                <a:gd name="T38" fmla="*/ 24 w 170"/>
                <a:gd name="T39" fmla="*/ 106 h 170"/>
                <a:gd name="T40" fmla="*/ 26 w 170"/>
                <a:gd name="T41" fmla="*/ 120 h 170"/>
                <a:gd name="T42" fmla="*/ 20 w 170"/>
                <a:gd name="T43" fmla="*/ 140 h 170"/>
                <a:gd name="T44" fmla="*/ 37 w 170"/>
                <a:gd name="T45" fmla="*/ 153 h 170"/>
                <a:gd name="T46" fmla="*/ 50 w 170"/>
                <a:gd name="T47" fmla="*/ 144 h 170"/>
                <a:gd name="T48" fmla="*/ 57 w 170"/>
                <a:gd name="T49" fmla="*/ 143 h 170"/>
                <a:gd name="T50" fmla="*/ 68 w 170"/>
                <a:gd name="T51" fmla="*/ 151 h 170"/>
                <a:gd name="T52" fmla="*/ 78 w 170"/>
                <a:gd name="T53" fmla="*/ 170 h 170"/>
                <a:gd name="T54" fmla="*/ 102 w 170"/>
                <a:gd name="T55" fmla="*/ 159 h 170"/>
                <a:gd name="T56" fmla="*/ 106 w 170"/>
                <a:gd name="T57" fmla="*/ 146 h 170"/>
                <a:gd name="T58" fmla="*/ 116 w 170"/>
                <a:gd name="T59" fmla="*/ 142 h 170"/>
                <a:gd name="T60" fmla="*/ 126 w 170"/>
                <a:gd name="T61" fmla="*/ 149 h 170"/>
                <a:gd name="T62" fmla="*/ 140 w 170"/>
                <a:gd name="T63" fmla="*/ 149 h 170"/>
                <a:gd name="T64" fmla="*/ 150 w 170"/>
                <a:gd name="T65" fmla="*/ 125 h 170"/>
                <a:gd name="T66" fmla="*/ 143 w 170"/>
                <a:gd name="T67" fmla="*/ 113 h 170"/>
                <a:gd name="T68" fmla="*/ 152 w 170"/>
                <a:gd name="T69" fmla="*/ 102 h 170"/>
                <a:gd name="T70" fmla="*/ 170 w 170"/>
                <a:gd name="T71" fmla="*/ 91 h 170"/>
                <a:gd name="T72" fmla="*/ 160 w 170"/>
                <a:gd name="T73" fmla="*/ 68 h 170"/>
                <a:gd name="T74" fmla="*/ 85 w 170"/>
                <a:gd name="T75" fmla="*/ 115 h 170"/>
                <a:gd name="T76" fmla="*/ 85 w 170"/>
                <a:gd name="T77" fmla="*/ 54 h 170"/>
                <a:gd name="T78" fmla="*/ 116 w 170"/>
                <a:gd name="T79"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 h="170">
                  <a:moveTo>
                    <a:pt x="160" y="68"/>
                  </a:moveTo>
                  <a:cubicBezTo>
                    <a:pt x="152" y="68"/>
                    <a:pt x="152" y="68"/>
                    <a:pt x="152" y="68"/>
                  </a:cubicBezTo>
                  <a:cubicBezTo>
                    <a:pt x="149" y="68"/>
                    <a:pt x="147" y="66"/>
                    <a:pt x="146" y="63"/>
                  </a:cubicBezTo>
                  <a:cubicBezTo>
                    <a:pt x="145" y="61"/>
                    <a:pt x="144" y="59"/>
                    <a:pt x="143" y="57"/>
                  </a:cubicBezTo>
                  <a:cubicBezTo>
                    <a:pt x="142" y="55"/>
                    <a:pt x="143" y="51"/>
                    <a:pt x="144" y="50"/>
                  </a:cubicBezTo>
                  <a:cubicBezTo>
                    <a:pt x="150" y="44"/>
                    <a:pt x="150" y="44"/>
                    <a:pt x="150" y="44"/>
                  </a:cubicBezTo>
                  <a:cubicBezTo>
                    <a:pt x="154" y="40"/>
                    <a:pt x="154" y="33"/>
                    <a:pt x="150" y="29"/>
                  </a:cubicBezTo>
                  <a:cubicBezTo>
                    <a:pt x="140" y="20"/>
                    <a:pt x="140" y="20"/>
                    <a:pt x="140" y="20"/>
                  </a:cubicBezTo>
                  <a:cubicBezTo>
                    <a:pt x="139" y="18"/>
                    <a:pt x="136" y="17"/>
                    <a:pt x="133" y="17"/>
                  </a:cubicBezTo>
                  <a:cubicBezTo>
                    <a:pt x="130" y="17"/>
                    <a:pt x="128" y="18"/>
                    <a:pt x="126" y="20"/>
                  </a:cubicBezTo>
                  <a:cubicBezTo>
                    <a:pt x="120" y="26"/>
                    <a:pt x="120" y="26"/>
                    <a:pt x="120" y="26"/>
                  </a:cubicBezTo>
                  <a:cubicBezTo>
                    <a:pt x="119" y="27"/>
                    <a:pt x="117" y="27"/>
                    <a:pt x="116" y="27"/>
                  </a:cubicBezTo>
                  <a:cubicBezTo>
                    <a:pt x="115" y="27"/>
                    <a:pt x="114" y="27"/>
                    <a:pt x="113" y="27"/>
                  </a:cubicBezTo>
                  <a:cubicBezTo>
                    <a:pt x="111" y="25"/>
                    <a:pt x="109" y="25"/>
                    <a:pt x="106" y="24"/>
                  </a:cubicBezTo>
                  <a:cubicBezTo>
                    <a:pt x="104" y="23"/>
                    <a:pt x="102" y="20"/>
                    <a:pt x="102" y="18"/>
                  </a:cubicBezTo>
                  <a:cubicBezTo>
                    <a:pt x="102" y="10"/>
                    <a:pt x="102" y="10"/>
                    <a:pt x="102" y="10"/>
                  </a:cubicBezTo>
                  <a:cubicBezTo>
                    <a:pt x="102" y="4"/>
                    <a:pt x="97" y="0"/>
                    <a:pt x="92" y="0"/>
                  </a:cubicBezTo>
                  <a:cubicBezTo>
                    <a:pt x="78" y="0"/>
                    <a:pt x="78" y="0"/>
                    <a:pt x="78" y="0"/>
                  </a:cubicBezTo>
                  <a:cubicBezTo>
                    <a:pt x="73" y="0"/>
                    <a:pt x="68" y="4"/>
                    <a:pt x="68" y="10"/>
                  </a:cubicBezTo>
                  <a:cubicBezTo>
                    <a:pt x="68" y="18"/>
                    <a:pt x="68" y="18"/>
                    <a:pt x="68" y="18"/>
                  </a:cubicBezTo>
                  <a:cubicBezTo>
                    <a:pt x="68" y="20"/>
                    <a:pt x="66" y="23"/>
                    <a:pt x="64" y="24"/>
                  </a:cubicBezTo>
                  <a:cubicBezTo>
                    <a:pt x="61" y="25"/>
                    <a:pt x="59" y="25"/>
                    <a:pt x="57" y="26"/>
                  </a:cubicBezTo>
                  <a:cubicBezTo>
                    <a:pt x="56" y="27"/>
                    <a:pt x="55" y="27"/>
                    <a:pt x="54" y="27"/>
                  </a:cubicBezTo>
                  <a:cubicBezTo>
                    <a:pt x="53" y="27"/>
                    <a:pt x="51" y="27"/>
                    <a:pt x="50" y="26"/>
                  </a:cubicBezTo>
                  <a:cubicBezTo>
                    <a:pt x="44" y="20"/>
                    <a:pt x="44" y="20"/>
                    <a:pt x="44" y="20"/>
                  </a:cubicBezTo>
                  <a:cubicBezTo>
                    <a:pt x="42" y="18"/>
                    <a:pt x="40" y="17"/>
                    <a:pt x="37" y="17"/>
                  </a:cubicBezTo>
                  <a:cubicBezTo>
                    <a:pt x="34" y="17"/>
                    <a:pt x="32" y="18"/>
                    <a:pt x="30" y="20"/>
                  </a:cubicBezTo>
                  <a:cubicBezTo>
                    <a:pt x="20" y="29"/>
                    <a:pt x="20" y="29"/>
                    <a:pt x="20" y="29"/>
                  </a:cubicBezTo>
                  <a:cubicBezTo>
                    <a:pt x="18" y="31"/>
                    <a:pt x="17" y="34"/>
                    <a:pt x="17" y="37"/>
                  </a:cubicBezTo>
                  <a:cubicBezTo>
                    <a:pt x="17" y="39"/>
                    <a:pt x="18" y="42"/>
                    <a:pt x="20" y="44"/>
                  </a:cubicBezTo>
                  <a:cubicBezTo>
                    <a:pt x="26" y="50"/>
                    <a:pt x="26" y="50"/>
                    <a:pt x="26" y="50"/>
                  </a:cubicBezTo>
                  <a:cubicBezTo>
                    <a:pt x="28" y="51"/>
                    <a:pt x="28" y="55"/>
                    <a:pt x="27" y="57"/>
                  </a:cubicBezTo>
                  <a:cubicBezTo>
                    <a:pt x="26" y="59"/>
                    <a:pt x="25" y="61"/>
                    <a:pt x="24" y="63"/>
                  </a:cubicBezTo>
                  <a:cubicBezTo>
                    <a:pt x="23" y="66"/>
                    <a:pt x="21" y="68"/>
                    <a:pt x="19" y="68"/>
                  </a:cubicBezTo>
                  <a:cubicBezTo>
                    <a:pt x="10" y="68"/>
                    <a:pt x="10" y="68"/>
                    <a:pt x="10" y="68"/>
                  </a:cubicBezTo>
                  <a:cubicBezTo>
                    <a:pt x="5" y="68"/>
                    <a:pt x="0" y="72"/>
                    <a:pt x="0" y="78"/>
                  </a:cubicBezTo>
                  <a:cubicBezTo>
                    <a:pt x="0" y="91"/>
                    <a:pt x="0" y="91"/>
                    <a:pt x="0" y="91"/>
                  </a:cubicBezTo>
                  <a:cubicBezTo>
                    <a:pt x="0" y="97"/>
                    <a:pt x="5" y="102"/>
                    <a:pt x="10" y="102"/>
                  </a:cubicBezTo>
                  <a:cubicBezTo>
                    <a:pt x="19" y="102"/>
                    <a:pt x="19" y="102"/>
                    <a:pt x="19" y="102"/>
                  </a:cubicBezTo>
                  <a:cubicBezTo>
                    <a:pt x="21" y="102"/>
                    <a:pt x="23" y="104"/>
                    <a:pt x="24" y="106"/>
                  </a:cubicBezTo>
                  <a:cubicBezTo>
                    <a:pt x="25" y="108"/>
                    <a:pt x="26" y="110"/>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9" y="145"/>
                    <a:pt x="111" y="144"/>
                    <a:pt x="113" y="143"/>
                  </a:cubicBezTo>
                  <a:cubicBezTo>
                    <a:pt x="114" y="142"/>
                    <a:pt x="115" y="142"/>
                    <a:pt x="116" y="142"/>
                  </a:cubicBezTo>
                  <a:cubicBezTo>
                    <a:pt x="117" y="142"/>
                    <a:pt x="119" y="143"/>
                    <a:pt x="120" y="144"/>
                  </a:cubicBezTo>
                  <a:cubicBezTo>
                    <a:pt x="126" y="149"/>
                    <a:pt x="126" y="149"/>
                    <a:pt x="126" y="149"/>
                  </a:cubicBezTo>
                  <a:cubicBezTo>
                    <a:pt x="128" y="151"/>
                    <a:pt x="130" y="153"/>
                    <a:pt x="133" y="153"/>
                  </a:cubicBezTo>
                  <a:cubicBezTo>
                    <a:pt x="136" y="153"/>
                    <a:pt x="139" y="151"/>
                    <a:pt x="140" y="149"/>
                  </a:cubicBezTo>
                  <a:cubicBezTo>
                    <a:pt x="150" y="140"/>
                    <a:pt x="150" y="140"/>
                    <a:pt x="150" y="140"/>
                  </a:cubicBezTo>
                  <a:cubicBezTo>
                    <a:pt x="154" y="136"/>
                    <a:pt x="154" y="129"/>
                    <a:pt x="150" y="125"/>
                  </a:cubicBezTo>
                  <a:cubicBezTo>
                    <a:pt x="144" y="120"/>
                    <a:pt x="144" y="120"/>
                    <a:pt x="144" y="120"/>
                  </a:cubicBezTo>
                  <a:cubicBezTo>
                    <a:pt x="143" y="118"/>
                    <a:pt x="142" y="115"/>
                    <a:pt x="143" y="113"/>
                  </a:cubicBezTo>
                  <a:cubicBezTo>
                    <a:pt x="144" y="110"/>
                    <a:pt x="145" y="108"/>
                    <a:pt x="146" y="106"/>
                  </a:cubicBezTo>
                  <a:cubicBezTo>
                    <a:pt x="147" y="104"/>
                    <a:pt x="149" y="102"/>
                    <a:pt x="152" y="102"/>
                  </a:cubicBezTo>
                  <a:cubicBezTo>
                    <a:pt x="160" y="102"/>
                    <a:pt x="160" y="102"/>
                    <a:pt x="160" y="102"/>
                  </a:cubicBezTo>
                  <a:cubicBezTo>
                    <a:pt x="165" y="102"/>
                    <a:pt x="170" y="97"/>
                    <a:pt x="170" y="91"/>
                  </a:cubicBezTo>
                  <a:cubicBezTo>
                    <a:pt x="170" y="78"/>
                    <a:pt x="170" y="78"/>
                    <a:pt x="170" y="78"/>
                  </a:cubicBezTo>
                  <a:cubicBezTo>
                    <a:pt x="170" y="72"/>
                    <a:pt x="165" y="68"/>
                    <a:pt x="160" y="68"/>
                  </a:cubicBezTo>
                  <a:close/>
                  <a:moveTo>
                    <a:pt x="116" y="85"/>
                  </a:moveTo>
                  <a:cubicBezTo>
                    <a:pt x="116" y="101"/>
                    <a:pt x="102" y="115"/>
                    <a:pt x="85" y="115"/>
                  </a:cubicBezTo>
                  <a:cubicBezTo>
                    <a:pt x="68" y="115"/>
                    <a:pt x="55" y="101"/>
                    <a:pt x="55" y="85"/>
                  </a:cubicBezTo>
                  <a:cubicBezTo>
                    <a:pt x="55" y="68"/>
                    <a:pt x="68" y="54"/>
                    <a:pt x="85" y="54"/>
                  </a:cubicBezTo>
                  <a:cubicBezTo>
                    <a:pt x="102" y="54"/>
                    <a:pt x="116" y="68"/>
                    <a:pt x="116" y="85"/>
                  </a:cubicBezTo>
                  <a:close/>
                  <a:moveTo>
                    <a:pt x="116" y="85"/>
                  </a:moveTo>
                  <a:cubicBezTo>
                    <a:pt x="116" y="85"/>
                    <a:pt x="116" y="85"/>
                    <a:pt x="116" y="85"/>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17" name="Freeform 19"/>
            <p:cNvSpPr>
              <a:spLocks noEditPoints="1"/>
            </p:cNvSpPr>
            <p:nvPr/>
          </p:nvSpPr>
          <p:spPr bwMode="auto">
            <a:xfrm>
              <a:off x="7055644" y="1971675"/>
              <a:ext cx="173038" cy="174625"/>
            </a:xfrm>
            <a:custGeom>
              <a:avLst/>
              <a:gdLst>
                <a:gd name="T0" fmla="*/ 77 w 88"/>
                <a:gd name="T1" fmla="*/ 55 h 89"/>
                <a:gd name="T2" fmla="*/ 88 w 88"/>
                <a:gd name="T3" fmla="*/ 48 h 89"/>
                <a:gd name="T4" fmla="*/ 81 w 88"/>
                <a:gd name="T5" fmla="*/ 34 h 89"/>
                <a:gd name="T6" fmla="*/ 76 w 88"/>
                <a:gd name="T7" fmla="*/ 33 h 89"/>
                <a:gd name="T8" fmla="*/ 75 w 88"/>
                <a:gd name="T9" fmla="*/ 28 h 89"/>
                <a:gd name="T10" fmla="*/ 78 w 88"/>
                <a:gd name="T11" fmla="*/ 16 h 89"/>
                <a:gd name="T12" fmla="*/ 68 w 88"/>
                <a:gd name="T13" fmla="*/ 9 h 89"/>
                <a:gd name="T14" fmla="*/ 60 w 88"/>
                <a:gd name="T15" fmla="*/ 14 h 89"/>
                <a:gd name="T16" fmla="*/ 59 w 88"/>
                <a:gd name="T17" fmla="*/ 14 h 89"/>
                <a:gd name="T18" fmla="*/ 54 w 88"/>
                <a:gd name="T19" fmla="*/ 11 h 89"/>
                <a:gd name="T20" fmla="*/ 47 w 88"/>
                <a:gd name="T21" fmla="*/ 0 h 89"/>
                <a:gd name="T22" fmla="*/ 34 w 88"/>
                <a:gd name="T23" fmla="*/ 7 h 89"/>
                <a:gd name="T24" fmla="*/ 33 w 88"/>
                <a:gd name="T25" fmla="*/ 12 h 89"/>
                <a:gd name="T26" fmla="*/ 29 w 88"/>
                <a:gd name="T27" fmla="*/ 14 h 89"/>
                <a:gd name="T28" fmla="*/ 25 w 88"/>
                <a:gd name="T29" fmla="*/ 11 h 89"/>
                <a:gd name="T30" fmla="*/ 15 w 88"/>
                <a:gd name="T31" fmla="*/ 11 h 89"/>
                <a:gd name="T32" fmla="*/ 10 w 88"/>
                <a:gd name="T33" fmla="*/ 25 h 89"/>
                <a:gd name="T34" fmla="*/ 13 w 88"/>
                <a:gd name="T35" fmla="*/ 30 h 89"/>
                <a:gd name="T36" fmla="*/ 11 w 88"/>
                <a:gd name="T37" fmla="*/ 34 h 89"/>
                <a:gd name="T38" fmla="*/ 0 w 88"/>
                <a:gd name="T39" fmla="*/ 41 h 89"/>
                <a:gd name="T40" fmla="*/ 7 w 88"/>
                <a:gd name="T41" fmla="*/ 55 h 89"/>
                <a:gd name="T42" fmla="*/ 12 w 88"/>
                <a:gd name="T43" fmla="*/ 56 h 89"/>
                <a:gd name="T44" fmla="*/ 13 w 88"/>
                <a:gd name="T45" fmla="*/ 61 h 89"/>
                <a:gd name="T46" fmla="*/ 8 w 88"/>
                <a:gd name="T47" fmla="*/ 69 h 89"/>
                <a:gd name="T48" fmla="*/ 15 w 88"/>
                <a:gd name="T49" fmla="*/ 78 h 89"/>
                <a:gd name="T50" fmla="*/ 25 w 88"/>
                <a:gd name="T51" fmla="*/ 78 h 89"/>
                <a:gd name="T52" fmla="*/ 29 w 88"/>
                <a:gd name="T53" fmla="*/ 75 h 89"/>
                <a:gd name="T54" fmla="*/ 33 w 88"/>
                <a:gd name="T55" fmla="*/ 77 h 89"/>
                <a:gd name="T56" fmla="*/ 34 w 88"/>
                <a:gd name="T57" fmla="*/ 82 h 89"/>
                <a:gd name="T58" fmla="*/ 47 w 88"/>
                <a:gd name="T59" fmla="*/ 89 h 89"/>
                <a:gd name="T60" fmla="*/ 54 w 88"/>
                <a:gd name="T61" fmla="*/ 78 h 89"/>
                <a:gd name="T62" fmla="*/ 59 w 88"/>
                <a:gd name="T63" fmla="*/ 75 h 89"/>
                <a:gd name="T64" fmla="*/ 60 w 88"/>
                <a:gd name="T65" fmla="*/ 75 h 89"/>
                <a:gd name="T66" fmla="*/ 68 w 88"/>
                <a:gd name="T67" fmla="*/ 80 h 89"/>
                <a:gd name="T68" fmla="*/ 78 w 88"/>
                <a:gd name="T69" fmla="*/ 73 h 89"/>
                <a:gd name="T70" fmla="*/ 75 w 88"/>
                <a:gd name="T71" fmla="*/ 61 h 89"/>
                <a:gd name="T72" fmla="*/ 76 w 88"/>
                <a:gd name="T73" fmla="*/ 56 h 89"/>
                <a:gd name="T74" fmla="*/ 44 w 88"/>
                <a:gd name="T75" fmla="*/ 58 h 89"/>
                <a:gd name="T76" fmla="*/ 44 w 88"/>
                <a:gd name="T77" fmla="*/ 31 h 89"/>
                <a:gd name="T78" fmla="*/ 57 w 88"/>
                <a:gd name="T79"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 h="89">
                  <a:moveTo>
                    <a:pt x="76" y="56"/>
                  </a:moveTo>
                  <a:cubicBezTo>
                    <a:pt x="76" y="55"/>
                    <a:pt x="77" y="55"/>
                    <a:pt x="77" y="55"/>
                  </a:cubicBezTo>
                  <a:cubicBezTo>
                    <a:pt x="81" y="55"/>
                    <a:pt x="81" y="55"/>
                    <a:pt x="81" y="55"/>
                  </a:cubicBezTo>
                  <a:cubicBezTo>
                    <a:pt x="85" y="55"/>
                    <a:pt x="88" y="52"/>
                    <a:pt x="88" y="48"/>
                  </a:cubicBezTo>
                  <a:cubicBezTo>
                    <a:pt x="88" y="41"/>
                    <a:pt x="88" y="41"/>
                    <a:pt x="88" y="41"/>
                  </a:cubicBezTo>
                  <a:cubicBezTo>
                    <a:pt x="88" y="37"/>
                    <a:pt x="85" y="34"/>
                    <a:pt x="81" y="34"/>
                  </a:cubicBezTo>
                  <a:cubicBezTo>
                    <a:pt x="77" y="34"/>
                    <a:pt x="77" y="34"/>
                    <a:pt x="77" y="34"/>
                  </a:cubicBezTo>
                  <a:cubicBezTo>
                    <a:pt x="77" y="34"/>
                    <a:pt x="76" y="34"/>
                    <a:pt x="76" y="33"/>
                  </a:cubicBezTo>
                  <a:cubicBezTo>
                    <a:pt x="76" y="32"/>
                    <a:pt x="75" y="31"/>
                    <a:pt x="75" y="30"/>
                  </a:cubicBezTo>
                  <a:cubicBezTo>
                    <a:pt x="74" y="29"/>
                    <a:pt x="74" y="29"/>
                    <a:pt x="75" y="28"/>
                  </a:cubicBezTo>
                  <a:cubicBezTo>
                    <a:pt x="78" y="25"/>
                    <a:pt x="78" y="25"/>
                    <a:pt x="78" y="25"/>
                  </a:cubicBezTo>
                  <a:cubicBezTo>
                    <a:pt x="80" y="23"/>
                    <a:pt x="80" y="18"/>
                    <a:pt x="78" y="16"/>
                  </a:cubicBezTo>
                  <a:cubicBezTo>
                    <a:pt x="73" y="11"/>
                    <a:pt x="73" y="11"/>
                    <a:pt x="73" y="11"/>
                  </a:cubicBezTo>
                  <a:cubicBezTo>
                    <a:pt x="72" y="10"/>
                    <a:pt x="70" y="9"/>
                    <a:pt x="68" y="9"/>
                  </a:cubicBezTo>
                  <a:cubicBezTo>
                    <a:pt x="66" y="9"/>
                    <a:pt x="64" y="10"/>
                    <a:pt x="63" y="11"/>
                  </a:cubicBezTo>
                  <a:cubicBezTo>
                    <a:pt x="60" y="14"/>
                    <a:pt x="60" y="14"/>
                    <a:pt x="60" y="14"/>
                  </a:cubicBezTo>
                  <a:cubicBezTo>
                    <a:pt x="60" y="14"/>
                    <a:pt x="60" y="14"/>
                    <a:pt x="59" y="14"/>
                  </a:cubicBezTo>
                  <a:cubicBezTo>
                    <a:pt x="59" y="14"/>
                    <a:pt x="59" y="14"/>
                    <a:pt x="59" y="14"/>
                  </a:cubicBezTo>
                  <a:cubicBezTo>
                    <a:pt x="57" y="13"/>
                    <a:pt x="56" y="13"/>
                    <a:pt x="55" y="12"/>
                  </a:cubicBezTo>
                  <a:cubicBezTo>
                    <a:pt x="55" y="12"/>
                    <a:pt x="54" y="12"/>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2"/>
                    <a:pt x="33" y="12"/>
                    <a:pt x="33" y="12"/>
                  </a:cubicBezTo>
                  <a:cubicBezTo>
                    <a:pt x="31" y="13"/>
                    <a:pt x="30" y="13"/>
                    <a:pt x="29" y="14"/>
                  </a:cubicBezTo>
                  <a:cubicBezTo>
                    <a:pt x="29" y="14"/>
                    <a:pt x="29" y="14"/>
                    <a:pt x="29" y="14"/>
                  </a:cubicBezTo>
                  <a:cubicBezTo>
                    <a:pt x="28" y="14"/>
                    <a:pt x="28" y="14"/>
                    <a:pt x="28" y="14"/>
                  </a:cubicBezTo>
                  <a:cubicBezTo>
                    <a:pt x="25" y="11"/>
                    <a:pt x="25" y="11"/>
                    <a:pt x="25" y="11"/>
                  </a:cubicBezTo>
                  <a:cubicBezTo>
                    <a:pt x="23" y="10"/>
                    <a:pt x="22" y="9"/>
                    <a:pt x="20" y="9"/>
                  </a:cubicBezTo>
                  <a:cubicBezTo>
                    <a:pt x="18" y="9"/>
                    <a:pt x="16" y="10"/>
                    <a:pt x="15" y="11"/>
                  </a:cubicBezTo>
                  <a:cubicBezTo>
                    <a:pt x="10" y="16"/>
                    <a:pt x="10" y="16"/>
                    <a:pt x="10" y="16"/>
                  </a:cubicBezTo>
                  <a:cubicBezTo>
                    <a:pt x="8" y="18"/>
                    <a:pt x="8" y="23"/>
                    <a:pt x="10" y="25"/>
                  </a:cubicBezTo>
                  <a:cubicBezTo>
                    <a:pt x="13" y="28"/>
                    <a:pt x="13" y="28"/>
                    <a:pt x="13" y="28"/>
                  </a:cubicBezTo>
                  <a:cubicBezTo>
                    <a:pt x="13" y="29"/>
                    <a:pt x="14" y="29"/>
                    <a:pt x="13" y="30"/>
                  </a:cubicBezTo>
                  <a:cubicBezTo>
                    <a:pt x="13" y="31"/>
                    <a:pt x="12" y="32"/>
                    <a:pt x="12" y="33"/>
                  </a:cubicBezTo>
                  <a:cubicBezTo>
                    <a:pt x="12" y="34"/>
                    <a:pt x="11" y="34"/>
                    <a:pt x="11" y="34"/>
                  </a:cubicBezTo>
                  <a:cubicBezTo>
                    <a:pt x="7" y="34"/>
                    <a:pt x="7" y="34"/>
                    <a:pt x="7" y="34"/>
                  </a:cubicBezTo>
                  <a:cubicBezTo>
                    <a:pt x="3" y="34"/>
                    <a:pt x="0" y="37"/>
                    <a:pt x="0" y="41"/>
                  </a:cubicBezTo>
                  <a:cubicBezTo>
                    <a:pt x="0" y="48"/>
                    <a:pt x="0" y="48"/>
                    <a:pt x="0" y="48"/>
                  </a:cubicBezTo>
                  <a:cubicBezTo>
                    <a:pt x="0" y="52"/>
                    <a:pt x="3" y="55"/>
                    <a:pt x="7" y="55"/>
                  </a:cubicBezTo>
                  <a:cubicBezTo>
                    <a:pt x="11" y="55"/>
                    <a:pt x="11" y="55"/>
                    <a:pt x="11" y="55"/>
                  </a:cubicBezTo>
                  <a:cubicBezTo>
                    <a:pt x="11" y="55"/>
                    <a:pt x="12" y="55"/>
                    <a:pt x="12" y="56"/>
                  </a:cubicBezTo>
                  <a:cubicBezTo>
                    <a:pt x="12" y="57"/>
                    <a:pt x="13" y="58"/>
                    <a:pt x="13" y="59"/>
                  </a:cubicBezTo>
                  <a:cubicBezTo>
                    <a:pt x="14" y="60"/>
                    <a:pt x="13" y="61"/>
                    <a:pt x="13" y="61"/>
                  </a:cubicBezTo>
                  <a:cubicBezTo>
                    <a:pt x="10" y="64"/>
                    <a:pt x="10" y="64"/>
                    <a:pt x="10" y="64"/>
                  </a:cubicBezTo>
                  <a:cubicBezTo>
                    <a:pt x="9" y="65"/>
                    <a:pt x="8" y="67"/>
                    <a:pt x="8" y="69"/>
                  </a:cubicBezTo>
                  <a:cubicBezTo>
                    <a:pt x="8" y="70"/>
                    <a:pt x="9" y="72"/>
                    <a:pt x="10" y="73"/>
                  </a:cubicBezTo>
                  <a:cubicBezTo>
                    <a:pt x="15" y="78"/>
                    <a:pt x="15" y="78"/>
                    <a:pt x="15" y="78"/>
                  </a:cubicBezTo>
                  <a:cubicBezTo>
                    <a:pt x="16" y="79"/>
                    <a:pt x="18" y="80"/>
                    <a:pt x="20" y="80"/>
                  </a:cubicBezTo>
                  <a:cubicBezTo>
                    <a:pt x="22" y="80"/>
                    <a:pt x="23" y="79"/>
                    <a:pt x="25" y="78"/>
                  </a:cubicBezTo>
                  <a:cubicBezTo>
                    <a:pt x="28" y="75"/>
                    <a:pt x="28" y="75"/>
                    <a:pt x="28" y="75"/>
                  </a:cubicBezTo>
                  <a:cubicBezTo>
                    <a:pt x="28" y="75"/>
                    <a:pt x="28" y="75"/>
                    <a:pt x="29" y="75"/>
                  </a:cubicBezTo>
                  <a:cubicBezTo>
                    <a:pt x="29" y="75"/>
                    <a:pt x="29" y="75"/>
                    <a:pt x="29" y="75"/>
                  </a:cubicBezTo>
                  <a:cubicBezTo>
                    <a:pt x="30" y="76"/>
                    <a:pt x="31" y="76"/>
                    <a:pt x="33" y="77"/>
                  </a:cubicBezTo>
                  <a:cubicBezTo>
                    <a:pt x="33" y="77"/>
                    <a:pt x="34" y="77"/>
                    <a:pt x="34" y="78"/>
                  </a:cubicBezTo>
                  <a:cubicBezTo>
                    <a:pt x="34" y="82"/>
                    <a:pt x="34" y="82"/>
                    <a:pt x="34" y="82"/>
                  </a:cubicBezTo>
                  <a:cubicBezTo>
                    <a:pt x="34" y="86"/>
                    <a:pt x="37" y="89"/>
                    <a:pt x="41" y="89"/>
                  </a:cubicBezTo>
                  <a:cubicBezTo>
                    <a:pt x="47" y="89"/>
                    <a:pt x="47" y="89"/>
                    <a:pt x="47" y="89"/>
                  </a:cubicBezTo>
                  <a:cubicBezTo>
                    <a:pt x="51" y="89"/>
                    <a:pt x="54" y="86"/>
                    <a:pt x="54" y="82"/>
                  </a:cubicBezTo>
                  <a:cubicBezTo>
                    <a:pt x="54" y="78"/>
                    <a:pt x="54" y="78"/>
                    <a:pt x="54" y="78"/>
                  </a:cubicBezTo>
                  <a:cubicBezTo>
                    <a:pt x="54" y="77"/>
                    <a:pt x="55" y="77"/>
                    <a:pt x="55" y="77"/>
                  </a:cubicBezTo>
                  <a:cubicBezTo>
                    <a:pt x="56" y="76"/>
                    <a:pt x="57" y="76"/>
                    <a:pt x="59" y="75"/>
                  </a:cubicBezTo>
                  <a:cubicBezTo>
                    <a:pt x="59" y="75"/>
                    <a:pt x="59" y="75"/>
                    <a:pt x="59" y="75"/>
                  </a:cubicBezTo>
                  <a:cubicBezTo>
                    <a:pt x="60" y="75"/>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1"/>
                    <a:pt x="80" y="66"/>
                    <a:pt x="78" y="64"/>
                  </a:cubicBezTo>
                  <a:cubicBezTo>
                    <a:pt x="75" y="61"/>
                    <a:pt x="75" y="61"/>
                    <a:pt x="75" y="61"/>
                  </a:cubicBezTo>
                  <a:cubicBezTo>
                    <a:pt x="74" y="61"/>
                    <a:pt x="74" y="60"/>
                    <a:pt x="75" y="59"/>
                  </a:cubicBezTo>
                  <a:cubicBezTo>
                    <a:pt x="75" y="58"/>
                    <a:pt x="76" y="57"/>
                    <a:pt x="76" y="56"/>
                  </a:cubicBezTo>
                  <a:close/>
                  <a:moveTo>
                    <a:pt x="57" y="45"/>
                  </a:moveTo>
                  <a:cubicBezTo>
                    <a:pt x="57" y="52"/>
                    <a:pt x="51" y="58"/>
                    <a:pt x="44" y="58"/>
                  </a:cubicBezTo>
                  <a:cubicBezTo>
                    <a:pt x="36" y="58"/>
                    <a:pt x="30" y="52"/>
                    <a:pt x="30" y="45"/>
                  </a:cubicBezTo>
                  <a:cubicBezTo>
                    <a:pt x="30" y="37"/>
                    <a:pt x="36" y="31"/>
                    <a:pt x="44" y="31"/>
                  </a:cubicBezTo>
                  <a:cubicBezTo>
                    <a:pt x="51" y="31"/>
                    <a:pt x="57" y="37"/>
                    <a:pt x="57" y="45"/>
                  </a:cubicBezTo>
                  <a:close/>
                  <a:moveTo>
                    <a:pt x="57" y="45"/>
                  </a:moveTo>
                  <a:cubicBezTo>
                    <a:pt x="57" y="45"/>
                    <a:pt x="57" y="45"/>
                    <a:pt x="57" y="45"/>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18" name="TextBox 17"/>
            <p:cNvSpPr txBox="1"/>
            <p:nvPr/>
          </p:nvSpPr>
          <p:spPr>
            <a:xfrm>
              <a:off x="6314197" y="2811395"/>
              <a:ext cx="442750" cy="707886"/>
            </a:xfrm>
            <a:prstGeom prst="rect">
              <a:avLst/>
            </a:prstGeom>
            <a:noFill/>
          </p:spPr>
          <p:txBody>
            <a:bodyPr wrap="none" rtlCol="0">
              <a:spAutoFit/>
            </a:bodyPr>
            <a:lstStyle/>
            <a:p>
              <a:r>
                <a:rPr lang="en-GB" sz="4000" b="1" dirty="0">
                  <a:solidFill>
                    <a:schemeClr val="bg1"/>
                  </a:solidFill>
                  <a:cs typeface="+mn-ea"/>
                  <a:sym typeface="+mn-lt"/>
                </a:rPr>
                <a:t>W</a:t>
              </a:r>
              <a:endParaRPr lang="en-IN" sz="4000" b="1" dirty="0">
                <a:solidFill>
                  <a:schemeClr val="bg1"/>
                </a:solidFill>
                <a:cs typeface="+mn-ea"/>
                <a:sym typeface="+mn-lt"/>
              </a:endParaRPr>
            </a:p>
          </p:txBody>
        </p:sp>
        <p:sp>
          <p:nvSpPr>
            <p:cNvPr id="19" name="TextBox 18"/>
            <p:cNvSpPr txBox="1"/>
            <p:nvPr/>
          </p:nvSpPr>
          <p:spPr>
            <a:xfrm>
              <a:off x="8631243" y="1583590"/>
              <a:ext cx="1344499" cy="400110"/>
            </a:xfrm>
            <a:prstGeom prst="rect">
              <a:avLst/>
            </a:prstGeom>
            <a:noFill/>
          </p:spPr>
          <p:txBody>
            <a:bodyPr wrap="square" rtlCol="0">
              <a:spAutoFit/>
            </a:bodyPr>
            <a:lstStyle/>
            <a:p>
              <a:r>
                <a:rPr lang="en-GB" sz="2000" b="1" dirty="0">
                  <a:solidFill>
                    <a:schemeClr val="tx1">
                      <a:lumMod val="65000"/>
                      <a:lumOff val="35000"/>
                    </a:schemeClr>
                  </a:solidFill>
                  <a:cs typeface="+mn-ea"/>
                  <a:sym typeface="+mn-lt"/>
                </a:rPr>
                <a:t>weakness</a:t>
              </a:r>
              <a:endParaRPr lang="en-IN" sz="2000" b="1" dirty="0">
                <a:solidFill>
                  <a:schemeClr val="tx1">
                    <a:lumMod val="65000"/>
                    <a:lumOff val="35000"/>
                  </a:schemeClr>
                </a:solidFill>
                <a:cs typeface="+mn-ea"/>
                <a:sym typeface="+mn-lt"/>
              </a:endParaRPr>
            </a:p>
          </p:txBody>
        </p:sp>
        <p:sp>
          <p:nvSpPr>
            <p:cNvPr id="20" name="Rectangle 19"/>
            <p:cNvSpPr/>
            <p:nvPr/>
          </p:nvSpPr>
          <p:spPr>
            <a:xfrm>
              <a:off x="8631241" y="1867972"/>
              <a:ext cx="3560759" cy="603050"/>
            </a:xfrm>
            <a:prstGeom prst="rect">
              <a:avLst/>
            </a:prstGeom>
          </p:spPr>
          <p:txBody>
            <a:bodyPr wrap="square">
              <a:spAutoFit/>
            </a:bodyPr>
            <a:lstStyle/>
            <a:p>
              <a:pPr>
                <a:lnSpc>
                  <a:spcPct val="150000"/>
                </a:lnSpc>
              </a:pPr>
              <a:r>
                <a:rPr lang="zh-CN" altLang="en-US" sz="1200" dirty="0">
                  <a:solidFill>
                    <a:schemeClr val="bg1">
                      <a:lumMod val="65000"/>
                    </a:schemeClr>
                  </a:solidFill>
                  <a:cs typeface="+mn-ea"/>
                  <a:sym typeface="+mn-lt"/>
                </a:rPr>
                <a:t>点击添加标题点击添加标题点击添加标题点击添加标题点击添加标题</a:t>
              </a:r>
              <a:endParaRPr lang="en-IN" sz="1200" dirty="0">
                <a:solidFill>
                  <a:schemeClr val="bg1">
                    <a:lumMod val="65000"/>
                  </a:schemeClr>
                </a:solidFill>
                <a:cs typeface="+mn-ea"/>
                <a:sym typeface="+mn-lt"/>
              </a:endParaRPr>
            </a:p>
          </p:txBody>
        </p:sp>
      </p:grpSp>
      <p:grpSp>
        <p:nvGrpSpPr>
          <p:cNvPr id="21" name="Group 20"/>
          <p:cNvGrpSpPr/>
          <p:nvPr/>
        </p:nvGrpSpPr>
        <p:grpSpPr>
          <a:xfrm>
            <a:off x="6306344" y="3698875"/>
            <a:ext cx="5885656" cy="2199262"/>
            <a:chOff x="6306344" y="3698875"/>
            <a:chExt cx="5885656" cy="2199262"/>
          </a:xfrm>
        </p:grpSpPr>
        <p:sp>
          <p:nvSpPr>
            <p:cNvPr id="22" name="Freeform 5"/>
            <p:cNvSpPr>
              <a:spLocks noEditPoints="1"/>
            </p:cNvSpPr>
            <p:nvPr/>
          </p:nvSpPr>
          <p:spPr bwMode="auto">
            <a:xfrm>
              <a:off x="9975739" y="5101933"/>
              <a:ext cx="98425" cy="190500"/>
            </a:xfrm>
            <a:custGeom>
              <a:avLst/>
              <a:gdLst>
                <a:gd name="T0" fmla="*/ 30 w 50"/>
                <a:gd name="T1" fmla="*/ 40 h 97"/>
                <a:gd name="T2" fmla="*/ 18 w 50"/>
                <a:gd name="T3" fmla="*/ 31 h 97"/>
                <a:gd name="T4" fmla="*/ 24 w 50"/>
                <a:gd name="T5" fmla="*/ 25 h 97"/>
                <a:gd name="T6" fmla="*/ 32 w 50"/>
                <a:gd name="T7" fmla="*/ 28 h 97"/>
                <a:gd name="T8" fmla="*/ 38 w 50"/>
                <a:gd name="T9" fmla="*/ 31 h 97"/>
                <a:gd name="T10" fmla="*/ 46 w 50"/>
                <a:gd name="T11" fmla="*/ 22 h 97"/>
                <a:gd name="T12" fmla="*/ 41 w 50"/>
                <a:gd name="T13" fmla="*/ 15 h 97"/>
                <a:gd name="T14" fmla="*/ 34 w 50"/>
                <a:gd name="T15" fmla="*/ 11 h 97"/>
                <a:gd name="T16" fmla="*/ 34 w 50"/>
                <a:gd name="T17" fmla="*/ 7 h 97"/>
                <a:gd name="T18" fmla="*/ 27 w 50"/>
                <a:gd name="T19" fmla="*/ 0 h 97"/>
                <a:gd name="T20" fmla="*/ 22 w 50"/>
                <a:gd name="T21" fmla="*/ 0 h 97"/>
                <a:gd name="T22" fmla="*/ 15 w 50"/>
                <a:gd name="T23" fmla="*/ 7 h 97"/>
                <a:gd name="T24" fmla="*/ 15 w 50"/>
                <a:gd name="T25" fmla="*/ 11 h 97"/>
                <a:gd name="T26" fmla="*/ 2 w 50"/>
                <a:gd name="T27" fmla="*/ 31 h 97"/>
                <a:gd name="T28" fmla="*/ 23 w 50"/>
                <a:gd name="T29" fmla="*/ 54 h 97"/>
                <a:gd name="T30" fmla="*/ 33 w 50"/>
                <a:gd name="T31" fmla="*/ 64 h 97"/>
                <a:gd name="T32" fmla="*/ 23 w 50"/>
                <a:gd name="T33" fmla="*/ 72 h 97"/>
                <a:gd name="T34" fmla="*/ 14 w 50"/>
                <a:gd name="T35" fmla="*/ 69 h 97"/>
                <a:gd name="T36" fmla="*/ 8 w 50"/>
                <a:gd name="T37" fmla="*/ 66 h 97"/>
                <a:gd name="T38" fmla="*/ 0 w 50"/>
                <a:gd name="T39" fmla="*/ 75 h 97"/>
                <a:gd name="T40" fmla="*/ 4 w 50"/>
                <a:gd name="T41" fmla="*/ 82 h 97"/>
                <a:gd name="T42" fmla="*/ 15 w 50"/>
                <a:gd name="T43" fmla="*/ 87 h 97"/>
                <a:gd name="T44" fmla="*/ 15 w 50"/>
                <a:gd name="T45" fmla="*/ 90 h 97"/>
                <a:gd name="T46" fmla="*/ 22 w 50"/>
                <a:gd name="T47" fmla="*/ 97 h 97"/>
                <a:gd name="T48" fmla="*/ 27 w 50"/>
                <a:gd name="T49" fmla="*/ 97 h 97"/>
                <a:gd name="T50" fmla="*/ 34 w 50"/>
                <a:gd name="T51" fmla="*/ 90 h 97"/>
                <a:gd name="T52" fmla="*/ 34 w 50"/>
                <a:gd name="T53" fmla="*/ 87 h 97"/>
                <a:gd name="T54" fmla="*/ 50 w 50"/>
                <a:gd name="T55" fmla="*/ 63 h 97"/>
                <a:gd name="T56" fmla="*/ 30 w 50"/>
                <a:gd name="T57" fmla="*/ 40 h 97"/>
                <a:gd name="T58" fmla="*/ 30 w 50"/>
                <a:gd name="T59" fmla="*/ 40 h 97"/>
                <a:gd name="T60" fmla="*/ 30 w 50"/>
                <a:gd name="T61" fmla="*/ 4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97">
                  <a:moveTo>
                    <a:pt x="30" y="40"/>
                  </a:moveTo>
                  <a:cubicBezTo>
                    <a:pt x="24" y="37"/>
                    <a:pt x="18" y="36"/>
                    <a:pt x="18" y="31"/>
                  </a:cubicBezTo>
                  <a:cubicBezTo>
                    <a:pt x="18" y="27"/>
                    <a:pt x="20" y="25"/>
                    <a:pt x="24" y="25"/>
                  </a:cubicBezTo>
                  <a:cubicBezTo>
                    <a:pt x="27" y="25"/>
                    <a:pt x="30" y="26"/>
                    <a:pt x="32" y="28"/>
                  </a:cubicBezTo>
                  <a:cubicBezTo>
                    <a:pt x="34" y="30"/>
                    <a:pt x="36" y="31"/>
                    <a:pt x="38" y="31"/>
                  </a:cubicBezTo>
                  <a:cubicBezTo>
                    <a:pt x="43" y="31"/>
                    <a:pt x="46" y="26"/>
                    <a:pt x="46" y="22"/>
                  </a:cubicBezTo>
                  <a:cubicBezTo>
                    <a:pt x="46" y="19"/>
                    <a:pt x="44" y="17"/>
                    <a:pt x="41" y="15"/>
                  </a:cubicBezTo>
                  <a:cubicBezTo>
                    <a:pt x="39" y="13"/>
                    <a:pt x="36" y="12"/>
                    <a:pt x="34" y="11"/>
                  </a:cubicBezTo>
                  <a:cubicBezTo>
                    <a:pt x="34" y="7"/>
                    <a:pt x="34" y="7"/>
                    <a:pt x="34" y="7"/>
                  </a:cubicBezTo>
                  <a:cubicBezTo>
                    <a:pt x="34" y="3"/>
                    <a:pt x="31" y="0"/>
                    <a:pt x="27" y="0"/>
                  </a:cubicBezTo>
                  <a:cubicBezTo>
                    <a:pt x="22" y="0"/>
                    <a:pt x="22" y="0"/>
                    <a:pt x="22" y="0"/>
                  </a:cubicBezTo>
                  <a:cubicBezTo>
                    <a:pt x="18" y="0"/>
                    <a:pt x="15" y="3"/>
                    <a:pt x="15" y="7"/>
                  </a:cubicBezTo>
                  <a:cubicBezTo>
                    <a:pt x="15" y="11"/>
                    <a:pt x="15" y="11"/>
                    <a:pt x="15" y="11"/>
                  </a:cubicBezTo>
                  <a:cubicBezTo>
                    <a:pt x="7" y="15"/>
                    <a:pt x="2" y="23"/>
                    <a:pt x="2" y="31"/>
                  </a:cubicBezTo>
                  <a:cubicBezTo>
                    <a:pt x="2" y="44"/>
                    <a:pt x="13" y="50"/>
                    <a:pt x="23" y="54"/>
                  </a:cubicBezTo>
                  <a:cubicBezTo>
                    <a:pt x="31" y="58"/>
                    <a:pt x="33" y="60"/>
                    <a:pt x="33" y="64"/>
                  </a:cubicBezTo>
                  <a:cubicBezTo>
                    <a:pt x="33" y="69"/>
                    <a:pt x="29" y="72"/>
                    <a:pt x="23" y="72"/>
                  </a:cubicBezTo>
                  <a:cubicBezTo>
                    <a:pt x="20" y="72"/>
                    <a:pt x="17" y="72"/>
                    <a:pt x="14" y="69"/>
                  </a:cubicBezTo>
                  <a:cubicBezTo>
                    <a:pt x="12" y="68"/>
                    <a:pt x="10" y="66"/>
                    <a:pt x="8" y="66"/>
                  </a:cubicBezTo>
                  <a:cubicBezTo>
                    <a:pt x="3" y="66"/>
                    <a:pt x="0" y="71"/>
                    <a:pt x="0" y="75"/>
                  </a:cubicBezTo>
                  <a:cubicBezTo>
                    <a:pt x="0" y="78"/>
                    <a:pt x="2" y="80"/>
                    <a:pt x="4" y="82"/>
                  </a:cubicBezTo>
                  <a:cubicBezTo>
                    <a:pt x="7" y="84"/>
                    <a:pt x="12" y="86"/>
                    <a:pt x="15" y="87"/>
                  </a:cubicBezTo>
                  <a:cubicBezTo>
                    <a:pt x="15" y="90"/>
                    <a:pt x="15" y="90"/>
                    <a:pt x="15" y="90"/>
                  </a:cubicBezTo>
                  <a:cubicBezTo>
                    <a:pt x="15" y="94"/>
                    <a:pt x="18" y="97"/>
                    <a:pt x="22" y="97"/>
                  </a:cubicBezTo>
                  <a:cubicBezTo>
                    <a:pt x="27" y="97"/>
                    <a:pt x="27" y="97"/>
                    <a:pt x="27" y="97"/>
                  </a:cubicBezTo>
                  <a:cubicBezTo>
                    <a:pt x="31" y="97"/>
                    <a:pt x="34" y="94"/>
                    <a:pt x="34" y="90"/>
                  </a:cubicBezTo>
                  <a:cubicBezTo>
                    <a:pt x="34" y="87"/>
                    <a:pt x="34" y="87"/>
                    <a:pt x="34" y="87"/>
                  </a:cubicBezTo>
                  <a:cubicBezTo>
                    <a:pt x="43" y="83"/>
                    <a:pt x="50" y="75"/>
                    <a:pt x="50" y="63"/>
                  </a:cubicBezTo>
                  <a:cubicBezTo>
                    <a:pt x="50" y="51"/>
                    <a:pt x="42" y="46"/>
                    <a:pt x="30" y="40"/>
                  </a:cubicBezTo>
                  <a:close/>
                  <a:moveTo>
                    <a:pt x="30" y="40"/>
                  </a:moveTo>
                  <a:cubicBezTo>
                    <a:pt x="30" y="40"/>
                    <a:pt x="30" y="40"/>
                    <a:pt x="30" y="4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23" name="Freeform 13"/>
            <p:cNvSpPr/>
            <p:nvPr/>
          </p:nvSpPr>
          <p:spPr bwMode="auto">
            <a:xfrm>
              <a:off x="7552531" y="5084763"/>
              <a:ext cx="954088" cy="295275"/>
            </a:xfrm>
            <a:custGeom>
              <a:avLst/>
              <a:gdLst>
                <a:gd name="T0" fmla="*/ 337 w 486"/>
                <a:gd name="T1" fmla="*/ 4 h 150"/>
                <a:gd name="T2" fmla="*/ 457 w 486"/>
                <a:gd name="T3" fmla="*/ 124 h 150"/>
                <a:gd name="T4" fmla="*/ 453 w 486"/>
                <a:gd name="T5" fmla="*/ 134 h 150"/>
                <a:gd name="T6" fmla="*/ 470 w 486"/>
                <a:gd name="T7" fmla="*/ 150 h 150"/>
                <a:gd name="T8" fmla="*/ 486 w 486"/>
                <a:gd name="T9" fmla="*/ 134 h 150"/>
                <a:gd name="T10" fmla="*/ 470 w 486"/>
                <a:gd name="T11" fmla="*/ 117 h 150"/>
                <a:gd name="T12" fmla="*/ 460 w 486"/>
                <a:gd name="T13" fmla="*/ 121 h 150"/>
                <a:gd name="T14" fmla="*/ 339 w 486"/>
                <a:gd name="T15" fmla="*/ 0 h 150"/>
                <a:gd name="T16" fmla="*/ 0 w 486"/>
                <a:gd name="T17" fmla="*/ 0 h 150"/>
                <a:gd name="T18" fmla="*/ 0 w 486"/>
                <a:gd name="T19" fmla="*/ 4 h 150"/>
                <a:gd name="T20" fmla="*/ 337 w 486"/>
                <a:gd name="T21"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150">
                  <a:moveTo>
                    <a:pt x="337" y="4"/>
                  </a:moveTo>
                  <a:cubicBezTo>
                    <a:pt x="457" y="124"/>
                    <a:pt x="457" y="124"/>
                    <a:pt x="457" y="124"/>
                  </a:cubicBezTo>
                  <a:cubicBezTo>
                    <a:pt x="455" y="126"/>
                    <a:pt x="453" y="130"/>
                    <a:pt x="453" y="134"/>
                  </a:cubicBezTo>
                  <a:cubicBezTo>
                    <a:pt x="453" y="143"/>
                    <a:pt x="461" y="150"/>
                    <a:pt x="470" y="150"/>
                  </a:cubicBezTo>
                  <a:cubicBezTo>
                    <a:pt x="479" y="150"/>
                    <a:pt x="486" y="143"/>
                    <a:pt x="486" y="134"/>
                  </a:cubicBezTo>
                  <a:cubicBezTo>
                    <a:pt x="486" y="125"/>
                    <a:pt x="479" y="117"/>
                    <a:pt x="470" y="117"/>
                  </a:cubicBezTo>
                  <a:cubicBezTo>
                    <a:pt x="466" y="117"/>
                    <a:pt x="462" y="119"/>
                    <a:pt x="460" y="121"/>
                  </a:cubicBezTo>
                  <a:cubicBezTo>
                    <a:pt x="339" y="0"/>
                    <a:pt x="339" y="0"/>
                    <a:pt x="339" y="0"/>
                  </a:cubicBezTo>
                  <a:cubicBezTo>
                    <a:pt x="0" y="0"/>
                    <a:pt x="0" y="0"/>
                    <a:pt x="0" y="0"/>
                  </a:cubicBezTo>
                  <a:cubicBezTo>
                    <a:pt x="0" y="4"/>
                    <a:pt x="0" y="4"/>
                    <a:pt x="0" y="4"/>
                  </a:cubicBezTo>
                  <a:lnTo>
                    <a:pt x="337" y="4"/>
                  </a:lnTo>
                  <a:close/>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24" name="Freeform 15"/>
            <p:cNvSpPr/>
            <p:nvPr/>
          </p:nvSpPr>
          <p:spPr bwMode="auto">
            <a:xfrm>
              <a:off x="6306344" y="3698875"/>
              <a:ext cx="1924050" cy="1885950"/>
            </a:xfrm>
            <a:custGeom>
              <a:avLst/>
              <a:gdLst>
                <a:gd name="T0" fmla="*/ 5 w 980"/>
                <a:gd name="T1" fmla="*/ 5 h 961"/>
                <a:gd name="T2" fmla="*/ 5 w 980"/>
                <a:gd name="T3" fmla="*/ 5 h 961"/>
                <a:gd name="T4" fmla="*/ 0 w 980"/>
                <a:gd name="T5" fmla="*/ 16 h 961"/>
                <a:gd name="T6" fmla="*/ 0 w 980"/>
                <a:gd name="T7" fmla="*/ 548 h 961"/>
                <a:gd name="T8" fmla="*/ 5 w 980"/>
                <a:gd name="T9" fmla="*/ 559 h 961"/>
                <a:gd name="T10" fmla="*/ 401 w 980"/>
                <a:gd name="T11" fmla="*/ 955 h 961"/>
                <a:gd name="T12" fmla="*/ 424 w 980"/>
                <a:gd name="T13" fmla="*/ 955 h 961"/>
                <a:gd name="T14" fmla="*/ 974 w 980"/>
                <a:gd name="T15" fmla="*/ 405 h 961"/>
                <a:gd name="T16" fmla="*/ 974 w 980"/>
                <a:gd name="T17" fmla="*/ 382 h 961"/>
                <a:gd name="T18" fmla="*/ 596 w 980"/>
                <a:gd name="T19" fmla="*/ 5 h 961"/>
                <a:gd name="T20" fmla="*/ 585 w 980"/>
                <a:gd name="T21" fmla="*/ 0 h 961"/>
                <a:gd name="T22" fmla="*/ 16 w 980"/>
                <a:gd name="T23" fmla="*/ 0 h 961"/>
                <a:gd name="T24" fmla="*/ 5 w 980"/>
                <a:gd name="T25" fmla="*/ 5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0" h="961">
                  <a:moveTo>
                    <a:pt x="5" y="5"/>
                  </a:moveTo>
                  <a:cubicBezTo>
                    <a:pt x="5" y="5"/>
                    <a:pt x="5" y="5"/>
                    <a:pt x="5" y="5"/>
                  </a:cubicBezTo>
                  <a:cubicBezTo>
                    <a:pt x="2" y="8"/>
                    <a:pt x="0" y="12"/>
                    <a:pt x="0" y="16"/>
                  </a:cubicBezTo>
                  <a:cubicBezTo>
                    <a:pt x="0" y="548"/>
                    <a:pt x="0" y="548"/>
                    <a:pt x="0" y="548"/>
                  </a:cubicBezTo>
                  <a:cubicBezTo>
                    <a:pt x="0" y="552"/>
                    <a:pt x="2" y="556"/>
                    <a:pt x="5" y="559"/>
                  </a:cubicBezTo>
                  <a:cubicBezTo>
                    <a:pt x="401" y="955"/>
                    <a:pt x="401" y="955"/>
                    <a:pt x="401" y="955"/>
                  </a:cubicBezTo>
                  <a:cubicBezTo>
                    <a:pt x="407" y="961"/>
                    <a:pt x="417" y="961"/>
                    <a:pt x="424" y="955"/>
                  </a:cubicBezTo>
                  <a:cubicBezTo>
                    <a:pt x="974" y="405"/>
                    <a:pt x="974" y="405"/>
                    <a:pt x="974" y="405"/>
                  </a:cubicBezTo>
                  <a:cubicBezTo>
                    <a:pt x="980" y="399"/>
                    <a:pt x="980" y="388"/>
                    <a:pt x="974" y="382"/>
                  </a:cubicBezTo>
                  <a:cubicBezTo>
                    <a:pt x="596" y="5"/>
                    <a:pt x="596" y="5"/>
                    <a:pt x="596" y="5"/>
                  </a:cubicBezTo>
                  <a:cubicBezTo>
                    <a:pt x="593" y="2"/>
                    <a:pt x="589" y="0"/>
                    <a:pt x="585" y="0"/>
                  </a:cubicBezTo>
                  <a:cubicBezTo>
                    <a:pt x="16" y="0"/>
                    <a:pt x="16" y="0"/>
                    <a:pt x="16" y="0"/>
                  </a:cubicBezTo>
                  <a:cubicBezTo>
                    <a:pt x="12" y="0"/>
                    <a:pt x="8" y="2"/>
                    <a:pt x="5"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25" name="Freeform 21"/>
            <p:cNvSpPr>
              <a:spLocks noEditPoints="1"/>
            </p:cNvSpPr>
            <p:nvPr/>
          </p:nvSpPr>
          <p:spPr bwMode="auto">
            <a:xfrm>
              <a:off x="7227094" y="4211638"/>
              <a:ext cx="96838" cy="190500"/>
            </a:xfrm>
            <a:custGeom>
              <a:avLst/>
              <a:gdLst>
                <a:gd name="T0" fmla="*/ 30 w 50"/>
                <a:gd name="T1" fmla="*/ 40 h 97"/>
                <a:gd name="T2" fmla="*/ 18 w 50"/>
                <a:gd name="T3" fmla="*/ 31 h 97"/>
                <a:gd name="T4" fmla="*/ 24 w 50"/>
                <a:gd name="T5" fmla="*/ 25 h 97"/>
                <a:gd name="T6" fmla="*/ 32 w 50"/>
                <a:gd name="T7" fmla="*/ 28 h 97"/>
                <a:gd name="T8" fmla="*/ 38 w 50"/>
                <a:gd name="T9" fmla="*/ 31 h 97"/>
                <a:gd name="T10" fmla="*/ 46 w 50"/>
                <a:gd name="T11" fmla="*/ 22 h 97"/>
                <a:gd name="T12" fmla="*/ 41 w 50"/>
                <a:gd name="T13" fmla="*/ 15 h 97"/>
                <a:gd name="T14" fmla="*/ 33 w 50"/>
                <a:gd name="T15" fmla="*/ 11 h 97"/>
                <a:gd name="T16" fmla="*/ 33 w 50"/>
                <a:gd name="T17" fmla="*/ 7 h 97"/>
                <a:gd name="T18" fmla="*/ 27 w 50"/>
                <a:gd name="T19" fmla="*/ 0 h 97"/>
                <a:gd name="T20" fmla="*/ 22 w 50"/>
                <a:gd name="T21" fmla="*/ 0 h 97"/>
                <a:gd name="T22" fmla="*/ 15 w 50"/>
                <a:gd name="T23" fmla="*/ 7 h 97"/>
                <a:gd name="T24" fmla="*/ 15 w 50"/>
                <a:gd name="T25" fmla="*/ 11 h 97"/>
                <a:gd name="T26" fmla="*/ 1 w 50"/>
                <a:gd name="T27" fmla="*/ 31 h 97"/>
                <a:gd name="T28" fmla="*/ 23 w 50"/>
                <a:gd name="T29" fmla="*/ 54 h 97"/>
                <a:gd name="T30" fmla="*/ 33 w 50"/>
                <a:gd name="T31" fmla="*/ 64 h 97"/>
                <a:gd name="T32" fmla="*/ 23 w 50"/>
                <a:gd name="T33" fmla="*/ 72 h 97"/>
                <a:gd name="T34" fmla="*/ 14 w 50"/>
                <a:gd name="T35" fmla="*/ 69 h 97"/>
                <a:gd name="T36" fmla="*/ 8 w 50"/>
                <a:gd name="T37" fmla="*/ 66 h 97"/>
                <a:gd name="T38" fmla="*/ 0 w 50"/>
                <a:gd name="T39" fmla="*/ 75 h 97"/>
                <a:gd name="T40" fmla="*/ 4 w 50"/>
                <a:gd name="T41" fmla="*/ 82 h 97"/>
                <a:gd name="T42" fmla="*/ 15 w 50"/>
                <a:gd name="T43" fmla="*/ 87 h 97"/>
                <a:gd name="T44" fmla="*/ 15 w 50"/>
                <a:gd name="T45" fmla="*/ 90 h 97"/>
                <a:gd name="T46" fmla="*/ 22 w 50"/>
                <a:gd name="T47" fmla="*/ 97 h 97"/>
                <a:gd name="T48" fmla="*/ 27 w 50"/>
                <a:gd name="T49" fmla="*/ 97 h 97"/>
                <a:gd name="T50" fmla="*/ 33 w 50"/>
                <a:gd name="T51" fmla="*/ 90 h 97"/>
                <a:gd name="T52" fmla="*/ 33 w 50"/>
                <a:gd name="T53" fmla="*/ 87 h 97"/>
                <a:gd name="T54" fmla="*/ 50 w 50"/>
                <a:gd name="T55" fmla="*/ 63 h 97"/>
                <a:gd name="T56" fmla="*/ 30 w 50"/>
                <a:gd name="T57" fmla="*/ 40 h 97"/>
                <a:gd name="T58" fmla="*/ 30 w 50"/>
                <a:gd name="T59" fmla="*/ 40 h 97"/>
                <a:gd name="T60" fmla="*/ 30 w 50"/>
                <a:gd name="T61" fmla="*/ 4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97">
                  <a:moveTo>
                    <a:pt x="30" y="40"/>
                  </a:moveTo>
                  <a:cubicBezTo>
                    <a:pt x="24" y="37"/>
                    <a:pt x="18" y="36"/>
                    <a:pt x="18" y="31"/>
                  </a:cubicBezTo>
                  <a:cubicBezTo>
                    <a:pt x="18" y="27"/>
                    <a:pt x="20" y="25"/>
                    <a:pt x="24" y="25"/>
                  </a:cubicBezTo>
                  <a:cubicBezTo>
                    <a:pt x="27" y="25"/>
                    <a:pt x="29" y="26"/>
                    <a:pt x="32" y="28"/>
                  </a:cubicBezTo>
                  <a:cubicBezTo>
                    <a:pt x="33" y="30"/>
                    <a:pt x="35" y="31"/>
                    <a:pt x="38" y="31"/>
                  </a:cubicBezTo>
                  <a:cubicBezTo>
                    <a:pt x="42" y="31"/>
                    <a:pt x="46" y="26"/>
                    <a:pt x="46" y="22"/>
                  </a:cubicBezTo>
                  <a:cubicBezTo>
                    <a:pt x="46" y="19"/>
                    <a:pt x="44" y="17"/>
                    <a:pt x="41" y="15"/>
                  </a:cubicBezTo>
                  <a:cubicBezTo>
                    <a:pt x="39" y="13"/>
                    <a:pt x="36" y="12"/>
                    <a:pt x="33" y="11"/>
                  </a:cubicBezTo>
                  <a:cubicBezTo>
                    <a:pt x="33" y="7"/>
                    <a:pt x="33" y="7"/>
                    <a:pt x="33" y="7"/>
                  </a:cubicBezTo>
                  <a:cubicBezTo>
                    <a:pt x="33" y="3"/>
                    <a:pt x="30" y="0"/>
                    <a:pt x="27" y="0"/>
                  </a:cubicBezTo>
                  <a:cubicBezTo>
                    <a:pt x="22" y="0"/>
                    <a:pt x="22" y="0"/>
                    <a:pt x="22" y="0"/>
                  </a:cubicBezTo>
                  <a:cubicBezTo>
                    <a:pt x="18" y="0"/>
                    <a:pt x="15" y="3"/>
                    <a:pt x="15" y="7"/>
                  </a:cubicBezTo>
                  <a:cubicBezTo>
                    <a:pt x="15" y="11"/>
                    <a:pt x="15" y="11"/>
                    <a:pt x="15" y="11"/>
                  </a:cubicBezTo>
                  <a:cubicBezTo>
                    <a:pt x="6" y="15"/>
                    <a:pt x="1" y="23"/>
                    <a:pt x="1" y="31"/>
                  </a:cubicBezTo>
                  <a:cubicBezTo>
                    <a:pt x="1" y="44"/>
                    <a:pt x="13" y="50"/>
                    <a:pt x="23" y="54"/>
                  </a:cubicBezTo>
                  <a:cubicBezTo>
                    <a:pt x="31" y="58"/>
                    <a:pt x="33" y="60"/>
                    <a:pt x="33" y="64"/>
                  </a:cubicBezTo>
                  <a:cubicBezTo>
                    <a:pt x="33" y="69"/>
                    <a:pt x="28" y="72"/>
                    <a:pt x="23" y="72"/>
                  </a:cubicBezTo>
                  <a:cubicBezTo>
                    <a:pt x="20" y="72"/>
                    <a:pt x="17" y="72"/>
                    <a:pt x="14" y="69"/>
                  </a:cubicBezTo>
                  <a:cubicBezTo>
                    <a:pt x="12" y="68"/>
                    <a:pt x="10" y="66"/>
                    <a:pt x="8" y="66"/>
                  </a:cubicBezTo>
                  <a:cubicBezTo>
                    <a:pt x="3" y="66"/>
                    <a:pt x="0" y="71"/>
                    <a:pt x="0" y="75"/>
                  </a:cubicBezTo>
                  <a:cubicBezTo>
                    <a:pt x="0" y="78"/>
                    <a:pt x="1" y="80"/>
                    <a:pt x="4" y="82"/>
                  </a:cubicBezTo>
                  <a:cubicBezTo>
                    <a:pt x="7" y="84"/>
                    <a:pt x="11" y="86"/>
                    <a:pt x="15" y="87"/>
                  </a:cubicBezTo>
                  <a:cubicBezTo>
                    <a:pt x="15" y="90"/>
                    <a:pt x="15" y="90"/>
                    <a:pt x="15" y="90"/>
                  </a:cubicBezTo>
                  <a:cubicBezTo>
                    <a:pt x="15" y="94"/>
                    <a:pt x="18" y="97"/>
                    <a:pt x="22" y="97"/>
                  </a:cubicBezTo>
                  <a:cubicBezTo>
                    <a:pt x="27" y="97"/>
                    <a:pt x="27" y="97"/>
                    <a:pt x="27" y="97"/>
                  </a:cubicBezTo>
                  <a:cubicBezTo>
                    <a:pt x="30" y="97"/>
                    <a:pt x="33" y="94"/>
                    <a:pt x="33" y="90"/>
                  </a:cubicBezTo>
                  <a:cubicBezTo>
                    <a:pt x="33" y="87"/>
                    <a:pt x="33" y="87"/>
                    <a:pt x="33" y="87"/>
                  </a:cubicBezTo>
                  <a:cubicBezTo>
                    <a:pt x="43" y="83"/>
                    <a:pt x="50" y="75"/>
                    <a:pt x="50" y="63"/>
                  </a:cubicBezTo>
                  <a:cubicBezTo>
                    <a:pt x="50" y="51"/>
                    <a:pt x="41" y="46"/>
                    <a:pt x="30" y="40"/>
                  </a:cubicBezTo>
                  <a:close/>
                  <a:moveTo>
                    <a:pt x="30" y="40"/>
                  </a:moveTo>
                  <a:cubicBezTo>
                    <a:pt x="30" y="40"/>
                    <a:pt x="30" y="40"/>
                    <a:pt x="30" y="4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26" name="Freeform 22"/>
            <p:cNvSpPr>
              <a:spLocks noEditPoints="1"/>
            </p:cNvSpPr>
            <p:nvPr/>
          </p:nvSpPr>
          <p:spPr bwMode="auto">
            <a:xfrm>
              <a:off x="7096919" y="4125913"/>
              <a:ext cx="357188" cy="357188"/>
            </a:xfrm>
            <a:custGeom>
              <a:avLst/>
              <a:gdLst>
                <a:gd name="T0" fmla="*/ 91 w 182"/>
                <a:gd name="T1" fmla="*/ 0 h 182"/>
                <a:gd name="T2" fmla="*/ 0 w 182"/>
                <a:gd name="T3" fmla="*/ 91 h 182"/>
                <a:gd name="T4" fmla="*/ 91 w 182"/>
                <a:gd name="T5" fmla="*/ 182 h 182"/>
                <a:gd name="T6" fmla="*/ 182 w 182"/>
                <a:gd name="T7" fmla="*/ 91 h 182"/>
                <a:gd name="T8" fmla="*/ 91 w 182"/>
                <a:gd name="T9" fmla="*/ 0 h 182"/>
                <a:gd name="T10" fmla="*/ 91 w 182"/>
                <a:gd name="T11" fmla="*/ 156 h 182"/>
                <a:gd name="T12" fmla="*/ 26 w 182"/>
                <a:gd name="T13" fmla="*/ 91 h 182"/>
                <a:gd name="T14" fmla="*/ 91 w 182"/>
                <a:gd name="T15" fmla="*/ 26 h 182"/>
                <a:gd name="T16" fmla="*/ 156 w 182"/>
                <a:gd name="T17" fmla="*/ 91 h 182"/>
                <a:gd name="T18" fmla="*/ 91 w 182"/>
                <a:gd name="T19" fmla="*/ 156 h 182"/>
                <a:gd name="T20" fmla="*/ 91 w 182"/>
                <a:gd name="T21" fmla="*/ 156 h 182"/>
                <a:gd name="T22" fmla="*/ 91 w 182"/>
                <a:gd name="T23" fmla="*/ 15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182">
                  <a:moveTo>
                    <a:pt x="91" y="0"/>
                  </a:moveTo>
                  <a:cubicBezTo>
                    <a:pt x="40" y="0"/>
                    <a:pt x="0" y="41"/>
                    <a:pt x="0" y="91"/>
                  </a:cubicBezTo>
                  <a:cubicBezTo>
                    <a:pt x="0" y="142"/>
                    <a:pt x="40" y="182"/>
                    <a:pt x="91" y="182"/>
                  </a:cubicBezTo>
                  <a:cubicBezTo>
                    <a:pt x="141" y="182"/>
                    <a:pt x="182" y="142"/>
                    <a:pt x="182" y="91"/>
                  </a:cubicBezTo>
                  <a:cubicBezTo>
                    <a:pt x="182" y="41"/>
                    <a:pt x="141" y="0"/>
                    <a:pt x="91" y="0"/>
                  </a:cubicBezTo>
                  <a:close/>
                  <a:moveTo>
                    <a:pt x="91" y="156"/>
                  </a:moveTo>
                  <a:cubicBezTo>
                    <a:pt x="55" y="156"/>
                    <a:pt x="26" y="127"/>
                    <a:pt x="26" y="91"/>
                  </a:cubicBezTo>
                  <a:cubicBezTo>
                    <a:pt x="26" y="55"/>
                    <a:pt x="55" y="26"/>
                    <a:pt x="91" y="26"/>
                  </a:cubicBezTo>
                  <a:cubicBezTo>
                    <a:pt x="127" y="26"/>
                    <a:pt x="156" y="55"/>
                    <a:pt x="156" y="91"/>
                  </a:cubicBezTo>
                  <a:cubicBezTo>
                    <a:pt x="156" y="127"/>
                    <a:pt x="127" y="156"/>
                    <a:pt x="91" y="156"/>
                  </a:cubicBezTo>
                  <a:close/>
                  <a:moveTo>
                    <a:pt x="91" y="156"/>
                  </a:moveTo>
                  <a:cubicBezTo>
                    <a:pt x="91" y="156"/>
                    <a:pt x="91" y="156"/>
                    <a:pt x="91" y="15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27" name="TextBox 26"/>
            <p:cNvSpPr txBox="1"/>
            <p:nvPr/>
          </p:nvSpPr>
          <p:spPr>
            <a:xfrm>
              <a:off x="6363859" y="3708840"/>
              <a:ext cx="450764" cy="707886"/>
            </a:xfrm>
            <a:prstGeom prst="rect">
              <a:avLst/>
            </a:prstGeom>
            <a:noFill/>
          </p:spPr>
          <p:txBody>
            <a:bodyPr wrap="none" rtlCol="0">
              <a:spAutoFit/>
            </a:bodyPr>
            <a:lstStyle/>
            <a:p>
              <a:r>
                <a:rPr lang="en-GB" sz="4000" b="1" dirty="0">
                  <a:solidFill>
                    <a:schemeClr val="bg1"/>
                  </a:solidFill>
                  <a:cs typeface="+mn-ea"/>
                  <a:sym typeface="+mn-lt"/>
                </a:rPr>
                <a:t>T</a:t>
              </a:r>
              <a:endParaRPr lang="en-IN" sz="4000" b="1" dirty="0">
                <a:solidFill>
                  <a:schemeClr val="bg1"/>
                </a:solidFill>
                <a:cs typeface="+mn-ea"/>
                <a:sym typeface="+mn-lt"/>
              </a:endParaRPr>
            </a:p>
          </p:txBody>
        </p:sp>
        <p:sp>
          <p:nvSpPr>
            <p:cNvPr id="28" name="TextBox 27"/>
            <p:cNvSpPr txBox="1"/>
            <p:nvPr/>
          </p:nvSpPr>
          <p:spPr>
            <a:xfrm>
              <a:off x="8631243" y="5010705"/>
              <a:ext cx="1219876" cy="400110"/>
            </a:xfrm>
            <a:prstGeom prst="rect">
              <a:avLst/>
            </a:prstGeom>
            <a:noFill/>
          </p:spPr>
          <p:txBody>
            <a:bodyPr wrap="square" rtlCol="0">
              <a:spAutoFit/>
            </a:bodyPr>
            <a:lstStyle/>
            <a:p>
              <a:r>
                <a:rPr lang="en-GB" sz="2000" b="1" dirty="0">
                  <a:solidFill>
                    <a:schemeClr val="tx1">
                      <a:lumMod val="65000"/>
                      <a:lumOff val="35000"/>
                    </a:schemeClr>
                  </a:solidFill>
                  <a:cs typeface="+mn-ea"/>
                  <a:sym typeface="+mn-lt"/>
                </a:rPr>
                <a:t>threats</a:t>
              </a:r>
              <a:endParaRPr lang="en-IN" sz="2000" b="1" dirty="0">
                <a:solidFill>
                  <a:schemeClr val="tx1">
                    <a:lumMod val="65000"/>
                    <a:lumOff val="35000"/>
                  </a:schemeClr>
                </a:solidFill>
                <a:cs typeface="+mn-ea"/>
                <a:sym typeface="+mn-lt"/>
              </a:endParaRPr>
            </a:p>
          </p:txBody>
        </p:sp>
        <p:sp>
          <p:nvSpPr>
            <p:cNvPr id="29" name="Rectangle 28"/>
            <p:cNvSpPr/>
            <p:nvPr/>
          </p:nvSpPr>
          <p:spPr>
            <a:xfrm>
              <a:off x="8631241" y="5295087"/>
              <a:ext cx="3560759" cy="603050"/>
            </a:xfrm>
            <a:prstGeom prst="rect">
              <a:avLst/>
            </a:prstGeom>
          </p:spPr>
          <p:txBody>
            <a:bodyPr wrap="square">
              <a:spAutoFit/>
            </a:bodyPr>
            <a:lstStyle/>
            <a:p>
              <a:pPr>
                <a:lnSpc>
                  <a:spcPct val="150000"/>
                </a:lnSpc>
              </a:pPr>
              <a:r>
                <a:rPr lang="zh-CN" altLang="en-US" sz="1200" dirty="0">
                  <a:solidFill>
                    <a:schemeClr val="bg1">
                      <a:lumMod val="65000"/>
                    </a:schemeClr>
                  </a:solidFill>
                  <a:cs typeface="+mn-ea"/>
                  <a:sym typeface="+mn-lt"/>
                </a:rPr>
                <a:t>点击添加标题点击添加标题点击添加标题点击添加标题点击添加标题</a:t>
              </a:r>
              <a:endParaRPr lang="en-IN" sz="1200" dirty="0">
                <a:solidFill>
                  <a:schemeClr val="bg1">
                    <a:lumMod val="65000"/>
                  </a:schemeClr>
                </a:solidFill>
                <a:cs typeface="+mn-ea"/>
                <a:sym typeface="+mn-lt"/>
              </a:endParaRPr>
            </a:p>
          </p:txBody>
        </p:sp>
      </p:grpSp>
      <p:grpSp>
        <p:nvGrpSpPr>
          <p:cNvPr id="30" name="Group 29"/>
          <p:cNvGrpSpPr/>
          <p:nvPr/>
        </p:nvGrpSpPr>
        <p:grpSpPr>
          <a:xfrm>
            <a:off x="259331" y="3698875"/>
            <a:ext cx="5796190" cy="2181357"/>
            <a:chOff x="259330" y="3698875"/>
            <a:chExt cx="5796189" cy="2181356"/>
          </a:xfrm>
        </p:grpSpPr>
        <p:sp>
          <p:nvSpPr>
            <p:cNvPr id="31" name="Freeform 6"/>
            <p:cNvSpPr>
              <a:spLocks noEditPoints="1"/>
            </p:cNvSpPr>
            <p:nvPr/>
          </p:nvSpPr>
          <p:spPr bwMode="auto">
            <a:xfrm>
              <a:off x="1672828" y="5112368"/>
              <a:ext cx="320675" cy="139700"/>
            </a:xfrm>
            <a:custGeom>
              <a:avLst/>
              <a:gdLst>
                <a:gd name="T0" fmla="*/ 10 w 163"/>
                <a:gd name="T1" fmla="*/ 71 h 71"/>
                <a:gd name="T2" fmla="*/ 20 w 163"/>
                <a:gd name="T3" fmla="*/ 61 h 71"/>
                <a:gd name="T4" fmla="*/ 20 w 163"/>
                <a:gd name="T5" fmla="*/ 58 h 71"/>
                <a:gd name="T6" fmla="*/ 66 w 163"/>
                <a:gd name="T7" fmla="*/ 21 h 71"/>
                <a:gd name="T8" fmla="*/ 72 w 163"/>
                <a:gd name="T9" fmla="*/ 23 h 71"/>
                <a:gd name="T10" fmla="*/ 77 w 163"/>
                <a:gd name="T11" fmla="*/ 22 h 71"/>
                <a:gd name="T12" fmla="*/ 103 w 163"/>
                <a:gd name="T13" fmla="*/ 44 h 71"/>
                <a:gd name="T14" fmla="*/ 103 w 163"/>
                <a:gd name="T15" fmla="*/ 46 h 71"/>
                <a:gd name="T16" fmla="*/ 113 w 163"/>
                <a:gd name="T17" fmla="*/ 56 h 71"/>
                <a:gd name="T18" fmla="*/ 123 w 163"/>
                <a:gd name="T19" fmla="*/ 46 h 71"/>
                <a:gd name="T20" fmla="*/ 122 w 163"/>
                <a:gd name="T21" fmla="*/ 43 h 71"/>
                <a:gd name="T22" fmla="*/ 149 w 163"/>
                <a:gd name="T23" fmla="*/ 19 h 71"/>
                <a:gd name="T24" fmla="*/ 153 w 163"/>
                <a:gd name="T25" fmla="*/ 21 h 71"/>
                <a:gd name="T26" fmla="*/ 163 w 163"/>
                <a:gd name="T27" fmla="*/ 10 h 71"/>
                <a:gd name="T28" fmla="*/ 153 w 163"/>
                <a:gd name="T29" fmla="*/ 0 h 71"/>
                <a:gd name="T30" fmla="*/ 143 w 163"/>
                <a:gd name="T31" fmla="*/ 10 h 71"/>
                <a:gd name="T32" fmla="*/ 144 w 163"/>
                <a:gd name="T33" fmla="*/ 14 h 71"/>
                <a:gd name="T34" fmla="*/ 118 w 163"/>
                <a:gd name="T35" fmla="*/ 37 h 71"/>
                <a:gd name="T36" fmla="*/ 113 w 163"/>
                <a:gd name="T37" fmla="*/ 36 h 71"/>
                <a:gd name="T38" fmla="*/ 107 w 163"/>
                <a:gd name="T39" fmla="*/ 38 h 71"/>
                <a:gd name="T40" fmla="*/ 81 w 163"/>
                <a:gd name="T41" fmla="*/ 16 h 71"/>
                <a:gd name="T42" fmla="*/ 82 w 163"/>
                <a:gd name="T43" fmla="*/ 13 h 71"/>
                <a:gd name="T44" fmla="*/ 72 w 163"/>
                <a:gd name="T45" fmla="*/ 3 h 71"/>
                <a:gd name="T46" fmla="*/ 62 w 163"/>
                <a:gd name="T47" fmla="*/ 13 h 71"/>
                <a:gd name="T48" fmla="*/ 62 w 163"/>
                <a:gd name="T49" fmla="*/ 16 h 71"/>
                <a:gd name="T50" fmla="*/ 16 w 163"/>
                <a:gd name="T51" fmla="*/ 53 h 71"/>
                <a:gd name="T52" fmla="*/ 10 w 163"/>
                <a:gd name="T53" fmla="*/ 51 h 71"/>
                <a:gd name="T54" fmla="*/ 0 w 163"/>
                <a:gd name="T55" fmla="*/ 61 h 71"/>
                <a:gd name="T56" fmla="*/ 10 w 163"/>
                <a:gd name="T57" fmla="*/ 71 h 71"/>
                <a:gd name="T58" fmla="*/ 10 w 163"/>
                <a:gd name="T59" fmla="*/ 71 h 71"/>
                <a:gd name="T60" fmla="*/ 10 w 163"/>
                <a:gd name="T6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71">
                  <a:moveTo>
                    <a:pt x="10" y="71"/>
                  </a:moveTo>
                  <a:cubicBezTo>
                    <a:pt x="16" y="71"/>
                    <a:pt x="20" y="66"/>
                    <a:pt x="20" y="61"/>
                  </a:cubicBezTo>
                  <a:cubicBezTo>
                    <a:pt x="20" y="60"/>
                    <a:pt x="20" y="59"/>
                    <a:pt x="20" y="58"/>
                  </a:cubicBezTo>
                  <a:cubicBezTo>
                    <a:pt x="33" y="48"/>
                    <a:pt x="56" y="29"/>
                    <a:pt x="66" y="21"/>
                  </a:cubicBezTo>
                  <a:cubicBezTo>
                    <a:pt x="68" y="22"/>
                    <a:pt x="70" y="23"/>
                    <a:pt x="72" y="23"/>
                  </a:cubicBezTo>
                  <a:cubicBezTo>
                    <a:pt x="74" y="23"/>
                    <a:pt x="75" y="23"/>
                    <a:pt x="77" y="22"/>
                  </a:cubicBezTo>
                  <a:cubicBezTo>
                    <a:pt x="83" y="27"/>
                    <a:pt x="95" y="37"/>
                    <a:pt x="103" y="44"/>
                  </a:cubicBezTo>
                  <a:cubicBezTo>
                    <a:pt x="103" y="45"/>
                    <a:pt x="103" y="45"/>
                    <a:pt x="103" y="46"/>
                  </a:cubicBezTo>
                  <a:cubicBezTo>
                    <a:pt x="103" y="51"/>
                    <a:pt x="107" y="56"/>
                    <a:pt x="113" y="56"/>
                  </a:cubicBezTo>
                  <a:cubicBezTo>
                    <a:pt x="118" y="56"/>
                    <a:pt x="123" y="51"/>
                    <a:pt x="123" y="46"/>
                  </a:cubicBezTo>
                  <a:cubicBezTo>
                    <a:pt x="123" y="45"/>
                    <a:pt x="123" y="44"/>
                    <a:pt x="122" y="43"/>
                  </a:cubicBezTo>
                  <a:cubicBezTo>
                    <a:pt x="149" y="19"/>
                    <a:pt x="149" y="19"/>
                    <a:pt x="149" y="19"/>
                  </a:cubicBezTo>
                  <a:cubicBezTo>
                    <a:pt x="150" y="20"/>
                    <a:pt x="151" y="21"/>
                    <a:pt x="153" y="21"/>
                  </a:cubicBezTo>
                  <a:cubicBezTo>
                    <a:pt x="159" y="21"/>
                    <a:pt x="163" y="16"/>
                    <a:pt x="163" y="10"/>
                  </a:cubicBezTo>
                  <a:cubicBezTo>
                    <a:pt x="163" y="5"/>
                    <a:pt x="159" y="0"/>
                    <a:pt x="153" y="0"/>
                  </a:cubicBezTo>
                  <a:cubicBezTo>
                    <a:pt x="148" y="0"/>
                    <a:pt x="143" y="5"/>
                    <a:pt x="143" y="10"/>
                  </a:cubicBezTo>
                  <a:cubicBezTo>
                    <a:pt x="143" y="12"/>
                    <a:pt x="143" y="13"/>
                    <a:pt x="144" y="14"/>
                  </a:cubicBezTo>
                  <a:cubicBezTo>
                    <a:pt x="136" y="21"/>
                    <a:pt x="125" y="31"/>
                    <a:pt x="118" y="37"/>
                  </a:cubicBezTo>
                  <a:cubicBezTo>
                    <a:pt x="117" y="36"/>
                    <a:pt x="115" y="36"/>
                    <a:pt x="113" y="36"/>
                  </a:cubicBezTo>
                  <a:cubicBezTo>
                    <a:pt x="110" y="36"/>
                    <a:pt x="108" y="37"/>
                    <a:pt x="107" y="38"/>
                  </a:cubicBezTo>
                  <a:cubicBezTo>
                    <a:pt x="100" y="32"/>
                    <a:pt x="89" y="23"/>
                    <a:pt x="81" y="16"/>
                  </a:cubicBezTo>
                  <a:cubicBezTo>
                    <a:pt x="82" y="15"/>
                    <a:pt x="82" y="14"/>
                    <a:pt x="82" y="13"/>
                  </a:cubicBezTo>
                  <a:cubicBezTo>
                    <a:pt x="82" y="7"/>
                    <a:pt x="77" y="3"/>
                    <a:pt x="72" y="3"/>
                  </a:cubicBezTo>
                  <a:cubicBezTo>
                    <a:pt x="66" y="3"/>
                    <a:pt x="62" y="7"/>
                    <a:pt x="62" y="13"/>
                  </a:cubicBezTo>
                  <a:cubicBezTo>
                    <a:pt x="62" y="14"/>
                    <a:pt x="62" y="15"/>
                    <a:pt x="62" y="16"/>
                  </a:cubicBezTo>
                  <a:cubicBezTo>
                    <a:pt x="16" y="53"/>
                    <a:pt x="16" y="53"/>
                    <a:pt x="16" y="53"/>
                  </a:cubicBezTo>
                  <a:cubicBezTo>
                    <a:pt x="14" y="52"/>
                    <a:pt x="12" y="51"/>
                    <a:pt x="10" y="51"/>
                  </a:cubicBezTo>
                  <a:cubicBezTo>
                    <a:pt x="5" y="51"/>
                    <a:pt x="0" y="55"/>
                    <a:pt x="0" y="61"/>
                  </a:cubicBezTo>
                  <a:cubicBezTo>
                    <a:pt x="0" y="66"/>
                    <a:pt x="5" y="71"/>
                    <a:pt x="10" y="71"/>
                  </a:cubicBezTo>
                  <a:close/>
                  <a:moveTo>
                    <a:pt x="10" y="71"/>
                  </a:moveTo>
                  <a:cubicBezTo>
                    <a:pt x="10" y="71"/>
                    <a:pt x="10" y="71"/>
                    <a:pt x="10" y="71"/>
                  </a:cubicBezTo>
                </a:path>
              </a:pathLst>
            </a:custGeom>
            <a:solidFill>
              <a:schemeClr val="accent3"/>
            </a:solidFill>
            <a:ln>
              <a:noFill/>
            </a:ln>
          </p:spPr>
          <p:txBody>
            <a:bodyPr vert="horz" wrap="square" lIns="91440" tIns="45720" rIns="91440" bIns="45720" numCol="1" anchor="t" anchorCtr="0" compatLnSpc="1"/>
            <a:lstStyle/>
            <a:p>
              <a:endParaRPr lang="en-IN">
                <a:cs typeface="+mn-ea"/>
                <a:sym typeface="+mn-lt"/>
              </a:endParaRPr>
            </a:p>
          </p:txBody>
        </p:sp>
        <p:sp>
          <p:nvSpPr>
            <p:cNvPr id="32" name="Freeform 12"/>
            <p:cNvSpPr/>
            <p:nvPr/>
          </p:nvSpPr>
          <p:spPr bwMode="auto">
            <a:xfrm>
              <a:off x="3904456" y="5084763"/>
              <a:ext cx="954088" cy="295275"/>
            </a:xfrm>
            <a:custGeom>
              <a:avLst/>
              <a:gdLst>
                <a:gd name="T0" fmla="*/ 149 w 486"/>
                <a:gd name="T1" fmla="*/ 4 h 150"/>
                <a:gd name="T2" fmla="*/ 29 w 486"/>
                <a:gd name="T3" fmla="*/ 124 h 150"/>
                <a:gd name="T4" fmla="*/ 33 w 486"/>
                <a:gd name="T5" fmla="*/ 134 h 150"/>
                <a:gd name="T6" fmla="*/ 16 w 486"/>
                <a:gd name="T7" fmla="*/ 150 h 150"/>
                <a:gd name="T8" fmla="*/ 0 w 486"/>
                <a:gd name="T9" fmla="*/ 134 h 150"/>
                <a:gd name="T10" fmla="*/ 16 w 486"/>
                <a:gd name="T11" fmla="*/ 117 h 150"/>
                <a:gd name="T12" fmla="*/ 26 w 486"/>
                <a:gd name="T13" fmla="*/ 121 h 150"/>
                <a:gd name="T14" fmla="*/ 147 w 486"/>
                <a:gd name="T15" fmla="*/ 0 h 150"/>
                <a:gd name="T16" fmla="*/ 486 w 486"/>
                <a:gd name="T17" fmla="*/ 0 h 150"/>
                <a:gd name="T18" fmla="*/ 486 w 486"/>
                <a:gd name="T19" fmla="*/ 4 h 150"/>
                <a:gd name="T20" fmla="*/ 149 w 486"/>
                <a:gd name="T21"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150">
                  <a:moveTo>
                    <a:pt x="149" y="4"/>
                  </a:moveTo>
                  <a:cubicBezTo>
                    <a:pt x="29" y="124"/>
                    <a:pt x="29" y="124"/>
                    <a:pt x="29" y="124"/>
                  </a:cubicBezTo>
                  <a:cubicBezTo>
                    <a:pt x="31" y="126"/>
                    <a:pt x="33" y="130"/>
                    <a:pt x="33" y="134"/>
                  </a:cubicBezTo>
                  <a:cubicBezTo>
                    <a:pt x="33" y="143"/>
                    <a:pt x="25" y="150"/>
                    <a:pt x="16" y="150"/>
                  </a:cubicBezTo>
                  <a:cubicBezTo>
                    <a:pt x="7" y="150"/>
                    <a:pt x="0" y="143"/>
                    <a:pt x="0" y="134"/>
                  </a:cubicBezTo>
                  <a:cubicBezTo>
                    <a:pt x="0" y="125"/>
                    <a:pt x="7" y="117"/>
                    <a:pt x="16" y="117"/>
                  </a:cubicBezTo>
                  <a:cubicBezTo>
                    <a:pt x="20" y="117"/>
                    <a:pt x="24" y="119"/>
                    <a:pt x="26" y="121"/>
                  </a:cubicBezTo>
                  <a:cubicBezTo>
                    <a:pt x="147" y="0"/>
                    <a:pt x="147" y="0"/>
                    <a:pt x="147" y="0"/>
                  </a:cubicBezTo>
                  <a:cubicBezTo>
                    <a:pt x="486" y="0"/>
                    <a:pt x="486" y="0"/>
                    <a:pt x="486" y="0"/>
                  </a:cubicBezTo>
                  <a:cubicBezTo>
                    <a:pt x="486" y="4"/>
                    <a:pt x="486" y="4"/>
                    <a:pt x="486" y="4"/>
                  </a:cubicBezTo>
                  <a:lnTo>
                    <a:pt x="149" y="4"/>
                  </a:lnTo>
                  <a:close/>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33" name="Freeform 14"/>
            <p:cNvSpPr/>
            <p:nvPr/>
          </p:nvSpPr>
          <p:spPr bwMode="auto">
            <a:xfrm>
              <a:off x="4167981" y="3698875"/>
              <a:ext cx="1887538" cy="1885950"/>
            </a:xfrm>
            <a:custGeom>
              <a:avLst/>
              <a:gdLst>
                <a:gd name="T0" fmla="*/ 384 w 962"/>
                <a:gd name="T1" fmla="*/ 5 h 961"/>
                <a:gd name="T2" fmla="*/ 6 w 962"/>
                <a:gd name="T3" fmla="*/ 382 h 961"/>
                <a:gd name="T4" fmla="*/ 6 w 962"/>
                <a:gd name="T5" fmla="*/ 405 h 961"/>
                <a:gd name="T6" fmla="*/ 556 w 962"/>
                <a:gd name="T7" fmla="*/ 955 h 961"/>
                <a:gd name="T8" fmla="*/ 579 w 962"/>
                <a:gd name="T9" fmla="*/ 955 h 961"/>
                <a:gd name="T10" fmla="*/ 957 w 962"/>
                <a:gd name="T11" fmla="*/ 578 h 961"/>
                <a:gd name="T12" fmla="*/ 962 w 962"/>
                <a:gd name="T13" fmla="*/ 566 h 961"/>
                <a:gd name="T14" fmla="*/ 962 w 962"/>
                <a:gd name="T15" fmla="*/ 16 h 961"/>
                <a:gd name="T16" fmla="*/ 945 w 962"/>
                <a:gd name="T17" fmla="*/ 0 h 961"/>
                <a:gd name="T18" fmla="*/ 395 w 962"/>
                <a:gd name="T19" fmla="*/ 0 h 961"/>
                <a:gd name="T20" fmla="*/ 384 w 962"/>
                <a:gd name="T21" fmla="*/ 5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2" h="961">
                  <a:moveTo>
                    <a:pt x="384" y="5"/>
                  </a:moveTo>
                  <a:cubicBezTo>
                    <a:pt x="6" y="382"/>
                    <a:pt x="6" y="382"/>
                    <a:pt x="6" y="382"/>
                  </a:cubicBezTo>
                  <a:cubicBezTo>
                    <a:pt x="0" y="388"/>
                    <a:pt x="0" y="399"/>
                    <a:pt x="6" y="405"/>
                  </a:cubicBezTo>
                  <a:cubicBezTo>
                    <a:pt x="556" y="955"/>
                    <a:pt x="556" y="955"/>
                    <a:pt x="556" y="955"/>
                  </a:cubicBezTo>
                  <a:cubicBezTo>
                    <a:pt x="563" y="961"/>
                    <a:pt x="573" y="961"/>
                    <a:pt x="579" y="955"/>
                  </a:cubicBezTo>
                  <a:cubicBezTo>
                    <a:pt x="957" y="578"/>
                    <a:pt x="957" y="578"/>
                    <a:pt x="957" y="578"/>
                  </a:cubicBezTo>
                  <a:cubicBezTo>
                    <a:pt x="960" y="575"/>
                    <a:pt x="962" y="570"/>
                    <a:pt x="962" y="566"/>
                  </a:cubicBezTo>
                  <a:cubicBezTo>
                    <a:pt x="962" y="16"/>
                    <a:pt x="962" y="16"/>
                    <a:pt x="962" y="16"/>
                  </a:cubicBezTo>
                  <a:cubicBezTo>
                    <a:pt x="962" y="7"/>
                    <a:pt x="954" y="0"/>
                    <a:pt x="945" y="0"/>
                  </a:cubicBezTo>
                  <a:cubicBezTo>
                    <a:pt x="395" y="0"/>
                    <a:pt x="395" y="0"/>
                    <a:pt x="395" y="0"/>
                  </a:cubicBezTo>
                  <a:cubicBezTo>
                    <a:pt x="391" y="0"/>
                    <a:pt x="387" y="2"/>
                    <a:pt x="384" y="5"/>
                  </a:cubicBezTo>
                  <a:close/>
                </a:path>
              </a:pathLst>
            </a:custGeom>
            <a:solidFill>
              <a:schemeClr val="accent3"/>
            </a:solidFill>
            <a:ln>
              <a:noFill/>
            </a:ln>
          </p:spPr>
          <p:txBody>
            <a:bodyPr vert="horz" wrap="square" lIns="91440" tIns="45720" rIns="91440" bIns="45720" numCol="1" anchor="t" anchorCtr="0" compatLnSpc="1"/>
            <a:lstStyle/>
            <a:p>
              <a:endParaRPr lang="en-IN">
                <a:cs typeface="+mn-ea"/>
                <a:sym typeface="+mn-lt"/>
              </a:endParaRPr>
            </a:p>
          </p:txBody>
        </p:sp>
        <p:sp>
          <p:nvSpPr>
            <p:cNvPr id="34" name="Freeform 23"/>
            <p:cNvSpPr>
              <a:spLocks noEditPoints="1"/>
            </p:cNvSpPr>
            <p:nvPr/>
          </p:nvSpPr>
          <p:spPr bwMode="auto">
            <a:xfrm>
              <a:off x="4955381" y="4184650"/>
              <a:ext cx="333375" cy="252413"/>
            </a:xfrm>
            <a:custGeom>
              <a:avLst/>
              <a:gdLst>
                <a:gd name="T0" fmla="*/ 160 w 170"/>
                <a:gd name="T1" fmla="*/ 0 h 128"/>
                <a:gd name="T2" fmla="*/ 11 w 170"/>
                <a:gd name="T3" fmla="*/ 0 h 128"/>
                <a:gd name="T4" fmla="*/ 0 w 170"/>
                <a:gd name="T5" fmla="*/ 10 h 128"/>
                <a:gd name="T6" fmla="*/ 0 w 170"/>
                <a:gd name="T7" fmla="*/ 117 h 128"/>
                <a:gd name="T8" fmla="*/ 11 w 170"/>
                <a:gd name="T9" fmla="*/ 128 h 128"/>
                <a:gd name="T10" fmla="*/ 160 w 170"/>
                <a:gd name="T11" fmla="*/ 128 h 128"/>
                <a:gd name="T12" fmla="*/ 170 w 170"/>
                <a:gd name="T13" fmla="*/ 117 h 128"/>
                <a:gd name="T14" fmla="*/ 170 w 170"/>
                <a:gd name="T15" fmla="*/ 10 h 128"/>
                <a:gd name="T16" fmla="*/ 160 w 170"/>
                <a:gd name="T17" fmla="*/ 0 h 128"/>
                <a:gd name="T18" fmla="*/ 157 w 170"/>
                <a:gd name="T19" fmla="*/ 110 h 128"/>
                <a:gd name="T20" fmla="*/ 13 w 170"/>
                <a:gd name="T21" fmla="*/ 110 h 128"/>
                <a:gd name="T22" fmla="*/ 13 w 170"/>
                <a:gd name="T23" fmla="*/ 14 h 128"/>
                <a:gd name="T24" fmla="*/ 157 w 170"/>
                <a:gd name="T25" fmla="*/ 14 h 128"/>
                <a:gd name="T26" fmla="*/ 157 w 170"/>
                <a:gd name="T27" fmla="*/ 110 h 128"/>
                <a:gd name="T28" fmla="*/ 157 w 170"/>
                <a:gd name="T29" fmla="*/ 110 h 128"/>
                <a:gd name="T30" fmla="*/ 157 w 170"/>
                <a:gd name="T31"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128">
                  <a:moveTo>
                    <a:pt x="160" y="0"/>
                  </a:moveTo>
                  <a:cubicBezTo>
                    <a:pt x="11" y="0"/>
                    <a:pt x="11" y="0"/>
                    <a:pt x="11" y="0"/>
                  </a:cubicBezTo>
                  <a:cubicBezTo>
                    <a:pt x="5" y="0"/>
                    <a:pt x="0" y="4"/>
                    <a:pt x="0" y="10"/>
                  </a:cubicBezTo>
                  <a:cubicBezTo>
                    <a:pt x="0" y="117"/>
                    <a:pt x="0" y="117"/>
                    <a:pt x="0" y="117"/>
                  </a:cubicBezTo>
                  <a:cubicBezTo>
                    <a:pt x="0" y="123"/>
                    <a:pt x="5" y="128"/>
                    <a:pt x="11" y="128"/>
                  </a:cubicBezTo>
                  <a:cubicBezTo>
                    <a:pt x="160" y="128"/>
                    <a:pt x="160" y="128"/>
                    <a:pt x="160" y="128"/>
                  </a:cubicBezTo>
                  <a:cubicBezTo>
                    <a:pt x="166" y="128"/>
                    <a:pt x="170" y="123"/>
                    <a:pt x="170" y="117"/>
                  </a:cubicBezTo>
                  <a:cubicBezTo>
                    <a:pt x="170" y="10"/>
                    <a:pt x="170" y="10"/>
                    <a:pt x="170" y="10"/>
                  </a:cubicBezTo>
                  <a:cubicBezTo>
                    <a:pt x="170" y="4"/>
                    <a:pt x="166" y="0"/>
                    <a:pt x="160" y="0"/>
                  </a:cubicBezTo>
                  <a:close/>
                  <a:moveTo>
                    <a:pt x="157" y="110"/>
                  </a:moveTo>
                  <a:cubicBezTo>
                    <a:pt x="13" y="110"/>
                    <a:pt x="13" y="110"/>
                    <a:pt x="13" y="110"/>
                  </a:cubicBezTo>
                  <a:cubicBezTo>
                    <a:pt x="13" y="14"/>
                    <a:pt x="13" y="14"/>
                    <a:pt x="13" y="14"/>
                  </a:cubicBezTo>
                  <a:cubicBezTo>
                    <a:pt x="157" y="14"/>
                    <a:pt x="157" y="14"/>
                    <a:pt x="157" y="14"/>
                  </a:cubicBezTo>
                  <a:lnTo>
                    <a:pt x="157" y="110"/>
                  </a:lnTo>
                  <a:close/>
                  <a:moveTo>
                    <a:pt x="157" y="110"/>
                  </a:moveTo>
                  <a:cubicBezTo>
                    <a:pt x="157" y="110"/>
                    <a:pt x="157" y="110"/>
                    <a:pt x="157" y="11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35" name="Freeform 24"/>
            <p:cNvSpPr>
              <a:spLocks noEditPoints="1"/>
            </p:cNvSpPr>
            <p:nvPr/>
          </p:nvSpPr>
          <p:spPr bwMode="auto">
            <a:xfrm>
              <a:off x="5047456" y="4445000"/>
              <a:ext cx="150813" cy="38100"/>
            </a:xfrm>
            <a:custGeom>
              <a:avLst/>
              <a:gdLst>
                <a:gd name="T0" fmla="*/ 23 w 95"/>
                <a:gd name="T1" fmla="*/ 0 h 24"/>
                <a:gd name="T2" fmla="*/ 0 w 95"/>
                <a:gd name="T3" fmla="*/ 24 h 24"/>
                <a:gd name="T4" fmla="*/ 95 w 95"/>
                <a:gd name="T5" fmla="*/ 24 h 24"/>
                <a:gd name="T6" fmla="*/ 71 w 95"/>
                <a:gd name="T7" fmla="*/ 0 h 24"/>
                <a:gd name="T8" fmla="*/ 23 w 95"/>
                <a:gd name="T9" fmla="*/ 0 h 24"/>
                <a:gd name="T10" fmla="*/ 23 w 95"/>
                <a:gd name="T11" fmla="*/ 0 h 24"/>
                <a:gd name="T12" fmla="*/ 23 w 9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95" h="24">
                  <a:moveTo>
                    <a:pt x="23" y="0"/>
                  </a:moveTo>
                  <a:lnTo>
                    <a:pt x="0" y="24"/>
                  </a:lnTo>
                  <a:lnTo>
                    <a:pt x="95" y="24"/>
                  </a:lnTo>
                  <a:lnTo>
                    <a:pt x="71" y="0"/>
                  </a:lnTo>
                  <a:lnTo>
                    <a:pt x="23" y="0"/>
                  </a:lnTo>
                  <a:close/>
                  <a:moveTo>
                    <a:pt x="23" y="0"/>
                  </a:moveTo>
                  <a:lnTo>
                    <a:pt x="23"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36" name="Freeform 25"/>
            <p:cNvSpPr>
              <a:spLocks noEditPoints="1"/>
            </p:cNvSpPr>
            <p:nvPr/>
          </p:nvSpPr>
          <p:spPr bwMode="auto">
            <a:xfrm>
              <a:off x="5047456" y="4445000"/>
              <a:ext cx="150813" cy="38100"/>
            </a:xfrm>
            <a:custGeom>
              <a:avLst/>
              <a:gdLst>
                <a:gd name="T0" fmla="*/ 23 w 95"/>
                <a:gd name="T1" fmla="*/ 0 h 24"/>
                <a:gd name="T2" fmla="*/ 0 w 95"/>
                <a:gd name="T3" fmla="*/ 24 h 24"/>
                <a:gd name="T4" fmla="*/ 95 w 95"/>
                <a:gd name="T5" fmla="*/ 24 h 24"/>
                <a:gd name="T6" fmla="*/ 71 w 95"/>
                <a:gd name="T7" fmla="*/ 0 h 24"/>
                <a:gd name="T8" fmla="*/ 23 w 95"/>
                <a:gd name="T9" fmla="*/ 0 h 24"/>
                <a:gd name="T10" fmla="*/ 23 w 95"/>
                <a:gd name="T11" fmla="*/ 0 h 24"/>
                <a:gd name="T12" fmla="*/ 23 w 9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95" h="24">
                  <a:moveTo>
                    <a:pt x="23" y="0"/>
                  </a:moveTo>
                  <a:lnTo>
                    <a:pt x="0" y="24"/>
                  </a:lnTo>
                  <a:lnTo>
                    <a:pt x="95" y="24"/>
                  </a:lnTo>
                  <a:lnTo>
                    <a:pt x="71" y="0"/>
                  </a:lnTo>
                  <a:lnTo>
                    <a:pt x="23" y="0"/>
                  </a:lnTo>
                  <a:moveTo>
                    <a:pt x="23" y="0"/>
                  </a:move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37" name="Freeform 26"/>
            <p:cNvSpPr>
              <a:spLocks noEditPoints="1"/>
            </p:cNvSpPr>
            <p:nvPr/>
          </p:nvSpPr>
          <p:spPr bwMode="auto">
            <a:xfrm>
              <a:off x="5009356" y="4267200"/>
              <a:ext cx="220663" cy="96838"/>
            </a:xfrm>
            <a:custGeom>
              <a:avLst/>
              <a:gdLst>
                <a:gd name="T0" fmla="*/ 7 w 112"/>
                <a:gd name="T1" fmla="*/ 49 h 49"/>
                <a:gd name="T2" fmla="*/ 14 w 112"/>
                <a:gd name="T3" fmla="*/ 42 h 49"/>
                <a:gd name="T4" fmla="*/ 14 w 112"/>
                <a:gd name="T5" fmla="*/ 40 h 49"/>
                <a:gd name="T6" fmla="*/ 45 w 112"/>
                <a:gd name="T7" fmla="*/ 14 h 49"/>
                <a:gd name="T8" fmla="*/ 49 w 112"/>
                <a:gd name="T9" fmla="*/ 16 h 49"/>
                <a:gd name="T10" fmla="*/ 53 w 112"/>
                <a:gd name="T11" fmla="*/ 15 h 49"/>
                <a:gd name="T12" fmla="*/ 71 w 112"/>
                <a:gd name="T13" fmla="*/ 30 h 49"/>
                <a:gd name="T14" fmla="*/ 70 w 112"/>
                <a:gd name="T15" fmla="*/ 31 h 49"/>
                <a:gd name="T16" fmla="*/ 77 w 112"/>
                <a:gd name="T17" fmla="*/ 38 h 49"/>
                <a:gd name="T18" fmla="*/ 84 w 112"/>
                <a:gd name="T19" fmla="*/ 31 h 49"/>
                <a:gd name="T20" fmla="*/ 84 w 112"/>
                <a:gd name="T21" fmla="*/ 29 h 49"/>
                <a:gd name="T22" fmla="*/ 102 w 112"/>
                <a:gd name="T23" fmla="*/ 13 h 49"/>
                <a:gd name="T24" fmla="*/ 105 w 112"/>
                <a:gd name="T25" fmla="*/ 14 h 49"/>
                <a:gd name="T26" fmla="*/ 112 w 112"/>
                <a:gd name="T27" fmla="*/ 7 h 49"/>
                <a:gd name="T28" fmla="*/ 105 w 112"/>
                <a:gd name="T29" fmla="*/ 0 h 49"/>
                <a:gd name="T30" fmla="*/ 98 w 112"/>
                <a:gd name="T31" fmla="*/ 7 h 49"/>
                <a:gd name="T32" fmla="*/ 98 w 112"/>
                <a:gd name="T33" fmla="*/ 10 h 49"/>
                <a:gd name="T34" fmla="*/ 81 w 112"/>
                <a:gd name="T35" fmla="*/ 26 h 49"/>
                <a:gd name="T36" fmla="*/ 77 w 112"/>
                <a:gd name="T37" fmla="*/ 24 h 49"/>
                <a:gd name="T38" fmla="*/ 73 w 112"/>
                <a:gd name="T39" fmla="*/ 26 h 49"/>
                <a:gd name="T40" fmla="*/ 56 w 112"/>
                <a:gd name="T41" fmla="*/ 11 h 49"/>
                <a:gd name="T42" fmla="*/ 56 w 112"/>
                <a:gd name="T43" fmla="*/ 9 h 49"/>
                <a:gd name="T44" fmla="*/ 49 w 112"/>
                <a:gd name="T45" fmla="*/ 2 h 49"/>
                <a:gd name="T46" fmla="*/ 42 w 112"/>
                <a:gd name="T47" fmla="*/ 9 h 49"/>
                <a:gd name="T48" fmla="*/ 43 w 112"/>
                <a:gd name="T49" fmla="*/ 11 h 49"/>
                <a:gd name="T50" fmla="*/ 11 w 112"/>
                <a:gd name="T51" fmla="*/ 36 h 49"/>
                <a:gd name="T52" fmla="*/ 7 w 112"/>
                <a:gd name="T53" fmla="*/ 35 h 49"/>
                <a:gd name="T54" fmla="*/ 0 w 112"/>
                <a:gd name="T55" fmla="*/ 42 h 49"/>
                <a:gd name="T56" fmla="*/ 7 w 112"/>
                <a:gd name="T57" fmla="*/ 49 h 49"/>
                <a:gd name="T58" fmla="*/ 7 w 112"/>
                <a:gd name="T59" fmla="*/ 49 h 49"/>
                <a:gd name="T60" fmla="*/ 7 w 11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49">
                  <a:moveTo>
                    <a:pt x="7" y="49"/>
                  </a:moveTo>
                  <a:cubicBezTo>
                    <a:pt x="11" y="49"/>
                    <a:pt x="14" y="45"/>
                    <a:pt x="14" y="42"/>
                  </a:cubicBezTo>
                  <a:cubicBezTo>
                    <a:pt x="14" y="41"/>
                    <a:pt x="14" y="40"/>
                    <a:pt x="14" y="40"/>
                  </a:cubicBezTo>
                  <a:cubicBezTo>
                    <a:pt x="23" y="33"/>
                    <a:pt x="38" y="20"/>
                    <a:pt x="45" y="14"/>
                  </a:cubicBezTo>
                  <a:cubicBezTo>
                    <a:pt x="47" y="15"/>
                    <a:pt x="48" y="16"/>
                    <a:pt x="49" y="16"/>
                  </a:cubicBezTo>
                  <a:cubicBezTo>
                    <a:pt x="51" y="16"/>
                    <a:pt x="52" y="15"/>
                    <a:pt x="53" y="15"/>
                  </a:cubicBezTo>
                  <a:cubicBezTo>
                    <a:pt x="57" y="19"/>
                    <a:pt x="65" y="25"/>
                    <a:pt x="71" y="30"/>
                  </a:cubicBezTo>
                  <a:cubicBezTo>
                    <a:pt x="71" y="30"/>
                    <a:pt x="70" y="31"/>
                    <a:pt x="70" y="31"/>
                  </a:cubicBezTo>
                  <a:cubicBezTo>
                    <a:pt x="70" y="35"/>
                    <a:pt x="73" y="38"/>
                    <a:pt x="77" y="38"/>
                  </a:cubicBezTo>
                  <a:cubicBezTo>
                    <a:pt x="81" y="38"/>
                    <a:pt x="84" y="35"/>
                    <a:pt x="84" y="31"/>
                  </a:cubicBezTo>
                  <a:cubicBezTo>
                    <a:pt x="84" y="31"/>
                    <a:pt x="84" y="30"/>
                    <a:pt x="84" y="29"/>
                  </a:cubicBezTo>
                  <a:cubicBezTo>
                    <a:pt x="102" y="13"/>
                    <a:pt x="102" y="13"/>
                    <a:pt x="102" y="13"/>
                  </a:cubicBezTo>
                  <a:cubicBezTo>
                    <a:pt x="103" y="14"/>
                    <a:pt x="104" y="14"/>
                    <a:pt x="105" y="14"/>
                  </a:cubicBezTo>
                  <a:cubicBezTo>
                    <a:pt x="109" y="14"/>
                    <a:pt x="112" y="11"/>
                    <a:pt x="112" y="7"/>
                  </a:cubicBezTo>
                  <a:cubicBezTo>
                    <a:pt x="112" y="3"/>
                    <a:pt x="109" y="0"/>
                    <a:pt x="105" y="0"/>
                  </a:cubicBezTo>
                  <a:cubicBezTo>
                    <a:pt x="101" y="0"/>
                    <a:pt x="98" y="3"/>
                    <a:pt x="98" y="7"/>
                  </a:cubicBezTo>
                  <a:cubicBezTo>
                    <a:pt x="98" y="8"/>
                    <a:pt x="98" y="9"/>
                    <a:pt x="98" y="10"/>
                  </a:cubicBezTo>
                  <a:cubicBezTo>
                    <a:pt x="93" y="14"/>
                    <a:pt x="86" y="21"/>
                    <a:pt x="81" y="26"/>
                  </a:cubicBezTo>
                  <a:cubicBezTo>
                    <a:pt x="80" y="25"/>
                    <a:pt x="79" y="24"/>
                    <a:pt x="77" y="24"/>
                  </a:cubicBezTo>
                  <a:cubicBezTo>
                    <a:pt x="76" y="24"/>
                    <a:pt x="74" y="25"/>
                    <a:pt x="73" y="26"/>
                  </a:cubicBezTo>
                  <a:cubicBezTo>
                    <a:pt x="68" y="22"/>
                    <a:pt x="61" y="16"/>
                    <a:pt x="56" y="11"/>
                  </a:cubicBezTo>
                  <a:cubicBezTo>
                    <a:pt x="56" y="11"/>
                    <a:pt x="56" y="10"/>
                    <a:pt x="56" y="9"/>
                  </a:cubicBezTo>
                  <a:cubicBezTo>
                    <a:pt x="56" y="5"/>
                    <a:pt x="53" y="2"/>
                    <a:pt x="49" y="2"/>
                  </a:cubicBezTo>
                  <a:cubicBezTo>
                    <a:pt x="46" y="2"/>
                    <a:pt x="42" y="5"/>
                    <a:pt x="42" y="9"/>
                  </a:cubicBezTo>
                  <a:cubicBezTo>
                    <a:pt x="42" y="10"/>
                    <a:pt x="43" y="11"/>
                    <a:pt x="43" y="11"/>
                  </a:cubicBezTo>
                  <a:cubicBezTo>
                    <a:pt x="11" y="36"/>
                    <a:pt x="11" y="36"/>
                    <a:pt x="11" y="36"/>
                  </a:cubicBezTo>
                  <a:cubicBezTo>
                    <a:pt x="10" y="35"/>
                    <a:pt x="9" y="35"/>
                    <a:pt x="7" y="35"/>
                  </a:cubicBezTo>
                  <a:cubicBezTo>
                    <a:pt x="4" y="35"/>
                    <a:pt x="0" y="38"/>
                    <a:pt x="0" y="42"/>
                  </a:cubicBezTo>
                  <a:cubicBezTo>
                    <a:pt x="0" y="45"/>
                    <a:pt x="4" y="49"/>
                    <a:pt x="7" y="49"/>
                  </a:cubicBezTo>
                  <a:close/>
                  <a:moveTo>
                    <a:pt x="7" y="49"/>
                  </a:moveTo>
                  <a:cubicBezTo>
                    <a:pt x="7" y="49"/>
                    <a:pt x="7" y="49"/>
                    <a:pt x="7" y="49"/>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cs typeface="+mn-ea"/>
                <a:sym typeface="+mn-lt"/>
              </a:endParaRPr>
            </a:p>
          </p:txBody>
        </p:sp>
        <p:sp>
          <p:nvSpPr>
            <p:cNvPr id="38" name="TextBox 37"/>
            <p:cNvSpPr txBox="1"/>
            <p:nvPr/>
          </p:nvSpPr>
          <p:spPr>
            <a:xfrm>
              <a:off x="5408612" y="3698876"/>
              <a:ext cx="442750" cy="707886"/>
            </a:xfrm>
            <a:prstGeom prst="rect">
              <a:avLst/>
            </a:prstGeom>
            <a:noFill/>
          </p:spPr>
          <p:txBody>
            <a:bodyPr wrap="none" rtlCol="0">
              <a:spAutoFit/>
            </a:bodyPr>
            <a:lstStyle/>
            <a:p>
              <a:r>
                <a:rPr lang="en-GB" sz="4000" b="1" dirty="0">
                  <a:solidFill>
                    <a:schemeClr val="bg1"/>
                  </a:solidFill>
                  <a:cs typeface="+mn-ea"/>
                  <a:sym typeface="+mn-lt"/>
                </a:rPr>
                <a:t>O</a:t>
              </a:r>
              <a:endParaRPr lang="en-IN" sz="4000" b="1" dirty="0">
                <a:solidFill>
                  <a:schemeClr val="bg1"/>
                </a:solidFill>
                <a:cs typeface="+mn-ea"/>
                <a:sym typeface="+mn-lt"/>
              </a:endParaRPr>
            </a:p>
          </p:txBody>
        </p:sp>
        <p:sp>
          <p:nvSpPr>
            <p:cNvPr id="39" name="TextBox 38"/>
            <p:cNvSpPr txBox="1"/>
            <p:nvPr/>
          </p:nvSpPr>
          <p:spPr>
            <a:xfrm>
              <a:off x="2069572" y="5010706"/>
              <a:ext cx="1872629" cy="400110"/>
            </a:xfrm>
            <a:prstGeom prst="rect">
              <a:avLst/>
            </a:prstGeom>
            <a:noFill/>
          </p:spPr>
          <p:txBody>
            <a:bodyPr wrap="none" rtlCol="0">
              <a:spAutoFit/>
            </a:bodyPr>
            <a:lstStyle/>
            <a:p>
              <a:r>
                <a:rPr lang="en-GB" sz="2000" b="1" dirty="0">
                  <a:solidFill>
                    <a:schemeClr val="tx1">
                      <a:lumMod val="65000"/>
                      <a:lumOff val="35000"/>
                    </a:schemeClr>
                  </a:solidFill>
                  <a:cs typeface="+mn-ea"/>
                  <a:sym typeface="+mn-lt"/>
                </a:rPr>
                <a:t>opportunities</a:t>
              </a:r>
              <a:endParaRPr lang="en-IN" sz="2000" b="1" dirty="0">
                <a:solidFill>
                  <a:schemeClr val="tx1">
                    <a:lumMod val="65000"/>
                    <a:lumOff val="35000"/>
                  </a:schemeClr>
                </a:solidFill>
                <a:cs typeface="+mn-ea"/>
                <a:sym typeface="+mn-lt"/>
              </a:endParaRPr>
            </a:p>
          </p:txBody>
        </p:sp>
        <p:sp>
          <p:nvSpPr>
            <p:cNvPr id="40" name="Rectangle 39"/>
            <p:cNvSpPr/>
            <p:nvPr/>
          </p:nvSpPr>
          <p:spPr>
            <a:xfrm>
              <a:off x="259330" y="5277181"/>
              <a:ext cx="3560758" cy="603050"/>
            </a:xfrm>
            <a:prstGeom prst="rect">
              <a:avLst/>
            </a:prstGeom>
          </p:spPr>
          <p:txBody>
            <a:bodyPr wrap="square">
              <a:spAutoFit/>
            </a:bodyPr>
            <a:lstStyle/>
            <a:p>
              <a:pPr algn="r">
                <a:lnSpc>
                  <a:spcPct val="150000"/>
                </a:lnSpc>
              </a:pPr>
              <a:r>
                <a:rPr lang="zh-CN" altLang="en-US" sz="1200" dirty="0">
                  <a:solidFill>
                    <a:schemeClr val="bg1">
                      <a:lumMod val="65000"/>
                    </a:schemeClr>
                  </a:solidFill>
                  <a:cs typeface="+mn-ea"/>
                  <a:sym typeface="+mn-lt"/>
                </a:rPr>
                <a:t>点击添加标题点击添加标题点击添加标题点击添加标题点击添加标题</a:t>
              </a:r>
              <a:endParaRPr lang="en-IN" sz="1200" dirty="0">
                <a:solidFill>
                  <a:schemeClr val="bg1">
                    <a:lumMod val="65000"/>
                  </a:schemeClr>
                </a:solidFill>
                <a:cs typeface="+mn-ea"/>
                <a:sym typeface="+mn-lt"/>
              </a:endParaRPr>
            </a:p>
          </p:txBody>
        </p:sp>
      </p:grpSp>
      <p:sp>
        <p:nvSpPr>
          <p:cNvPr id="44" name="文本框 43"/>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up)">
                                      <p:cBhvr>
                                        <p:cTn id="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email"/>
          <a:srcRect/>
          <a:stretch>
            <a:fillRect/>
          </a:stretch>
        </p:blipFill>
        <p:spPr>
          <a:xfrm>
            <a:off x="-1" y="0"/>
            <a:ext cx="12192001" cy="6858000"/>
          </a:xfrm>
          <a:prstGeom prst="rect">
            <a:avLst/>
          </a:prstGeom>
        </p:spPr>
      </p:pic>
      <p:sp>
        <p:nvSpPr>
          <p:cNvPr id="11" name="文本框 10"/>
          <p:cNvSpPr txBox="1"/>
          <p:nvPr/>
        </p:nvSpPr>
        <p:spPr>
          <a:xfrm>
            <a:off x="3575391" y="3016068"/>
            <a:ext cx="553870" cy="3206396"/>
          </a:xfrm>
          <a:prstGeom prst="rect">
            <a:avLst/>
          </a:prstGeom>
          <a:noFill/>
        </p:spPr>
        <p:txBody>
          <a:bodyPr vert="eaVert" wrap="square" rtlCol="0">
            <a:spAutoFit/>
          </a:bodyPr>
          <a:lstStyle/>
          <a:p>
            <a:r>
              <a:rPr lang="zh-CN" altLang="en-US" sz="2400" dirty="0">
                <a:cs typeface="+mn-ea"/>
                <a:sym typeface="+mn-lt"/>
              </a:rPr>
              <a:t>活动经费预算</a:t>
            </a:r>
          </a:p>
        </p:txBody>
      </p:sp>
      <p:cxnSp>
        <p:nvCxnSpPr>
          <p:cNvPr id="12" name="直接连接符 11"/>
          <p:cNvCxnSpPr/>
          <p:nvPr/>
        </p:nvCxnSpPr>
        <p:spPr>
          <a:xfrm>
            <a:off x="6592618" y="3016703"/>
            <a:ext cx="0" cy="32057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702422" y="3016068"/>
            <a:ext cx="553870" cy="3206396"/>
          </a:xfrm>
          <a:prstGeom prst="rect">
            <a:avLst/>
          </a:prstGeom>
          <a:noFill/>
        </p:spPr>
        <p:txBody>
          <a:bodyPr vert="eaVert" wrap="square" rtlCol="0">
            <a:spAutoFit/>
          </a:bodyPr>
          <a:lstStyle/>
          <a:p>
            <a:r>
              <a:rPr lang="zh-CN" altLang="en-US" sz="2400" dirty="0">
                <a:cs typeface="+mn-ea"/>
                <a:sym typeface="+mn-lt"/>
              </a:rPr>
              <a:t>活动执行流程</a:t>
            </a:r>
          </a:p>
        </p:txBody>
      </p:sp>
      <p:cxnSp>
        <p:nvCxnSpPr>
          <p:cNvPr id="14" name="直接连接符 13"/>
          <p:cNvCxnSpPr/>
          <p:nvPr/>
        </p:nvCxnSpPr>
        <p:spPr>
          <a:xfrm>
            <a:off x="5514085" y="3016703"/>
            <a:ext cx="0" cy="32057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799910" y="3014706"/>
            <a:ext cx="553870" cy="3206396"/>
          </a:xfrm>
          <a:prstGeom prst="rect">
            <a:avLst/>
          </a:prstGeom>
          <a:noFill/>
        </p:spPr>
        <p:txBody>
          <a:bodyPr vert="eaVert" wrap="square" rtlCol="0">
            <a:spAutoFit/>
          </a:bodyPr>
          <a:lstStyle/>
          <a:p>
            <a:r>
              <a:rPr lang="zh-CN" altLang="en-US" sz="2400" dirty="0">
                <a:cs typeface="+mn-ea"/>
                <a:sym typeface="+mn-lt"/>
              </a:rPr>
              <a:t>活动受众分析</a:t>
            </a:r>
          </a:p>
        </p:txBody>
      </p:sp>
      <p:cxnSp>
        <p:nvCxnSpPr>
          <p:cNvPr id="16" name="直接连接符 15"/>
          <p:cNvCxnSpPr/>
          <p:nvPr/>
        </p:nvCxnSpPr>
        <p:spPr>
          <a:xfrm>
            <a:off x="4443806" y="3017972"/>
            <a:ext cx="0" cy="32057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735589" y="3014706"/>
            <a:ext cx="553870" cy="3206396"/>
          </a:xfrm>
          <a:prstGeom prst="rect">
            <a:avLst/>
          </a:prstGeom>
          <a:noFill/>
        </p:spPr>
        <p:txBody>
          <a:bodyPr vert="eaVert" wrap="square" rtlCol="0">
            <a:spAutoFit/>
          </a:bodyPr>
          <a:lstStyle/>
          <a:p>
            <a:r>
              <a:rPr lang="zh-CN" altLang="en-US" sz="2400" dirty="0">
                <a:cs typeface="+mn-ea"/>
                <a:sym typeface="+mn-lt"/>
              </a:rPr>
              <a:t>活动背景介绍</a:t>
            </a:r>
          </a:p>
        </p:txBody>
      </p:sp>
      <p:cxnSp>
        <p:nvCxnSpPr>
          <p:cNvPr id="20" name="直接连接符 19"/>
          <p:cNvCxnSpPr/>
          <p:nvPr/>
        </p:nvCxnSpPr>
        <p:spPr>
          <a:xfrm>
            <a:off x="3345595" y="3016068"/>
            <a:ext cx="0" cy="32057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467950" y="2495024"/>
            <a:ext cx="611317" cy="1015343"/>
          </a:xfrm>
          <a:prstGeom prst="rect">
            <a:avLst/>
          </a:prstGeom>
          <a:noFill/>
        </p:spPr>
        <p:txBody>
          <a:bodyPr wrap="square" rtlCol="0">
            <a:spAutoFit/>
          </a:bodyPr>
          <a:lstStyle/>
          <a:p>
            <a:pPr algn="ctr"/>
            <a:r>
              <a:rPr lang="zh-CN" altLang="en-US" sz="6000" dirty="0">
                <a:solidFill>
                  <a:srgbClr val="BE5007"/>
                </a:solidFill>
                <a:cs typeface="+mn-ea"/>
                <a:sym typeface="+mn-lt"/>
              </a:rPr>
              <a:t>目</a:t>
            </a:r>
          </a:p>
        </p:txBody>
      </p:sp>
      <p:sp>
        <p:nvSpPr>
          <p:cNvPr id="23" name="文本框 22"/>
          <p:cNvSpPr txBox="1"/>
          <p:nvPr/>
        </p:nvSpPr>
        <p:spPr>
          <a:xfrm>
            <a:off x="7992464" y="3394303"/>
            <a:ext cx="611317" cy="1015343"/>
          </a:xfrm>
          <a:prstGeom prst="rect">
            <a:avLst/>
          </a:prstGeom>
          <a:noFill/>
        </p:spPr>
        <p:txBody>
          <a:bodyPr wrap="square" rtlCol="0">
            <a:spAutoFit/>
          </a:bodyPr>
          <a:lstStyle/>
          <a:p>
            <a:pPr algn="ctr"/>
            <a:r>
              <a:rPr lang="zh-CN" altLang="en-US" sz="6000" dirty="0">
                <a:solidFill>
                  <a:srgbClr val="BE5007"/>
                </a:solidFill>
                <a:cs typeface="+mn-ea"/>
                <a:sym typeface="+mn-lt"/>
              </a:rPr>
              <a:t>录</a:t>
            </a:r>
          </a:p>
        </p:txBody>
      </p:sp>
      <p:pic>
        <p:nvPicPr>
          <p:cNvPr id="24" name="图片 23" descr="图片包含 浅色&#10;&#10;已生成高可信度的说明"/>
          <p:cNvPicPr>
            <a:picLocks noChangeAspect="1"/>
          </p:cNvPicPr>
          <p:nvPr/>
        </p:nvPicPr>
        <p:blipFill>
          <a:blip r:embed="rId4" cstate="email"/>
          <a:stretch>
            <a:fillRect/>
          </a:stretch>
        </p:blipFill>
        <p:spPr>
          <a:xfrm>
            <a:off x="8808094" y="3589015"/>
            <a:ext cx="433679" cy="451749"/>
          </a:xfrm>
          <a:prstGeom prst="rect">
            <a:avLst/>
          </a:prstGeom>
        </p:spPr>
      </p:pic>
      <p:sp>
        <p:nvSpPr>
          <p:cNvPr id="2" name="文本框 1"/>
          <p:cNvSpPr txBox="1"/>
          <p:nvPr/>
        </p:nvSpPr>
        <p:spPr>
          <a:xfrm>
            <a:off x="6735589" y="2261368"/>
            <a:ext cx="914400" cy="584775"/>
          </a:xfrm>
          <a:prstGeom prst="rect">
            <a:avLst/>
          </a:prstGeom>
          <a:noFill/>
        </p:spPr>
        <p:txBody>
          <a:bodyPr wrap="square" rtlCol="0">
            <a:spAutoFit/>
          </a:bodyPr>
          <a:lstStyle/>
          <a:p>
            <a:r>
              <a:rPr lang="zh-CN" altLang="en-US" sz="3200" b="1" dirty="0">
                <a:solidFill>
                  <a:schemeClr val="bg2">
                    <a:lumMod val="25000"/>
                  </a:schemeClr>
                </a:solidFill>
                <a:cs typeface="+mn-ea"/>
                <a:sym typeface="+mn-lt"/>
              </a:rPr>
              <a:t>壹</a:t>
            </a:r>
          </a:p>
        </p:txBody>
      </p:sp>
      <p:sp>
        <p:nvSpPr>
          <p:cNvPr id="25" name="文本框 24"/>
          <p:cNvSpPr txBox="1"/>
          <p:nvPr/>
        </p:nvSpPr>
        <p:spPr>
          <a:xfrm>
            <a:off x="5779460" y="2261367"/>
            <a:ext cx="914400" cy="584775"/>
          </a:xfrm>
          <a:prstGeom prst="rect">
            <a:avLst/>
          </a:prstGeom>
          <a:noFill/>
        </p:spPr>
        <p:txBody>
          <a:bodyPr wrap="square" rtlCol="0">
            <a:spAutoFit/>
          </a:bodyPr>
          <a:lstStyle/>
          <a:p>
            <a:r>
              <a:rPr lang="zh-CN" altLang="en-US" sz="3200" b="1" dirty="0">
                <a:solidFill>
                  <a:schemeClr val="bg2">
                    <a:lumMod val="25000"/>
                  </a:schemeClr>
                </a:solidFill>
                <a:cs typeface="+mn-ea"/>
                <a:sym typeface="+mn-lt"/>
              </a:rPr>
              <a:t>贰</a:t>
            </a:r>
          </a:p>
        </p:txBody>
      </p:sp>
      <p:sp>
        <p:nvSpPr>
          <p:cNvPr id="29" name="文本框 28"/>
          <p:cNvSpPr txBox="1"/>
          <p:nvPr/>
        </p:nvSpPr>
        <p:spPr>
          <a:xfrm>
            <a:off x="4676838" y="2261367"/>
            <a:ext cx="914400" cy="584775"/>
          </a:xfrm>
          <a:prstGeom prst="rect">
            <a:avLst/>
          </a:prstGeom>
          <a:noFill/>
        </p:spPr>
        <p:txBody>
          <a:bodyPr wrap="square" rtlCol="0">
            <a:spAutoFit/>
          </a:bodyPr>
          <a:lstStyle/>
          <a:p>
            <a:r>
              <a:rPr lang="zh-CN" altLang="en-US" sz="3200" b="1" dirty="0">
                <a:solidFill>
                  <a:schemeClr val="bg2">
                    <a:lumMod val="25000"/>
                  </a:schemeClr>
                </a:solidFill>
                <a:cs typeface="+mn-ea"/>
                <a:sym typeface="+mn-lt"/>
              </a:rPr>
              <a:t>叁</a:t>
            </a:r>
          </a:p>
        </p:txBody>
      </p:sp>
      <p:sp>
        <p:nvSpPr>
          <p:cNvPr id="30" name="文本框 29"/>
          <p:cNvSpPr txBox="1"/>
          <p:nvPr/>
        </p:nvSpPr>
        <p:spPr>
          <a:xfrm>
            <a:off x="3542586" y="2261366"/>
            <a:ext cx="914400" cy="584775"/>
          </a:xfrm>
          <a:prstGeom prst="rect">
            <a:avLst/>
          </a:prstGeom>
          <a:noFill/>
        </p:spPr>
        <p:txBody>
          <a:bodyPr wrap="square" rtlCol="0">
            <a:spAutoFit/>
          </a:bodyPr>
          <a:lstStyle/>
          <a:p>
            <a:r>
              <a:rPr lang="zh-CN" altLang="en-US" sz="3200" b="1" dirty="0">
                <a:solidFill>
                  <a:schemeClr val="bg2">
                    <a:lumMod val="25000"/>
                  </a:schemeClr>
                </a:solidFill>
                <a:cs typeface="+mn-ea"/>
                <a:sym typeface="+mn-lt"/>
              </a:rPr>
              <a:t>肆</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500"/>
                                        <p:tgtEl>
                                          <p:spTgt spid="2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randombar(horizontal)">
                                      <p:cBhvr>
                                        <p:cTn id="43" dur="500"/>
                                        <p:tgtEl>
                                          <p:spTgt spid="2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9" grpId="0"/>
      <p:bldP spid="21" grpId="0"/>
      <p:bldP spid="23" grpId="0"/>
      <p:bldP spid="2" grpId="0"/>
      <p:bldP spid="25"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email"/>
          <a:srcRect/>
          <a:stretch>
            <a:fillRect/>
          </a:stretch>
        </p:blipFill>
        <p:spPr>
          <a:xfrm>
            <a:off x="-1" y="0"/>
            <a:ext cx="12192001" cy="6858000"/>
          </a:xfrm>
          <a:prstGeom prst="rect">
            <a:avLst/>
          </a:prstGeom>
        </p:spPr>
      </p:pic>
      <p:cxnSp>
        <p:nvCxnSpPr>
          <p:cNvPr id="14" name="直接连接符 13"/>
          <p:cNvCxnSpPr/>
          <p:nvPr/>
        </p:nvCxnSpPr>
        <p:spPr>
          <a:xfrm>
            <a:off x="4081763" y="4001576"/>
            <a:ext cx="4405540" cy="0"/>
          </a:xfrm>
          <a:prstGeom prst="line">
            <a:avLst/>
          </a:prstGeom>
          <a:ln>
            <a:solidFill>
              <a:srgbClr val="BE5007"/>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4" cstate="email"/>
          <a:stretch>
            <a:fillRect/>
          </a:stretch>
        </p:blipFill>
        <p:spPr>
          <a:xfrm rot="495628">
            <a:off x="4971129" y="2256206"/>
            <a:ext cx="2249097" cy="1776786"/>
          </a:xfrm>
          <a:prstGeom prst="rect">
            <a:avLst/>
          </a:prstGeom>
        </p:spPr>
      </p:pic>
      <p:sp>
        <p:nvSpPr>
          <p:cNvPr id="17" name="文本框 16"/>
          <p:cNvSpPr txBox="1"/>
          <p:nvPr/>
        </p:nvSpPr>
        <p:spPr>
          <a:xfrm>
            <a:off x="5321853" y="2031972"/>
            <a:ext cx="1547653" cy="1323439"/>
          </a:xfrm>
          <a:prstGeom prst="rect">
            <a:avLst/>
          </a:prstGeom>
          <a:noFill/>
        </p:spPr>
        <p:txBody>
          <a:bodyPr wrap="square" rtlCol="0">
            <a:spAutoFit/>
          </a:bodyPr>
          <a:lstStyle/>
          <a:p>
            <a:pPr algn="ctr"/>
            <a:r>
              <a:rPr lang="zh-CN" altLang="en-US" sz="8000" dirty="0">
                <a:solidFill>
                  <a:schemeClr val="bg2">
                    <a:lumMod val="25000"/>
                  </a:schemeClr>
                </a:solidFill>
                <a:cs typeface="+mn-ea"/>
                <a:sym typeface="+mn-lt"/>
              </a:rPr>
              <a:t>肆</a:t>
            </a:r>
          </a:p>
        </p:txBody>
      </p:sp>
      <p:sp>
        <p:nvSpPr>
          <p:cNvPr id="9" name="文本框 8"/>
          <p:cNvSpPr txBox="1"/>
          <p:nvPr/>
        </p:nvSpPr>
        <p:spPr>
          <a:xfrm>
            <a:off x="4244271" y="4416973"/>
            <a:ext cx="3702812" cy="461537"/>
          </a:xfrm>
          <a:prstGeom prst="rect">
            <a:avLst/>
          </a:prstGeom>
          <a:noFill/>
        </p:spPr>
        <p:txBody>
          <a:bodyPr wrap="square" rtlCol="0">
            <a:spAutoFit/>
          </a:bodyPr>
          <a:lstStyle/>
          <a:p>
            <a:pPr algn="ctr"/>
            <a:r>
              <a:rPr lang="zh-CN" altLang="en-US" sz="2400" dirty="0">
                <a:solidFill>
                  <a:schemeClr val="bg2">
                    <a:lumMod val="25000"/>
                  </a:schemeClr>
                </a:solidFill>
                <a:cs typeface="+mn-ea"/>
                <a:sym typeface="+mn-lt"/>
              </a:rPr>
              <a:t>活动经费预算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ppt_y</p:attrName>
                                        </p:attrNameLst>
                                      </p:cBhvr>
                                      <p:tavLst>
                                        <p:tav tm="0">
                                          <p:val>
                                            <p:strVal val="#ppt_y+#ppt_h*1.125000"/>
                                          </p:val>
                                        </p:tav>
                                        <p:tav tm="100000">
                                          <p:val>
                                            <p:strVal val="#ppt_y"/>
                                          </p:val>
                                        </p:tav>
                                      </p:tavLst>
                                    </p:anim>
                                    <p:animEffect transition="in" filter="wipe(up)">
                                      <p:cBhvr>
                                        <p:cTn id="13" dur="500"/>
                                        <p:tgtEl>
                                          <p:spTgt spid="1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7" name="Oval 6"/>
          <p:cNvSpPr/>
          <p:nvPr/>
        </p:nvSpPr>
        <p:spPr>
          <a:xfrm>
            <a:off x="7518400" y="2040421"/>
            <a:ext cx="766211" cy="7662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cs typeface="+mn-ea"/>
                <a:sym typeface="+mn-lt"/>
              </a:rPr>
              <a:t>70%</a:t>
            </a:r>
          </a:p>
        </p:txBody>
      </p:sp>
      <p:sp>
        <p:nvSpPr>
          <p:cNvPr id="8" name="Rectangle 7"/>
          <p:cNvSpPr/>
          <p:nvPr/>
        </p:nvSpPr>
        <p:spPr>
          <a:xfrm>
            <a:off x="8413984" y="2290878"/>
            <a:ext cx="2641600" cy="338554"/>
          </a:xfrm>
          <a:prstGeom prst="rect">
            <a:avLst/>
          </a:prstGeom>
        </p:spPr>
        <p:txBody>
          <a:bodyPr wrap="square">
            <a:spAutoFit/>
          </a:bodyPr>
          <a:lstStyle/>
          <a:p>
            <a:r>
              <a:rPr lang="zh-CN" altLang="en-US" sz="800" dirty="0">
                <a:solidFill>
                  <a:schemeClr val="bg1">
                    <a:lumMod val="65000"/>
                  </a:schemeClr>
                </a:solidFill>
                <a:cs typeface="+mn-ea"/>
                <a:sym typeface="+mn-lt"/>
              </a:rPr>
              <a:t>点击添加标题点击添加标题点击添加标题点击添加标题点击添加点击添加标题点击添加标题点击添加标题</a:t>
            </a:r>
            <a:endParaRPr lang="en-GB" sz="800" dirty="0">
              <a:solidFill>
                <a:schemeClr val="bg1">
                  <a:lumMod val="65000"/>
                </a:schemeClr>
              </a:solidFill>
              <a:cs typeface="+mn-ea"/>
              <a:sym typeface="+mn-lt"/>
            </a:endParaRPr>
          </a:p>
        </p:txBody>
      </p:sp>
      <p:sp>
        <p:nvSpPr>
          <p:cNvPr id="9" name="Rectangle 8"/>
          <p:cNvSpPr/>
          <p:nvPr/>
        </p:nvSpPr>
        <p:spPr>
          <a:xfrm>
            <a:off x="8413986" y="2040422"/>
            <a:ext cx="2238375" cy="261610"/>
          </a:xfrm>
          <a:prstGeom prst="rect">
            <a:avLst/>
          </a:prstGeom>
        </p:spPr>
        <p:txBody>
          <a:bodyPr wrap="square">
            <a:spAutoFit/>
          </a:bodyPr>
          <a:lstStyle/>
          <a:p>
            <a:r>
              <a:rPr lang="zh-CN" altLang="en-US" sz="1100" b="1" dirty="0">
                <a:solidFill>
                  <a:schemeClr val="tx1">
                    <a:lumMod val="50000"/>
                    <a:lumOff val="50000"/>
                  </a:schemeClr>
                </a:solidFill>
                <a:cs typeface="+mn-ea"/>
                <a:sym typeface="+mn-lt"/>
              </a:rPr>
              <a:t>点击添加标题</a:t>
            </a:r>
            <a:endParaRPr lang="en-GB" sz="1100" b="1" dirty="0">
              <a:solidFill>
                <a:schemeClr val="tx1">
                  <a:lumMod val="50000"/>
                  <a:lumOff val="50000"/>
                </a:schemeClr>
              </a:solidFill>
              <a:cs typeface="+mn-ea"/>
              <a:sym typeface="+mn-lt"/>
            </a:endParaRPr>
          </a:p>
        </p:txBody>
      </p:sp>
      <p:sp>
        <p:nvSpPr>
          <p:cNvPr id="10" name="Oval 9"/>
          <p:cNvSpPr/>
          <p:nvPr/>
        </p:nvSpPr>
        <p:spPr>
          <a:xfrm>
            <a:off x="7518400" y="3057088"/>
            <a:ext cx="766211" cy="7662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cs typeface="+mn-ea"/>
                <a:sym typeface="+mn-lt"/>
              </a:rPr>
              <a:t>45%</a:t>
            </a:r>
          </a:p>
        </p:txBody>
      </p:sp>
      <p:sp>
        <p:nvSpPr>
          <p:cNvPr id="11" name="Rectangle 10"/>
          <p:cNvSpPr/>
          <p:nvPr/>
        </p:nvSpPr>
        <p:spPr>
          <a:xfrm>
            <a:off x="8413984" y="3307544"/>
            <a:ext cx="2641600" cy="338554"/>
          </a:xfrm>
          <a:prstGeom prst="rect">
            <a:avLst/>
          </a:prstGeom>
        </p:spPr>
        <p:txBody>
          <a:bodyPr wrap="square">
            <a:spAutoFit/>
          </a:bodyPr>
          <a:lstStyle/>
          <a:p>
            <a:r>
              <a:rPr lang="zh-CN" altLang="en-US" sz="800" dirty="0">
                <a:solidFill>
                  <a:schemeClr val="bg1">
                    <a:lumMod val="65000"/>
                  </a:schemeClr>
                </a:solidFill>
                <a:cs typeface="+mn-ea"/>
                <a:sym typeface="+mn-lt"/>
              </a:rPr>
              <a:t>点击添加标题点击添加标题点击添加标题点击添加标题点击添加点击添加标题点击添加标题点击添加标题</a:t>
            </a:r>
            <a:endParaRPr lang="en-GB" sz="800" dirty="0">
              <a:solidFill>
                <a:schemeClr val="bg1">
                  <a:lumMod val="65000"/>
                </a:schemeClr>
              </a:solidFill>
              <a:cs typeface="+mn-ea"/>
              <a:sym typeface="+mn-lt"/>
            </a:endParaRPr>
          </a:p>
        </p:txBody>
      </p:sp>
      <p:sp>
        <p:nvSpPr>
          <p:cNvPr id="12" name="Rectangle 11"/>
          <p:cNvSpPr/>
          <p:nvPr/>
        </p:nvSpPr>
        <p:spPr>
          <a:xfrm>
            <a:off x="8413986" y="3057088"/>
            <a:ext cx="2238375" cy="261610"/>
          </a:xfrm>
          <a:prstGeom prst="rect">
            <a:avLst/>
          </a:prstGeom>
        </p:spPr>
        <p:txBody>
          <a:bodyPr wrap="square">
            <a:spAutoFit/>
          </a:bodyPr>
          <a:lstStyle/>
          <a:p>
            <a:r>
              <a:rPr lang="zh-CN" altLang="en-US" sz="1100" b="1" dirty="0">
                <a:solidFill>
                  <a:schemeClr val="tx1">
                    <a:lumMod val="50000"/>
                    <a:lumOff val="50000"/>
                  </a:schemeClr>
                </a:solidFill>
                <a:cs typeface="+mn-ea"/>
                <a:sym typeface="+mn-lt"/>
              </a:rPr>
              <a:t>点击添加标题</a:t>
            </a:r>
            <a:endParaRPr lang="en-GB" sz="1100" b="1" dirty="0">
              <a:solidFill>
                <a:schemeClr val="tx1">
                  <a:lumMod val="50000"/>
                  <a:lumOff val="50000"/>
                </a:schemeClr>
              </a:solidFill>
              <a:cs typeface="+mn-ea"/>
              <a:sym typeface="+mn-lt"/>
            </a:endParaRPr>
          </a:p>
        </p:txBody>
      </p:sp>
      <p:sp>
        <p:nvSpPr>
          <p:cNvPr id="13" name="Oval 12"/>
          <p:cNvSpPr/>
          <p:nvPr/>
        </p:nvSpPr>
        <p:spPr>
          <a:xfrm>
            <a:off x="7518400" y="4127845"/>
            <a:ext cx="766211" cy="7662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cs typeface="+mn-ea"/>
                <a:sym typeface="+mn-lt"/>
              </a:rPr>
              <a:t>60%</a:t>
            </a:r>
          </a:p>
        </p:txBody>
      </p:sp>
      <p:sp>
        <p:nvSpPr>
          <p:cNvPr id="14" name="Rectangle 13"/>
          <p:cNvSpPr/>
          <p:nvPr/>
        </p:nvSpPr>
        <p:spPr>
          <a:xfrm>
            <a:off x="8413984" y="4378301"/>
            <a:ext cx="2641600" cy="338554"/>
          </a:xfrm>
          <a:prstGeom prst="rect">
            <a:avLst/>
          </a:prstGeom>
        </p:spPr>
        <p:txBody>
          <a:bodyPr wrap="square">
            <a:spAutoFit/>
          </a:bodyPr>
          <a:lstStyle/>
          <a:p>
            <a:r>
              <a:rPr lang="zh-CN" altLang="en-US" sz="800" dirty="0">
                <a:solidFill>
                  <a:schemeClr val="bg1">
                    <a:lumMod val="65000"/>
                  </a:schemeClr>
                </a:solidFill>
                <a:cs typeface="+mn-ea"/>
                <a:sym typeface="+mn-lt"/>
              </a:rPr>
              <a:t>点击添加标题点击添加标题点击添加标题点击添加标题点击添加点击添加标题点击添加标题点击添加标题</a:t>
            </a:r>
            <a:endParaRPr lang="en-GB" sz="800" dirty="0">
              <a:solidFill>
                <a:schemeClr val="bg1">
                  <a:lumMod val="65000"/>
                </a:schemeClr>
              </a:solidFill>
              <a:cs typeface="+mn-ea"/>
              <a:sym typeface="+mn-lt"/>
            </a:endParaRPr>
          </a:p>
        </p:txBody>
      </p:sp>
      <p:sp>
        <p:nvSpPr>
          <p:cNvPr id="15" name="Rectangle 14"/>
          <p:cNvSpPr/>
          <p:nvPr/>
        </p:nvSpPr>
        <p:spPr>
          <a:xfrm>
            <a:off x="8413986" y="4127846"/>
            <a:ext cx="2238375" cy="261610"/>
          </a:xfrm>
          <a:prstGeom prst="rect">
            <a:avLst/>
          </a:prstGeom>
        </p:spPr>
        <p:txBody>
          <a:bodyPr wrap="square">
            <a:spAutoFit/>
          </a:bodyPr>
          <a:lstStyle/>
          <a:p>
            <a:r>
              <a:rPr lang="zh-CN" altLang="en-US" sz="1100" b="1" dirty="0">
                <a:solidFill>
                  <a:schemeClr val="tx1">
                    <a:lumMod val="50000"/>
                    <a:lumOff val="50000"/>
                  </a:schemeClr>
                </a:solidFill>
                <a:cs typeface="+mn-ea"/>
                <a:sym typeface="+mn-lt"/>
              </a:rPr>
              <a:t>点击添加标题</a:t>
            </a:r>
            <a:endParaRPr lang="en-GB" sz="1100" b="1" dirty="0">
              <a:solidFill>
                <a:schemeClr val="tx1">
                  <a:lumMod val="50000"/>
                  <a:lumOff val="50000"/>
                </a:schemeClr>
              </a:solidFill>
              <a:cs typeface="+mn-ea"/>
              <a:sym typeface="+mn-lt"/>
            </a:endParaRPr>
          </a:p>
        </p:txBody>
      </p:sp>
      <p:pic>
        <p:nvPicPr>
          <p:cNvPr id="16" name="图片 15"/>
          <p:cNvPicPr>
            <a:picLocks noChangeAspect="1"/>
          </p:cNvPicPr>
          <p:nvPr/>
        </p:nvPicPr>
        <p:blipFill rotWithShape="1">
          <a:blip r:embed="rId3" cstate="email">
            <a:duotone>
              <a:prstClr val="black"/>
              <a:schemeClr val="tx2">
                <a:tint val="45000"/>
                <a:satMod val="400000"/>
              </a:schemeClr>
            </a:duotone>
          </a:blip>
          <a:srcRect l="-1"/>
          <a:stretch>
            <a:fillRect/>
          </a:stretch>
        </p:blipFill>
        <p:spPr>
          <a:xfrm>
            <a:off x="4075192" y="1156316"/>
            <a:ext cx="2940687" cy="4545367"/>
          </a:xfrm>
          <a:prstGeom prst="rect">
            <a:avLst/>
          </a:prstGeom>
        </p:spPr>
      </p:pic>
      <p:pic>
        <p:nvPicPr>
          <p:cNvPr id="18" name="图片 17"/>
          <p:cNvPicPr>
            <a:picLocks noChangeAspect="1"/>
          </p:cNvPicPr>
          <p:nvPr/>
        </p:nvPicPr>
        <p:blipFill rotWithShape="1">
          <a:blip r:embed="rId3" cstate="email">
            <a:duotone>
              <a:prstClr val="black"/>
              <a:schemeClr val="tx2">
                <a:tint val="45000"/>
                <a:satMod val="400000"/>
              </a:schemeClr>
            </a:duotone>
          </a:blip>
          <a:srcRect l="-1"/>
          <a:stretch>
            <a:fillRect/>
          </a:stretch>
        </p:blipFill>
        <p:spPr>
          <a:xfrm>
            <a:off x="631984" y="1167509"/>
            <a:ext cx="2940687" cy="4545367"/>
          </a:xfrm>
          <a:prstGeom prst="rect">
            <a:avLst/>
          </a:prstGeom>
        </p:spPr>
      </p:pic>
      <p:sp>
        <p:nvSpPr>
          <p:cNvPr id="2" name="矩形 1"/>
          <p:cNvSpPr/>
          <p:nvPr/>
        </p:nvSpPr>
        <p:spPr>
          <a:xfrm>
            <a:off x="977900" y="2423526"/>
            <a:ext cx="2324100" cy="21230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4432300" y="2423526"/>
            <a:ext cx="2324100" cy="21230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p:bldP spid="12" grpId="0"/>
      <p:bldP spid="13" grpId="0" animBg="1"/>
      <p:bldP spid="14" grpId="0"/>
      <p:bldP spid="15"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8" name="文本框 7"/>
          <p:cNvSpPr txBox="1"/>
          <p:nvPr/>
        </p:nvSpPr>
        <p:spPr>
          <a:xfrm>
            <a:off x="4306376" y="1447800"/>
            <a:ext cx="7109639" cy="4540119"/>
          </a:xfrm>
          <a:prstGeom prst="rect">
            <a:avLst/>
          </a:prstGeom>
          <a:noFill/>
        </p:spPr>
        <p:txBody>
          <a:bodyPr vert="eaVert" wrap="square" rtlCol="0">
            <a:spAutoFit/>
          </a:bodyPr>
          <a:lstStyle/>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en-US" altLang="zh-CN" dirty="0">
                <a:solidFill>
                  <a:schemeClr val="bg1"/>
                </a:solidFill>
                <a:cs typeface="+mn-ea"/>
                <a:sym typeface="+mn-lt"/>
              </a:rPr>
              <a:t> </a:t>
            </a:r>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en-US" altLang="zh-CN" dirty="0">
                <a:solidFill>
                  <a:schemeClr val="bg1"/>
                </a:solidFill>
                <a:cs typeface="+mn-ea"/>
                <a:sym typeface="+mn-lt"/>
              </a:rPr>
              <a:t> </a:t>
            </a:r>
            <a:endParaRPr lang="zh-CN" altLang="zh-CN" dirty="0">
              <a:solidFill>
                <a:schemeClr val="bg1"/>
              </a:solidFill>
              <a:cs typeface="+mn-ea"/>
              <a:sym typeface="+mn-lt"/>
            </a:endParaRP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en-US" altLang="zh-CN" dirty="0">
                <a:solidFill>
                  <a:schemeClr val="bg1"/>
                </a:solidFill>
                <a:cs typeface="+mn-ea"/>
                <a:sym typeface="+mn-lt"/>
              </a:rPr>
              <a:t> </a:t>
            </a:r>
            <a:endParaRPr lang="zh-CN" altLang="zh-CN" dirty="0">
              <a:solidFill>
                <a:schemeClr val="bg1"/>
              </a:solidFill>
              <a:cs typeface="+mn-ea"/>
              <a:sym typeface="+mn-lt"/>
            </a:endParaRP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en-US" altLang="zh-CN" dirty="0">
                <a:solidFill>
                  <a:schemeClr val="bg1"/>
                </a:solidFill>
                <a:cs typeface="+mn-ea"/>
                <a:sym typeface="+mn-lt"/>
              </a:rPr>
              <a:t> </a:t>
            </a:r>
            <a:endParaRPr lang="zh-CN" altLang="zh-CN" dirty="0">
              <a:solidFill>
                <a:schemeClr val="bg1"/>
              </a:solidFill>
              <a:cs typeface="+mn-ea"/>
              <a:sym typeface="+mn-lt"/>
            </a:endParaRP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en-US" altLang="zh-CN" dirty="0">
                <a:solidFill>
                  <a:schemeClr val="bg1"/>
                </a:solidFill>
                <a:cs typeface="+mn-ea"/>
                <a:sym typeface="+mn-lt"/>
              </a:rPr>
              <a:t> </a:t>
            </a:r>
            <a:endParaRPr lang="zh-CN" altLang="zh-CN" dirty="0">
              <a:solidFill>
                <a:schemeClr val="bg1"/>
              </a:solidFill>
              <a:cs typeface="+mn-ea"/>
              <a:sym typeface="+mn-lt"/>
            </a:endParaRPr>
          </a:p>
          <a:p>
            <a:endParaRPr lang="zh-CN" altLang="zh-CN" dirty="0">
              <a:solidFill>
                <a:schemeClr val="bg1"/>
              </a:solidFill>
              <a:cs typeface="+mn-ea"/>
              <a:sym typeface="+mn-lt"/>
            </a:endParaRPr>
          </a:p>
        </p:txBody>
      </p:sp>
      <p:pic>
        <p:nvPicPr>
          <p:cNvPr id="14" name="图片 13"/>
          <p:cNvPicPr>
            <a:picLocks noChangeAspect="1"/>
          </p:cNvPicPr>
          <p:nvPr/>
        </p:nvPicPr>
        <p:blipFill>
          <a:blip r:embed="rId3" cstate="email"/>
          <a:stretch>
            <a:fillRect/>
          </a:stretch>
        </p:blipFill>
        <p:spPr>
          <a:xfrm>
            <a:off x="0" y="1451932"/>
            <a:ext cx="4559776" cy="4383587"/>
          </a:xfrm>
          <a:prstGeom prst="rect">
            <a:avLst/>
          </a:prstGeom>
        </p:spPr>
      </p:pic>
      <p:sp>
        <p:nvSpPr>
          <p:cNvPr id="15" name="文本框 14"/>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26" name="Inhaltsplatzhalter 4"/>
          <p:cNvSpPr txBox="1"/>
          <p:nvPr/>
        </p:nvSpPr>
        <p:spPr>
          <a:xfrm>
            <a:off x="904571" y="4462213"/>
            <a:ext cx="1634164" cy="1446550"/>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chemeClr val="accent1"/>
                </a:solidFill>
                <a:latin typeface="+mn-lt"/>
                <a:cs typeface="+mn-ea"/>
                <a:sym typeface="+mn-lt"/>
              </a:rPr>
              <a:t>点击添加标题</a:t>
            </a:r>
            <a:br>
              <a:rPr lang="en-US" sz="1400" b="1" dirty="0">
                <a:solidFill>
                  <a:schemeClr val="accent1"/>
                </a:solidFill>
                <a:latin typeface="+mn-lt"/>
                <a:cs typeface="+mn-ea"/>
                <a:sym typeface="+mn-lt"/>
              </a:rPr>
            </a:br>
            <a:br>
              <a:rPr lang="en-US" sz="1400" b="1" dirty="0">
                <a:solidFill>
                  <a:schemeClr val="accent1"/>
                </a:solidFill>
                <a:latin typeface="+mn-lt"/>
                <a:cs typeface="+mn-ea"/>
                <a:sym typeface="+mn-lt"/>
              </a:rPr>
            </a:br>
            <a:r>
              <a:rPr lang="zh-CN" altLang="en-US" sz="1100" dirty="0">
                <a:solidFill>
                  <a:schemeClr val="bg1">
                    <a:lumMod val="65000"/>
                  </a:schemeClr>
                </a:solidFill>
                <a:latin typeface="+mn-lt"/>
                <a:cs typeface="+mn-ea"/>
                <a:sym typeface="+mn-lt"/>
              </a:rPr>
              <a:t>点击添加标题点击添加标题点击添加标题点击添加标题点击添加点击添加标题点击添加标题点击添加标题点击添加标题点击添加标题</a:t>
            </a:r>
            <a:r>
              <a:rPr lang="en-US" sz="1100" dirty="0">
                <a:solidFill>
                  <a:schemeClr val="bg1">
                    <a:lumMod val="65000"/>
                  </a:schemeClr>
                </a:solidFill>
                <a:latin typeface="+mn-lt"/>
                <a:cs typeface="+mn-ea"/>
                <a:sym typeface="+mn-lt"/>
              </a:rPr>
              <a:t> </a:t>
            </a:r>
            <a:r>
              <a:rPr lang="zh-CN" altLang="en-US" sz="1100" dirty="0">
                <a:solidFill>
                  <a:schemeClr val="bg1">
                    <a:lumMod val="65000"/>
                  </a:schemeClr>
                </a:solidFill>
                <a:latin typeface="+mn-lt"/>
                <a:cs typeface="+mn-ea"/>
                <a:sym typeface="+mn-lt"/>
              </a:rPr>
              <a:t>点击添加标题</a:t>
            </a:r>
            <a:endParaRPr lang="en-US" sz="1100" dirty="0">
              <a:solidFill>
                <a:schemeClr val="bg1">
                  <a:lumMod val="65000"/>
                </a:schemeClr>
              </a:solidFill>
              <a:latin typeface="+mn-lt"/>
              <a:cs typeface="+mn-ea"/>
              <a:sym typeface="+mn-lt"/>
            </a:endParaRPr>
          </a:p>
        </p:txBody>
      </p:sp>
      <p:sp>
        <p:nvSpPr>
          <p:cNvPr id="27" name="Inhaltsplatzhalter 4"/>
          <p:cNvSpPr txBox="1"/>
          <p:nvPr/>
        </p:nvSpPr>
        <p:spPr>
          <a:xfrm>
            <a:off x="3956255" y="2162685"/>
            <a:ext cx="1634164" cy="1446550"/>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chemeClr val="accent2"/>
                </a:solidFill>
                <a:latin typeface="+mn-lt"/>
                <a:cs typeface="+mn-ea"/>
                <a:sym typeface="+mn-lt"/>
              </a:rPr>
              <a:t>点击添加标题</a:t>
            </a:r>
            <a:br>
              <a:rPr lang="en-US" sz="1400" b="1" dirty="0">
                <a:solidFill>
                  <a:schemeClr val="accent2"/>
                </a:solidFill>
                <a:latin typeface="+mn-lt"/>
                <a:cs typeface="+mn-ea"/>
                <a:sym typeface="+mn-lt"/>
              </a:rPr>
            </a:br>
            <a:br>
              <a:rPr lang="en-US" sz="1400" b="1" dirty="0">
                <a:solidFill>
                  <a:schemeClr val="accent1"/>
                </a:solidFill>
                <a:latin typeface="+mn-lt"/>
                <a:cs typeface="+mn-ea"/>
                <a:sym typeface="+mn-lt"/>
              </a:rPr>
            </a:br>
            <a:r>
              <a:rPr lang="zh-CN" altLang="en-US" sz="1100" dirty="0">
                <a:solidFill>
                  <a:schemeClr val="bg1">
                    <a:lumMod val="65000"/>
                  </a:schemeClr>
                </a:solidFill>
                <a:latin typeface="+mn-lt"/>
                <a:cs typeface="+mn-ea"/>
                <a:sym typeface="+mn-lt"/>
              </a:rPr>
              <a:t>点击添加标题点击添加标题点击添加标题点击添加标题点击添加点击添加标题点击添加标题点击添加标题点击添加标题点击添加标题</a:t>
            </a:r>
            <a:r>
              <a:rPr lang="en-US" sz="1100" dirty="0">
                <a:solidFill>
                  <a:schemeClr val="bg1">
                    <a:lumMod val="65000"/>
                  </a:schemeClr>
                </a:solidFill>
                <a:latin typeface="+mn-lt"/>
                <a:cs typeface="+mn-ea"/>
                <a:sym typeface="+mn-lt"/>
              </a:rPr>
              <a:t> </a:t>
            </a:r>
            <a:r>
              <a:rPr lang="zh-CN" altLang="en-US" sz="1100" dirty="0">
                <a:solidFill>
                  <a:schemeClr val="bg1">
                    <a:lumMod val="65000"/>
                  </a:schemeClr>
                </a:solidFill>
                <a:latin typeface="+mn-lt"/>
                <a:cs typeface="+mn-ea"/>
                <a:sym typeface="+mn-lt"/>
              </a:rPr>
              <a:t>点击添加标题</a:t>
            </a:r>
            <a:endParaRPr lang="en-US" sz="1100" dirty="0">
              <a:solidFill>
                <a:schemeClr val="bg1">
                  <a:lumMod val="65000"/>
                </a:schemeClr>
              </a:solidFill>
              <a:latin typeface="+mn-lt"/>
              <a:cs typeface="+mn-ea"/>
              <a:sym typeface="+mn-lt"/>
            </a:endParaRPr>
          </a:p>
        </p:txBody>
      </p:sp>
      <p:sp>
        <p:nvSpPr>
          <p:cNvPr id="28" name="Inhaltsplatzhalter 4"/>
          <p:cNvSpPr txBox="1"/>
          <p:nvPr/>
        </p:nvSpPr>
        <p:spPr>
          <a:xfrm>
            <a:off x="6779439" y="4521709"/>
            <a:ext cx="1634164" cy="1446550"/>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chemeClr val="accent3"/>
                </a:solidFill>
                <a:latin typeface="+mn-lt"/>
                <a:cs typeface="+mn-ea"/>
                <a:sym typeface="+mn-lt"/>
              </a:rPr>
              <a:t>点击添加标题</a:t>
            </a:r>
            <a:br>
              <a:rPr lang="en-US" sz="1400" b="1" dirty="0">
                <a:solidFill>
                  <a:schemeClr val="accent3"/>
                </a:solidFill>
                <a:latin typeface="+mn-lt"/>
                <a:cs typeface="+mn-ea"/>
                <a:sym typeface="+mn-lt"/>
              </a:rPr>
            </a:br>
            <a:br>
              <a:rPr lang="en-US" sz="1400" b="1" dirty="0">
                <a:solidFill>
                  <a:schemeClr val="accent3"/>
                </a:solidFill>
                <a:latin typeface="+mn-lt"/>
                <a:cs typeface="+mn-ea"/>
                <a:sym typeface="+mn-lt"/>
              </a:rPr>
            </a:br>
            <a:r>
              <a:rPr lang="zh-CN" altLang="en-US" sz="1100" dirty="0">
                <a:solidFill>
                  <a:schemeClr val="bg1">
                    <a:lumMod val="65000"/>
                  </a:schemeClr>
                </a:solidFill>
                <a:latin typeface="+mn-lt"/>
                <a:cs typeface="+mn-ea"/>
                <a:sym typeface="+mn-lt"/>
              </a:rPr>
              <a:t>点击添加标题点击添加标题点击添加标题点击添加标题点击添加点击添加标题点击添加标题点击添加标题点击添加标题点击添加标题</a:t>
            </a:r>
            <a:r>
              <a:rPr lang="en-US" sz="1100" dirty="0">
                <a:solidFill>
                  <a:schemeClr val="bg1">
                    <a:lumMod val="65000"/>
                  </a:schemeClr>
                </a:solidFill>
                <a:latin typeface="+mn-lt"/>
                <a:cs typeface="+mn-ea"/>
                <a:sym typeface="+mn-lt"/>
              </a:rPr>
              <a:t> </a:t>
            </a:r>
            <a:r>
              <a:rPr lang="zh-CN" altLang="en-US" sz="1100" dirty="0">
                <a:solidFill>
                  <a:schemeClr val="bg1">
                    <a:lumMod val="65000"/>
                  </a:schemeClr>
                </a:solidFill>
                <a:latin typeface="+mn-lt"/>
                <a:cs typeface="+mn-ea"/>
                <a:sym typeface="+mn-lt"/>
              </a:rPr>
              <a:t>点击添加标题</a:t>
            </a:r>
            <a:endParaRPr lang="en-US" sz="1100" dirty="0">
              <a:solidFill>
                <a:schemeClr val="bg1">
                  <a:lumMod val="65000"/>
                </a:schemeClr>
              </a:solidFill>
              <a:latin typeface="+mn-lt"/>
              <a:cs typeface="+mn-ea"/>
              <a:sym typeface="+mn-lt"/>
            </a:endParaRPr>
          </a:p>
        </p:txBody>
      </p:sp>
      <p:sp>
        <p:nvSpPr>
          <p:cNvPr id="29" name="Inhaltsplatzhalter 4"/>
          <p:cNvSpPr txBox="1"/>
          <p:nvPr/>
        </p:nvSpPr>
        <p:spPr>
          <a:xfrm>
            <a:off x="9653266" y="2194812"/>
            <a:ext cx="1634164" cy="1446550"/>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chemeClr val="accent4"/>
                </a:solidFill>
                <a:latin typeface="+mn-lt"/>
                <a:cs typeface="+mn-ea"/>
                <a:sym typeface="+mn-lt"/>
              </a:rPr>
              <a:t>点击添加标题</a:t>
            </a:r>
            <a:br>
              <a:rPr lang="en-US" sz="1400" b="1" dirty="0">
                <a:solidFill>
                  <a:schemeClr val="accent4"/>
                </a:solidFill>
                <a:latin typeface="+mn-lt"/>
                <a:cs typeface="+mn-ea"/>
                <a:sym typeface="+mn-lt"/>
              </a:rPr>
            </a:br>
            <a:br>
              <a:rPr lang="en-US" sz="1400" b="1" dirty="0">
                <a:solidFill>
                  <a:schemeClr val="accent1"/>
                </a:solidFill>
                <a:latin typeface="+mn-lt"/>
                <a:cs typeface="+mn-ea"/>
                <a:sym typeface="+mn-lt"/>
              </a:rPr>
            </a:br>
            <a:r>
              <a:rPr lang="zh-CN" altLang="en-US" sz="1100" dirty="0">
                <a:solidFill>
                  <a:schemeClr val="bg1">
                    <a:lumMod val="65000"/>
                  </a:schemeClr>
                </a:solidFill>
                <a:latin typeface="+mn-lt"/>
                <a:cs typeface="+mn-ea"/>
                <a:sym typeface="+mn-lt"/>
              </a:rPr>
              <a:t>点击添加标题点击添加标题点击添加标题点击添加标题点击添加点击添加标题点击添加标题点击添加标题点击添加标题点击添加标题</a:t>
            </a:r>
            <a:r>
              <a:rPr lang="en-US" sz="1100" dirty="0">
                <a:solidFill>
                  <a:schemeClr val="bg1">
                    <a:lumMod val="65000"/>
                  </a:schemeClr>
                </a:solidFill>
                <a:latin typeface="+mn-lt"/>
                <a:cs typeface="+mn-ea"/>
                <a:sym typeface="+mn-lt"/>
              </a:rPr>
              <a:t> </a:t>
            </a:r>
            <a:r>
              <a:rPr lang="zh-CN" altLang="en-US" sz="1100" dirty="0">
                <a:solidFill>
                  <a:schemeClr val="bg1">
                    <a:lumMod val="65000"/>
                  </a:schemeClr>
                </a:solidFill>
                <a:latin typeface="+mn-lt"/>
                <a:cs typeface="+mn-ea"/>
                <a:sym typeface="+mn-lt"/>
              </a:rPr>
              <a:t>点击添加标题</a:t>
            </a:r>
            <a:endParaRPr lang="en-US" sz="1100" dirty="0">
              <a:solidFill>
                <a:schemeClr val="bg1">
                  <a:lumMod val="65000"/>
                </a:schemeClr>
              </a:solidFill>
              <a:latin typeface="+mn-lt"/>
              <a:cs typeface="+mn-ea"/>
              <a:sym typeface="+mn-lt"/>
            </a:endParaRPr>
          </a:p>
        </p:txBody>
      </p:sp>
      <p:pic>
        <p:nvPicPr>
          <p:cNvPr id="54" name="图片 53"/>
          <p:cNvPicPr>
            <a:picLocks noChangeAspect="1"/>
          </p:cNvPicPr>
          <p:nvPr/>
        </p:nvPicPr>
        <p:blipFill rotWithShape="1">
          <a:blip r:embed="rId3" cstate="email">
            <a:duotone>
              <a:prstClr val="black"/>
              <a:schemeClr val="tx2">
                <a:tint val="45000"/>
                <a:satMod val="400000"/>
              </a:schemeClr>
            </a:duotone>
          </a:blip>
          <a:srcRect l="-1"/>
          <a:stretch>
            <a:fillRect/>
          </a:stretch>
        </p:blipFill>
        <p:spPr>
          <a:xfrm>
            <a:off x="851319" y="2010285"/>
            <a:ext cx="2147026" cy="1984014"/>
          </a:xfrm>
          <a:prstGeom prst="rect">
            <a:avLst/>
          </a:prstGeom>
        </p:spPr>
      </p:pic>
      <p:pic>
        <p:nvPicPr>
          <p:cNvPr id="55" name="图片 54"/>
          <p:cNvPicPr>
            <a:picLocks noChangeAspect="1"/>
          </p:cNvPicPr>
          <p:nvPr/>
        </p:nvPicPr>
        <p:blipFill rotWithShape="1">
          <a:blip r:embed="rId3" cstate="email">
            <a:duotone>
              <a:prstClr val="black"/>
              <a:schemeClr val="tx2">
                <a:tint val="45000"/>
                <a:satMod val="400000"/>
              </a:schemeClr>
            </a:duotone>
          </a:blip>
          <a:srcRect l="-1"/>
          <a:stretch>
            <a:fillRect/>
          </a:stretch>
        </p:blipFill>
        <p:spPr>
          <a:xfrm>
            <a:off x="3585574" y="3896436"/>
            <a:ext cx="2147026" cy="1984014"/>
          </a:xfrm>
          <a:prstGeom prst="rect">
            <a:avLst/>
          </a:prstGeom>
        </p:spPr>
      </p:pic>
      <p:pic>
        <p:nvPicPr>
          <p:cNvPr id="56" name="图片 55"/>
          <p:cNvPicPr>
            <a:picLocks noChangeAspect="1"/>
          </p:cNvPicPr>
          <p:nvPr/>
        </p:nvPicPr>
        <p:blipFill rotWithShape="1">
          <a:blip r:embed="rId3" cstate="email">
            <a:duotone>
              <a:prstClr val="black"/>
              <a:schemeClr val="tx2">
                <a:tint val="45000"/>
                <a:satMod val="400000"/>
              </a:schemeClr>
            </a:duotone>
          </a:blip>
          <a:srcRect l="-1"/>
          <a:stretch>
            <a:fillRect/>
          </a:stretch>
        </p:blipFill>
        <p:spPr>
          <a:xfrm>
            <a:off x="6523008" y="1926080"/>
            <a:ext cx="2147026" cy="1984014"/>
          </a:xfrm>
          <a:prstGeom prst="rect">
            <a:avLst/>
          </a:prstGeom>
        </p:spPr>
      </p:pic>
      <p:pic>
        <p:nvPicPr>
          <p:cNvPr id="57" name="图片 56"/>
          <p:cNvPicPr>
            <a:picLocks noChangeAspect="1"/>
          </p:cNvPicPr>
          <p:nvPr/>
        </p:nvPicPr>
        <p:blipFill rotWithShape="1">
          <a:blip r:embed="rId3" cstate="email">
            <a:duotone>
              <a:prstClr val="black"/>
              <a:schemeClr val="tx2">
                <a:tint val="45000"/>
                <a:satMod val="400000"/>
              </a:schemeClr>
            </a:duotone>
          </a:blip>
          <a:srcRect l="-1"/>
          <a:stretch>
            <a:fillRect/>
          </a:stretch>
        </p:blipFill>
        <p:spPr>
          <a:xfrm>
            <a:off x="9193655" y="4146699"/>
            <a:ext cx="2147026" cy="1984014"/>
          </a:xfrm>
          <a:prstGeom prst="rect">
            <a:avLst/>
          </a:prstGeom>
        </p:spPr>
      </p:pic>
      <p:sp>
        <p:nvSpPr>
          <p:cNvPr id="2" name="矩形 1"/>
          <p:cNvSpPr/>
          <p:nvPr/>
        </p:nvSpPr>
        <p:spPr>
          <a:xfrm>
            <a:off x="114300" y="3785202"/>
            <a:ext cx="12077700" cy="41209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文本框 57"/>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20000" decel="8000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20000" decel="8000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accel="20000" decel="8000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up)">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a:stretch>
            <a:fillRect/>
          </a:stretch>
        </p:blipFill>
        <p:spPr>
          <a:xfrm>
            <a:off x="-1" y="0"/>
            <a:ext cx="12192001" cy="6858000"/>
          </a:xfrm>
          <a:prstGeom prst="rect">
            <a:avLst/>
          </a:prstGeom>
          <a:solidFill>
            <a:srgbClr val="BE5007"/>
          </a:solidFill>
        </p:spPr>
      </p:pic>
      <p:sp>
        <p:nvSpPr>
          <p:cNvPr id="12" name="文本框 11"/>
          <p:cNvSpPr txBox="1"/>
          <p:nvPr/>
        </p:nvSpPr>
        <p:spPr>
          <a:xfrm>
            <a:off x="5471619" y="2209819"/>
            <a:ext cx="551010" cy="923010"/>
          </a:xfrm>
          <a:prstGeom prst="rect">
            <a:avLst/>
          </a:prstGeom>
          <a:noFill/>
        </p:spPr>
        <p:txBody>
          <a:bodyPr wrap="square" rtlCol="0">
            <a:spAutoFit/>
          </a:bodyPr>
          <a:lstStyle/>
          <a:p>
            <a:pPr algn="ctr"/>
            <a:r>
              <a:rPr lang="zh-CN" altLang="en-US" sz="5400" dirty="0">
                <a:solidFill>
                  <a:srgbClr val="BE5007"/>
                </a:solidFill>
                <a:cs typeface="+mn-ea"/>
                <a:sym typeface="+mn-lt"/>
              </a:rPr>
              <a:t>谢</a:t>
            </a:r>
          </a:p>
        </p:txBody>
      </p:sp>
      <p:sp>
        <p:nvSpPr>
          <p:cNvPr id="13" name="文本框 12"/>
          <p:cNvSpPr txBox="1"/>
          <p:nvPr/>
        </p:nvSpPr>
        <p:spPr>
          <a:xfrm>
            <a:off x="5471619" y="4137354"/>
            <a:ext cx="551010" cy="923010"/>
          </a:xfrm>
          <a:prstGeom prst="rect">
            <a:avLst/>
          </a:prstGeom>
          <a:noFill/>
        </p:spPr>
        <p:txBody>
          <a:bodyPr wrap="square" rtlCol="0">
            <a:spAutoFit/>
          </a:bodyPr>
          <a:lstStyle/>
          <a:p>
            <a:pPr algn="ctr"/>
            <a:r>
              <a:rPr lang="zh-CN" altLang="en-US" sz="5400" dirty="0">
                <a:solidFill>
                  <a:srgbClr val="BE5007"/>
                </a:solidFill>
                <a:cs typeface="+mn-ea"/>
                <a:sym typeface="+mn-lt"/>
              </a:rPr>
              <a:t>谢</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email"/>
          <a:srcRect/>
          <a:stretch>
            <a:fillRect/>
          </a:stretch>
        </p:blipFill>
        <p:spPr>
          <a:xfrm>
            <a:off x="-1" y="0"/>
            <a:ext cx="12192001" cy="6858000"/>
          </a:xfrm>
          <a:prstGeom prst="rect">
            <a:avLst/>
          </a:prstGeom>
          <a:solidFill>
            <a:srgbClr val="FACBD7"/>
          </a:solidFill>
        </p:spPr>
      </p:pic>
      <p:sp>
        <p:nvSpPr>
          <p:cNvPr id="9" name="文本框 8"/>
          <p:cNvSpPr txBox="1"/>
          <p:nvPr/>
        </p:nvSpPr>
        <p:spPr>
          <a:xfrm>
            <a:off x="4244274" y="4284121"/>
            <a:ext cx="3702812" cy="461537"/>
          </a:xfrm>
          <a:prstGeom prst="rect">
            <a:avLst/>
          </a:prstGeom>
          <a:noFill/>
        </p:spPr>
        <p:txBody>
          <a:bodyPr wrap="square" rtlCol="0">
            <a:spAutoFit/>
          </a:bodyPr>
          <a:lstStyle/>
          <a:p>
            <a:pPr algn="ctr"/>
            <a:r>
              <a:rPr lang="zh-CN" altLang="en-US" sz="2400" dirty="0">
                <a:solidFill>
                  <a:schemeClr val="bg2">
                    <a:lumMod val="25000"/>
                  </a:schemeClr>
                </a:solidFill>
                <a:cs typeface="+mn-ea"/>
                <a:sym typeface="+mn-lt"/>
              </a:rPr>
              <a:t>活动背景介绍</a:t>
            </a:r>
          </a:p>
        </p:txBody>
      </p:sp>
      <p:cxnSp>
        <p:nvCxnSpPr>
          <p:cNvPr id="13" name="直接连接符 12"/>
          <p:cNvCxnSpPr/>
          <p:nvPr/>
        </p:nvCxnSpPr>
        <p:spPr>
          <a:xfrm>
            <a:off x="4081763" y="4001576"/>
            <a:ext cx="4405540" cy="0"/>
          </a:xfrm>
          <a:prstGeom prst="line">
            <a:avLst/>
          </a:prstGeom>
          <a:ln>
            <a:solidFill>
              <a:srgbClr val="BE5007"/>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4" cstate="email"/>
          <a:stretch>
            <a:fillRect/>
          </a:stretch>
        </p:blipFill>
        <p:spPr>
          <a:xfrm rot="495628">
            <a:off x="4971129" y="2256206"/>
            <a:ext cx="2249097" cy="1776786"/>
          </a:xfrm>
          <a:prstGeom prst="rect">
            <a:avLst/>
          </a:prstGeom>
        </p:spPr>
      </p:pic>
      <p:sp>
        <p:nvSpPr>
          <p:cNvPr id="5" name="文本框 4"/>
          <p:cNvSpPr txBox="1"/>
          <p:nvPr/>
        </p:nvSpPr>
        <p:spPr>
          <a:xfrm>
            <a:off x="5321853" y="2031972"/>
            <a:ext cx="1547653" cy="1323439"/>
          </a:xfrm>
          <a:prstGeom prst="rect">
            <a:avLst/>
          </a:prstGeom>
          <a:noFill/>
        </p:spPr>
        <p:txBody>
          <a:bodyPr wrap="square" rtlCol="0">
            <a:spAutoFit/>
          </a:bodyPr>
          <a:lstStyle/>
          <a:p>
            <a:pPr algn="ctr"/>
            <a:r>
              <a:rPr lang="zh-CN" altLang="en-US" sz="8000" dirty="0">
                <a:solidFill>
                  <a:schemeClr val="bg2">
                    <a:lumMod val="25000"/>
                  </a:schemeClr>
                </a:solidFill>
                <a:cs typeface="+mn-ea"/>
                <a:sym typeface="+mn-lt"/>
              </a:rPr>
              <a:t>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8" name="文本框 7"/>
          <p:cNvSpPr txBox="1"/>
          <p:nvPr/>
        </p:nvSpPr>
        <p:spPr>
          <a:xfrm>
            <a:off x="7740438" y="1970221"/>
            <a:ext cx="492314" cy="3097844"/>
          </a:xfrm>
          <a:prstGeom prst="rect">
            <a:avLst/>
          </a:prstGeom>
          <a:noFill/>
        </p:spPr>
        <p:txBody>
          <a:bodyPr vert="eaVert" wrap="square" rtlCol="0">
            <a:spAutoFit/>
          </a:bodyPr>
          <a:lstStyle/>
          <a:p>
            <a:r>
              <a:rPr lang="zh-CN" altLang="en-US" sz="2000" dirty="0">
                <a:solidFill>
                  <a:schemeClr val="bg1"/>
                </a:solidFill>
                <a:cs typeface="+mn-ea"/>
                <a:sym typeface="+mn-lt"/>
              </a:rPr>
              <a:t>点击输入文本。</a:t>
            </a:r>
          </a:p>
        </p:txBody>
      </p:sp>
      <p:cxnSp>
        <p:nvCxnSpPr>
          <p:cNvPr id="9" name="直接连接符 8"/>
          <p:cNvCxnSpPr/>
          <p:nvPr/>
        </p:nvCxnSpPr>
        <p:spPr>
          <a:xfrm>
            <a:off x="7613817" y="1960065"/>
            <a:ext cx="0" cy="30699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974863" y="1970221"/>
            <a:ext cx="492314" cy="3097844"/>
          </a:xfrm>
          <a:prstGeom prst="rect">
            <a:avLst/>
          </a:prstGeom>
          <a:noFill/>
        </p:spPr>
        <p:txBody>
          <a:bodyPr vert="eaVert" wrap="square" rtlCol="0">
            <a:spAutoFit/>
          </a:bodyPr>
          <a:lstStyle/>
          <a:p>
            <a:r>
              <a:rPr lang="zh-CN" altLang="en-US" sz="2000" dirty="0">
                <a:solidFill>
                  <a:schemeClr val="bg1"/>
                </a:solidFill>
                <a:cs typeface="+mn-ea"/>
                <a:sym typeface="+mn-lt"/>
              </a:rPr>
              <a:t>点击输入文本！</a:t>
            </a:r>
          </a:p>
        </p:txBody>
      </p:sp>
      <p:cxnSp>
        <p:nvCxnSpPr>
          <p:cNvPr id="11" name="直接连接符 10"/>
          <p:cNvCxnSpPr/>
          <p:nvPr/>
        </p:nvCxnSpPr>
        <p:spPr>
          <a:xfrm>
            <a:off x="6846339" y="1956890"/>
            <a:ext cx="0" cy="30699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220716" y="1970221"/>
            <a:ext cx="492314" cy="3097844"/>
          </a:xfrm>
          <a:prstGeom prst="rect">
            <a:avLst/>
          </a:prstGeom>
          <a:noFill/>
        </p:spPr>
        <p:txBody>
          <a:bodyPr vert="eaVert" wrap="square" rtlCol="0">
            <a:spAutoFit/>
          </a:bodyPr>
          <a:lstStyle/>
          <a:p>
            <a:r>
              <a:rPr lang="zh-CN" altLang="en-US" sz="2000" dirty="0">
                <a:solidFill>
                  <a:schemeClr val="bg1"/>
                </a:solidFill>
                <a:cs typeface="+mn-ea"/>
                <a:sym typeface="+mn-lt"/>
              </a:rPr>
              <a:t>点击输入文本。</a:t>
            </a:r>
          </a:p>
        </p:txBody>
      </p:sp>
      <p:cxnSp>
        <p:nvCxnSpPr>
          <p:cNvPr id="13" name="直接连接符 12"/>
          <p:cNvCxnSpPr/>
          <p:nvPr/>
        </p:nvCxnSpPr>
        <p:spPr>
          <a:xfrm>
            <a:off x="6092192" y="1956890"/>
            <a:ext cx="0" cy="30699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453238" y="1970221"/>
            <a:ext cx="492314" cy="3097844"/>
          </a:xfrm>
          <a:prstGeom prst="rect">
            <a:avLst/>
          </a:prstGeom>
          <a:noFill/>
        </p:spPr>
        <p:txBody>
          <a:bodyPr vert="eaVert" wrap="square" rtlCol="0">
            <a:spAutoFit/>
          </a:bodyPr>
          <a:lstStyle/>
          <a:p>
            <a:r>
              <a:rPr lang="zh-CN" altLang="en-US" sz="2000" dirty="0">
                <a:solidFill>
                  <a:schemeClr val="bg1"/>
                </a:solidFill>
                <a:cs typeface="+mn-ea"/>
                <a:sym typeface="+mn-lt"/>
              </a:rPr>
              <a:t>点击输入文本！</a:t>
            </a:r>
          </a:p>
        </p:txBody>
      </p:sp>
      <p:cxnSp>
        <p:nvCxnSpPr>
          <p:cNvPr id="15" name="直接连接符 14"/>
          <p:cNvCxnSpPr/>
          <p:nvPr/>
        </p:nvCxnSpPr>
        <p:spPr>
          <a:xfrm>
            <a:off x="5324713" y="1956890"/>
            <a:ext cx="0" cy="30699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685761" y="1970221"/>
            <a:ext cx="492314" cy="3097844"/>
          </a:xfrm>
          <a:prstGeom prst="rect">
            <a:avLst/>
          </a:prstGeom>
          <a:noFill/>
        </p:spPr>
        <p:txBody>
          <a:bodyPr vert="eaVert" wrap="square" rtlCol="0">
            <a:spAutoFit/>
          </a:bodyPr>
          <a:lstStyle/>
          <a:p>
            <a:r>
              <a:rPr lang="zh-CN" altLang="en-US" sz="2000" dirty="0">
                <a:solidFill>
                  <a:schemeClr val="bg1"/>
                </a:solidFill>
                <a:cs typeface="+mn-ea"/>
                <a:sym typeface="+mn-lt"/>
              </a:rPr>
              <a:t>点击输入文本玖。</a:t>
            </a:r>
          </a:p>
        </p:txBody>
      </p:sp>
      <p:cxnSp>
        <p:nvCxnSpPr>
          <p:cNvPr id="17" name="直接连接符 16"/>
          <p:cNvCxnSpPr/>
          <p:nvPr/>
        </p:nvCxnSpPr>
        <p:spPr>
          <a:xfrm>
            <a:off x="4557235" y="1956890"/>
            <a:ext cx="0" cy="30699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918283" y="1970221"/>
            <a:ext cx="492314" cy="3097844"/>
          </a:xfrm>
          <a:prstGeom prst="rect">
            <a:avLst/>
          </a:prstGeom>
          <a:noFill/>
        </p:spPr>
        <p:txBody>
          <a:bodyPr vert="eaVert" wrap="square" rtlCol="0">
            <a:spAutoFit/>
          </a:bodyPr>
          <a:lstStyle/>
          <a:p>
            <a:r>
              <a:rPr lang="zh-CN" altLang="en-US" sz="2000" dirty="0">
                <a:solidFill>
                  <a:schemeClr val="bg1"/>
                </a:solidFill>
                <a:cs typeface="+mn-ea"/>
                <a:sym typeface="+mn-lt"/>
              </a:rPr>
              <a:t>点击输入文本！</a:t>
            </a:r>
          </a:p>
        </p:txBody>
      </p:sp>
      <p:cxnSp>
        <p:nvCxnSpPr>
          <p:cNvPr id="19" name="直接连接符 18"/>
          <p:cNvCxnSpPr/>
          <p:nvPr/>
        </p:nvCxnSpPr>
        <p:spPr>
          <a:xfrm>
            <a:off x="3789757" y="1956890"/>
            <a:ext cx="0" cy="30699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8" name="图片 27" descr="图片包含 浅色&#10;&#10;已生成高可信度的说明"/>
          <p:cNvPicPr>
            <a:picLocks noChangeAspect="1"/>
          </p:cNvPicPr>
          <p:nvPr/>
        </p:nvPicPr>
        <p:blipFill>
          <a:blip r:embed="rId3" cstate="email"/>
          <a:stretch>
            <a:fillRect/>
          </a:stretch>
        </p:blipFill>
        <p:spPr>
          <a:xfrm>
            <a:off x="8184702" y="4043190"/>
            <a:ext cx="433679" cy="451749"/>
          </a:xfrm>
          <a:prstGeom prst="rect">
            <a:avLst/>
          </a:prstGeom>
        </p:spPr>
      </p:pic>
      <p:pic>
        <p:nvPicPr>
          <p:cNvPr id="26" name="图片 25"/>
          <p:cNvPicPr>
            <a:picLocks noChangeAspect="1"/>
          </p:cNvPicPr>
          <p:nvPr/>
        </p:nvPicPr>
        <p:blipFill>
          <a:blip r:embed="rId4" cstate="email"/>
          <a:stretch>
            <a:fillRect/>
          </a:stretch>
        </p:blipFill>
        <p:spPr>
          <a:xfrm>
            <a:off x="-36311" y="2872821"/>
            <a:ext cx="5044532" cy="3985179"/>
          </a:xfrm>
          <a:prstGeom prst="rect">
            <a:avLst/>
          </a:prstGeom>
        </p:spPr>
      </p:pic>
      <p:sp>
        <p:nvSpPr>
          <p:cNvPr id="29" name="文本框 28"/>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up)">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grpSp>
        <p:nvGrpSpPr>
          <p:cNvPr id="3" name="Group 2"/>
          <p:cNvGrpSpPr/>
          <p:nvPr/>
        </p:nvGrpSpPr>
        <p:grpSpPr>
          <a:xfrm>
            <a:off x="1740129" y="1660316"/>
            <a:ext cx="4045360" cy="512971"/>
            <a:chOff x="1693635" y="1499965"/>
            <a:chExt cx="4045360" cy="512971"/>
          </a:xfrm>
        </p:grpSpPr>
        <p:sp>
          <p:nvSpPr>
            <p:cNvPr id="4" name="Rectangle 3"/>
            <p:cNvSpPr/>
            <p:nvPr/>
          </p:nvSpPr>
          <p:spPr>
            <a:xfrm>
              <a:off x="1698398" y="1766715"/>
              <a:ext cx="4040597" cy="246221"/>
            </a:xfrm>
            <a:prstGeom prst="rect">
              <a:avLst/>
            </a:prstGeom>
          </p:spPr>
          <p:txBody>
            <a:bodyPr wrap="square">
              <a:spAutoFit/>
            </a:bodyPr>
            <a:lstStyle/>
            <a:p>
              <a:r>
                <a:rPr lang="zh-CN" altLang="en-US" sz="1000" dirty="0">
                  <a:solidFill>
                    <a:schemeClr val="bg1">
                      <a:lumMod val="65000"/>
                    </a:schemeClr>
                  </a:solidFill>
                  <a:cs typeface="+mn-ea"/>
                  <a:sym typeface="+mn-lt"/>
                </a:rPr>
                <a:t>点击添加标题点击添加标题点击添加标题点击添加标题点击添加标题</a:t>
              </a:r>
              <a:endParaRPr lang="en-GB" sz="1000" dirty="0">
                <a:solidFill>
                  <a:schemeClr val="bg1">
                    <a:lumMod val="65000"/>
                  </a:schemeClr>
                </a:solidFill>
                <a:cs typeface="+mn-ea"/>
                <a:sym typeface="+mn-lt"/>
              </a:endParaRPr>
            </a:p>
          </p:txBody>
        </p:sp>
        <p:sp>
          <p:nvSpPr>
            <p:cNvPr id="5" name="TextBox 4"/>
            <p:cNvSpPr txBox="1"/>
            <p:nvPr/>
          </p:nvSpPr>
          <p:spPr>
            <a:xfrm>
              <a:off x="1693635" y="1499965"/>
              <a:ext cx="2971800" cy="338554"/>
            </a:xfrm>
            <a:prstGeom prst="rect">
              <a:avLst/>
            </a:prstGeom>
            <a:noFill/>
          </p:spPr>
          <p:txBody>
            <a:bodyPr wrap="square" rtlCol="0">
              <a:spAutoFit/>
            </a:bodyPr>
            <a:lstStyle/>
            <a:p>
              <a:r>
                <a:rPr lang="zh-CN" altLang="en-US" sz="1600" b="1" dirty="0">
                  <a:solidFill>
                    <a:schemeClr val="tx1">
                      <a:lumMod val="65000"/>
                      <a:lumOff val="35000"/>
                    </a:schemeClr>
                  </a:solidFill>
                  <a:cs typeface="+mn-ea"/>
                  <a:sym typeface="+mn-lt"/>
                </a:rPr>
                <a:t>点击添加标题</a:t>
              </a:r>
              <a:endParaRPr lang="en-GB" sz="1600" b="1" dirty="0">
                <a:solidFill>
                  <a:schemeClr val="tx1">
                    <a:lumMod val="65000"/>
                    <a:lumOff val="35000"/>
                  </a:schemeClr>
                </a:solidFill>
                <a:cs typeface="+mn-ea"/>
                <a:sym typeface="+mn-lt"/>
              </a:endParaRPr>
            </a:p>
          </p:txBody>
        </p:sp>
      </p:grpSp>
      <p:grpSp>
        <p:nvGrpSpPr>
          <p:cNvPr id="6" name="Group 5"/>
          <p:cNvGrpSpPr/>
          <p:nvPr/>
        </p:nvGrpSpPr>
        <p:grpSpPr>
          <a:xfrm>
            <a:off x="1102357" y="1730813"/>
            <a:ext cx="604435" cy="577312"/>
            <a:chOff x="1055863" y="1613329"/>
            <a:chExt cx="604434" cy="577312"/>
          </a:xfrm>
        </p:grpSpPr>
        <p:sp>
          <p:nvSpPr>
            <p:cNvPr id="7" name="Rounded Rectangle 11"/>
            <p:cNvSpPr/>
            <p:nvPr/>
          </p:nvSpPr>
          <p:spPr>
            <a:xfrm>
              <a:off x="1055863" y="1613329"/>
              <a:ext cx="604434" cy="577312"/>
            </a:xfrm>
            <a:prstGeom prst="roundRect">
              <a:avLst>
                <a:gd name="adj" fmla="val 2656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8" name="Group 7"/>
            <p:cNvGrpSpPr/>
            <p:nvPr/>
          </p:nvGrpSpPr>
          <p:grpSpPr>
            <a:xfrm>
              <a:off x="1249356" y="1740525"/>
              <a:ext cx="205562" cy="320037"/>
              <a:chOff x="8480426" y="6334125"/>
              <a:chExt cx="265113" cy="412750"/>
            </a:xfrm>
            <a:solidFill>
              <a:schemeClr val="bg1"/>
            </a:solidFill>
          </p:grpSpPr>
          <p:sp>
            <p:nvSpPr>
              <p:cNvPr id="9" name="Freeform 361"/>
              <p:cNvSpPr>
                <a:spLocks noEditPoints="1"/>
              </p:cNvSpPr>
              <p:nvPr/>
            </p:nvSpPr>
            <p:spPr bwMode="auto">
              <a:xfrm>
                <a:off x="8480426" y="6334125"/>
                <a:ext cx="265113" cy="412750"/>
              </a:xfrm>
              <a:custGeom>
                <a:avLst/>
                <a:gdLst>
                  <a:gd name="T0" fmla="*/ 332 w 333"/>
                  <a:gd name="T1" fmla="*/ 150 h 520"/>
                  <a:gd name="T2" fmla="*/ 320 w 333"/>
                  <a:gd name="T3" fmla="*/ 102 h 520"/>
                  <a:gd name="T4" fmla="*/ 294 w 333"/>
                  <a:gd name="T5" fmla="*/ 60 h 520"/>
                  <a:gd name="T6" fmla="*/ 260 w 333"/>
                  <a:gd name="T7" fmla="*/ 29 h 520"/>
                  <a:gd name="T8" fmla="*/ 215 w 333"/>
                  <a:gd name="T9" fmla="*/ 8 h 520"/>
                  <a:gd name="T10" fmla="*/ 166 w 333"/>
                  <a:gd name="T11" fmla="*/ 0 h 520"/>
                  <a:gd name="T12" fmla="*/ 133 w 333"/>
                  <a:gd name="T13" fmla="*/ 3 h 520"/>
                  <a:gd name="T14" fmla="*/ 87 w 333"/>
                  <a:gd name="T15" fmla="*/ 20 h 520"/>
                  <a:gd name="T16" fmla="*/ 48 w 333"/>
                  <a:gd name="T17" fmla="*/ 48 h 520"/>
                  <a:gd name="T18" fmla="*/ 20 w 333"/>
                  <a:gd name="T19" fmla="*/ 87 h 520"/>
                  <a:gd name="T20" fmla="*/ 3 w 333"/>
                  <a:gd name="T21" fmla="*/ 133 h 520"/>
                  <a:gd name="T22" fmla="*/ 0 w 333"/>
                  <a:gd name="T23" fmla="*/ 166 h 520"/>
                  <a:gd name="T24" fmla="*/ 9 w 333"/>
                  <a:gd name="T25" fmla="*/ 227 h 520"/>
                  <a:gd name="T26" fmla="*/ 30 w 333"/>
                  <a:gd name="T27" fmla="*/ 271 h 520"/>
                  <a:gd name="T28" fmla="*/ 62 w 333"/>
                  <a:gd name="T29" fmla="*/ 312 h 520"/>
                  <a:gd name="T30" fmla="*/ 76 w 333"/>
                  <a:gd name="T31" fmla="*/ 342 h 520"/>
                  <a:gd name="T32" fmla="*/ 84 w 333"/>
                  <a:gd name="T33" fmla="*/ 380 h 520"/>
                  <a:gd name="T34" fmla="*/ 85 w 333"/>
                  <a:gd name="T35" fmla="*/ 463 h 520"/>
                  <a:gd name="T36" fmla="*/ 105 w 333"/>
                  <a:gd name="T37" fmla="*/ 499 h 520"/>
                  <a:gd name="T38" fmla="*/ 142 w 333"/>
                  <a:gd name="T39" fmla="*/ 519 h 520"/>
                  <a:gd name="T40" fmla="*/ 177 w 333"/>
                  <a:gd name="T41" fmla="*/ 520 h 520"/>
                  <a:gd name="T42" fmla="*/ 217 w 333"/>
                  <a:gd name="T43" fmla="*/ 508 h 520"/>
                  <a:gd name="T44" fmla="*/ 244 w 333"/>
                  <a:gd name="T45" fmla="*/ 477 h 520"/>
                  <a:gd name="T46" fmla="*/ 250 w 333"/>
                  <a:gd name="T47" fmla="*/ 378 h 520"/>
                  <a:gd name="T48" fmla="*/ 253 w 333"/>
                  <a:gd name="T49" fmla="*/ 353 h 520"/>
                  <a:gd name="T50" fmla="*/ 265 w 333"/>
                  <a:gd name="T51" fmla="*/ 321 h 520"/>
                  <a:gd name="T52" fmla="*/ 286 w 333"/>
                  <a:gd name="T53" fmla="*/ 293 h 520"/>
                  <a:gd name="T54" fmla="*/ 317 w 333"/>
                  <a:gd name="T55" fmla="*/ 242 h 520"/>
                  <a:gd name="T56" fmla="*/ 332 w 333"/>
                  <a:gd name="T57" fmla="*/ 189 h 520"/>
                  <a:gd name="T58" fmla="*/ 177 w 333"/>
                  <a:gd name="T59" fmla="*/ 490 h 520"/>
                  <a:gd name="T60" fmla="*/ 150 w 333"/>
                  <a:gd name="T61" fmla="*/ 490 h 520"/>
                  <a:gd name="T62" fmla="*/ 133 w 333"/>
                  <a:gd name="T63" fmla="*/ 483 h 520"/>
                  <a:gd name="T64" fmla="*/ 121 w 333"/>
                  <a:gd name="T65" fmla="*/ 466 h 520"/>
                  <a:gd name="T66" fmla="*/ 214 w 333"/>
                  <a:gd name="T67" fmla="*/ 460 h 520"/>
                  <a:gd name="T68" fmla="*/ 205 w 333"/>
                  <a:gd name="T69" fmla="*/ 478 h 520"/>
                  <a:gd name="T70" fmla="*/ 188 w 333"/>
                  <a:gd name="T71" fmla="*/ 489 h 520"/>
                  <a:gd name="T72" fmla="*/ 177 w 333"/>
                  <a:gd name="T73" fmla="*/ 490 h 520"/>
                  <a:gd name="T74" fmla="*/ 115 w 333"/>
                  <a:gd name="T75" fmla="*/ 413 h 520"/>
                  <a:gd name="T76" fmla="*/ 215 w 333"/>
                  <a:gd name="T77" fmla="*/ 377 h 520"/>
                  <a:gd name="T78" fmla="*/ 117 w 333"/>
                  <a:gd name="T79" fmla="*/ 360 h 520"/>
                  <a:gd name="T80" fmla="*/ 103 w 333"/>
                  <a:gd name="T81" fmla="*/ 317 h 520"/>
                  <a:gd name="T82" fmla="*/ 75 w 333"/>
                  <a:gd name="T83" fmla="*/ 274 h 520"/>
                  <a:gd name="T84" fmla="*/ 53 w 333"/>
                  <a:gd name="T85" fmla="*/ 241 h 520"/>
                  <a:gd name="T86" fmla="*/ 38 w 333"/>
                  <a:gd name="T87" fmla="*/ 200 h 520"/>
                  <a:gd name="T88" fmla="*/ 33 w 333"/>
                  <a:gd name="T89" fmla="*/ 166 h 520"/>
                  <a:gd name="T90" fmla="*/ 39 w 333"/>
                  <a:gd name="T91" fmla="*/ 127 h 520"/>
                  <a:gd name="T92" fmla="*/ 57 w 333"/>
                  <a:gd name="T93" fmla="*/ 91 h 520"/>
                  <a:gd name="T94" fmla="*/ 82 w 333"/>
                  <a:gd name="T95" fmla="*/ 65 h 520"/>
                  <a:gd name="T96" fmla="*/ 115 w 333"/>
                  <a:gd name="T97" fmla="*/ 44 h 520"/>
                  <a:gd name="T98" fmla="*/ 153 w 333"/>
                  <a:gd name="T99" fmla="*/ 35 h 520"/>
                  <a:gd name="T100" fmla="*/ 180 w 333"/>
                  <a:gd name="T101" fmla="*/ 35 h 520"/>
                  <a:gd name="T102" fmla="*/ 218 w 333"/>
                  <a:gd name="T103" fmla="*/ 44 h 520"/>
                  <a:gd name="T104" fmla="*/ 251 w 333"/>
                  <a:gd name="T105" fmla="*/ 65 h 520"/>
                  <a:gd name="T106" fmla="*/ 277 w 333"/>
                  <a:gd name="T107" fmla="*/ 91 h 520"/>
                  <a:gd name="T108" fmla="*/ 293 w 333"/>
                  <a:gd name="T109" fmla="*/ 127 h 520"/>
                  <a:gd name="T110" fmla="*/ 299 w 333"/>
                  <a:gd name="T111" fmla="*/ 166 h 520"/>
                  <a:gd name="T112" fmla="*/ 296 w 333"/>
                  <a:gd name="T113" fmla="*/ 200 h 520"/>
                  <a:gd name="T114" fmla="*/ 280 w 333"/>
                  <a:gd name="T115" fmla="*/ 241 h 520"/>
                  <a:gd name="T116" fmla="*/ 257 w 333"/>
                  <a:gd name="T117" fmla="*/ 274 h 520"/>
                  <a:gd name="T118" fmla="*/ 229 w 333"/>
                  <a:gd name="T119" fmla="*/ 317 h 520"/>
                  <a:gd name="T120" fmla="*/ 217 w 333"/>
                  <a:gd name="T121" fmla="*/ 36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 h="520">
                    <a:moveTo>
                      <a:pt x="333" y="166"/>
                    </a:moveTo>
                    <a:lnTo>
                      <a:pt x="333" y="166"/>
                    </a:lnTo>
                    <a:lnTo>
                      <a:pt x="332" y="150"/>
                    </a:lnTo>
                    <a:lnTo>
                      <a:pt x="330" y="133"/>
                    </a:lnTo>
                    <a:lnTo>
                      <a:pt x="326" y="117"/>
                    </a:lnTo>
                    <a:lnTo>
                      <a:pt x="320" y="102"/>
                    </a:lnTo>
                    <a:lnTo>
                      <a:pt x="312" y="87"/>
                    </a:lnTo>
                    <a:lnTo>
                      <a:pt x="305" y="74"/>
                    </a:lnTo>
                    <a:lnTo>
                      <a:pt x="294" y="60"/>
                    </a:lnTo>
                    <a:lnTo>
                      <a:pt x="284" y="48"/>
                    </a:lnTo>
                    <a:lnTo>
                      <a:pt x="272" y="38"/>
                    </a:lnTo>
                    <a:lnTo>
                      <a:pt x="260" y="29"/>
                    </a:lnTo>
                    <a:lnTo>
                      <a:pt x="245" y="20"/>
                    </a:lnTo>
                    <a:lnTo>
                      <a:pt x="232" y="12"/>
                    </a:lnTo>
                    <a:lnTo>
                      <a:pt x="215" y="8"/>
                    </a:lnTo>
                    <a:lnTo>
                      <a:pt x="200" y="3"/>
                    </a:lnTo>
                    <a:lnTo>
                      <a:pt x="184" y="0"/>
                    </a:lnTo>
                    <a:lnTo>
                      <a:pt x="166" y="0"/>
                    </a:lnTo>
                    <a:lnTo>
                      <a:pt x="166" y="0"/>
                    </a:lnTo>
                    <a:lnTo>
                      <a:pt x="150" y="0"/>
                    </a:lnTo>
                    <a:lnTo>
                      <a:pt x="133" y="3"/>
                    </a:lnTo>
                    <a:lnTo>
                      <a:pt x="117" y="8"/>
                    </a:lnTo>
                    <a:lnTo>
                      <a:pt x="102" y="12"/>
                    </a:lnTo>
                    <a:lnTo>
                      <a:pt x="87" y="20"/>
                    </a:lnTo>
                    <a:lnTo>
                      <a:pt x="74" y="29"/>
                    </a:lnTo>
                    <a:lnTo>
                      <a:pt x="60" y="38"/>
                    </a:lnTo>
                    <a:lnTo>
                      <a:pt x="48" y="48"/>
                    </a:lnTo>
                    <a:lnTo>
                      <a:pt x="38" y="60"/>
                    </a:lnTo>
                    <a:lnTo>
                      <a:pt x="29" y="74"/>
                    </a:lnTo>
                    <a:lnTo>
                      <a:pt x="20" y="87"/>
                    </a:lnTo>
                    <a:lnTo>
                      <a:pt x="12" y="102"/>
                    </a:lnTo>
                    <a:lnTo>
                      <a:pt x="8" y="117"/>
                    </a:lnTo>
                    <a:lnTo>
                      <a:pt x="3" y="133"/>
                    </a:lnTo>
                    <a:lnTo>
                      <a:pt x="0" y="150"/>
                    </a:lnTo>
                    <a:lnTo>
                      <a:pt x="0" y="166"/>
                    </a:lnTo>
                    <a:lnTo>
                      <a:pt x="0" y="166"/>
                    </a:lnTo>
                    <a:lnTo>
                      <a:pt x="0" y="189"/>
                    </a:lnTo>
                    <a:lnTo>
                      <a:pt x="3" y="209"/>
                    </a:lnTo>
                    <a:lnTo>
                      <a:pt x="9" y="227"/>
                    </a:lnTo>
                    <a:lnTo>
                      <a:pt x="15" y="242"/>
                    </a:lnTo>
                    <a:lnTo>
                      <a:pt x="23" y="257"/>
                    </a:lnTo>
                    <a:lnTo>
                      <a:pt x="30" y="271"/>
                    </a:lnTo>
                    <a:lnTo>
                      <a:pt x="48" y="295"/>
                    </a:lnTo>
                    <a:lnTo>
                      <a:pt x="48" y="295"/>
                    </a:lnTo>
                    <a:lnTo>
                      <a:pt x="62" y="312"/>
                    </a:lnTo>
                    <a:lnTo>
                      <a:pt x="68" y="321"/>
                    </a:lnTo>
                    <a:lnTo>
                      <a:pt x="74" y="332"/>
                    </a:lnTo>
                    <a:lnTo>
                      <a:pt x="76" y="342"/>
                    </a:lnTo>
                    <a:lnTo>
                      <a:pt x="81" y="353"/>
                    </a:lnTo>
                    <a:lnTo>
                      <a:pt x="82" y="366"/>
                    </a:lnTo>
                    <a:lnTo>
                      <a:pt x="84" y="380"/>
                    </a:lnTo>
                    <a:lnTo>
                      <a:pt x="84" y="448"/>
                    </a:lnTo>
                    <a:lnTo>
                      <a:pt x="84" y="448"/>
                    </a:lnTo>
                    <a:lnTo>
                      <a:pt x="85" y="463"/>
                    </a:lnTo>
                    <a:lnTo>
                      <a:pt x="88" y="477"/>
                    </a:lnTo>
                    <a:lnTo>
                      <a:pt x="96" y="489"/>
                    </a:lnTo>
                    <a:lnTo>
                      <a:pt x="105" y="499"/>
                    </a:lnTo>
                    <a:lnTo>
                      <a:pt x="115" y="508"/>
                    </a:lnTo>
                    <a:lnTo>
                      <a:pt x="127" y="514"/>
                    </a:lnTo>
                    <a:lnTo>
                      <a:pt x="142" y="519"/>
                    </a:lnTo>
                    <a:lnTo>
                      <a:pt x="156" y="520"/>
                    </a:lnTo>
                    <a:lnTo>
                      <a:pt x="177" y="520"/>
                    </a:lnTo>
                    <a:lnTo>
                      <a:pt x="177" y="520"/>
                    </a:lnTo>
                    <a:lnTo>
                      <a:pt x="191" y="519"/>
                    </a:lnTo>
                    <a:lnTo>
                      <a:pt x="205" y="514"/>
                    </a:lnTo>
                    <a:lnTo>
                      <a:pt x="217" y="508"/>
                    </a:lnTo>
                    <a:lnTo>
                      <a:pt x="229" y="499"/>
                    </a:lnTo>
                    <a:lnTo>
                      <a:pt x="238" y="489"/>
                    </a:lnTo>
                    <a:lnTo>
                      <a:pt x="244" y="477"/>
                    </a:lnTo>
                    <a:lnTo>
                      <a:pt x="248" y="463"/>
                    </a:lnTo>
                    <a:lnTo>
                      <a:pt x="250" y="448"/>
                    </a:lnTo>
                    <a:lnTo>
                      <a:pt x="250" y="378"/>
                    </a:lnTo>
                    <a:lnTo>
                      <a:pt x="250" y="378"/>
                    </a:lnTo>
                    <a:lnTo>
                      <a:pt x="250" y="365"/>
                    </a:lnTo>
                    <a:lnTo>
                      <a:pt x="253" y="353"/>
                    </a:lnTo>
                    <a:lnTo>
                      <a:pt x="256" y="342"/>
                    </a:lnTo>
                    <a:lnTo>
                      <a:pt x="260" y="332"/>
                    </a:lnTo>
                    <a:lnTo>
                      <a:pt x="265" y="321"/>
                    </a:lnTo>
                    <a:lnTo>
                      <a:pt x="271" y="312"/>
                    </a:lnTo>
                    <a:lnTo>
                      <a:pt x="286" y="293"/>
                    </a:lnTo>
                    <a:lnTo>
                      <a:pt x="286" y="293"/>
                    </a:lnTo>
                    <a:lnTo>
                      <a:pt x="302" y="271"/>
                    </a:lnTo>
                    <a:lnTo>
                      <a:pt x="309" y="257"/>
                    </a:lnTo>
                    <a:lnTo>
                      <a:pt x="317" y="242"/>
                    </a:lnTo>
                    <a:lnTo>
                      <a:pt x="324" y="227"/>
                    </a:lnTo>
                    <a:lnTo>
                      <a:pt x="329" y="209"/>
                    </a:lnTo>
                    <a:lnTo>
                      <a:pt x="332" y="189"/>
                    </a:lnTo>
                    <a:lnTo>
                      <a:pt x="333" y="166"/>
                    </a:lnTo>
                    <a:lnTo>
                      <a:pt x="333" y="166"/>
                    </a:lnTo>
                    <a:close/>
                    <a:moveTo>
                      <a:pt x="177" y="490"/>
                    </a:moveTo>
                    <a:lnTo>
                      <a:pt x="156" y="490"/>
                    </a:lnTo>
                    <a:lnTo>
                      <a:pt x="156" y="490"/>
                    </a:lnTo>
                    <a:lnTo>
                      <a:pt x="150" y="490"/>
                    </a:lnTo>
                    <a:lnTo>
                      <a:pt x="144" y="489"/>
                    </a:lnTo>
                    <a:lnTo>
                      <a:pt x="138" y="486"/>
                    </a:lnTo>
                    <a:lnTo>
                      <a:pt x="133" y="483"/>
                    </a:lnTo>
                    <a:lnTo>
                      <a:pt x="129" y="478"/>
                    </a:lnTo>
                    <a:lnTo>
                      <a:pt x="124" y="472"/>
                    </a:lnTo>
                    <a:lnTo>
                      <a:pt x="121" y="466"/>
                    </a:lnTo>
                    <a:lnTo>
                      <a:pt x="118" y="460"/>
                    </a:lnTo>
                    <a:lnTo>
                      <a:pt x="214" y="460"/>
                    </a:lnTo>
                    <a:lnTo>
                      <a:pt x="214" y="460"/>
                    </a:lnTo>
                    <a:lnTo>
                      <a:pt x="211" y="466"/>
                    </a:lnTo>
                    <a:lnTo>
                      <a:pt x="208" y="472"/>
                    </a:lnTo>
                    <a:lnTo>
                      <a:pt x="205" y="478"/>
                    </a:lnTo>
                    <a:lnTo>
                      <a:pt x="199" y="483"/>
                    </a:lnTo>
                    <a:lnTo>
                      <a:pt x="194" y="486"/>
                    </a:lnTo>
                    <a:lnTo>
                      <a:pt x="188" y="489"/>
                    </a:lnTo>
                    <a:lnTo>
                      <a:pt x="183" y="490"/>
                    </a:lnTo>
                    <a:lnTo>
                      <a:pt x="177" y="490"/>
                    </a:lnTo>
                    <a:lnTo>
                      <a:pt x="177" y="490"/>
                    </a:lnTo>
                    <a:close/>
                    <a:moveTo>
                      <a:pt x="217" y="430"/>
                    </a:moveTo>
                    <a:lnTo>
                      <a:pt x="115" y="430"/>
                    </a:lnTo>
                    <a:lnTo>
                      <a:pt x="115" y="413"/>
                    </a:lnTo>
                    <a:lnTo>
                      <a:pt x="217" y="413"/>
                    </a:lnTo>
                    <a:lnTo>
                      <a:pt x="217" y="430"/>
                    </a:lnTo>
                    <a:close/>
                    <a:moveTo>
                      <a:pt x="215" y="377"/>
                    </a:moveTo>
                    <a:lnTo>
                      <a:pt x="117" y="377"/>
                    </a:lnTo>
                    <a:lnTo>
                      <a:pt x="117" y="377"/>
                    </a:lnTo>
                    <a:lnTo>
                      <a:pt x="117" y="360"/>
                    </a:lnTo>
                    <a:lnTo>
                      <a:pt x="114" y="344"/>
                    </a:lnTo>
                    <a:lnTo>
                      <a:pt x="109" y="330"/>
                    </a:lnTo>
                    <a:lnTo>
                      <a:pt x="103" y="317"/>
                    </a:lnTo>
                    <a:lnTo>
                      <a:pt x="97" y="305"/>
                    </a:lnTo>
                    <a:lnTo>
                      <a:pt x="90" y="295"/>
                    </a:lnTo>
                    <a:lnTo>
                      <a:pt x="75" y="274"/>
                    </a:lnTo>
                    <a:lnTo>
                      <a:pt x="75" y="274"/>
                    </a:lnTo>
                    <a:lnTo>
                      <a:pt x="60" y="251"/>
                    </a:lnTo>
                    <a:lnTo>
                      <a:pt x="53" y="241"/>
                    </a:lnTo>
                    <a:lnTo>
                      <a:pt x="47" y="229"/>
                    </a:lnTo>
                    <a:lnTo>
                      <a:pt x="41" y="215"/>
                    </a:lnTo>
                    <a:lnTo>
                      <a:pt x="38" y="200"/>
                    </a:lnTo>
                    <a:lnTo>
                      <a:pt x="35" y="184"/>
                    </a:lnTo>
                    <a:lnTo>
                      <a:pt x="33" y="166"/>
                    </a:lnTo>
                    <a:lnTo>
                      <a:pt x="33" y="166"/>
                    </a:lnTo>
                    <a:lnTo>
                      <a:pt x="35" y="153"/>
                    </a:lnTo>
                    <a:lnTo>
                      <a:pt x="36" y="139"/>
                    </a:lnTo>
                    <a:lnTo>
                      <a:pt x="39" y="127"/>
                    </a:lnTo>
                    <a:lnTo>
                      <a:pt x="44" y="114"/>
                    </a:lnTo>
                    <a:lnTo>
                      <a:pt x="50" y="103"/>
                    </a:lnTo>
                    <a:lnTo>
                      <a:pt x="57" y="91"/>
                    </a:lnTo>
                    <a:lnTo>
                      <a:pt x="65" y="83"/>
                    </a:lnTo>
                    <a:lnTo>
                      <a:pt x="72" y="72"/>
                    </a:lnTo>
                    <a:lnTo>
                      <a:pt x="82" y="65"/>
                    </a:lnTo>
                    <a:lnTo>
                      <a:pt x="93" y="56"/>
                    </a:lnTo>
                    <a:lnTo>
                      <a:pt x="103" y="50"/>
                    </a:lnTo>
                    <a:lnTo>
                      <a:pt x="115" y="44"/>
                    </a:lnTo>
                    <a:lnTo>
                      <a:pt x="127" y="39"/>
                    </a:lnTo>
                    <a:lnTo>
                      <a:pt x="139" y="36"/>
                    </a:lnTo>
                    <a:lnTo>
                      <a:pt x="153" y="35"/>
                    </a:lnTo>
                    <a:lnTo>
                      <a:pt x="166" y="33"/>
                    </a:lnTo>
                    <a:lnTo>
                      <a:pt x="166" y="33"/>
                    </a:lnTo>
                    <a:lnTo>
                      <a:pt x="180" y="35"/>
                    </a:lnTo>
                    <a:lnTo>
                      <a:pt x="193" y="36"/>
                    </a:lnTo>
                    <a:lnTo>
                      <a:pt x="206" y="39"/>
                    </a:lnTo>
                    <a:lnTo>
                      <a:pt x="218" y="44"/>
                    </a:lnTo>
                    <a:lnTo>
                      <a:pt x="230" y="50"/>
                    </a:lnTo>
                    <a:lnTo>
                      <a:pt x="241" y="56"/>
                    </a:lnTo>
                    <a:lnTo>
                      <a:pt x="251" y="65"/>
                    </a:lnTo>
                    <a:lnTo>
                      <a:pt x="260" y="72"/>
                    </a:lnTo>
                    <a:lnTo>
                      <a:pt x="269" y="83"/>
                    </a:lnTo>
                    <a:lnTo>
                      <a:pt x="277" y="91"/>
                    </a:lnTo>
                    <a:lnTo>
                      <a:pt x="283" y="103"/>
                    </a:lnTo>
                    <a:lnTo>
                      <a:pt x="289" y="115"/>
                    </a:lnTo>
                    <a:lnTo>
                      <a:pt x="293" y="127"/>
                    </a:lnTo>
                    <a:lnTo>
                      <a:pt x="296" y="139"/>
                    </a:lnTo>
                    <a:lnTo>
                      <a:pt x="299" y="153"/>
                    </a:lnTo>
                    <a:lnTo>
                      <a:pt x="299" y="166"/>
                    </a:lnTo>
                    <a:lnTo>
                      <a:pt x="299" y="166"/>
                    </a:lnTo>
                    <a:lnTo>
                      <a:pt x="297" y="186"/>
                    </a:lnTo>
                    <a:lnTo>
                      <a:pt x="296" y="200"/>
                    </a:lnTo>
                    <a:lnTo>
                      <a:pt x="292" y="215"/>
                    </a:lnTo>
                    <a:lnTo>
                      <a:pt x="287" y="229"/>
                    </a:lnTo>
                    <a:lnTo>
                      <a:pt x="280" y="241"/>
                    </a:lnTo>
                    <a:lnTo>
                      <a:pt x="274" y="251"/>
                    </a:lnTo>
                    <a:lnTo>
                      <a:pt x="257" y="274"/>
                    </a:lnTo>
                    <a:lnTo>
                      <a:pt x="257" y="274"/>
                    </a:lnTo>
                    <a:lnTo>
                      <a:pt x="242" y="295"/>
                    </a:lnTo>
                    <a:lnTo>
                      <a:pt x="235" y="305"/>
                    </a:lnTo>
                    <a:lnTo>
                      <a:pt x="229" y="317"/>
                    </a:lnTo>
                    <a:lnTo>
                      <a:pt x="223" y="330"/>
                    </a:lnTo>
                    <a:lnTo>
                      <a:pt x="220" y="344"/>
                    </a:lnTo>
                    <a:lnTo>
                      <a:pt x="217" y="360"/>
                    </a:lnTo>
                    <a:lnTo>
                      <a:pt x="215" y="377"/>
                    </a:lnTo>
                    <a:lnTo>
                      <a:pt x="215" y="3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dirty="0">
                  <a:cs typeface="+mn-ea"/>
                  <a:sym typeface="+mn-lt"/>
                </a:endParaRPr>
              </a:p>
            </p:txBody>
          </p:sp>
          <p:sp>
            <p:nvSpPr>
              <p:cNvPr id="10" name="Freeform 362"/>
              <p:cNvSpPr/>
              <p:nvPr/>
            </p:nvSpPr>
            <p:spPr bwMode="auto">
              <a:xfrm>
                <a:off x="8543926" y="6424613"/>
                <a:ext cx="136525" cy="147638"/>
              </a:xfrm>
              <a:custGeom>
                <a:avLst/>
                <a:gdLst>
                  <a:gd name="T0" fmla="*/ 144 w 174"/>
                  <a:gd name="T1" fmla="*/ 7 h 187"/>
                  <a:gd name="T2" fmla="*/ 144 w 174"/>
                  <a:gd name="T3" fmla="*/ 7 h 187"/>
                  <a:gd name="T4" fmla="*/ 138 w 174"/>
                  <a:gd name="T5" fmla="*/ 1 h 187"/>
                  <a:gd name="T6" fmla="*/ 132 w 174"/>
                  <a:gd name="T7" fmla="*/ 0 h 187"/>
                  <a:gd name="T8" fmla="*/ 132 w 174"/>
                  <a:gd name="T9" fmla="*/ 0 h 187"/>
                  <a:gd name="T10" fmla="*/ 124 w 174"/>
                  <a:gd name="T11" fmla="*/ 0 h 187"/>
                  <a:gd name="T12" fmla="*/ 118 w 174"/>
                  <a:gd name="T13" fmla="*/ 4 h 187"/>
                  <a:gd name="T14" fmla="*/ 87 w 174"/>
                  <a:gd name="T15" fmla="*/ 31 h 187"/>
                  <a:gd name="T16" fmla="*/ 57 w 174"/>
                  <a:gd name="T17" fmla="*/ 4 h 187"/>
                  <a:gd name="T18" fmla="*/ 57 w 174"/>
                  <a:gd name="T19" fmla="*/ 4 h 187"/>
                  <a:gd name="T20" fmla="*/ 51 w 174"/>
                  <a:gd name="T21" fmla="*/ 0 h 187"/>
                  <a:gd name="T22" fmla="*/ 44 w 174"/>
                  <a:gd name="T23" fmla="*/ 0 h 187"/>
                  <a:gd name="T24" fmla="*/ 44 w 174"/>
                  <a:gd name="T25" fmla="*/ 0 h 187"/>
                  <a:gd name="T26" fmla="*/ 36 w 174"/>
                  <a:gd name="T27" fmla="*/ 1 h 187"/>
                  <a:gd name="T28" fmla="*/ 30 w 174"/>
                  <a:gd name="T29" fmla="*/ 7 h 187"/>
                  <a:gd name="T30" fmla="*/ 3 w 174"/>
                  <a:gd name="T31" fmla="*/ 51 h 187"/>
                  <a:gd name="T32" fmla="*/ 3 w 174"/>
                  <a:gd name="T33" fmla="*/ 51 h 187"/>
                  <a:gd name="T34" fmla="*/ 2 w 174"/>
                  <a:gd name="T35" fmla="*/ 54 h 187"/>
                  <a:gd name="T36" fmla="*/ 0 w 174"/>
                  <a:gd name="T37" fmla="*/ 58 h 187"/>
                  <a:gd name="T38" fmla="*/ 0 w 174"/>
                  <a:gd name="T39" fmla="*/ 63 h 187"/>
                  <a:gd name="T40" fmla="*/ 2 w 174"/>
                  <a:gd name="T41" fmla="*/ 66 h 187"/>
                  <a:gd name="T42" fmla="*/ 41 w 174"/>
                  <a:gd name="T43" fmla="*/ 175 h 187"/>
                  <a:gd name="T44" fmla="*/ 41 w 174"/>
                  <a:gd name="T45" fmla="*/ 175 h 187"/>
                  <a:gd name="T46" fmla="*/ 45 w 174"/>
                  <a:gd name="T47" fmla="*/ 181 h 187"/>
                  <a:gd name="T48" fmla="*/ 50 w 174"/>
                  <a:gd name="T49" fmla="*/ 185 h 187"/>
                  <a:gd name="T50" fmla="*/ 56 w 174"/>
                  <a:gd name="T51" fmla="*/ 187 h 187"/>
                  <a:gd name="T52" fmla="*/ 63 w 174"/>
                  <a:gd name="T53" fmla="*/ 185 h 187"/>
                  <a:gd name="T54" fmla="*/ 63 w 174"/>
                  <a:gd name="T55" fmla="*/ 185 h 187"/>
                  <a:gd name="T56" fmla="*/ 69 w 174"/>
                  <a:gd name="T57" fmla="*/ 182 h 187"/>
                  <a:gd name="T58" fmla="*/ 72 w 174"/>
                  <a:gd name="T59" fmla="*/ 176 h 187"/>
                  <a:gd name="T60" fmla="*/ 74 w 174"/>
                  <a:gd name="T61" fmla="*/ 170 h 187"/>
                  <a:gd name="T62" fmla="*/ 74 w 174"/>
                  <a:gd name="T63" fmla="*/ 164 h 187"/>
                  <a:gd name="T64" fmla="*/ 36 w 174"/>
                  <a:gd name="T65" fmla="*/ 63 h 187"/>
                  <a:gd name="T66" fmla="*/ 48 w 174"/>
                  <a:gd name="T67" fmla="*/ 42 h 187"/>
                  <a:gd name="T68" fmla="*/ 75 w 174"/>
                  <a:gd name="T69" fmla="*/ 67 h 187"/>
                  <a:gd name="T70" fmla="*/ 75 w 174"/>
                  <a:gd name="T71" fmla="*/ 67 h 187"/>
                  <a:gd name="T72" fmla="*/ 81 w 174"/>
                  <a:gd name="T73" fmla="*/ 72 h 187"/>
                  <a:gd name="T74" fmla="*/ 87 w 174"/>
                  <a:gd name="T75" fmla="*/ 72 h 187"/>
                  <a:gd name="T76" fmla="*/ 93 w 174"/>
                  <a:gd name="T77" fmla="*/ 72 h 187"/>
                  <a:gd name="T78" fmla="*/ 99 w 174"/>
                  <a:gd name="T79" fmla="*/ 67 h 187"/>
                  <a:gd name="T80" fmla="*/ 126 w 174"/>
                  <a:gd name="T81" fmla="*/ 42 h 187"/>
                  <a:gd name="T82" fmla="*/ 138 w 174"/>
                  <a:gd name="T83" fmla="*/ 63 h 187"/>
                  <a:gd name="T84" fmla="*/ 102 w 174"/>
                  <a:gd name="T85" fmla="*/ 164 h 187"/>
                  <a:gd name="T86" fmla="*/ 102 w 174"/>
                  <a:gd name="T87" fmla="*/ 164 h 187"/>
                  <a:gd name="T88" fmla="*/ 101 w 174"/>
                  <a:gd name="T89" fmla="*/ 170 h 187"/>
                  <a:gd name="T90" fmla="*/ 102 w 174"/>
                  <a:gd name="T91" fmla="*/ 176 h 187"/>
                  <a:gd name="T92" fmla="*/ 106 w 174"/>
                  <a:gd name="T93" fmla="*/ 182 h 187"/>
                  <a:gd name="T94" fmla="*/ 112 w 174"/>
                  <a:gd name="T95" fmla="*/ 185 h 187"/>
                  <a:gd name="T96" fmla="*/ 112 w 174"/>
                  <a:gd name="T97" fmla="*/ 185 h 187"/>
                  <a:gd name="T98" fmla="*/ 117 w 174"/>
                  <a:gd name="T99" fmla="*/ 187 h 187"/>
                  <a:gd name="T100" fmla="*/ 117 w 174"/>
                  <a:gd name="T101" fmla="*/ 187 h 187"/>
                  <a:gd name="T102" fmla="*/ 123 w 174"/>
                  <a:gd name="T103" fmla="*/ 185 h 187"/>
                  <a:gd name="T104" fmla="*/ 127 w 174"/>
                  <a:gd name="T105" fmla="*/ 184 h 187"/>
                  <a:gd name="T106" fmla="*/ 130 w 174"/>
                  <a:gd name="T107" fmla="*/ 179 h 187"/>
                  <a:gd name="T108" fmla="*/ 133 w 174"/>
                  <a:gd name="T109" fmla="*/ 175 h 187"/>
                  <a:gd name="T110" fmla="*/ 174 w 174"/>
                  <a:gd name="T111" fmla="*/ 66 h 187"/>
                  <a:gd name="T112" fmla="*/ 174 w 174"/>
                  <a:gd name="T113" fmla="*/ 66 h 187"/>
                  <a:gd name="T114" fmla="*/ 174 w 174"/>
                  <a:gd name="T115" fmla="*/ 63 h 187"/>
                  <a:gd name="T116" fmla="*/ 174 w 174"/>
                  <a:gd name="T117" fmla="*/ 58 h 187"/>
                  <a:gd name="T118" fmla="*/ 174 w 174"/>
                  <a:gd name="T119" fmla="*/ 54 h 187"/>
                  <a:gd name="T120" fmla="*/ 172 w 174"/>
                  <a:gd name="T121" fmla="*/ 51 h 187"/>
                  <a:gd name="T122" fmla="*/ 144 w 174"/>
                  <a:gd name="T123" fmla="*/ 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187">
                    <a:moveTo>
                      <a:pt x="144" y="7"/>
                    </a:moveTo>
                    <a:lnTo>
                      <a:pt x="144" y="7"/>
                    </a:lnTo>
                    <a:lnTo>
                      <a:pt x="138" y="1"/>
                    </a:lnTo>
                    <a:lnTo>
                      <a:pt x="132" y="0"/>
                    </a:lnTo>
                    <a:lnTo>
                      <a:pt x="132" y="0"/>
                    </a:lnTo>
                    <a:lnTo>
                      <a:pt x="124" y="0"/>
                    </a:lnTo>
                    <a:lnTo>
                      <a:pt x="118" y="4"/>
                    </a:lnTo>
                    <a:lnTo>
                      <a:pt x="87" y="31"/>
                    </a:lnTo>
                    <a:lnTo>
                      <a:pt x="57" y="4"/>
                    </a:lnTo>
                    <a:lnTo>
                      <a:pt x="57" y="4"/>
                    </a:lnTo>
                    <a:lnTo>
                      <a:pt x="51" y="0"/>
                    </a:lnTo>
                    <a:lnTo>
                      <a:pt x="44" y="0"/>
                    </a:lnTo>
                    <a:lnTo>
                      <a:pt x="44" y="0"/>
                    </a:lnTo>
                    <a:lnTo>
                      <a:pt x="36" y="1"/>
                    </a:lnTo>
                    <a:lnTo>
                      <a:pt x="30" y="7"/>
                    </a:lnTo>
                    <a:lnTo>
                      <a:pt x="3" y="51"/>
                    </a:lnTo>
                    <a:lnTo>
                      <a:pt x="3" y="51"/>
                    </a:lnTo>
                    <a:lnTo>
                      <a:pt x="2" y="54"/>
                    </a:lnTo>
                    <a:lnTo>
                      <a:pt x="0" y="58"/>
                    </a:lnTo>
                    <a:lnTo>
                      <a:pt x="0" y="63"/>
                    </a:lnTo>
                    <a:lnTo>
                      <a:pt x="2" y="66"/>
                    </a:lnTo>
                    <a:lnTo>
                      <a:pt x="41" y="175"/>
                    </a:lnTo>
                    <a:lnTo>
                      <a:pt x="41" y="175"/>
                    </a:lnTo>
                    <a:lnTo>
                      <a:pt x="45" y="181"/>
                    </a:lnTo>
                    <a:lnTo>
                      <a:pt x="50" y="185"/>
                    </a:lnTo>
                    <a:lnTo>
                      <a:pt x="56" y="187"/>
                    </a:lnTo>
                    <a:lnTo>
                      <a:pt x="63" y="185"/>
                    </a:lnTo>
                    <a:lnTo>
                      <a:pt x="63" y="185"/>
                    </a:lnTo>
                    <a:lnTo>
                      <a:pt x="69" y="182"/>
                    </a:lnTo>
                    <a:lnTo>
                      <a:pt x="72" y="176"/>
                    </a:lnTo>
                    <a:lnTo>
                      <a:pt x="74" y="170"/>
                    </a:lnTo>
                    <a:lnTo>
                      <a:pt x="74" y="164"/>
                    </a:lnTo>
                    <a:lnTo>
                      <a:pt x="36" y="63"/>
                    </a:lnTo>
                    <a:lnTo>
                      <a:pt x="48" y="42"/>
                    </a:lnTo>
                    <a:lnTo>
                      <a:pt x="75" y="67"/>
                    </a:lnTo>
                    <a:lnTo>
                      <a:pt x="75" y="67"/>
                    </a:lnTo>
                    <a:lnTo>
                      <a:pt x="81" y="72"/>
                    </a:lnTo>
                    <a:lnTo>
                      <a:pt x="87" y="72"/>
                    </a:lnTo>
                    <a:lnTo>
                      <a:pt x="93" y="72"/>
                    </a:lnTo>
                    <a:lnTo>
                      <a:pt x="99" y="67"/>
                    </a:lnTo>
                    <a:lnTo>
                      <a:pt x="126" y="42"/>
                    </a:lnTo>
                    <a:lnTo>
                      <a:pt x="138" y="63"/>
                    </a:lnTo>
                    <a:lnTo>
                      <a:pt x="102" y="164"/>
                    </a:lnTo>
                    <a:lnTo>
                      <a:pt x="102" y="164"/>
                    </a:lnTo>
                    <a:lnTo>
                      <a:pt x="101" y="170"/>
                    </a:lnTo>
                    <a:lnTo>
                      <a:pt x="102" y="176"/>
                    </a:lnTo>
                    <a:lnTo>
                      <a:pt x="106" y="182"/>
                    </a:lnTo>
                    <a:lnTo>
                      <a:pt x="112" y="185"/>
                    </a:lnTo>
                    <a:lnTo>
                      <a:pt x="112" y="185"/>
                    </a:lnTo>
                    <a:lnTo>
                      <a:pt x="117" y="187"/>
                    </a:lnTo>
                    <a:lnTo>
                      <a:pt x="117" y="187"/>
                    </a:lnTo>
                    <a:lnTo>
                      <a:pt x="123" y="185"/>
                    </a:lnTo>
                    <a:lnTo>
                      <a:pt x="127" y="184"/>
                    </a:lnTo>
                    <a:lnTo>
                      <a:pt x="130" y="179"/>
                    </a:lnTo>
                    <a:lnTo>
                      <a:pt x="133" y="175"/>
                    </a:lnTo>
                    <a:lnTo>
                      <a:pt x="174" y="66"/>
                    </a:lnTo>
                    <a:lnTo>
                      <a:pt x="174" y="66"/>
                    </a:lnTo>
                    <a:lnTo>
                      <a:pt x="174" y="63"/>
                    </a:lnTo>
                    <a:lnTo>
                      <a:pt x="174" y="58"/>
                    </a:lnTo>
                    <a:lnTo>
                      <a:pt x="174" y="54"/>
                    </a:lnTo>
                    <a:lnTo>
                      <a:pt x="172" y="51"/>
                    </a:lnTo>
                    <a:lnTo>
                      <a:pt x="14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dirty="0">
                  <a:cs typeface="+mn-ea"/>
                  <a:sym typeface="+mn-lt"/>
                </a:endParaRPr>
              </a:p>
            </p:txBody>
          </p:sp>
        </p:grpSp>
      </p:grpSp>
      <p:grpSp>
        <p:nvGrpSpPr>
          <p:cNvPr id="11" name="Group 10"/>
          <p:cNvGrpSpPr/>
          <p:nvPr/>
        </p:nvGrpSpPr>
        <p:grpSpPr>
          <a:xfrm>
            <a:off x="1740129" y="2500230"/>
            <a:ext cx="4045360" cy="512971"/>
            <a:chOff x="1693635" y="1499965"/>
            <a:chExt cx="4045360" cy="512971"/>
          </a:xfrm>
        </p:grpSpPr>
        <p:sp>
          <p:nvSpPr>
            <p:cNvPr id="12" name="Rectangle 11"/>
            <p:cNvSpPr/>
            <p:nvPr/>
          </p:nvSpPr>
          <p:spPr>
            <a:xfrm>
              <a:off x="1698398" y="1766715"/>
              <a:ext cx="4040597" cy="246221"/>
            </a:xfrm>
            <a:prstGeom prst="rect">
              <a:avLst/>
            </a:prstGeom>
          </p:spPr>
          <p:txBody>
            <a:bodyPr wrap="square">
              <a:spAutoFit/>
            </a:bodyPr>
            <a:lstStyle/>
            <a:p>
              <a:r>
                <a:rPr lang="zh-CN" altLang="en-US" sz="1000" dirty="0">
                  <a:solidFill>
                    <a:schemeClr val="bg1">
                      <a:lumMod val="65000"/>
                    </a:schemeClr>
                  </a:solidFill>
                  <a:cs typeface="+mn-ea"/>
                  <a:sym typeface="+mn-lt"/>
                </a:rPr>
                <a:t>点击添加标题点击添加标题点击添加标题点击添加标题点击添加标题</a:t>
              </a:r>
              <a:endParaRPr lang="en-GB" sz="1000" dirty="0">
                <a:solidFill>
                  <a:schemeClr val="bg1">
                    <a:lumMod val="65000"/>
                  </a:schemeClr>
                </a:solidFill>
                <a:cs typeface="+mn-ea"/>
                <a:sym typeface="+mn-lt"/>
              </a:endParaRPr>
            </a:p>
          </p:txBody>
        </p:sp>
        <p:sp>
          <p:nvSpPr>
            <p:cNvPr id="13" name="TextBox 12"/>
            <p:cNvSpPr txBox="1"/>
            <p:nvPr/>
          </p:nvSpPr>
          <p:spPr>
            <a:xfrm>
              <a:off x="1693635" y="1499965"/>
              <a:ext cx="2971800" cy="338554"/>
            </a:xfrm>
            <a:prstGeom prst="rect">
              <a:avLst/>
            </a:prstGeom>
            <a:noFill/>
          </p:spPr>
          <p:txBody>
            <a:bodyPr wrap="square" rtlCol="0">
              <a:spAutoFit/>
            </a:bodyPr>
            <a:lstStyle/>
            <a:p>
              <a:r>
                <a:rPr lang="zh-CN" altLang="en-US" sz="1600" b="1" dirty="0">
                  <a:solidFill>
                    <a:schemeClr val="tx1">
                      <a:lumMod val="65000"/>
                      <a:lumOff val="35000"/>
                    </a:schemeClr>
                  </a:solidFill>
                  <a:cs typeface="+mn-ea"/>
                  <a:sym typeface="+mn-lt"/>
                </a:rPr>
                <a:t>点击添加标题</a:t>
              </a:r>
              <a:endParaRPr lang="en-GB" sz="1600" b="1" dirty="0">
                <a:solidFill>
                  <a:schemeClr val="tx1">
                    <a:lumMod val="65000"/>
                    <a:lumOff val="35000"/>
                  </a:schemeClr>
                </a:solidFill>
                <a:cs typeface="+mn-ea"/>
                <a:sym typeface="+mn-lt"/>
              </a:endParaRPr>
            </a:p>
          </p:txBody>
        </p:sp>
      </p:grpSp>
      <p:grpSp>
        <p:nvGrpSpPr>
          <p:cNvPr id="14" name="Group 13"/>
          <p:cNvGrpSpPr/>
          <p:nvPr/>
        </p:nvGrpSpPr>
        <p:grpSpPr>
          <a:xfrm>
            <a:off x="1102357" y="2570727"/>
            <a:ext cx="604435" cy="577312"/>
            <a:chOff x="1102357" y="2747708"/>
            <a:chExt cx="604434" cy="577312"/>
          </a:xfrm>
        </p:grpSpPr>
        <p:sp>
          <p:nvSpPr>
            <p:cNvPr id="15" name="Rounded Rectangle 20"/>
            <p:cNvSpPr/>
            <p:nvPr/>
          </p:nvSpPr>
          <p:spPr>
            <a:xfrm>
              <a:off x="1102357" y="2747708"/>
              <a:ext cx="604434" cy="577312"/>
            </a:xfrm>
            <a:prstGeom prst="roundRect">
              <a:avLst>
                <a:gd name="adj" fmla="val 265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6" name="Freeform 378"/>
            <p:cNvSpPr>
              <a:spLocks noEditPoints="1"/>
            </p:cNvSpPr>
            <p:nvPr/>
          </p:nvSpPr>
          <p:spPr bwMode="auto">
            <a:xfrm>
              <a:off x="1237028" y="2896340"/>
              <a:ext cx="290367" cy="284489"/>
            </a:xfrm>
            <a:custGeom>
              <a:avLst/>
              <a:gdLst>
                <a:gd name="T0" fmla="*/ 99 w 496"/>
                <a:gd name="T1" fmla="*/ 25 h 482"/>
                <a:gd name="T2" fmla="*/ 94 w 496"/>
                <a:gd name="T3" fmla="*/ 19 h 482"/>
                <a:gd name="T4" fmla="*/ 20 w 496"/>
                <a:gd name="T5" fmla="*/ 1 h 482"/>
                <a:gd name="T6" fmla="*/ 3 w 496"/>
                <a:gd name="T7" fmla="*/ 7 h 482"/>
                <a:gd name="T8" fmla="*/ 0 w 496"/>
                <a:gd name="T9" fmla="*/ 21 h 482"/>
                <a:gd name="T10" fmla="*/ 12 w 496"/>
                <a:gd name="T11" fmla="*/ 34 h 482"/>
                <a:gd name="T12" fmla="*/ 220 w 496"/>
                <a:gd name="T13" fmla="*/ 398 h 482"/>
                <a:gd name="T14" fmla="*/ 212 w 496"/>
                <a:gd name="T15" fmla="*/ 418 h 482"/>
                <a:gd name="T16" fmla="*/ 214 w 496"/>
                <a:gd name="T17" fmla="*/ 437 h 482"/>
                <a:gd name="T18" fmla="*/ 229 w 496"/>
                <a:gd name="T19" fmla="*/ 466 h 482"/>
                <a:gd name="T20" fmla="*/ 257 w 496"/>
                <a:gd name="T21" fmla="*/ 481 h 482"/>
                <a:gd name="T22" fmla="*/ 279 w 496"/>
                <a:gd name="T23" fmla="*/ 481 h 482"/>
                <a:gd name="T24" fmla="*/ 308 w 496"/>
                <a:gd name="T25" fmla="*/ 464 h 482"/>
                <a:gd name="T26" fmla="*/ 324 w 496"/>
                <a:gd name="T27" fmla="*/ 436 h 482"/>
                <a:gd name="T28" fmla="*/ 324 w 496"/>
                <a:gd name="T29" fmla="*/ 415 h 482"/>
                <a:gd name="T30" fmla="*/ 381 w 496"/>
                <a:gd name="T31" fmla="*/ 401 h 482"/>
                <a:gd name="T32" fmla="*/ 376 w 496"/>
                <a:gd name="T33" fmla="*/ 424 h 482"/>
                <a:gd name="T34" fmla="*/ 387 w 496"/>
                <a:gd name="T35" fmla="*/ 457 h 482"/>
                <a:gd name="T36" fmla="*/ 411 w 496"/>
                <a:gd name="T37" fmla="*/ 476 h 482"/>
                <a:gd name="T38" fmla="*/ 433 w 496"/>
                <a:gd name="T39" fmla="*/ 481 h 482"/>
                <a:gd name="T40" fmla="*/ 464 w 496"/>
                <a:gd name="T41" fmla="*/ 472 h 482"/>
                <a:gd name="T42" fmla="*/ 485 w 496"/>
                <a:gd name="T43" fmla="*/ 448 h 482"/>
                <a:gd name="T44" fmla="*/ 490 w 496"/>
                <a:gd name="T45" fmla="*/ 425 h 482"/>
                <a:gd name="T46" fmla="*/ 479 w 496"/>
                <a:gd name="T47" fmla="*/ 394 h 482"/>
                <a:gd name="T48" fmla="*/ 455 w 496"/>
                <a:gd name="T49" fmla="*/ 375 h 482"/>
                <a:gd name="T50" fmla="*/ 245 w 496"/>
                <a:gd name="T51" fmla="*/ 372 h 482"/>
                <a:gd name="T52" fmla="*/ 478 w 496"/>
                <a:gd name="T53" fmla="*/ 318 h 482"/>
                <a:gd name="T54" fmla="*/ 494 w 496"/>
                <a:gd name="T55" fmla="*/ 306 h 482"/>
                <a:gd name="T56" fmla="*/ 496 w 496"/>
                <a:gd name="T57" fmla="*/ 92 h 482"/>
                <a:gd name="T58" fmla="*/ 485 w 496"/>
                <a:gd name="T59" fmla="*/ 74 h 482"/>
                <a:gd name="T60" fmla="*/ 433 w 496"/>
                <a:gd name="T61" fmla="*/ 403 h 482"/>
                <a:gd name="T62" fmla="*/ 442 w 496"/>
                <a:gd name="T63" fmla="*/ 406 h 482"/>
                <a:gd name="T64" fmla="*/ 454 w 496"/>
                <a:gd name="T65" fmla="*/ 421 h 482"/>
                <a:gd name="T66" fmla="*/ 454 w 496"/>
                <a:gd name="T67" fmla="*/ 430 h 482"/>
                <a:gd name="T68" fmla="*/ 442 w 496"/>
                <a:gd name="T69" fmla="*/ 446 h 482"/>
                <a:gd name="T70" fmla="*/ 433 w 496"/>
                <a:gd name="T71" fmla="*/ 448 h 482"/>
                <a:gd name="T72" fmla="*/ 417 w 496"/>
                <a:gd name="T73" fmla="*/ 442 h 482"/>
                <a:gd name="T74" fmla="*/ 411 w 496"/>
                <a:gd name="T75" fmla="*/ 425 h 482"/>
                <a:gd name="T76" fmla="*/ 412 w 496"/>
                <a:gd name="T77" fmla="*/ 416 h 482"/>
                <a:gd name="T78" fmla="*/ 429 w 496"/>
                <a:gd name="T79" fmla="*/ 404 h 482"/>
                <a:gd name="T80" fmla="*/ 269 w 496"/>
                <a:gd name="T81" fmla="*/ 403 h 482"/>
                <a:gd name="T82" fmla="*/ 278 w 496"/>
                <a:gd name="T83" fmla="*/ 406 h 482"/>
                <a:gd name="T84" fmla="*/ 290 w 496"/>
                <a:gd name="T85" fmla="*/ 421 h 482"/>
                <a:gd name="T86" fmla="*/ 290 w 496"/>
                <a:gd name="T87" fmla="*/ 430 h 482"/>
                <a:gd name="T88" fmla="*/ 278 w 496"/>
                <a:gd name="T89" fmla="*/ 446 h 482"/>
                <a:gd name="T90" fmla="*/ 269 w 496"/>
                <a:gd name="T91" fmla="*/ 448 h 482"/>
                <a:gd name="T92" fmla="*/ 252 w 496"/>
                <a:gd name="T93" fmla="*/ 442 h 482"/>
                <a:gd name="T94" fmla="*/ 246 w 496"/>
                <a:gd name="T95" fmla="*/ 425 h 482"/>
                <a:gd name="T96" fmla="*/ 248 w 496"/>
                <a:gd name="T97" fmla="*/ 416 h 482"/>
                <a:gd name="T98" fmla="*/ 264 w 496"/>
                <a:gd name="T99" fmla="*/ 404 h 482"/>
                <a:gd name="T100" fmla="*/ 460 w 496"/>
                <a:gd name="T101" fmla="*/ 180 h 482"/>
                <a:gd name="T102" fmla="*/ 342 w 496"/>
                <a:gd name="T103" fmla="*/ 182 h 482"/>
                <a:gd name="T104" fmla="*/ 332 w 496"/>
                <a:gd name="T105" fmla="*/ 195 h 482"/>
                <a:gd name="T106" fmla="*/ 336 w 496"/>
                <a:gd name="T107" fmla="*/ 206 h 482"/>
                <a:gd name="T108" fmla="*/ 460 w 496"/>
                <a:gd name="T109" fmla="*/ 210 h 482"/>
                <a:gd name="T110" fmla="*/ 133 w 496"/>
                <a:gd name="T111" fmla="*/ 10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2">
                  <a:moveTo>
                    <a:pt x="478" y="73"/>
                  </a:moveTo>
                  <a:lnTo>
                    <a:pt x="120" y="73"/>
                  </a:lnTo>
                  <a:lnTo>
                    <a:pt x="99" y="25"/>
                  </a:lnTo>
                  <a:lnTo>
                    <a:pt x="99" y="25"/>
                  </a:lnTo>
                  <a:lnTo>
                    <a:pt x="96" y="22"/>
                  </a:lnTo>
                  <a:lnTo>
                    <a:pt x="94" y="19"/>
                  </a:lnTo>
                  <a:lnTo>
                    <a:pt x="87" y="16"/>
                  </a:lnTo>
                  <a:lnTo>
                    <a:pt x="20" y="1"/>
                  </a:lnTo>
                  <a:lnTo>
                    <a:pt x="20" y="1"/>
                  </a:lnTo>
                  <a:lnTo>
                    <a:pt x="14" y="0"/>
                  </a:lnTo>
                  <a:lnTo>
                    <a:pt x="8" y="3"/>
                  </a:lnTo>
                  <a:lnTo>
                    <a:pt x="3" y="7"/>
                  </a:lnTo>
                  <a:lnTo>
                    <a:pt x="0" y="13"/>
                  </a:lnTo>
                  <a:lnTo>
                    <a:pt x="0" y="13"/>
                  </a:lnTo>
                  <a:lnTo>
                    <a:pt x="0" y="21"/>
                  </a:lnTo>
                  <a:lnTo>
                    <a:pt x="2" y="27"/>
                  </a:lnTo>
                  <a:lnTo>
                    <a:pt x="6" y="31"/>
                  </a:lnTo>
                  <a:lnTo>
                    <a:pt x="12" y="34"/>
                  </a:lnTo>
                  <a:lnTo>
                    <a:pt x="70" y="48"/>
                  </a:lnTo>
                  <a:lnTo>
                    <a:pt x="220" y="398"/>
                  </a:lnTo>
                  <a:lnTo>
                    <a:pt x="220" y="398"/>
                  </a:lnTo>
                  <a:lnTo>
                    <a:pt x="217" y="404"/>
                  </a:lnTo>
                  <a:lnTo>
                    <a:pt x="214" y="412"/>
                  </a:lnTo>
                  <a:lnTo>
                    <a:pt x="212" y="418"/>
                  </a:lnTo>
                  <a:lnTo>
                    <a:pt x="212" y="425"/>
                  </a:lnTo>
                  <a:lnTo>
                    <a:pt x="212" y="425"/>
                  </a:lnTo>
                  <a:lnTo>
                    <a:pt x="214" y="437"/>
                  </a:lnTo>
                  <a:lnTo>
                    <a:pt x="217" y="448"/>
                  </a:lnTo>
                  <a:lnTo>
                    <a:pt x="223" y="457"/>
                  </a:lnTo>
                  <a:lnTo>
                    <a:pt x="229" y="466"/>
                  </a:lnTo>
                  <a:lnTo>
                    <a:pt x="238" y="472"/>
                  </a:lnTo>
                  <a:lnTo>
                    <a:pt x="246" y="478"/>
                  </a:lnTo>
                  <a:lnTo>
                    <a:pt x="257" y="481"/>
                  </a:lnTo>
                  <a:lnTo>
                    <a:pt x="269" y="482"/>
                  </a:lnTo>
                  <a:lnTo>
                    <a:pt x="269" y="482"/>
                  </a:lnTo>
                  <a:lnTo>
                    <a:pt x="279" y="481"/>
                  </a:lnTo>
                  <a:lnTo>
                    <a:pt x="290" y="478"/>
                  </a:lnTo>
                  <a:lnTo>
                    <a:pt x="300" y="472"/>
                  </a:lnTo>
                  <a:lnTo>
                    <a:pt x="308" y="464"/>
                  </a:lnTo>
                  <a:lnTo>
                    <a:pt x="315" y="457"/>
                  </a:lnTo>
                  <a:lnTo>
                    <a:pt x="320" y="446"/>
                  </a:lnTo>
                  <a:lnTo>
                    <a:pt x="324" y="436"/>
                  </a:lnTo>
                  <a:lnTo>
                    <a:pt x="324" y="424"/>
                  </a:lnTo>
                  <a:lnTo>
                    <a:pt x="324" y="424"/>
                  </a:lnTo>
                  <a:lnTo>
                    <a:pt x="324" y="415"/>
                  </a:lnTo>
                  <a:lnTo>
                    <a:pt x="320" y="401"/>
                  </a:lnTo>
                  <a:lnTo>
                    <a:pt x="381" y="401"/>
                  </a:lnTo>
                  <a:lnTo>
                    <a:pt x="381" y="401"/>
                  </a:lnTo>
                  <a:lnTo>
                    <a:pt x="378" y="415"/>
                  </a:lnTo>
                  <a:lnTo>
                    <a:pt x="376" y="424"/>
                  </a:lnTo>
                  <a:lnTo>
                    <a:pt x="376" y="424"/>
                  </a:lnTo>
                  <a:lnTo>
                    <a:pt x="378" y="436"/>
                  </a:lnTo>
                  <a:lnTo>
                    <a:pt x="381" y="446"/>
                  </a:lnTo>
                  <a:lnTo>
                    <a:pt x="387" y="457"/>
                  </a:lnTo>
                  <a:lnTo>
                    <a:pt x="393" y="464"/>
                  </a:lnTo>
                  <a:lnTo>
                    <a:pt x="402" y="472"/>
                  </a:lnTo>
                  <a:lnTo>
                    <a:pt x="411" y="476"/>
                  </a:lnTo>
                  <a:lnTo>
                    <a:pt x="421" y="481"/>
                  </a:lnTo>
                  <a:lnTo>
                    <a:pt x="433" y="481"/>
                  </a:lnTo>
                  <a:lnTo>
                    <a:pt x="433" y="481"/>
                  </a:lnTo>
                  <a:lnTo>
                    <a:pt x="444" y="481"/>
                  </a:lnTo>
                  <a:lnTo>
                    <a:pt x="455" y="478"/>
                  </a:lnTo>
                  <a:lnTo>
                    <a:pt x="464" y="472"/>
                  </a:lnTo>
                  <a:lnTo>
                    <a:pt x="472" y="466"/>
                  </a:lnTo>
                  <a:lnTo>
                    <a:pt x="479" y="457"/>
                  </a:lnTo>
                  <a:lnTo>
                    <a:pt x="485" y="448"/>
                  </a:lnTo>
                  <a:lnTo>
                    <a:pt x="488" y="437"/>
                  </a:lnTo>
                  <a:lnTo>
                    <a:pt x="490" y="425"/>
                  </a:lnTo>
                  <a:lnTo>
                    <a:pt x="490" y="425"/>
                  </a:lnTo>
                  <a:lnTo>
                    <a:pt x="488" y="415"/>
                  </a:lnTo>
                  <a:lnTo>
                    <a:pt x="485" y="403"/>
                  </a:lnTo>
                  <a:lnTo>
                    <a:pt x="479" y="394"/>
                  </a:lnTo>
                  <a:lnTo>
                    <a:pt x="472" y="386"/>
                  </a:lnTo>
                  <a:lnTo>
                    <a:pt x="464" y="379"/>
                  </a:lnTo>
                  <a:lnTo>
                    <a:pt x="455" y="375"/>
                  </a:lnTo>
                  <a:lnTo>
                    <a:pt x="444" y="370"/>
                  </a:lnTo>
                  <a:lnTo>
                    <a:pt x="433" y="370"/>
                  </a:lnTo>
                  <a:lnTo>
                    <a:pt x="245" y="372"/>
                  </a:lnTo>
                  <a:lnTo>
                    <a:pt x="221" y="318"/>
                  </a:lnTo>
                  <a:lnTo>
                    <a:pt x="478" y="318"/>
                  </a:lnTo>
                  <a:lnTo>
                    <a:pt x="478" y="318"/>
                  </a:lnTo>
                  <a:lnTo>
                    <a:pt x="485" y="316"/>
                  </a:lnTo>
                  <a:lnTo>
                    <a:pt x="490" y="312"/>
                  </a:lnTo>
                  <a:lnTo>
                    <a:pt x="494" y="306"/>
                  </a:lnTo>
                  <a:lnTo>
                    <a:pt x="496" y="298"/>
                  </a:lnTo>
                  <a:lnTo>
                    <a:pt x="496" y="92"/>
                  </a:lnTo>
                  <a:lnTo>
                    <a:pt x="496" y="92"/>
                  </a:lnTo>
                  <a:lnTo>
                    <a:pt x="494" y="85"/>
                  </a:lnTo>
                  <a:lnTo>
                    <a:pt x="490" y="79"/>
                  </a:lnTo>
                  <a:lnTo>
                    <a:pt x="485" y="74"/>
                  </a:lnTo>
                  <a:lnTo>
                    <a:pt x="478" y="73"/>
                  </a:lnTo>
                  <a:lnTo>
                    <a:pt x="478" y="73"/>
                  </a:lnTo>
                  <a:close/>
                  <a:moveTo>
                    <a:pt x="433" y="403"/>
                  </a:moveTo>
                  <a:lnTo>
                    <a:pt x="433" y="403"/>
                  </a:lnTo>
                  <a:lnTo>
                    <a:pt x="438" y="404"/>
                  </a:lnTo>
                  <a:lnTo>
                    <a:pt x="442" y="406"/>
                  </a:lnTo>
                  <a:lnTo>
                    <a:pt x="448" y="410"/>
                  </a:lnTo>
                  <a:lnTo>
                    <a:pt x="454" y="416"/>
                  </a:lnTo>
                  <a:lnTo>
                    <a:pt x="454" y="421"/>
                  </a:lnTo>
                  <a:lnTo>
                    <a:pt x="455" y="425"/>
                  </a:lnTo>
                  <a:lnTo>
                    <a:pt x="455" y="425"/>
                  </a:lnTo>
                  <a:lnTo>
                    <a:pt x="454" y="430"/>
                  </a:lnTo>
                  <a:lnTo>
                    <a:pt x="454" y="434"/>
                  </a:lnTo>
                  <a:lnTo>
                    <a:pt x="448" y="442"/>
                  </a:lnTo>
                  <a:lnTo>
                    <a:pt x="442" y="446"/>
                  </a:lnTo>
                  <a:lnTo>
                    <a:pt x="438" y="448"/>
                  </a:lnTo>
                  <a:lnTo>
                    <a:pt x="433" y="448"/>
                  </a:lnTo>
                  <a:lnTo>
                    <a:pt x="433" y="448"/>
                  </a:lnTo>
                  <a:lnTo>
                    <a:pt x="429" y="448"/>
                  </a:lnTo>
                  <a:lnTo>
                    <a:pt x="424" y="446"/>
                  </a:lnTo>
                  <a:lnTo>
                    <a:pt x="417" y="442"/>
                  </a:lnTo>
                  <a:lnTo>
                    <a:pt x="412" y="434"/>
                  </a:lnTo>
                  <a:lnTo>
                    <a:pt x="411" y="430"/>
                  </a:lnTo>
                  <a:lnTo>
                    <a:pt x="411" y="425"/>
                  </a:lnTo>
                  <a:lnTo>
                    <a:pt x="411" y="425"/>
                  </a:lnTo>
                  <a:lnTo>
                    <a:pt x="411" y="421"/>
                  </a:lnTo>
                  <a:lnTo>
                    <a:pt x="412" y="416"/>
                  </a:lnTo>
                  <a:lnTo>
                    <a:pt x="417" y="410"/>
                  </a:lnTo>
                  <a:lnTo>
                    <a:pt x="424" y="406"/>
                  </a:lnTo>
                  <a:lnTo>
                    <a:pt x="429" y="404"/>
                  </a:lnTo>
                  <a:lnTo>
                    <a:pt x="433" y="403"/>
                  </a:lnTo>
                  <a:lnTo>
                    <a:pt x="433" y="403"/>
                  </a:lnTo>
                  <a:close/>
                  <a:moveTo>
                    <a:pt x="269" y="403"/>
                  </a:moveTo>
                  <a:lnTo>
                    <a:pt x="269" y="403"/>
                  </a:lnTo>
                  <a:lnTo>
                    <a:pt x="273" y="404"/>
                  </a:lnTo>
                  <a:lnTo>
                    <a:pt x="278" y="406"/>
                  </a:lnTo>
                  <a:lnTo>
                    <a:pt x="284" y="410"/>
                  </a:lnTo>
                  <a:lnTo>
                    <a:pt x="288" y="416"/>
                  </a:lnTo>
                  <a:lnTo>
                    <a:pt x="290" y="421"/>
                  </a:lnTo>
                  <a:lnTo>
                    <a:pt x="291" y="425"/>
                  </a:lnTo>
                  <a:lnTo>
                    <a:pt x="291" y="425"/>
                  </a:lnTo>
                  <a:lnTo>
                    <a:pt x="290" y="430"/>
                  </a:lnTo>
                  <a:lnTo>
                    <a:pt x="288" y="434"/>
                  </a:lnTo>
                  <a:lnTo>
                    <a:pt x="284" y="442"/>
                  </a:lnTo>
                  <a:lnTo>
                    <a:pt x="278" y="446"/>
                  </a:lnTo>
                  <a:lnTo>
                    <a:pt x="273" y="448"/>
                  </a:lnTo>
                  <a:lnTo>
                    <a:pt x="269" y="448"/>
                  </a:lnTo>
                  <a:lnTo>
                    <a:pt x="269" y="448"/>
                  </a:lnTo>
                  <a:lnTo>
                    <a:pt x="264" y="448"/>
                  </a:lnTo>
                  <a:lnTo>
                    <a:pt x="260" y="446"/>
                  </a:lnTo>
                  <a:lnTo>
                    <a:pt x="252" y="442"/>
                  </a:lnTo>
                  <a:lnTo>
                    <a:pt x="248" y="434"/>
                  </a:lnTo>
                  <a:lnTo>
                    <a:pt x="246" y="430"/>
                  </a:lnTo>
                  <a:lnTo>
                    <a:pt x="246" y="425"/>
                  </a:lnTo>
                  <a:lnTo>
                    <a:pt x="246" y="425"/>
                  </a:lnTo>
                  <a:lnTo>
                    <a:pt x="246" y="421"/>
                  </a:lnTo>
                  <a:lnTo>
                    <a:pt x="248" y="416"/>
                  </a:lnTo>
                  <a:lnTo>
                    <a:pt x="252" y="410"/>
                  </a:lnTo>
                  <a:lnTo>
                    <a:pt x="260" y="406"/>
                  </a:lnTo>
                  <a:lnTo>
                    <a:pt x="264" y="404"/>
                  </a:lnTo>
                  <a:lnTo>
                    <a:pt x="269" y="403"/>
                  </a:lnTo>
                  <a:lnTo>
                    <a:pt x="269" y="403"/>
                  </a:lnTo>
                  <a:close/>
                  <a:moveTo>
                    <a:pt x="460" y="180"/>
                  </a:moveTo>
                  <a:lnTo>
                    <a:pt x="348" y="180"/>
                  </a:lnTo>
                  <a:lnTo>
                    <a:pt x="348" y="180"/>
                  </a:lnTo>
                  <a:lnTo>
                    <a:pt x="342" y="182"/>
                  </a:lnTo>
                  <a:lnTo>
                    <a:pt x="336" y="185"/>
                  </a:lnTo>
                  <a:lnTo>
                    <a:pt x="333" y="189"/>
                  </a:lnTo>
                  <a:lnTo>
                    <a:pt x="332" y="195"/>
                  </a:lnTo>
                  <a:lnTo>
                    <a:pt x="332" y="195"/>
                  </a:lnTo>
                  <a:lnTo>
                    <a:pt x="333" y="201"/>
                  </a:lnTo>
                  <a:lnTo>
                    <a:pt x="336" y="206"/>
                  </a:lnTo>
                  <a:lnTo>
                    <a:pt x="342" y="209"/>
                  </a:lnTo>
                  <a:lnTo>
                    <a:pt x="348" y="210"/>
                  </a:lnTo>
                  <a:lnTo>
                    <a:pt x="460" y="210"/>
                  </a:lnTo>
                  <a:lnTo>
                    <a:pt x="460" y="282"/>
                  </a:lnTo>
                  <a:lnTo>
                    <a:pt x="206" y="282"/>
                  </a:lnTo>
                  <a:lnTo>
                    <a:pt x="133" y="109"/>
                  </a:lnTo>
                  <a:lnTo>
                    <a:pt x="460" y="109"/>
                  </a:lnTo>
                  <a:lnTo>
                    <a:pt x="460" y="180"/>
                  </a:lnTo>
                  <a:close/>
                </a:path>
              </a:pathLst>
            </a:custGeom>
            <a:solidFill>
              <a:schemeClr val="bg1"/>
            </a:solidFill>
            <a:ln>
              <a:noFill/>
            </a:ln>
          </p:spPr>
          <p:txBody>
            <a:bodyPr vert="horz" wrap="square" lIns="91440" tIns="45720" rIns="91440" bIns="45720" numCol="1" anchor="t" anchorCtr="0" compatLnSpc="1"/>
            <a:lstStyle/>
            <a:p>
              <a:endParaRPr lang="en-IN" dirty="0">
                <a:cs typeface="+mn-ea"/>
                <a:sym typeface="+mn-lt"/>
              </a:endParaRPr>
            </a:p>
          </p:txBody>
        </p:sp>
      </p:grpSp>
      <p:grpSp>
        <p:nvGrpSpPr>
          <p:cNvPr id="17" name="Group 16"/>
          <p:cNvGrpSpPr/>
          <p:nvPr/>
        </p:nvGrpSpPr>
        <p:grpSpPr>
          <a:xfrm>
            <a:off x="1740129" y="3379431"/>
            <a:ext cx="4045360" cy="512971"/>
            <a:chOff x="1693635" y="1499965"/>
            <a:chExt cx="4045360" cy="512971"/>
          </a:xfrm>
        </p:grpSpPr>
        <p:sp>
          <p:nvSpPr>
            <p:cNvPr id="18" name="Rectangle 17"/>
            <p:cNvSpPr/>
            <p:nvPr/>
          </p:nvSpPr>
          <p:spPr>
            <a:xfrm>
              <a:off x="1698398" y="1766715"/>
              <a:ext cx="4040597" cy="246221"/>
            </a:xfrm>
            <a:prstGeom prst="rect">
              <a:avLst/>
            </a:prstGeom>
          </p:spPr>
          <p:txBody>
            <a:bodyPr wrap="square">
              <a:spAutoFit/>
            </a:bodyPr>
            <a:lstStyle/>
            <a:p>
              <a:r>
                <a:rPr lang="zh-CN" altLang="en-US" sz="1000" dirty="0">
                  <a:solidFill>
                    <a:schemeClr val="bg1">
                      <a:lumMod val="65000"/>
                    </a:schemeClr>
                  </a:solidFill>
                  <a:cs typeface="+mn-ea"/>
                  <a:sym typeface="+mn-lt"/>
                </a:rPr>
                <a:t>点击添加标题点击添加标题点击添加标题点击添加标题点击添加标题</a:t>
              </a:r>
              <a:endParaRPr lang="en-GB" sz="1000" dirty="0">
                <a:solidFill>
                  <a:schemeClr val="bg1">
                    <a:lumMod val="65000"/>
                  </a:schemeClr>
                </a:solidFill>
                <a:cs typeface="+mn-ea"/>
                <a:sym typeface="+mn-lt"/>
              </a:endParaRPr>
            </a:p>
          </p:txBody>
        </p:sp>
        <p:sp>
          <p:nvSpPr>
            <p:cNvPr id="19" name="TextBox 18"/>
            <p:cNvSpPr txBox="1"/>
            <p:nvPr/>
          </p:nvSpPr>
          <p:spPr>
            <a:xfrm>
              <a:off x="1693635" y="1499965"/>
              <a:ext cx="2971800" cy="338554"/>
            </a:xfrm>
            <a:prstGeom prst="rect">
              <a:avLst/>
            </a:prstGeom>
            <a:noFill/>
          </p:spPr>
          <p:txBody>
            <a:bodyPr wrap="square" rtlCol="0">
              <a:spAutoFit/>
            </a:bodyPr>
            <a:lstStyle/>
            <a:p>
              <a:r>
                <a:rPr lang="zh-CN" altLang="en-US" sz="1600" b="1" dirty="0">
                  <a:solidFill>
                    <a:schemeClr val="tx1">
                      <a:lumMod val="65000"/>
                      <a:lumOff val="35000"/>
                    </a:schemeClr>
                  </a:solidFill>
                  <a:cs typeface="+mn-ea"/>
                  <a:sym typeface="+mn-lt"/>
                </a:rPr>
                <a:t>点击添加标题</a:t>
              </a:r>
              <a:endParaRPr lang="en-GB" sz="1600" b="1" dirty="0">
                <a:solidFill>
                  <a:schemeClr val="tx1">
                    <a:lumMod val="65000"/>
                    <a:lumOff val="35000"/>
                  </a:schemeClr>
                </a:solidFill>
                <a:cs typeface="+mn-ea"/>
                <a:sym typeface="+mn-lt"/>
              </a:endParaRPr>
            </a:p>
          </p:txBody>
        </p:sp>
      </p:grpSp>
      <p:grpSp>
        <p:nvGrpSpPr>
          <p:cNvPr id="20" name="Group 19"/>
          <p:cNvGrpSpPr/>
          <p:nvPr/>
        </p:nvGrpSpPr>
        <p:grpSpPr>
          <a:xfrm>
            <a:off x="1740129" y="4259644"/>
            <a:ext cx="4045360" cy="512971"/>
            <a:chOff x="1693635" y="1499965"/>
            <a:chExt cx="4045360" cy="512971"/>
          </a:xfrm>
        </p:grpSpPr>
        <p:sp>
          <p:nvSpPr>
            <p:cNvPr id="21" name="Rectangle 20"/>
            <p:cNvSpPr/>
            <p:nvPr/>
          </p:nvSpPr>
          <p:spPr>
            <a:xfrm>
              <a:off x="1698398" y="1766715"/>
              <a:ext cx="4040597" cy="246221"/>
            </a:xfrm>
            <a:prstGeom prst="rect">
              <a:avLst/>
            </a:prstGeom>
          </p:spPr>
          <p:txBody>
            <a:bodyPr wrap="square">
              <a:spAutoFit/>
            </a:bodyPr>
            <a:lstStyle/>
            <a:p>
              <a:r>
                <a:rPr lang="zh-CN" altLang="en-US" sz="1000" dirty="0">
                  <a:solidFill>
                    <a:schemeClr val="bg1">
                      <a:lumMod val="65000"/>
                    </a:schemeClr>
                  </a:solidFill>
                  <a:cs typeface="+mn-ea"/>
                  <a:sym typeface="+mn-lt"/>
                </a:rPr>
                <a:t>点击添加标题点击添加标题点击添加标题点击添加标题点击添加标题</a:t>
              </a:r>
              <a:endParaRPr lang="en-GB" sz="1000" dirty="0">
                <a:solidFill>
                  <a:schemeClr val="bg1">
                    <a:lumMod val="65000"/>
                  </a:schemeClr>
                </a:solidFill>
                <a:cs typeface="+mn-ea"/>
                <a:sym typeface="+mn-lt"/>
              </a:endParaRPr>
            </a:p>
          </p:txBody>
        </p:sp>
        <p:sp>
          <p:nvSpPr>
            <p:cNvPr id="22" name="TextBox 21"/>
            <p:cNvSpPr txBox="1"/>
            <p:nvPr/>
          </p:nvSpPr>
          <p:spPr>
            <a:xfrm>
              <a:off x="1693635" y="1499965"/>
              <a:ext cx="2971800" cy="338554"/>
            </a:xfrm>
            <a:prstGeom prst="rect">
              <a:avLst/>
            </a:prstGeom>
            <a:noFill/>
          </p:spPr>
          <p:txBody>
            <a:bodyPr wrap="square" rtlCol="0">
              <a:spAutoFit/>
            </a:bodyPr>
            <a:lstStyle/>
            <a:p>
              <a:r>
                <a:rPr lang="zh-CN" altLang="en-US" sz="1600" b="1" dirty="0">
                  <a:solidFill>
                    <a:schemeClr val="tx1">
                      <a:lumMod val="65000"/>
                      <a:lumOff val="35000"/>
                    </a:schemeClr>
                  </a:solidFill>
                  <a:cs typeface="+mn-ea"/>
                  <a:sym typeface="+mn-lt"/>
                </a:rPr>
                <a:t>点击添加标题</a:t>
              </a:r>
              <a:endParaRPr lang="en-GB" sz="1600" b="1" dirty="0">
                <a:solidFill>
                  <a:schemeClr val="tx1">
                    <a:lumMod val="65000"/>
                    <a:lumOff val="35000"/>
                  </a:schemeClr>
                </a:solidFill>
                <a:cs typeface="+mn-ea"/>
                <a:sym typeface="+mn-lt"/>
              </a:endParaRPr>
            </a:p>
          </p:txBody>
        </p:sp>
      </p:grpSp>
      <p:grpSp>
        <p:nvGrpSpPr>
          <p:cNvPr id="23" name="Group 22"/>
          <p:cNvGrpSpPr/>
          <p:nvPr/>
        </p:nvGrpSpPr>
        <p:grpSpPr>
          <a:xfrm>
            <a:off x="1740129" y="5181779"/>
            <a:ext cx="4045360" cy="512971"/>
            <a:chOff x="1693635" y="1499965"/>
            <a:chExt cx="4045360" cy="512971"/>
          </a:xfrm>
        </p:grpSpPr>
        <p:sp>
          <p:nvSpPr>
            <p:cNvPr id="24" name="Rectangle 23"/>
            <p:cNvSpPr/>
            <p:nvPr/>
          </p:nvSpPr>
          <p:spPr>
            <a:xfrm>
              <a:off x="1698398" y="1766715"/>
              <a:ext cx="4040597" cy="246221"/>
            </a:xfrm>
            <a:prstGeom prst="rect">
              <a:avLst/>
            </a:prstGeom>
          </p:spPr>
          <p:txBody>
            <a:bodyPr wrap="square">
              <a:spAutoFit/>
            </a:bodyPr>
            <a:lstStyle/>
            <a:p>
              <a:r>
                <a:rPr lang="zh-CN" altLang="en-US" sz="1000" dirty="0">
                  <a:solidFill>
                    <a:schemeClr val="bg1">
                      <a:lumMod val="65000"/>
                    </a:schemeClr>
                  </a:solidFill>
                  <a:cs typeface="+mn-ea"/>
                  <a:sym typeface="+mn-lt"/>
                </a:rPr>
                <a:t>点击添加标题点击添加标题点击添加标题点击添加标题点击添加标题</a:t>
              </a:r>
              <a:endParaRPr lang="en-GB" sz="1000" dirty="0">
                <a:solidFill>
                  <a:schemeClr val="bg1">
                    <a:lumMod val="65000"/>
                  </a:schemeClr>
                </a:solidFill>
                <a:cs typeface="+mn-ea"/>
                <a:sym typeface="+mn-lt"/>
              </a:endParaRPr>
            </a:p>
          </p:txBody>
        </p:sp>
        <p:sp>
          <p:nvSpPr>
            <p:cNvPr id="25" name="TextBox 24"/>
            <p:cNvSpPr txBox="1"/>
            <p:nvPr/>
          </p:nvSpPr>
          <p:spPr>
            <a:xfrm>
              <a:off x="1693635" y="1499965"/>
              <a:ext cx="2971800" cy="338554"/>
            </a:xfrm>
            <a:prstGeom prst="rect">
              <a:avLst/>
            </a:prstGeom>
            <a:noFill/>
          </p:spPr>
          <p:txBody>
            <a:bodyPr wrap="square" rtlCol="0">
              <a:spAutoFit/>
            </a:bodyPr>
            <a:lstStyle/>
            <a:p>
              <a:r>
                <a:rPr lang="zh-CN" altLang="en-US" sz="1600" b="1" dirty="0">
                  <a:solidFill>
                    <a:schemeClr val="tx1">
                      <a:lumMod val="65000"/>
                      <a:lumOff val="35000"/>
                    </a:schemeClr>
                  </a:solidFill>
                  <a:cs typeface="+mn-ea"/>
                  <a:sym typeface="+mn-lt"/>
                </a:rPr>
                <a:t>点击添加标题</a:t>
              </a:r>
              <a:endParaRPr lang="en-GB" sz="1600" b="1" dirty="0">
                <a:solidFill>
                  <a:schemeClr val="tx1">
                    <a:lumMod val="65000"/>
                    <a:lumOff val="35000"/>
                  </a:schemeClr>
                </a:solidFill>
                <a:cs typeface="+mn-ea"/>
                <a:sym typeface="+mn-lt"/>
              </a:endParaRPr>
            </a:p>
          </p:txBody>
        </p:sp>
      </p:grpSp>
      <p:grpSp>
        <p:nvGrpSpPr>
          <p:cNvPr id="41" name="Group 40"/>
          <p:cNvGrpSpPr/>
          <p:nvPr/>
        </p:nvGrpSpPr>
        <p:grpSpPr>
          <a:xfrm>
            <a:off x="1102357" y="3449928"/>
            <a:ext cx="604435" cy="577312"/>
            <a:chOff x="1102357" y="3626910"/>
            <a:chExt cx="604434" cy="577312"/>
          </a:xfrm>
        </p:grpSpPr>
        <p:sp>
          <p:nvSpPr>
            <p:cNvPr id="42" name="Rounded Rectangle 28"/>
            <p:cNvSpPr/>
            <p:nvPr/>
          </p:nvSpPr>
          <p:spPr>
            <a:xfrm>
              <a:off x="1102357" y="3626910"/>
              <a:ext cx="604434" cy="577312"/>
            </a:xfrm>
            <a:prstGeom prst="roundRect">
              <a:avLst>
                <a:gd name="adj" fmla="val 265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43" name="Freeform 550"/>
            <p:cNvSpPr>
              <a:spLocks noEditPoints="1"/>
            </p:cNvSpPr>
            <p:nvPr/>
          </p:nvSpPr>
          <p:spPr bwMode="auto">
            <a:xfrm>
              <a:off x="1255715" y="3773128"/>
              <a:ext cx="300828" cy="300828"/>
            </a:xfrm>
            <a:custGeom>
              <a:avLst/>
              <a:gdLst>
                <a:gd name="T0" fmla="*/ 405 w 469"/>
                <a:gd name="T1" fmla="*/ 64 h 469"/>
                <a:gd name="T2" fmla="*/ 405 w 469"/>
                <a:gd name="T3" fmla="*/ 64 h 469"/>
                <a:gd name="T4" fmla="*/ 405 w 469"/>
                <a:gd name="T5" fmla="*/ 64 h 469"/>
                <a:gd name="T6" fmla="*/ 345 w 469"/>
                <a:gd name="T7" fmla="*/ 5 h 469"/>
                <a:gd name="T8" fmla="*/ 333 w 469"/>
                <a:gd name="T9" fmla="*/ 0 h 469"/>
                <a:gd name="T10" fmla="*/ 327 w 469"/>
                <a:gd name="T11" fmla="*/ 2 h 469"/>
                <a:gd name="T12" fmla="*/ 36 w 469"/>
                <a:gd name="T13" fmla="*/ 291 h 469"/>
                <a:gd name="T14" fmla="*/ 33 w 469"/>
                <a:gd name="T15" fmla="*/ 294 h 469"/>
                <a:gd name="T16" fmla="*/ 0 w 469"/>
                <a:gd name="T17" fmla="*/ 448 h 469"/>
                <a:gd name="T18" fmla="*/ 0 w 469"/>
                <a:gd name="T19" fmla="*/ 453 h 469"/>
                <a:gd name="T20" fmla="*/ 2 w 469"/>
                <a:gd name="T21" fmla="*/ 460 h 469"/>
                <a:gd name="T22" fmla="*/ 5 w 469"/>
                <a:gd name="T23" fmla="*/ 465 h 469"/>
                <a:gd name="T24" fmla="*/ 17 w 469"/>
                <a:gd name="T25" fmla="*/ 469 h 469"/>
                <a:gd name="T26" fmla="*/ 20 w 469"/>
                <a:gd name="T27" fmla="*/ 469 h 469"/>
                <a:gd name="T28" fmla="*/ 169 w 469"/>
                <a:gd name="T29" fmla="*/ 438 h 469"/>
                <a:gd name="T30" fmla="*/ 178 w 469"/>
                <a:gd name="T31" fmla="*/ 433 h 469"/>
                <a:gd name="T32" fmla="*/ 463 w 469"/>
                <a:gd name="T33" fmla="*/ 148 h 469"/>
                <a:gd name="T34" fmla="*/ 469 w 469"/>
                <a:gd name="T35" fmla="*/ 135 h 469"/>
                <a:gd name="T36" fmla="*/ 463 w 469"/>
                <a:gd name="T37" fmla="*/ 123 h 469"/>
                <a:gd name="T38" fmla="*/ 58 w 469"/>
                <a:gd name="T39" fmla="*/ 338 h 469"/>
                <a:gd name="T40" fmla="*/ 39 w 469"/>
                <a:gd name="T41" fmla="*/ 430 h 469"/>
                <a:gd name="T42" fmla="*/ 166 w 469"/>
                <a:gd name="T43" fmla="*/ 397 h 469"/>
                <a:gd name="T44" fmla="*/ 333 w 469"/>
                <a:gd name="T45" fmla="*/ 40 h 469"/>
                <a:gd name="T46" fmla="*/ 211 w 469"/>
                <a:gd name="T47" fmla="*/ 235 h 469"/>
                <a:gd name="T48" fmla="*/ 206 w 469"/>
                <a:gd name="T49" fmla="*/ 241 h 469"/>
                <a:gd name="T50" fmla="*/ 206 w 469"/>
                <a:gd name="T51" fmla="*/ 252 h 469"/>
                <a:gd name="T52" fmla="*/ 211 w 469"/>
                <a:gd name="T53" fmla="*/ 258 h 469"/>
                <a:gd name="T54" fmla="*/ 223 w 469"/>
                <a:gd name="T55" fmla="*/ 263 h 469"/>
                <a:gd name="T56" fmla="*/ 229 w 469"/>
                <a:gd name="T57" fmla="*/ 263 h 469"/>
                <a:gd name="T58" fmla="*/ 393 w 469"/>
                <a:gd name="T59" fmla="*/ 100 h 469"/>
                <a:gd name="T60" fmla="*/ 166 w 469"/>
                <a:gd name="T61" fmla="*/ 397 h 469"/>
                <a:gd name="T62" fmla="*/ 166 w 469"/>
                <a:gd name="T63" fmla="*/ 39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9" h="469">
                  <a:moveTo>
                    <a:pt x="463" y="123"/>
                  </a:moveTo>
                  <a:lnTo>
                    <a:pt x="405" y="64"/>
                  </a:lnTo>
                  <a:lnTo>
                    <a:pt x="405" y="64"/>
                  </a:lnTo>
                  <a:lnTo>
                    <a:pt x="405" y="64"/>
                  </a:lnTo>
                  <a:lnTo>
                    <a:pt x="405" y="64"/>
                  </a:lnTo>
                  <a:lnTo>
                    <a:pt x="405" y="64"/>
                  </a:lnTo>
                  <a:lnTo>
                    <a:pt x="345" y="5"/>
                  </a:lnTo>
                  <a:lnTo>
                    <a:pt x="345" y="5"/>
                  </a:lnTo>
                  <a:lnTo>
                    <a:pt x="341" y="2"/>
                  </a:lnTo>
                  <a:lnTo>
                    <a:pt x="333" y="0"/>
                  </a:lnTo>
                  <a:lnTo>
                    <a:pt x="333" y="0"/>
                  </a:lnTo>
                  <a:lnTo>
                    <a:pt x="327" y="2"/>
                  </a:lnTo>
                  <a:lnTo>
                    <a:pt x="321" y="5"/>
                  </a:lnTo>
                  <a:lnTo>
                    <a:pt x="36" y="291"/>
                  </a:lnTo>
                  <a:lnTo>
                    <a:pt x="36" y="291"/>
                  </a:lnTo>
                  <a:lnTo>
                    <a:pt x="33" y="294"/>
                  </a:lnTo>
                  <a:lnTo>
                    <a:pt x="32" y="300"/>
                  </a:lnTo>
                  <a:lnTo>
                    <a:pt x="0" y="448"/>
                  </a:lnTo>
                  <a:lnTo>
                    <a:pt x="0" y="448"/>
                  </a:lnTo>
                  <a:lnTo>
                    <a:pt x="0" y="453"/>
                  </a:lnTo>
                  <a:lnTo>
                    <a:pt x="0" y="457"/>
                  </a:lnTo>
                  <a:lnTo>
                    <a:pt x="2" y="460"/>
                  </a:lnTo>
                  <a:lnTo>
                    <a:pt x="5" y="465"/>
                  </a:lnTo>
                  <a:lnTo>
                    <a:pt x="5" y="465"/>
                  </a:lnTo>
                  <a:lnTo>
                    <a:pt x="11" y="467"/>
                  </a:lnTo>
                  <a:lnTo>
                    <a:pt x="17" y="469"/>
                  </a:lnTo>
                  <a:lnTo>
                    <a:pt x="17" y="469"/>
                  </a:lnTo>
                  <a:lnTo>
                    <a:pt x="20" y="469"/>
                  </a:lnTo>
                  <a:lnTo>
                    <a:pt x="169" y="438"/>
                  </a:lnTo>
                  <a:lnTo>
                    <a:pt x="169" y="438"/>
                  </a:lnTo>
                  <a:lnTo>
                    <a:pt x="173" y="436"/>
                  </a:lnTo>
                  <a:lnTo>
                    <a:pt x="178" y="433"/>
                  </a:lnTo>
                  <a:lnTo>
                    <a:pt x="463" y="148"/>
                  </a:lnTo>
                  <a:lnTo>
                    <a:pt x="463" y="148"/>
                  </a:lnTo>
                  <a:lnTo>
                    <a:pt x="468" y="142"/>
                  </a:lnTo>
                  <a:lnTo>
                    <a:pt x="469" y="135"/>
                  </a:lnTo>
                  <a:lnTo>
                    <a:pt x="468" y="129"/>
                  </a:lnTo>
                  <a:lnTo>
                    <a:pt x="463" y="123"/>
                  </a:lnTo>
                  <a:lnTo>
                    <a:pt x="463" y="123"/>
                  </a:lnTo>
                  <a:close/>
                  <a:moveTo>
                    <a:pt x="58" y="338"/>
                  </a:moveTo>
                  <a:lnTo>
                    <a:pt x="132" y="411"/>
                  </a:lnTo>
                  <a:lnTo>
                    <a:pt x="39" y="430"/>
                  </a:lnTo>
                  <a:lnTo>
                    <a:pt x="58" y="338"/>
                  </a:lnTo>
                  <a:close/>
                  <a:moveTo>
                    <a:pt x="166" y="397"/>
                  </a:moveTo>
                  <a:lnTo>
                    <a:pt x="72" y="303"/>
                  </a:lnTo>
                  <a:lnTo>
                    <a:pt x="333" y="40"/>
                  </a:lnTo>
                  <a:lnTo>
                    <a:pt x="369" y="76"/>
                  </a:lnTo>
                  <a:lnTo>
                    <a:pt x="211" y="235"/>
                  </a:lnTo>
                  <a:lnTo>
                    <a:pt x="211" y="235"/>
                  </a:lnTo>
                  <a:lnTo>
                    <a:pt x="206" y="241"/>
                  </a:lnTo>
                  <a:lnTo>
                    <a:pt x="205" y="247"/>
                  </a:lnTo>
                  <a:lnTo>
                    <a:pt x="206" y="252"/>
                  </a:lnTo>
                  <a:lnTo>
                    <a:pt x="211" y="258"/>
                  </a:lnTo>
                  <a:lnTo>
                    <a:pt x="211" y="258"/>
                  </a:lnTo>
                  <a:lnTo>
                    <a:pt x="215" y="263"/>
                  </a:lnTo>
                  <a:lnTo>
                    <a:pt x="223" y="263"/>
                  </a:lnTo>
                  <a:lnTo>
                    <a:pt x="223" y="263"/>
                  </a:lnTo>
                  <a:lnTo>
                    <a:pt x="229" y="263"/>
                  </a:lnTo>
                  <a:lnTo>
                    <a:pt x="235" y="258"/>
                  </a:lnTo>
                  <a:lnTo>
                    <a:pt x="393" y="100"/>
                  </a:lnTo>
                  <a:lnTo>
                    <a:pt x="427" y="135"/>
                  </a:lnTo>
                  <a:lnTo>
                    <a:pt x="166" y="397"/>
                  </a:lnTo>
                  <a:close/>
                  <a:moveTo>
                    <a:pt x="166" y="397"/>
                  </a:moveTo>
                  <a:lnTo>
                    <a:pt x="166" y="397"/>
                  </a:lnTo>
                  <a:close/>
                </a:path>
              </a:pathLst>
            </a:custGeom>
            <a:solidFill>
              <a:schemeClr val="bg1"/>
            </a:solidFill>
            <a:ln>
              <a:noFill/>
            </a:ln>
          </p:spPr>
          <p:txBody>
            <a:bodyPr vert="horz" wrap="square" lIns="91440" tIns="45720" rIns="91440" bIns="45720" numCol="1" anchor="t" anchorCtr="0" compatLnSpc="1"/>
            <a:lstStyle/>
            <a:p>
              <a:endParaRPr lang="en-IN" dirty="0">
                <a:cs typeface="+mn-ea"/>
                <a:sym typeface="+mn-lt"/>
              </a:endParaRPr>
            </a:p>
          </p:txBody>
        </p:sp>
      </p:grpSp>
      <p:grpSp>
        <p:nvGrpSpPr>
          <p:cNvPr id="44" name="Group 43"/>
          <p:cNvGrpSpPr/>
          <p:nvPr/>
        </p:nvGrpSpPr>
        <p:grpSpPr>
          <a:xfrm>
            <a:off x="1102357" y="4330141"/>
            <a:ext cx="604435" cy="577312"/>
            <a:chOff x="1102357" y="4507123"/>
            <a:chExt cx="604434" cy="577312"/>
          </a:xfrm>
        </p:grpSpPr>
        <p:sp>
          <p:nvSpPr>
            <p:cNvPr id="45" name="Rounded Rectangle 33"/>
            <p:cNvSpPr/>
            <p:nvPr/>
          </p:nvSpPr>
          <p:spPr>
            <a:xfrm>
              <a:off x="1102357" y="4507123"/>
              <a:ext cx="604434" cy="577312"/>
            </a:xfrm>
            <a:prstGeom prst="roundRect">
              <a:avLst>
                <a:gd name="adj" fmla="val 2656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46" name="Freeform 564"/>
            <p:cNvSpPr>
              <a:spLocks noEditPoints="1"/>
            </p:cNvSpPr>
            <p:nvPr/>
          </p:nvSpPr>
          <p:spPr bwMode="auto">
            <a:xfrm>
              <a:off x="1259321" y="4647377"/>
              <a:ext cx="311528" cy="312755"/>
            </a:xfrm>
            <a:custGeom>
              <a:avLst/>
              <a:gdLst>
                <a:gd name="T0" fmla="*/ 321 w 510"/>
                <a:gd name="T1" fmla="*/ 4 h 509"/>
                <a:gd name="T2" fmla="*/ 304 w 510"/>
                <a:gd name="T3" fmla="*/ 1 h 509"/>
                <a:gd name="T4" fmla="*/ 292 w 510"/>
                <a:gd name="T5" fmla="*/ 10 h 509"/>
                <a:gd name="T6" fmla="*/ 271 w 510"/>
                <a:gd name="T7" fmla="*/ 64 h 509"/>
                <a:gd name="T8" fmla="*/ 193 w 510"/>
                <a:gd name="T9" fmla="*/ 154 h 509"/>
                <a:gd name="T10" fmla="*/ 172 w 510"/>
                <a:gd name="T11" fmla="*/ 151 h 509"/>
                <a:gd name="T12" fmla="*/ 147 w 510"/>
                <a:gd name="T13" fmla="*/ 155 h 509"/>
                <a:gd name="T14" fmla="*/ 126 w 510"/>
                <a:gd name="T15" fmla="*/ 170 h 509"/>
                <a:gd name="T16" fmla="*/ 108 w 510"/>
                <a:gd name="T17" fmla="*/ 203 h 509"/>
                <a:gd name="T18" fmla="*/ 112 w 510"/>
                <a:gd name="T19" fmla="*/ 240 h 509"/>
                <a:gd name="T20" fmla="*/ 175 w 510"/>
                <a:gd name="T21" fmla="*/ 310 h 509"/>
                <a:gd name="T22" fmla="*/ 2 w 510"/>
                <a:gd name="T23" fmla="*/ 485 h 509"/>
                <a:gd name="T24" fmla="*/ 5 w 510"/>
                <a:gd name="T25" fmla="*/ 505 h 509"/>
                <a:gd name="T26" fmla="*/ 17 w 510"/>
                <a:gd name="T27" fmla="*/ 509 h 509"/>
                <a:gd name="T28" fmla="*/ 29 w 510"/>
                <a:gd name="T29" fmla="*/ 505 h 509"/>
                <a:gd name="T30" fmla="*/ 247 w 510"/>
                <a:gd name="T31" fmla="*/ 384 h 509"/>
                <a:gd name="T32" fmla="*/ 280 w 510"/>
                <a:gd name="T33" fmla="*/ 401 h 509"/>
                <a:gd name="T34" fmla="*/ 307 w 510"/>
                <a:gd name="T35" fmla="*/ 401 h 509"/>
                <a:gd name="T36" fmla="*/ 339 w 510"/>
                <a:gd name="T37" fmla="*/ 384 h 509"/>
                <a:gd name="T38" fmla="*/ 350 w 510"/>
                <a:gd name="T39" fmla="*/ 369 h 509"/>
                <a:gd name="T40" fmla="*/ 359 w 510"/>
                <a:gd name="T41" fmla="*/ 343 h 509"/>
                <a:gd name="T42" fmla="*/ 356 w 510"/>
                <a:gd name="T43" fmla="*/ 316 h 509"/>
                <a:gd name="T44" fmla="*/ 445 w 510"/>
                <a:gd name="T45" fmla="*/ 237 h 509"/>
                <a:gd name="T46" fmla="*/ 498 w 510"/>
                <a:gd name="T47" fmla="*/ 216 h 509"/>
                <a:gd name="T48" fmla="*/ 508 w 510"/>
                <a:gd name="T49" fmla="*/ 206 h 509"/>
                <a:gd name="T50" fmla="*/ 505 w 510"/>
                <a:gd name="T51" fmla="*/ 188 h 509"/>
                <a:gd name="T52" fmla="*/ 417 w 510"/>
                <a:gd name="T53" fmla="*/ 210 h 509"/>
                <a:gd name="T54" fmla="*/ 407 w 510"/>
                <a:gd name="T55" fmla="*/ 216 h 509"/>
                <a:gd name="T56" fmla="*/ 323 w 510"/>
                <a:gd name="T57" fmla="*/ 300 h 509"/>
                <a:gd name="T58" fmla="*/ 319 w 510"/>
                <a:gd name="T59" fmla="*/ 315 h 509"/>
                <a:gd name="T60" fmla="*/ 324 w 510"/>
                <a:gd name="T61" fmla="*/ 331 h 509"/>
                <a:gd name="T62" fmla="*/ 316 w 510"/>
                <a:gd name="T63" fmla="*/ 360 h 509"/>
                <a:gd name="T64" fmla="*/ 305 w 510"/>
                <a:gd name="T65" fmla="*/ 366 h 509"/>
                <a:gd name="T66" fmla="*/ 293 w 510"/>
                <a:gd name="T67" fmla="*/ 369 h 509"/>
                <a:gd name="T68" fmla="*/ 275 w 510"/>
                <a:gd name="T69" fmla="*/ 363 h 509"/>
                <a:gd name="T70" fmla="*/ 211 w 510"/>
                <a:gd name="T71" fmla="*/ 298 h 509"/>
                <a:gd name="T72" fmla="*/ 211 w 510"/>
                <a:gd name="T73" fmla="*/ 298 h 509"/>
                <a:gd name="T74" fmla="*/ 147 w 510"/>
                <a:gd name="T75" fmla="*/ 233 h 509"/>
                <a:gd name="T76" fmla="*/ 141 w 510"/>
                <a:gd name="T77" fmla="*/ 216 h 509"/>
                <a:gd name="T78" fmla="*/ 147 w 510"/>
                <a:gd name="T79" fmla="*/ 198 h 509"/>
                <a:gd name="T80" fmla="*/ 156 w 510"/>
                <a:gd name="T81" fmla="*/ 189 h 509"/>
                <a:gd name="T82" fmla="*/ 172 w 510"/>
                <a:gd name="T83" fmla="*/ 185 h 509"/>
                <a:gd name="T84" fmla="*/ 189 w 510"/>
                <a:gd name="T85" fmla="*/ 189 h 509"/>
                <a:gd name="T86" fmla="*/ 199 w 510"/>
                <a:gd name="T87" fmla="*/ 191 h 509"/>
                <a:gd name="T88" fmla="*/ 292 w 510"/>
                <a:gd name="T89" fmla="*/ 104 h 509"/>
                <a:gd name="T90" fmla="*/ 293 w 510"/>
                <a:gd name="T91" fmla="*/ 101 h 509"/>
                <a:gd name="T92" fmla="*/ 299 w 510"/>
                <a:gd name="T93" fmla="*/ 92 h 509"/>
                <a:gd name="T94" fmla="*/ 465 w 510"/>
                <a:gd name="T95" fmla="*/ 195 h 509"/>
                <a:gd name="T96" fmla="*/ 417 w 510"/>
                <a:gd name="T97" fmla="*/ 210 h 509"/>
                <a:gd name="T98" fmla="*/ 417 w 510"/>
                <a:gd name="T99" fmla="*/ 21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0" h="509">
                  <a:moveTo>
                    <a:pt x="505" y="188"/>
                  </a:moveTo>
                  <a:lnTo>
                    <a:pt x="321" y="4"/>
                  </a:lnTo>
                  <a:lnTo>
                    <a:pt x="321" y="4"/>
                  </a:lnTo>
                  <a:lnTo>
                    <a:pt x="316" y="1"/>
                  </a:lnTo>
                  <a:lnTo>
                    <a:pt x="310" y="0"/>
                  </a:lnTo>
                  <a:lnTo>
                    <a:pt x="304" y="1"/>
                  </a:lnTo>
                  <a:lnTo>
                    <a:pt x="298" y="4"/>
                  </a:lnTo>
                  <a:lnTo>
                    <a:pt x="298" y="4"/>
                  </a:lnTo>
                  <a:lnTo>
                    <a:pt x="292" y="10"/>
                  </a:lnTo>
                  <a:lnTo>
                    <a:pt x="287" y="19"/>
                  </a:lnTo>
                  <a:lnTo>
                    <a:pt x="278" y="42"/>
                  </a:lnTo>
                  <a:lnTo>
                    <a:pt x="271" y="64"/>
                  </a:lnTo>
                  <a:lnTo>
                    <a:pt x="266" y="80"/>
                  </a:lnTo>
                  <a:lnTo>
                    <a:pt x="266" y="80"/>
                  </a:lnTo>
                  <a:lnTo>
                    <a:pt x="193" y="154"/>
                  </a:lnTo>
                  <a:lnTo>
                    <a:pt x="193" y="154"/>
                  </a:lnTo>
                  <a:lnTo>
                    <a:pt x="183" y="152"/>
                  </a:lnTo>
                  <a:lnTo>
                    <a:pt x="172" y="151"/>
                  </a:lnTo>
                  <a:lnTo>
                    <a:pt x="172" y="151"/>
                  </a:lnTo>
                  <a:lnTo>
                    <a:pt x="160" y="152"/>
                  </a:lnTo>
                  <a:lnTo>
                    <a:pt x="147" y="155"/>
                  </a:lnTo>
                  <a:lnTo>
                    <a:pt x="136" y="161"/>
                  </a:lnTo>
                  <a:lnTo>
                    <a:pt x="126" y="170"/>
                  </a:lnTo>
                  <a:lnTo>
                    <a:pt x="126" y="170"/>
                  </a:lnTo>
                  <a:lnTo>
                    <a:pt x="118" y="180"/>
                  </a:lnTo>
                  <a:lnTo>
                    <a:pt x="112" y="191"/>
                  </a:lnTo>
                  <a:lnTo>
                    <a:pt x="108" y="203"/>
                  </a:lnTo>
                  <a:lnTo>
                    <a:pt x="106" y="216"/>
                  </a:lnTo>
                  <a:lnTo>
                    <a:pt x="108" y="228"/>
                  </a:lnTo>
                  <a:lnTo>
                    <a:pt x="112" y="240"/>
                  </a:lnTo>
                  <a:lnTo>
                    <a:pt x="118" y="252"/>
                  </a:lnTo>
                  <a:lnTo>
                    <a:pt x="126" y="263"/>
                  </a:lnTo>
                  <a:lnTo>
                    <a:pt x="175" y="310"/>
                  </a:lnTo>
                  <a:lnTo>
                    <a:pt x="5" y="479"/>
                  </a:lnTo>
                  <a:lnTo>
                    <a:pt x="5" y="479"/>
                  </a:lnTo>
                  <a:lnTo>
                    <a:pt x="2" y="485"/>
                  </a:lnTo>
                  <a:lnTo>
                    <a:pt x="0" y="493"/>
                  </a:lnTo>
                  <a:lnTo>
                    <a:pt x="2" y="499"/>
                  </a:lnTo>
                  <a:lnTo>
                    <a:pt x="5" y="505"/>
                  </a:lnTo>
                  <a:lnTo>
                    <a:pt x="5" y="505"/>
                  </a:lnTo>
                  <a:lnTo>
                    <a:pt x="11" y="507"/>
                  </a:lnTo>
                  <a:lnTo>
                    <a:pt x="17" y="509"/>
                  </a:lnTo>
                  <a:lnTo>
                    <a:pt x="17" y="509"/>
                  </a:lnTo>
                  <a:lnTo>
                    <a:pt x="24" y="507"/>
                  </a:lnTo>
                  <a:lnTo>
                    <a:pt x="29" y="505"/>
                  </a:lnTo>
                  <a:lnTo>
                    <a:pt x="199" y="334"/>
                  </a:lnTo>
                  <a:lnTo>
                    <a:pt x="247" y="384"/>
                  </a:lnTo>
                  <a:lnTo>
                    <a:pt x="247" y="384"/>
                  </a:lnTo>
                  <a:lnTo>
                    <a:pt x="257" y="391"/>
                  </a:lnTo>
                  <a:lnTo>
                    <a:pt x="268" y="397"/>
                  </a:lnTo>
                  <a:lnTo>
                    <a:pt x="280" y="401"/>
                  </a:lnTo>
                  <a:lnTo>
                    <a:pt x="293" y="401"/>
                  </a:lnTo>
                  <a:lnTo>
                    <a:pt x="293" y="401"/>
                  </a:lnTo>
                  <a:lnTo>
                    <a:pt x="307" y="401"/>
                  </a:lnTo>
                  <a:lnTo>
                    <a:pt x="319" y="397"/>
                  </a:lnTo>
                  <a:lnTo>
                    <a:pt x="329" y="391"/>
                  </a:lnTo>
                  <a:lnTo>
                    <a:pt x="339" y="384"/>
                  </a:lnTo>
                  <a:lnTo>
                    <a:pt x="339" y="384"/>
                  </a:lnTo>
                  <a:lnTo>
                    <a:pt x="345" y="376"/>
                  </a:lnTo>
                  <a:lnTo>
                    <a:pt x="350" y="369"/>
                  </a:lnTo>
                  <a:lnTo>
                    <a:pt x="354" y="360"/>
                  </a:lnTo>
                  <a:lnTo>
                    <a:pt x="357" y="352"/>
                  </a:lnTo>
                  <a:lnTo>
                    <a:pt x="359" y="343"/>
                  </a:lnTo>
                  <a:lnTo>
                    <a:pt x="359" y="334"/>
                  </a:lnTo>
                  <a:lnTo>
                    <a:pt x="357" y="325"/>
                  </a:lnTo>
                  <a:lnTo>
                    <a:pt x="356" y="316"/>
                  </a:lnTo>
                  <a:lnTo>
                    <a:pt x="429" y="242"/>
                  </a:lnTo>
                  <a:lnTo>
                    <a:pt x="429" y="242"/>
                  </a:lnTo>
                  <a:lnTo>
                    <a:pt x="445" y="237"/>
                  </a:lnTo>
                  <a:lnTo>
                    <a:pt x="468" y="231"/>
                  </a:lnTo>
                  <a:lnTo>
                    <a:pt x="489" y="222"/>
                  </a:lnTo>
                  <a:lnTo>
                    <a:pt x="498" y="216"/>
                  </a:lnTo>
                  <a:lnTo>
                    <a:pt x="505" y="212"/>
                  </a:lnTo>
                  <a:lnTo>
                    <a:pt x="505" y="212"/>
                  </a:lnTo>
                  <a:lnTo>
                    <a:pt x="508" y="206"/>
                  </a:lnTo>
                  <a:lnTo>
                    <a:pt x="510" y="200"/>
                  </a:lnTo>
                  <a:lnTo>
                    <a:pt x="508" y="194"/>
                  </a:lnTo>
                  <a:lnTo>
                    <a:pt x="505" y="188"/>
                  </a:lnTo>
                  <a:lnTo>
                    <a:pt x="505" y="188"/>
                  </a:lnTo>
                  <a:close/>
                  <a:moveTo>
                    <a:pt x="417" y="210"/>
                  </a:moveTo>
                  <a:lnTo>
                    <a:pt x="417" y="210"/>
                  </a:lnTo>
                  <a:lnTo>
                    <a:pt x="411" y="212"/>
                  </a:lnTo>
                  <a:lnTo>
                    <a:pt x="407" y="216"/>
                  </a:lnTo>
                  <a:lnTo>
                    <a:pt x="407" y="216"/>
                  </a:lnTo>
                  <a:lnTo>
                    <a:pt x="405" y="218"/>
                  </a:lnTo>
                  <a:lnTo>
                    <a:pt x="323" y="300"/>
                  </a:lnTo>
                  <a:lnTo>
                    <a:pt x="323" y="300"/>
                  </a:lnTo>
                  <a:lnTo>
                    <a:pt x="320" y="304"/>
                  </a:lnTo>
                  <a:lnTo>
                    <a:pt x="319" y="310"/>
                  </a:lnTo>
                  <a:lnTo>
                    <a:pt x="319" y="315"/>
                  </a:lnTo>
                  <a:lnTo>
                    <a:pt x="320" y="321"/>
                  </a:lnTo>
                  <a:lnTo>
                    <a:pt x="320" y="321"/>
                  </a:lnTo>
                  <a:lnTo>
                    <a:pt x="324" y="331"/>
                  </a:lnTo>
                  <a:lnTo>
                    <a:pt x="324" y="340"/>
                  </a:lnTo>
                  <a:lnTo>
                    <a:pt x="321" y="351"/>
                  </a:lnTo>
                  <a:lnTo>
                    <a:pt x="316" y="360"/>
                  </a:lnTo>
                  <a:lnTo>
                    <a:pt x="316" y="360"/>
                  </a:lnTo>
                  <a:lnTo>
                    <a:pt x="311" y="363"/>
                  </a:lnTo>
                  <a:lnTo>
                    <a:pt x="305" y="366"/>
                  </a:lnTo>
                  <a:lnTo>
                    <a:pt x="299" y="367"/>
                  </a:lnTo>
                  <a:lnTo>
                    <a:pt x="293" y="369"/>
                  </a:lnTo>
                  <a:lnTo>
                    <a:pt x="293" y="369"/>
                  </a:lnTo>
                  <a:lnTo>
                    <a:pt x="287" y="367"/>
                  </a:lnTo>
                  <a:lnTo>
                    <a:pt x="281" y="366"/>
                  </a:lnTo>
                  <a:lnTo>
                    <a:pt x="275" y="363"/>
                  </a:lnTo>
                  <a:lnTo>
                    <a:pt x="271" y="360"/>
                  </a:lnTo>
                  <a:lnTo>
                    <a:pt x="211" y="298"/>
                  </a:lnTo>
                  <a:lnTo>
                    <a:pt x="211" y="298"/>
                  </a:lnTo>
                  <a:lnTo>
                    <a:pt x="211" y="298"/>
                  </a:lnTo>
                  <a:lnTo>
                    <a:pt x="211" y="298"/>
                  </a:lnTo>
                  <a:lnTo>
                    <a:pt x="211" y="298"/>
                  </a:lnTo>
                  <a:lnTo>
                    <a:pt x="150" y="239"/>
                  </a:lnTo>
                  <a:lnTo>
                    <a:pt x="150" y="239"/>
                  </a:lnTo>
                  <a:lnTo>
                    <a:pt x="147" y="233"/>
                  </a:lnTo>
                  <a:lnTo>
                    <a:pt x="144" y="228"/>
                  </a:lnTo>
                  <a:lnTo>
                    <a:pt x="142" y="222"/>
                  </a:lnTo>
                  <a:lnTo>
                    <a:pt x="141" y="216"/>
                  </a:lnTo>
                  <a:lnTo>
                    <a:pt x="142" y="210"/>
                  </a:lnTo>
                  <a:lnTo>
                    <a:pt x="144" y="204"/>
                  </a:lnTo>
                  <a:lnTo>
                    <a:pt x="147" y="198"/>
                  </a:lnTo>
                  <a:lnTo>
                    <a:pt x="150" y="194"/>
                  </a:lnTo>
                  <a:lnTo>
                    <a:pt x="150" y="194"/>
                  </a:lnTo>
                  <a:lnTo>
                    <a:pt x="156" y="189"/>
                  </a:lnTo>
                  <a:lnTo>
                    <a:pt x="160" y="186"/>
                  </a:lnTo>
                  <a:lnTo>
                    <a:pt x="166" y="185"/>
                  </a:lnTo>
                  <a:lnTo>
                    <a:pt x="172" y="185"/>
                  </a:lnTo>
                  <a:lnTo>
                    <a:pt x="172" y="185"/>
                  </a:lnTo>
                  <a:lnTo>
                    <a:pt x="181" y="186"/>
                  </a:lnTo>
                  <a:lnTo>
                    <a:pt x="189" y="189"/>
                  </a:lnTo>
                  <a:lnTo>
                    <a:pt x="189" y="189"/>
                  </a:lnTo>
                  <a:lnTo>
                    <a:pt x="193" y="191"/>
                  </a:lnTo>
                  <a:lnTo>
                    <a:pt x="199" y="191"/>
                  </a:lnTo>
                  <a:lnTo>
                    <a:pt x="205" y="189"/>
                  </a:lnTo>
                  <a:lnTo>
                    <a:pt x="210" y="186"/>
                  </a:lnTo>
                  <a:lnTo>
                    <a:pt x="292" y="104"/>
                  </a:lnTo>
                  <a:lnTo>
                    <a:pt x="292" y="104"/>
                  </a:lnTo>
                  <a:lnTo>
                    <a:pt x="293" y="101"/>
                  </a:lnTo>
                  <a:lnTo>
                    <a:pt x="293" y="101"/>
                  </a:lnTo>
                  <a:lnTo>
                    <a:pt x="298" y="98"/>
                  </a:lnTo>
                  <a:lnTo>
                    <a:pt x="299" y="92"/>
                  </a:lnTo>
                  <a:lnTo>
                    <a:pt x="299" y="92"/>
                  </a:lnTo>
                  <a:lnTo>
                    <a:pt x="305" y="70"/>
                  </a:lnTo>
                  <a:lnTo>
                    <a:pt x="314" y="45"/>
                  </a:lnTo>
                  <a:lnTo>
                    <a:pt x="465" y="195"/>
                  </a:lnTo>
                  <a:lnTo>
                    <a:pt x="465" y="195"/>
                  </a:lnTo>
                  <a:lnTo>
                    <a:pt x="439" y="204"/>
                  </a:lnTo>
                  <a:lnTo>
                    <a:pt x="417" y="210"/>
                  </a:lnTo>
                  <a:lnTo>
                    <a:pt x="417" y="210"/>
                  </a:lnTo>
                  <a:close/>
                  <a:moveTo>
                    <a:pt x="417" y="210"/>
                  </a:moveTo>
                  <a:lnTo>
                    <a:pt x="417" y="210"/>
                  </a:lnTo>
                  <a:close/>
                </a:path>
              </a:pathLst>
            </a:custGeom>
            <a:solidFill>
              <a:schemeClr val="bg1"/>
            </a:solidFill>
            <a:ln>
              <a:noFill/>
            </a:ln>
          </p:spPr>
          <p:txBody>
            <a:bodyPr vert="horz" wrap="square" lIns="91440" tIns="45720" rIns="91440" bIns="45720" numCol="1" anchor="t" anchorCtr="0" compatLnSpc="1"/>
            <a:lstStyle/>
            <a:p>
              <a:endParaRPr lang="en-IN" dirty="0">
                <a:cs typeface="+mn-ea"/>
                <a:sym typeface="+mn-lt"/>
              </a:endParaRPr>
            </a:p>
          </p:txBody>
        </p:sp>
      </p:grpSp>
      <p:grpSp>
        <p:nvGrpSpPr>
          <p:cNvPr id="47" name="Group 46"/>
          <p:cNvGrpSpPr/>
          <p:nvPr/>
        </p:nvGrpSpPr>
        <p:grpSpPr>
          <a:xfrm>
            <a:off x="1102357" y="5252276"/>
            <a:ext cx="604435" cy="577312"/>
            <a:chOff x="1102357" y="5429258"/>
            <a:chExt cx="604434" cy="577312"/>
          </a:xfrm>
        </p:grpSpPr>
        <p:sp>
          <p:nvSpPr>
            <p:cNvPr id="48" name="Rounded Rectangle 37"/>
            <p:cNvSpPr/>
            <p:nvPr/>
          </p:nvSpPr>
          <p:spPr>
            <a:xfrm>
              <a:off x="1102357" y="5429258"/>
              <a:ext cx="604434" cy="577312"/>
            </a:xfrm>
            <a:prstGeom prst="roundRect">
              <a:avLst>
                <a:gd name="adj" fmla="val 2656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49" name="Freeform 428"/>
            <p:cNvSpPr>
              <a:spLocks noEditPoints="1"/>
            </p:cNvSpPr>
            <p:nvPr/>
          </p:nvSpPr>
          <p:spPr bwMode="auto">
            <a:xfrm>
              <a:off x="1330780" y="5563499"/>
              <a:ext cx="225763" cy="324781"/>
            </a:xfrm>
            <a:custGeom>
              <a:avLst/>
              <a:gdLst>
                <a:gd name="T0" fmla="*/ 338 w 341"/>
                <a:gd name="T1" fmla="*/ 238 h 493"/>
                <a:gd name="T2" fmla="*/ 280 w 341"/>
                <a:gd name="T3" fmla="*/ 141 h 493"/>
                <a:gd name="T4" fmla="*/ 338 w 341"/>
                <a:gd name="T5" fmla="*/ 42 h 493"/>
                <a:gd name="T6" fmla="*/ 338 w 341"/>
                <a:gd name="T7" fmla="*/ 42 h 493"/>
                <a:gd name="T8" fmla="*/ 340 w 341"/>
                <a:gd name="T9" fmla="*/ 38 h 493"/>
                <a:gd name="T10" fmla="*/ 341 w 341"/>
                <a:gd name="T11" fmla="*/ 33 h 493"/>
                <a:gd name="T12" fmla="*/ 340 w 341"/>
                <a:gd name="T13" fmla="*/ 29 h 493"/>
                <a:gd name="T14" fmla="*/ 338 w 341"/>
                <a:gd name="T15" fmla="*/ 24 h 493"/>
                <a:gd name="T16" fmla="*/ 338 w 341"/>
                <a:gd name="T17" fmla="*/ 24 h 493"/>
                <a:gd name="T18" fmla="*/ 335 w 341"/>
                <a:gd name="T19" fmla="*/ 21 h 493"/>
                <a:gd name="T20" fmla="*/ 332 w 341"/>
                <a:gd name="T21" fmla="*/ 18 h 493"/>
                <a:gd name="T22" fmla="*/ 328 w 341"/>
                <a:gd name="T23" fmla="*/ 17 h 493"/>
                <a:gd name="T24" fmla="*/ 324 w 341"/>
                <a:gd name="T25" fmla="*/ 17 h 493"/>
                <a:gd name="T26" fmla="*/ 32 w 341"/>
                <a:gd name="T27" fmla="*/ 17 h 493"/>
                <a:gd name="T28" fmla="*/ 32 w 341"/>
                <a:gd name="T29" fmla="*/ 17 h 493"/>
                <a:gd name="T30" fmla="*/ 31 w 341"/>
                <a:gd name="T31" fmla="*/ 9 h 493"/>
                <a:gd name="T32" fmla="*/ 28 w 341"/>
                <a:gd name="T33" fmla="*/ 5 h 493"/>
                <a:gd name="T34" fmla="*/ 22 w 341"/>
                <a:gd name="T35" fmla="*/ 0 h 493"/>
                <a:gd name="T36" fmla="*/ 16 w 341"/>
                <a:gd name="T37" fmla="*/ 0 h 493"/>
                <a:gd name="T38" fmla="*/ 16 w 341"/>
                <a:gd name="T39" fmla="*/ 0 h 493"/>
                <a:gd name="T40" fmla="*/ 8 w 341"/>
                <a:gd name="T41" fmla="*/ 0 h 493"/>
                <a:gd name="T42" fmla="*/ 4 w 341"/>
                <a:gd name="T43" fmla="*/ 5 h 493"/>
                <a:gd name="T44" fmla="*/ 0 w 341"/>
                <a:gd name="T45" fmla="*/ 11 h 493"/>
                <a:gd name="T46" fmla="*/ 0 w 341"/>
                <a:gd name="T47" fmla="*/ 17 h 493"/>
                <a:gd name="T48" fmla="*/ 0 w 341"/>
                <a:gd name="T49" fmla="*/ 477 h 493"/>
                <a:gd name="T50" fmla="*/ 0 w 341"/>
                <a:gd name="T51" fmla="*/ 477 h 493"/>
                <a:gd name="T52" fmla="*/ 0 w 341"/>
                <a:gd name="T53" fmla="*/ 483 h 493"/>
                <a:gd name="T54" fmla="*/ 4 w 341"/>
                <a:gd name="T55" fmla="*/ 489 h 493"/>
                <a:gd name="T56" fmla="*/ 8 w 341"/>
                <a:gd name="T57" fmla="*/ 492 h 493"/>
                <a:gd name="T58" fmla="*/ 16 w 341"/>
                <a:gd name="T59" fmla="*/ 493 h 493"/>
                <a:gd name="T60" fmla="*/ 16 w 341"/>
                <a:gd name="T61" fmla="*/ 493 h 493"/>
                <a:gd name="T62" fmla="*/ 22 w 341"/>
                <a:gd name="T63" fmla="*/ 492 h 493"/>
                <a:gd name="T64" fmla="*/ 28 w 341"/>
                <a:gd name="T65" fmla="*/ 489 h 493"/>
                <a:gd name="T66" fmla="*/ 31 w 341"/>
                <a:gd name="T67" fmla="*/ 483 h 493"/>
                <a:gd name="T68" fmla="*/ 32 w 341"/>
                <a:gd name="T69" fmla="*/ 477 h 493"/>
                <a:gd name="T70" fmla="*/ 32 w 341"/>
                <a:gd name="T71" fmla="*/ 265 h 493"/>
                <a:gd name="T72" fmla="*/ 324 w 341"/>
                <a:gd name="T73" fmla="*/ 265 h 493"/>
                <a:gd name="T74" fmla="*/ 324 w 341"/>
                <a:gd name="T75" fmla="*/ 265 h 493"/>
                <a:gd name="T76" fmla="*/ 324 w 341"/>
                <a:gd name="T77" fmla="*/ 265 h 493"/>
                <a:gd name="T78" fmla="*/ 324 w 341"/>
                <a:gd name="T79" fmla="*/ 265 h 493"/>
                <a:gd name="T80" fmla="*/ 331 w 341"/>
                <a:gd name="T81" fmla="*/ 263 h 493"/>
                <a:gd name="T82" fmla="*/ 335 w 341"/>
                <a:gd name="T83" fmla="*/ 260 h 493"/>
                <a:gd name="T84" fmla="*/ 340 w 341"/>
                <a:gd name="T85" fmla="*/ 254 h 493"/>
                <a:gd name="T86" fmla="*/ 341 w 341"/>
                <a:gd name="T87" fmla="*/ 248 h 493"/>
                <a:gd name="T88" fmla="*/ 341 w 341"/>
                <a:gd name="T89" fmla="*/ 248 h 493"/>
                <a:gd name="T90" fmla="*/ 340 w 341"/>
                <a:gd name="T91" fmla="*/ 242 h 493"/>
                <a:gd name="T92" fmla="*/ 338 w 341"/>
                <a:gd name="T93" fmla="*/ 238 h 493"/>
                <a:gd name="T94" fmla="*/ 338 w 341"/>
                <a:gd name="T95" fmla="*/ 238 h 493"/>
                <a:gd name="T96" fmla="*/ 32 w 341"/>
                <a:gd name="T97" fmla="*/ 230 h 493"/>
                <a:gd name="T98" fmla="*/ 32 w 341"/>
                <a:gd name="T99" fmla="*/ 50 h 493"/>
                <a:gd name="T100" fmla="*/ 294 w 341"/>
                <a:gd name="T101" fmla="*/ 50 h 493"/>
                <a:gd name="T102" fmla="*/ 246 w 341"/>
                <a:gd name="T103" fmla="*/ 132 h 493"/>
                <a:gd name="T104" fmla="*/ 246 w 341"/>
                <a:gd name="T105" fmla="*/ 132 h 493"/>
                <a:gd name="T106" fmla="*/ 244 w 341"/>
                <a:gd name="T107" fmla="*/ 136 h 493"/>
                <a:gd name="T108" fmla="*/ 244 w 341"/>
                <a:gd name="T109" fmla="*/ 141 h 493"/>
                <a:gd name="T110" fmla="*/ 244 w 341"/>
                <a:gd name="T111" fmla="*/ 145 h 493"/>
                <a:gd name="T112" fmla="*/ 246 w 341"/>
                <a:gd name="T113" fmla="*/ 150 h 493"/>
                <a:gd name="T114" fmla="*/ 294 w 341"/>
                <a:gd name="T115" fmla="*/ 230 h 493"/>
                <a:gd name="T116" fmla="*/ 32 w 341"/>
                <a:gd name="T117" fmla="*/ 230 h 493"/>
                <a:gd name="T118" fmla="*/ 32 w 341"/>
                <a:gd name="T119" fmla="*/ 230 h 493"/>
                <a:gd name="T120" fmla="*/ 32 w 341"/>
                <a:gd name="T121" fmla="*/ 23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 h="493">
                  <a:moveTo>
                    <a:pt x="338" y="238"/>
                  </a:moveTo>
                  <a:lnTo>
                    <a:pt x="280" y="141"/>
                  </a:lnTo>
                  <a:lnTo>
                    <a:pt x="338" y="42"/>
                  </a:lnTo>
                  <a:lnTo>
                    <a:pt x="338" y="42"/>
                  </a:lnTo>
                  <a:lnTo>
                    <a:pt x="340" y="38"/>
                  </a:lnTo>
                  <a:lnTo>
                    <a:pt x="341" y="33"/>
                  </a:lnTo>
                  <a:lnTo>
                    <a:pt x="340" y="29"/>
                  </a:lnTo>
                  <a:lnTo>
                    <a:pt x="338" y="24"/>
                  </a:lnTo>
                  <a:lnTo>
                    <a:pt x="338" y="24"/>
                  </a:lnTo>
                  <a:lnTo>
                    <a:pt x="335" y="21"/>
                  </a:lnTo>
                  <a:lnTo>
                    <a:pt x="332" y="18"/>
                  </a:lnTo>
                  <a:lnTo>
                    <a:pt x="328" y="17"/>
                  </a:lnTo>
                  <a:lnTo>
                    <a:pt x="324" y="17"/>
                  </a:lnTo>
                  <a:lnTo>
                    <a:pt x="32" y="17"/>
                  </a:lnTo>
                  <a:lnTo>
                    <a:pt x="32" y="17"/>
                  </a:lnTo>
                  <a:lnTo>
                    <a:pt x="31" y="9"/>
                  </a:lnTo>
                  <a:lnTo>
                    <a:pt x="28" y="5"/>
                  </a:lnTo>
                  <a:lnTo>
                    <a:pt x="22" y="0"/>
                  </a:lnTo>
                  <a:lnTo>
                    <a:pt x="16" y="0"/>
                  </a:lnTo>
                  <a:lnTo>
                    <a:pt x="16" y="0"/>
                  </a:lnTo>
                  <a:lnTo>
                    <a:pt x="8" y="0"/>
                  </a:lnTo>
                  <a:lnTo>
                    <a:pt x="4" y="5"/>
                  </a:lnTo>
                  <a:lnTo>
                    <a:pt x="0" y="11"/>
                  </a:lnTo>
                  <a:lnTo>
                    <a:pt x="0" y="17"/>
                  </a:lnTo>
                  <a:lnTo>
                    <a:pt x="0" y="477"/>
                  </a:lnTo>
                  <a:lnTo>
                    <a:pt x="0" y="477"/>
                  </a:lnTo>
                  <a:lnTo>
                    <a:pt x="0" y="483"/>
                  </a:lnTo>
                  <a:lnTo>
                    <a:pt x="4" y="489"/>
                  </a:lnTo>
                  <a:lnTo>
                    <a:pt x="8" y="492"/>
                  </a:lnTo>
                  <a:lnTo>
                    <a:pt x="16" y="493"/>
                  </a:lnTo>
                  <a:lnTo>
                    <a:pt x="16" y="493"/>
                  </a:lnTo>
                  <a:lnTo>
                    <a:pt x="22" y="492"/>
                  </a:lnTo>
                  <a:lnTo>
                    <a:pt x="28" y="489"/>
                  </a:lnTo>
                  <a:lnTo>
                    <a:pt x="31" y="483"/>
                  </a:lnTo>
                  <a:lnTo>
                    <a:pt x="32" y="477"/>
                  </a:lnTo>
                  <a:lnTo>
                    <a:pt x="32" y="265"/>
                  </a:lnTo>
                  <a:lnTo>
                    <a:pt x="324" y="265"/>
                  </a:lnTo>
                  <a:lnTo>
                    <a:pt x="324" y="265"/>
                  </a:lnTo>
                  <a:lnTo>
                    <a:pt x="324" y="265"/>
                  </a:lnTo>
                  <a:lnTo>
                    <a:pt x="324" y="265"/>
                  </a:lnTo>
                  <a:lnTo>
                    <a:pt x="331" y="263"/>
                  </a:lnTo>
                  <a:lnTo>
                    <a:pt x="335" y="260"/>
                  </a:lnTo>
                  <a:lnTo>
                    <a:pt x="340" y="254"/>
                  </a:lnTo>
                  <a:lnTo>
                    <a:pt x="341" y="248"/>
                  </a:lnTo>
                  <a:lnTo>
                    <a:pt x="341" y="248"/>
                  </a:lnTo>
                  <a:lnTo>
                    <a:pt x="340" y="242"/>
                  </a:lnTo>
                  <a:lnTo>
                    <a:pt x="338" y="238"/>
                  </a:lnTo>
                  <a:lnTo>
                    <a:pt x="338" y="238"/>
                  </a:lnTo>
                  <a:close/>
                  <a:moveTo>
                    <a:pt x="32" y="230"/>
                  </a:moveTo>
                  <a:lnTo>
                    <a:pt x="32" y="50"/>
                  </a:lnTo>
                  <a:lnTo>
                    <a:pt x="294" y="50"/>
                  </a:lnTo>
                  <a:lnTo>
                    <a:pt x="246" y="132"/>
                  </a:lnTo>
                  <a:lnTo>
                    <a:pt x="246" y="132"/>
                  </a:lnTo>
                  <a:lnTo>
                    <a:pt x="244" y="136"/>
                  </a:lnTo>
                  <a:lnTo>
                    <a:pt x="244" y="141"/>
                  </a:lnTo>
                  <a:lnTo>
                    <a:pt x="244" y="145"/>
                  </a:lnTo>
                  <a:lnTo>
                    <a:pt x="246" y="150"/>
                  </a:lnTo>
                  <a:lnTo>
                    <a:pt x="294" y="230"/>
                  </a:lnTo>
                  <a:lnTo>
                    <a:pt x="32" y="230"/>
                  </a:lnTo>
                  <a:close/>
                  <a:moveTo>
                    <a:pt x="32" y="230"/>
                  </a:moveTo>
                  <a:lnTo>
                    <a:pt x="32" y="230"/>
                  </a:lnTo>
                  <a:close/>
                </a:path>
              </a:pathLst>
            </a:custGeom>
            <a:solidFill>
              <a:schemeClr val="bg1"/>
            </a:solidFill>
            <a:ln>
              <a:noFill/>
            </a:ln>
          </p:spPr>
          <p:txBody>
            <a:bodyPr vert="horz" wrap="square" lIns="91440" tIns="45720" rIns="91440" bIns="45720" numCol="1" anchor="t" anchorCtr="0" compatLnSpc="1"/>
            <a:lstStyle/>
            <a:p>
              <a:endParaRPr lang="en-IN" dirty="0">
                <a:cs typeface="+mn-ea"/>
                <a:sym typeface="+mn-lt"/>
              </a:endParaRPr>
            </a:p>
          </p:txBody>
        </p:sp>
      </p:grpSp>
      <p:pic>
        <p:nvPicPr>
          <p:cNvPr id="68" name="图片 67"/>
          <p:cNvPicPr>
            <a:picLocks noChangeAspect="1"/>
          </p:cNvPicPr>
          <p:nvPr/>
        </p:nvPicPr>
        <p:blipFill rotWithShape="1">
          <a:blip r:embed="rId3" cstate="email">
            <a:duotone>
              <a:prstClr val="black"/>
              <a:schemeClr val="tx2">
                <a:tint val="45000"/>
                <a:satMod val="400000"/>
              </a:schemeClr>
            </a:duotone>
          </a:blip>
          <a:srcRect l="-1" r="-6909"/>
          <a:stretch>
            <a:fillRect/>
          </a:stretch>
        </p:blipFill>
        <p:spPr>
          <a:xfrm>
            <a:off x="6406513" y="1955086"/>
            <a:ext cx="3235679" cy="3621738"/>
          </a:xfrm>
          <a:prstGeom prst="rect">
            <a:avLst/>
          </a:prstGeom>
        </p:spPr>
      </p:pic>
      <p:pic>
        <p:nvPicPr>
          <p:cNvPr id="69" name="图片 68"/>
          <p:cNvPicPr>
            <a:picLocks noChangeAspect="1"/>
          </p:cNvPicPr>
          <p:nvPr/>
        </p:nvPicPr>
        <p:blipFill rotWithShape="1">
          <a:blip r:embed="rId4" cstate="email">
            <a:duotone>
              <a:prstClr val="black"/>
              <a:schemeClr val="tx2">
                <a:tint val="45000"/>
                <a:satMod val="400000"/>
              </a:schemeClr>
            </a:duotone>
          </a:blip>
          <a:srcRect/>
          <a:stretch>
            <a:fillRect/>
          </a:stretch>
        </p:blipFill>
        <p:spPr>
          <a:xfrm>
            <a:off x="9906001" y="1618131"/>
            <a:ext cx="1714500" cy="1978015"/>
          </a:xfrm>
          <a:prstGeom prst="rect">
            <a:avLst/>
          </a:prstGeom>
        </p:spPr>
      </p:pic>
      <p:pic>
        <p:nvPicPr>
          <p:cNvPr id="70" name="图片 69"/>
          <p:cNvPicPr>
            <a:picLocks noChangeAspect="1"/>
          </p:cNvPicPr>
          <p:nvPr/>
        </p:nvPicPr>
        <p:blipFill rotWithShape="1">
          <a:blip r:embed="rId4" cstate="email">
            <a:duotone>
              <a:prstClr val="black"/>
              <a:schemeClr val="tx2">
                <a:tint val="45000"/>
                <a:satMod val="400000"/>
              </a:schemeClr>
            </a:duotone>
          </a:blip>
          <a:srcRect/>
          <a:stretch>
            <a:fillRect/>
          </a:stretch>
        </p:blipFill>
        <p:spPr>
          <a:xfrm>
            <a:off x="9906001" y="4192771"/>
            <a:ext cx="1714500" cy="1978015"/>
          </a:xfrm>
          <a:prstGeom prst="rect">
            <a:avLst/>
          </a:prstGeom>
        </p:spPr>
      </p:pic>
      <p:sp>
        <p:nvSpPr>
          <p:cNvPr id="71" name="文本框 70"/>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anim calcmode="lin" valueType="num">
                                      <p:cBhvr>
                                        <p:cTn id="32" dur="500" fill="hold"/>
                                        <p:tgtEl>
                                          <p:spTgt spid="41"/>
                                        </p:tgtEl>
                                        <p:attrNameLst>
                                          <p:attrName>ppt_x</p:attrName>
                                        </p:attrNameLst>
                                      </p:cBhvr>
                                      <p:tavLst>
                                        <p:tav tm="0">
                                          <p:val>
                                            <p:strVal val="#ppt_x"/>
                                          </p:val>
                                        </p:tav>
                                        <p:tav tm="100000">
                                          <p:val>
                                            <p:strVal val="#ppt_x"/>
                                          </p:val>
                                        </p:tav>
                                      </p:tavLst>
                                    </p:anim>
                                    <p:anim calcmode="lin" valueType="num">
                                      <p:cBhvr>
                                        <p:cTn id="33" dur="5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anim calcmode="lin" valueType="num">
                                      <p:cBhvr>
                                        <p:cTn id="44" dur="500" fill="hold"/>
                                        <p:tgtEl>
                                          <p:spTgt spid="44"/>
                                        </p:tgtEl>
                                        <p:attrNameLst>
                                          <p:attrName>ppt_x</p:attrName>
                                        </p:attrNameLst>
                                      </p:cBhvr>
                                      <p:tavLst>
                                        <p:tav tm="0">
                                          <p:val>
                                            <p:strVal val="#ppt_x"/>
                                          </p:val>
                                        </p:tav>
                                        <p:tav tm="100000">
                                          <p:val>
                                            <p:strVal val="#ppt_x"/>
                                          </p:val>
                                        </p:tav>
                                      </p:tavLst>
                                    </p:anim>
                                    <p:anim calcmode="lin" valueType="num">
                                      <p:cBhvr>
                                        <p:cTn id="45" dur="500" fill="hold"/>
                                        <p:tgtEl>
                                          <p:spTgt spid="44"/>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anim calcmode="lin" valueType="num">
                                      <p:cBhvr>
                                        <p:cTn id="50" dur="500" fill="hold"/>
                                        <p:tgtEl>
                                          <p:spTgt spid="20"/>
                                        </p:tgtEl>
                                        <p:attrNameLst>
                                          <p:attrName>ppt_x</p:attrName>
                                        </p:attrNameLst>
                                      </p:cBhvr>
                                      <p:tavLst>
                                        <p:tav tm="0">
                                          <p:val>
                                            <p:strVal val="#ppt_x"/>
                                          </p:val>
                                        </p:tav>
                                        <p:tav tm="100000">
                                          <p:val>
                                            <p:strVal val="#ppt_x"/>
                                          </p:val>
                                        </p:tav>
                                      </p:tavLst>
                                    </p:anim>
                                    <p:anim calcmode="lin" valueType="num">
                                      <p:cBhvr>
                                        <p:cTn id="51" dur="5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anim calcmode="lin" valueType="num">
                                      <p:cBhvr>
                                        <p:cTn id="56" dur="500" fill="hold"/>
                                        <p:tgtEl>
                                          <p:spTgt spid="47"/>
                                        </p:tgtEl>
                                        <p:attrNameLst>
                                          <p:attrName>ppt_x</p:attrName>
                                        </p:attrNameLst>
                                      </p:cBhvr>
                                      <p:tavLst>
                                        <p:tav tm="0">
                                          <p:val>
                                            <p:strVal val="#ppt_x"/>
                                          </p:val>
                                        </p:tav>
                                        <p:tav tm="100000">
                                          <p:val>
                                            <p:strVal val="#ppt_x"/>
                                          </p:val>
                                        </p:tav>
                                      </p:tavLst>
                                    </p:anim>
                                    <p:anim calcmode="lin" valueType="num">
                                      <p:cBhvr>
                                        <p:cTn id="57" dur="500" fill="hold"/>
                                        <p:tgtEl>
                                          <p:spTgt spid="47"/>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7"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strVal val="#ppt_x"/>
                                          </p:val>
                                        </p:tav>
                                        <p:tav tm="100000">
                                          <p:val>
                                            <p:strVal val="#ppt_x"/>
                                          </p:val>
                                        </p:tav>
                                      </p:tavLst>
                                    </p:anim>
                                    <p:anim calcmode="lin" valueType="num">
                                      <p:cBhvr>
                                        <p:cTn id="63" dur="500" fill="hold"/>
                                        <p:tgtEl>
                                          <p:spTgt spid="23"/>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grpSp>
        <p:nvGrpSpPr>
          <p:cNvPr id="9" name="组合 8"/>
          <p:cNvGrpSpPr/>
          <p:nvPr/>
        </p:nvGrpSpPr>
        <p:grpSpPr>
          <a:xfrm>
            <a:off x="4599767" y="1852147"/>
            <a:ext cx="2991197" cy="4159236"/>
            <a:chOff x="7476" y="2556"/>
            <a:chExt cx="4712" cy="6552"/>
          </a:xfrm>
        </p:grpSpPr>
        <p:sp>
          <p:nvSpPr>
            <p:cNvPr id="2" name="矩形 1"/>
            <p:cNvSpPr/>
            <p:nvPr/>
          </p:nvSpPr>
          <p:spPr>
            <a:xfrm>
              <a:off x="7476" y="2556"/>
              <a:ext cx="3798" cy="65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8" name="矩形 7"/>
            <p:cNvSpPr/>
            <p:nvPr/>
          </p:nvSpPr>
          <p:spPr>
            <a:xfrm>
              <a:off x="11274" y="2556"/>
              <a:ext cx="914" cy="6552"/>
            </a:xfrm>
            <a:prstGeom prst="rect">
              <a:avLst/>
            </a:prstGeom>
            <a:solidFill>
              <a:schemeClr val="accent1"/>
            </a:solidFill>
            <a:ln>
              <a:solidFill>
                <a:srgbClr val="90B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grpSp>
      <p:grpSp>
        <p:nvGrpSpPr>
          <p:cNvPr id="10" name="组合 9"/>
          <p:cNvGrpSpPr/>
          <p:nvPr/>
        </p:nvGrpSpPr>
        <p:grpSpPr>
          <a:xfrm>
            <a:off x="8154670" y="1852147"/>
            <a:ext cx="2991197" cy="4159236"/>
            <a:chOff x="7476" y="2556"/>
            <a:chExt cx="4712" cy="6552"/>
          </a:xfrm>
        </p:grpSpPr>
        <p:sp>
          <p:nvSpPr>
            <p:cNvPr id="11" name="矩形 10"/>
            <p:cNvSpPr/>
            <p:nvPr/>
          </p:nvSpPr>
          <p:spPr>
            <a:xfrm>
              <a:off x="7476" y="2556"/>
              <a:ext cx="3798" cy="65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12" name="矩形 11"/>
            <p:cNvSpPr/>
            <p:nvPr/>
          </p:nvSpPr>
          <p:spPr>
            <a:xfrm>
              <a:off x="11274" y="2556"/>
              <a:ext cx="914" cy="6552"/>
            </a:xfrm>
            <a:prstGeom prst="rect">
              <a:avLst/>
            </a:prstGeom>
            <a:solidFill>
              <a:schemeClr val="accent1"/>
            </a:solidFill>
            <a:ln>
              <a:solidFill>
                <a:srgbClr val="90B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grpSp>
      <p:grpSp>
        <p:nvGrpSpPr>
          <p:cNvPr id="13" name="组合 12"/>
          <p:cNvGrpSpPr/>
          <p:nvPr/>
        </p:nvGrpSpPr>
        <p:grpSpPr>
          <a:xfrm>
            <a:off x="1044864" y="1852147"/>
            <a:ext cx="2991197" cy="4159236"/>
            <a:chOff x="7476" y="2556"/>
            <a:chExt cx="4712" cy="6552"/>
          </a:xfrm>
        </p:grpSpPr>
        <p:sp>
          <p:nvSpPr>
            <p:cNvPr id="15" name="矩形 14"/>
            <p:cNvSpPr/>
            <p:nvPr/>
          </p:nvSpPr>
          <p:spPr>
            <a:xfrm>
              <a:off x="7476" y="2556"/>
              <a:ext cx="3798" cy="65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16" name="矩形 15"/>
            <p:cNvSpPr/>
            <p:nvPr/>
          </p:nvSpPr>
          <p:spPr>
            <a:xfrm>
              <a:off x="11274" y="2556"/>
              <a:ext cx="914" cy="6552"/>
            </a:xfrm>
            <a:prstGeom prst="rect">
              <a:avLst/>
            </a:prstGeom>
            <a:solidFill>
              <a:schemeClr val="accent1"/>
            </a:solidFill>
            <a:ln>
              <a:solidFill>
                <a:srgbClr val="90B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grpSp>
      <p:sp>
        <p:nvSpPr>
          <p:cNvPr id="17" name="文本框 16"/>
          <p:cNvSpPr txBox="1"/>
          <p:nvPr/>
        </p:nvSpPr>
        <p:spPr>
          <a:xfrm>
            <a:off x="3497407" y="1958794"/>
            <a:ext cx="492314" cy="3290824"/>
          </a:xfrm>
          <a:prstGeom prst="rect">
            <a:avLst/>
          </a:prstGeom>
          <a:noFill/>
        </p:spPr>
        <p:txBody>
          <a:bodyPr vert="eaVert" wrap="square" rtlCol="0">
            <a:spAutoFit/>
          </a:bodyPr>
          <a:lstStyle/>
          <a:p>
            <a:r>
              <a:rPr lang="zh-CN" altLang="en-US" sz="2000">
                <a:solidFill>
                  <a:schemeClr val="bg1"/>
                </a:solidFill>
                <a:cs typeface="+mn-ea"/>
                <a:sym typeface="+mn-lt"/>
              </a:rPr>
              <a:t>单击此处输入标题文本</a:t>
            </a:r>
          </a:p>
        </p:txBody>
      </p:sp>
      <p:sp>
        <p:nvSpPr>
          <p:cNvPr id="18" name="文本框 17"/>
          <p:cNvSpPr txBox="1"/>
          <p:nvPr/>
        </p:nvSpPr>
        <p:spPr>
          <a:xfrm>
            <a:off x="7052310" y="1958794"/>
            <a:ext cx="492314" cy="3290824"/>
          </a:xfrm>
          <a:prstGeom prst="rect">
            <a:avLst/>
          </a:prstGeom>
          <a:noFill/>
        </p:spPr>
        <p:txBody>
          <a:bodyPr vert="eaVert" wrap="square" rtlCol="0">
            <a:spAutoFit/>
          </a:bodyPr>
          <a:lstStyle/>
          <a:p>
            <a:r>
              <a:rPr lang="zh-CN" altLang="en-US" sz="2000">
                <a:solidFill>
                  <a:schemeClr val="bg1"/>
                </a:solidFill>
                <a:cs typeface="+mn-ea"/>
                <a:sym typeface="+mn-lt"/>
              </a:rPr>
              <a:t>单击此处输入标题文本</a:t>
            </a:r>
          </a:p>
        </p:txBody>
      </p:sp>
      <p:sp>
        <p:nvSpPr>
          <p:cNvPr id="19" name="文本框 18"/>
          <p:cNvSpPr txBox="1"/>
          <p:nvPr/>
        </p:nvSpPr>
        <p:spPr>
          <a:xfrm>
            <a:off x="10607213" y="1958794"/>
            <a:ext cx="492314" cy="3290824"/>
          </a:xfrm>
          <a:prstGeom prst="rect">
            <a:avLst/>
          </a:prstGeom>
          <a:noFill/>
        </p:spPr>
        <p:txBody>
          <a:bodyPr vert="eaVert" wrap="square" rtlCol="0">
            <a:spAutoFit/>
          </a:bodyPr>
          <a:lstStyle/>
          <a:p>
            <a:r>
              <a:rPr lang="zh-CN" altLang="en-US" sz="2000">
                <a:solidFill>
                  <a:schemeClr val="bg1"/>
                </a:solidFill>
                <a:cs typeface="+mn-ea"/>
                <a:sym typeface="+mn-lt"/>
              </a:rPr>
              <a:t>单击此处输入标题文本</a:t>
            </a:r>
          </a:p>
        </p:txBody>
      </p:sp>
      <p:sp>
        <p:nvSpPr>
          <p:cNvPr id="29" name="文本框 28"/>
          <p:cNvSpPr txBox="1"/>
          <p:nvPr/>
        </p:nvSpPr>
        <p:spPr>
          <a:xfrm>
            <a:off x="1401130" y="2095500"/>
            <a:ext cx="1846659" cy="3290824"/>
          </a:xfrm>
          <a:prstGeom prst="rect">
            <a:avLst/>
          </a:prstGeom>
          <a:noFill/>
        </p:spPr>
        <p:txBody>
          <a:bodyPr vert="eaVert" wrap="square" rtlCol="0">
            <a:spAutoFit/>
          </a:bodyPr>
          <a:lstStyle/>
          <a:p>
            <a:r>
              <a:rPr lang="zh-CN" altLang="en-US" spc="300" dirty="0">
                <a:solidFill>
                  <a:schemeClr val="bg1"/>
                </a:solidFill>
                <a:cs typeface="+mn-ea"/>
                <a:sym typeface="+mn-lt"/>
              </a:rPr>
              <a:t>点击输入文本点击输入文本点击输入文本点击输入文本点击输入文本点击输入文本点击输入文本点击输入文本点击输入文本点击输入文本</a:t>
            </a:r>
            <a:endParaRPr lang="zh-CN" altLang="en-US" dirty="0">
              <a:solidFill>
                <a:schemeClr val="bg1"/>
              </a:solidFill>
              <a:cs typeface="+mn-ea"/>
              <a:sym typeface="+mn-lt"/>
            </a:endParaRPr>
          </a:p>
        </p:txBody>
      </p:sp>
      <p:sp>
        <p:nvSpPr>
          <p:cNvPr id="30" name="文本框 29"/>
          <p:cNvSpPr txBox="1"/>
          <p:nvPr/>
        </p:nvSpPr>
        <p:spPr>
          <a:xfrm>
            <a:off x="4923488" y="2095500"/>
            <a:ext cx="1846659" cy="3290824"/>
          </a:xfrm>
          <a:prstGeom prst="rect">
            <a:avLst/>
          </a:prstGeom>
          <a:noFill/>
        </p:spPr>
        <p:txBody>
          <a:bodyPr vert="eaVert" wrap="square" rtlCol="0">
            <a:spAutoFit/>
          </a:bodyPr>
          <a:lstStyle/>
          <a:p>
            <a:r>
              <a:rPr lang="zh-CN" altLang="en-US" spc="300" dirty="0">
                <a:solidFill>
                  <a:schemeClr val="bg1"/>
                </a:solidFill>
                <a:cs typeface="+mn-ea"/>
                <a:sym typeface="+mn-lt"/>
              </a:rPr>
              <a:t>点击输入文本点击输入文本点击输入文本点击输入文本点击输入文本点击输入文本点击输入文本点击输入文本点击输入文本点击输入文本</a:t>
            </a:r>
            <a:endParaRPr lang="zh-CN" altLang="en-US" dirty="0">
              <a:solidFill>
                <a:schemeClr val="bg1"/>
              </a:solidFill>
              <a:cs typeface="+mn-ea"/>
              <a:sym typeface="+mn-lt"/>
            </a:endParaRPr>
          </a:p>
        </p:txBody>
      </p:sp>
      <p:sp>
        <p:nvSpPr>
          <p:cNvPr id="31" name="文本框 30"/>
          <p:cNvSpPr txBox="1"/>
          <p:nvPr/>
        </p:nvSpPr>
        <p:spPr>
          <a:xfrm>
            <a:off x="8436834" y="2095500"/>
            <a:ext cx="1846659" cy="3290824"/>
          </a:xfrm>
          <a:prstGeom prst="rect">
            <a:avLst/>
          </a:prstGeom>
          <a:noFill/>
        </p:spPr>
        <p:txBody>
          <a:bodyPr vert="eaVert" wrap="square" rtlCol="0">
            <a:spAutoFit/>
          </a:bodyPr>
          <a:lstStyle/>
          <a:p>
            <a:r>
              <a:rPr lang="zh-CN" altLang="en-US" spc="300" dirty="0">
                <a:solidFill>
                  <a:schemeClr val="bg1"/>
                </a:solidFill>
                <a:cs typeface="+mn-ea"/>
                <a:sym typeface="+mn-lt"/>
              </a:rPr>
              <a:t>点击输入文本点击输入文本点击输入文本点击输入文本点击输入文本点击输入文本点击输入文本点击输入文本点击输入文本点击输入文本</a:t>
            </a:r>
            <a:endParaRPr lang="zh-CN" altLang="en-US" dirty="0">
              <a:solidFill>
                <a:schemeClr val="bg1"/>
              </a:solidFill>
              <a:cs typeface="+mn-ea"/>
              <a:sym typeface="+mn-lt"/>
            </a:endParaRPr>
          </a:p>
        </p:txBody>
      </p:sp>
      <p:sp>
        <p:nvSpPr>
          <p:cNvPr id="23" name="文本框 22"/>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500"/>
                                        <p:tgtEl>
                                          <p:spTgt spid="1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500"/>
                                        <p:tgtEl>
                                          <p:spTgt spid="9"/>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9"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3" dur="500"/>
                                        <p:tgtEl>
                                          <p:spTgt spid="10"/>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anim calcmode="lin" valueType="num">
                                      <p:cBhvr>
                                        <p:cTn id="38" dur="500" fill="hold"/>
                                        <p:tgtEl>
                                          <p:spTgt spid="19"/>
                                        </p:tgtEl>
                                        <p:attrNameLst>
                                          <p:attrName>ppt_x</p:attrName>
                                        </p:attrNameLst>
                                      </p:cBhvr>
                                      <p:tavLst>
                                        <p:tav tm="0">
                                          <p:val>
                                            <p:strVal val="#ppt_x"/>
                                          </p:val>
                                        </p:tav>
                                        <p:tav tm="100000">
                                          <p:val>
                                            <p:strVal val="#ppt_x"/>
                                          </p:val>
                                        </p:tav>
                                      </p:tavLst>
                                    </p:anim>
                                    <p:anim calcmode="lin" valueType="num">
                                      <p:cBhvr>
                                        <p:cTn id="39" dur="5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10" name="文本框 9"/>
          <p:cNvSpPr txBox="1"/>
          <p:nvPr/>
        </p:nvSpPr>
        <p:spPr>
          <a:xfrm>
            <a:off x="5089242" y="2007765"/>
            <a:ext cx="5447645" cy="4134479"/>
          </a:xfrm>
          <a:prstGeom prst="rect">
            <a:avLst/>
          </a:prstGeom>
          <a:noFill/>
        </p:spPr>
        <p:txBody>
          <a:bodyPr vert="eaVert" wrap="square" rtlCol="0">
            <a:spAutoFit/>
          </a:bodyPr>
          <a:lstStyle/>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en-US" altLang="zh-CN" dirty="0">
                <a:solidFill>
                  <a:schemeClr val="bg1"/>
                </a:solidFill>
                <a:cs typeface="+mn-ea"/>
                <a:sym typeface="+mn-lt"/>
              </a:rPr>
              <a:t> </a:t>
            </a:r>
            <a:endParaRPr lang="zh-CN" altLang="zh-CN" dirty="0">
              <a:solidFill>
                <a:schemeClr val="bg1"/>
              </a:solidFill>
              <a:cs typeface="+mn-ea"/>
              <a:sym typeface="+mn-lt"/>
            </a:endParaRP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en-US" altLang="zh-CN" dirty="0">
                <a:solidFill>
                  <a:schemeClr val="bg1"/>
                </a:solidFill>
                <a:cs typeface="+mn-ea"/>
                <a:sym typeface="+mn-lt"/>
              </a:rPr>
              <a:t> </a:t>
            </a:r>
            <a:endParaRPr lang="zh-CN" altLang="zh-CN" dirty="0">
              <a:solidFill>
                <a:schemeClr val="bg1"/>
              </a:solidFill>
              <a:cs typeface="+mn-ea"/>
              <a:sym typeface="+mn-lt"/>
            </a:endParaRP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en-US" altLang="zh-CN" dirty="0">
                <a:solidFill>
                  <a:schemeClr val="bg1"/>
                </a:solidFill>
                <a:cs typeface="+mn-ea"/>
                <a:sym typeface="+mn-lt"/>
              </a:rPr>
              <a:t> </a:t>
            </a:r>
            <a:endParaRPr lang="zh-CN" altLang="zh-CN" dirty="0">
              <a:solidFill>
                <a:schemeClr val="bg1"/>
              </a:solidFill>
              <a:cs typeface="+mn-ea"/>
              <a:sym typeface="+mn-lt"/>
            </a:endParaRP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a:p>
            <a:r>
              <a:rPr lang="zh-CN" altLang="zh-CN" dirty="0">
                <a:solidFill>
                  <a:schemeClr val="bg1"/>
                </a:solidFill>
                <a:cs typeface="+mn-ea"/>
                <a:sym typeface="+mn-lt"/>
              </a:rPr>
              <a:t>点击输入文本内容点击输入文本内容</a:t>
            </a:r>
          </a:p>
          <a:p>
            <a:r>
              <a:rPr lang="zh-CN" altLang="zh-CN" dirty="0">
                <a:solidFill>
                  <a:schemeClr val="bg1"/>
                </a:solidFill>
                <a:cs typeface="+mn-ea"/>
                <a:sym typeface="+mn-lt"/>
              </a:rPr>
              <a:t>点击输入文本内容</a:t>
            </a:r>
          </a:p>
        </p:txBody>
      </p:sp>
      <p:sp>
        <p:nvSpPr>
          <p:cNvPr id="21" name="文本框 20"/>
          <p:cNvSpPr txBox="1"/>
          <p:nvPr/>
        </p:nvSpPr>
        <p:spPr>
          <a:xfrm>
            <a:off x="3519713" y="2162334"/>
            <a:ext cx="553756" cy="2533332"/>
          </a:xfrm>
          <a:prstGeom prst="rect">
            <a:avLst/>
          </a:prstGeom>
          <a:noFill/>
        </p:spPr>
        <p:txBody>
          <a:bodyPr vert="eaVert" wrap="square" lIns="91384" tIns="45693" rIns="91384" bIns="45693" rtlCol="0">
            <a:spAutoFit/>
          </a:bodyPr>
          <a:lstStyle/>
          <a:p>
            <a:r>
              <a:rPr lang="zh-CN" altLang="en-US" sz="2400" spc="300" dirty="0">
                <a:solidFill>
                  <a:schemeClr val="bg1"/>
                </a:solidFill>
                <a:cs typeface="+mn-ea"/>
                <a:sym typeface="+mn-lt"/>
              </a:rPr>
              <a:t>此处添加标题</a:t>
            </a:r>
          </a:p>
        </p:txBody>
      </p:sp>
      <p:pic>
        <p:nvPicPr>
          <p:cNvPr id="3" name="图片 2"/>
          <p:cNvPicPr>
            <a:picLocks noChangeAspect="1"/>
          </p:cNvPicPr>
          <p:nvPr/>
        </p:nvPicPr>
        <p:blipFill>
          <a:blip r:embed="rId3" cstate="email"/>
          <a:stretch>
            <a:fillRect/>
          </a:stretch>
        </p:blipFill>
        <p:spPr>
          <a:xfrm>
            <a:off x="38561" y="2848216"/>
            <a:ext cx="5044532" cy="3985179"/>
          </a:xfrm>
          <a:prstGeom prst="rect">
            <a:avLst/>
          </a:prstGeom>
        </p:spPr>
      </p:pic>
      <p:sp>
        <p:nvSpPr>
          <p:cNvPr id="17" name="文本框 16"/>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email"/>
          <a:srcRect/>
          <a:stretch>
            <a:fillRect/>
          </a:stretch>
        </p:blipFill>
        <p:spPr>
          <a:xfrm>
            <a:off x="-1" y="0"/>
            <a:ext cx="12192001" cy="6858000"/>
          </a:xfrm>
          <a:prstGeom prst="rect">
            <a:avLst/>
          </a:prstGeom>
        </p:spPr>
      </p:pic>
      <p:cxnSp>
        <p:nvCxnSpPr>
          <p:cNvPr id="10" name="直接连接符 9"/>
          <p:cNvCxnSpPr/>
          <p:nvPr/>
        </p:nvCxnSpPr>
        <p:spPr>
          <a:xfrm>
            <a:off x="4081763" y="4001576"/>
            <a:ext cx="4405540" cy="0"/>
          </a:xfrm>
          <a:prstGeom prst="line">
            <a:avLst/>
          </a:prstGeom>
          <a:ln>
            <a:solidFill>
              <a:srgbClr val="BE5007"/>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4" cstate="email"/>
          <a:stretch>
            <a:fillRect/>
          </a:stretch>
        </p:blipFill>
        <p:spPr>
          <a:xfrm rot="495628">
            <a:off x="4971129" y="2256206"/>
            <a:ext cx="2249097" cy="1776786"/>
          </a:xfrm>
          <a:prstGeom prst="rect">
            <a:avLst/>
          </a:prstGeom>
        </p:spPr>
      </p:pic>
      <p:sp>
        <p:nvSpPr>
          <p:cNvPr id="15" name="文本框 14"/>
          <p:cNvSpPr txBox="1"/>
          <p:nvPr/>
        </p:nvSpPr>
        <p:spPr>
          <a:xfrm>
            <a:off x="5321853" y="2031972"/>
            <a:ext cx="1547653" cy="1323439"/>
          </a:xfrm>
          <a:prstGeom prst="rect">
            <a:avLst/>
          </a:prstGeom>
          <a:noFill/>
        </p:spPr>
        <p:txBody>
          <a:bodyPr wrap="square" rtlCol="0">
            <a:spAutoFit/>
          </a:bodyPr>
          <a:lstStyle/>
          <a:p>
            <a:pPr algn="ctr"/>
            <a:r>
              <a:rPr lang="zh-CN" altLang="en-US" sz="8000" dirty="0">
                <a:solidFill>
                  <a:schemeClr val="bg2">
                    <a:lumMod val="25000"/>
                  </a:schemeClr>
                </a:solidFill>
                <a:cs typeface="+mn-ea"/>
                <a:sym typeface="+mn-lt"/>
              </a:rPr>
              <a:t>贰</a:t>
            </a:r>
          </a:p>
        </p:txBody>
      </p:sp>
      <p:sp>
        <p:nvSpPr>
          <p:cNvPr id="9" name="文本框 8"/>
          <p:cNvSpPr txBox="1"/>
          <p:nvPr/>
        </p:nvSpPr>
        <p:spPr>
          <a:xfrm>
            <a:off x="4244271" y="4369971"/>
            <a:ext cx="3702812" cy="461537"/>
          </a:xfrm>
          <a:prstGeom prst="rect">
            <a:avLst/>
          </a:prstGeom>
          <a:noFill/>
        </p:spPr>
        <p:txBody>
          <a:bodyPr wrap="square" rtlCol="0">
            <a:spAutoFit/>
          </a:bodyPr>
          <a:lstStyle/>
          <a:p>
            <a:pPr algn="ctr"/>
            <a:r>
              <a:rPr lang="zh-CN" altLang="en-US" sz="2400" dirty="0">
                <a:solidFill>
                  <a:schemeClr val="bg2">
                    <a:lumMod val="25000"/>
                  </a:schemeClr>
                </a:solidFill>
                <a:cs typeface="+mn-ea"/>
                <a:sym typeface="+mn-lt"/>
              </a:rPr>
              <a:t>活动受众分析</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CBD7">
            <a:alpha val="50000"/>
          </a:srgbClr>
        </a:solidFill>
        <a:effectLst/>
      </p:bgPr>
    </p:bg>
    <p:spTree>
      <p:nvGrpSpPr>
        <p:cNvPr id="1" name=""/>
        <p:cNvGrpSpPr/>
        <p:nvPr/>
      </p:nvGrpSpPr>
      <p:grpSpPr>
        <a:xfrm>
          <a:off x="0" y="0"/>
          <a:ext cx="0" cy="0"/>
          <a:chOff x="0" y="0"/>
          <a:chExt cx="0" cy="0"/>
        </a:xfrm>
      </p:grpSpPr>
      <p:sp>
        <p:nvSpPr>
          <p:cNvPr id="28" name="矩形 27"/>
          <p:cNvSpPr/>
          <p:nvPr/>
        </p:nvSpPr>
        <p:spPr>
          <a:xfrm>
            <a:off x="9004039" y="2641748"/>
            <a:ext cx="2955732" cy="24567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文本框 11"/>
          <p:cNvSpPr txBox="1"/>
          <p:nvPr/>
        </p:nvSpPr>
        <p:spPr>
          <a:xfrm>
            <a:off x="1060701" y="2165741"/>
            <a:ext cx="461537" cy="3077530"/>
          </a:xfrm>
          <a:prstGeom prst="rect">
            <a:avLst/>
          </a:prstGeom>
          <a:noFill/>
          <a:ln>
            <a:noFill/>
          </a:ln>
        </p:spPr>
        <p:txBody>
          <a:bodyPr vert="eaVert" wrap="square" rtlCol="0">
            <a:spAutoFit/>
          </a:bodyPr>
          <a:lstStyle/>
          <a:p>
            <a:pPr algn="ctr"/>
            <a:r>
              <a:rPr lang="zh-CN" altLang="en-US" sz="1800">
                <a:solidFill>
                  <a:schemeClr val="bg1"/>
                </a:solidFill>
                <a:cs typeface="+mn-ea"/>
                <a:sym typeface="+mn-lt"/>
              </a:rPr>
              <a:t>单击此处输入标题文本</a:t>
            </a:r>
          </a:p>
        </p:txBody>
      </p:sp>
      <p:cxnSp>
        <p:nvCxnSpPr>
          <p:cNvPr id="14" name="直接连接符 13"/>
          <p:cNvCxnSpPr/>
          <p:nvPr/>
        </p:nvCxnSpPr>
        <p:spPr>
          <a:xfrm>
            <a:off x="2287176" y="3649912"/>
            <a:ext cx="57284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0" y="6052457"/>
            <a:ext cx="12192000" cy="313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3" name="图片 2"/>
          <p:cNvPicPr>
            <a:picLocks noChangeAspect="1"/>
          </p:cNvPicPr>
          <p:nvPr/>
        </p:nvPicPr>
        <p:blipFill rotWithShape="1">
          <a:blip r:embed="rId3" cstate="email">
            <a:duotone>
              <a:prstClr val="black"/>
              <a:schemeClr val="tx2">
                <a:tint val="45000"/>
                <a:satMod val="400000"/>
              </a:schemeClr>
            </a:duotone>
          </a:blip>
          <a:srcRect/>
          <a:stretch>
            <a:fillRect/>
          </a:stretch>
        </p:blipFill>
        <p:spPr>
          <a:xfrm>
            <a:off x="8499658" y="2316708"/>
            <a:ext cx="3026560" cy="2224583"/>
          </a:xfrm>
          <a:prstGeom prst="rect">
            <a:avLst/>
          </a:prstGeom>
        </p:spPr>
      </p:pic>
      <p:sp>
        <p:nvSpPr>
          <p:cNvPr id="26" name="文本框 25"/>
          <p:cNvSpPr txBox="1"/>
          <p:nvPr/>
        </p:nvSpPr>
        <p:spPr>
          <a:xfrm>
            <a:off x="3848421" y="2173132"/>
            <a:ext cx="2325053" cy="1212640"/>
          </a:xfrm>
          <a:prstGeom prst="rect">
            <a:avLst/>
          </a:prstGeom>
          <a:noFill/>
        </p:spPr>
        <p:txBody>
          <a:bodyPr wrap="square" rtlCol="0">
            <a:spAutoFit/>
          </a:bodyPr>
          <a:lstStyle/>
          <a:p>
            <a:pPr algn="ctr">
              <a:lnSpc>
                <a:spcPct val="130000"/>
              </a:lnSpc>
            </a:pPr>
            <a:r>
              <a:rPr lang="zh-CN" altLang="en-US" sz="1400" dirty="0">
                <a:solidFill>
                  <a:schemeClr val="bg1"/>
                </a:solidFill>
                <a:cs typeface="+mn-ea"/>
                <a:sym typeface="+mn-lt"/>
              </a:rPr>
              <a:t>点击输入文本点击输入文本点击输入文本</a:t>
            </a:r>
          </a:p>
          <a:p>
            <a:pPr algn="ctr">
              <a:lnSpc>
                <a:spcPct val="130000"/>
              </a:lnSpc>
            </a:pPr>
            <a:r>
              <a:rPr lang="zh-CN" altLang="en-US" sz="1400" dirty="0">
                <a:solidFill>
                  <a:schemeClr val="bg1"/>
                </a:solidFill>
                <a:cs typeface="+mn-ea"/>
                <a:sym typeface="+mn-lt"/>
              </a:rPr>
              <a:t>点击输入文本点击输入文本</a:t>
            </a:r>
          </a:p>
          <a:p>
            <a:pPr algn="ctr">
              <a:lnSpc>
                <a:spcPct val="130000"/>
              </a:lnSpc>
            </a:pPr>
            <a:r>
              <a:rPr lang="zh-CN" altLang="en-US" sz="1400" dirty="0">
                <a:solidFill>
                  <a:schemeClr val="bg1"/>
                </a:solidFill>
                <a:cs typeface="+mn-ea"/>
                <a:sym typeface="+mn-lt"/>
              </a:rPr>
              <a:t>点击输入文本点击输入文本</a:t>
            </a:r>
          </a:p>
        </p:txBody>
      </p:sp>
      <p:sp>
        <p:nvSpPr>
          <p:cNvPr id="29" name="文本框 28"/>
          <p:cNvSpPr txBox="1"/>
          <p:nvPr/>
        </p:nvSpPr>
        <p:spPr>
          <a:xfrm>
            <a:off x="3848420" y="4100777"/>
            <a:ext cx="2325053" cy="1212640"/>
          </a:xfrm>
          <a:prstGeom prst="rect">
            <a:avLst/>
          </a:prstGeom>
          <a:noFill/>
        </p:spPr>
        <p:txBody>
          <a:bodyPr wrap="square" rtlCol="0">
            <a:spAutoFit/>
          </a:bodyPr>
          <a:lstStyle/>
          <a:p>
            <a:pPr algn="ctr">
              <a:lnSpc>
                <a:spcPct val="130000"/>
              </a:lnSpc>
            </a:pPr>
            <a:r>
              <a:rPr lang="zh-CN" altLang="en-US" sz="1400" dirty="0">
                <a:solidFill>
                  <a:schemeClr val="bg1"/>
                </a:solidFill>
                <a:cs typeface="+mn-ea"/>
                <a:sym typeface="+mn-lt"/>
              </a:rPr>
              <a:t>点击输入文本点击输入文本点击输入文本</a:t>
            </a:r>
          </a:p>
          <a:p>
            <a:pPr algn="ctr">
              <a:lnSpc>
                <a:spcPct val="130000"/>
              </a:lnSpc>
            </a:pPr>
            <a:r>
              <a:rPr lang="zh-CN" altLang="en-US" sz="1400" dirty="0">
                <a:solidFill>
                  <a:schemeClr val="bg1"/>
                </a:solidFill>
                <a:cs typeface="+mn-ea"/>
                <a:sym typeface="+mn-lt"/>
              </a:rPr>
              <a:t>点击输入文本点击输入文本</a:t>
            </a:r>
          </a:p>
          <a:p>
            <a:pPr algn="ctr">
              <a:lnSpc>
                <a:spcPct val="130000"/>
              </a:lnSpc>
            </a:pPr>
            <a:r>
              <a:rPr lang="zh-CN" altLang="en-US" sz="1400" dirty="0">
                <a:solidFill>
                  <a:schemeClr val="bg1"/>
                </a:solidFill>
                <a:cs typeface="+mn-ea"/>
                <a:sym typeface="+mn-lt"/>
              </a:rPr>
              <a:t>点击输入文本点击输入文本</a:t>
            </a:r>
          </a:p>
        </p:txBody>
      </p:sp>
      <p:sp>
        <p:nvSpPr>
          <p:cNvPr id="30" name="文本框 29"/>
          <p:cNvSpPr txBox="1"/>
          <p:nvPr/>
        </p:nvSpPr>
        <p:spPr>
          <a:xfrm>
            <a:off x="233888" y="142187"/>
            <a:ext cx="2059538" cy="461665"/>
          </a:xfrm>
          <a:prstGeom prst="rect">
            <a:avLst/>
          </a:prstGeom>
          <a:noFill/>
        </p:spPr>
        <p:txBody>
          <a:bodyPr vert="horz" wrap="square" rtlCol="0">
            <a:spAutoFit/>
          </a:bodyPr>
          <a:lstStyle/>
          <a:p>
            <a:r>
              <a:rPr lang="zh-CN" altLang="en-US" sz="2400" dirty="0">
                <a:solidFill>
                  <a:schemeClr val="bg1"/>
                </a:solidFill>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ppt_y</p:attrName>
                                        </p:attrNameLst>
                                      </p:cBhvr>
                                      <p:tavLst>
                                        <p:tav tm="0">
                                          <p:val>
                                            <p:strVal val="#ppt_y+#ppt_h*1.125000"/>
                                          </p:val>
                                        </p:tav>
                                        <p:tav tm="100000">
                                          <p:val>
                                            <p:strVal val="#ppt_y"/>
                                          </p:val>
                                        </p:tav>
                                      </p:tavLst>
                                    </p:anim>
                                    <p:animEffect transition="in" filter="wipe(up)">
                                      <p:cBhvr>
                                        <p:cTn id="16" dur="500"/>
                                        <p:tgtEl>
                                          <p:spTgt spid="2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p:tgtEl>
                                          <p:spTgt spid="29"/>
                                        </p:tgtEl>
                                        <p:attrNameLst>
                                          <p:attrName>ppt_y</p:attrName>
                                        </p:attrNameLst>
                                      </p:cBhvr>
                                      <p:tavLst>
                                        <p:tav tm="0">
                                          <p:val>
                                            <p:strVal val="#ppt_y+#ppt_h*1.125000"/>
                                          </p:val>
                                        </p:tav>
                                        <p:tav tm="100000">
                                          <p:val>
                                            <p:strVal val="#ppt_y"/>
                                          </p:val>
                                        </p:tav>
                                      </p:tavLst>
                                    </p:anim>
                                    <p:animEffect transition="in" filter="wipe(up)">
                                      <p:cBhvr>
                                        <p:cTn id="21" dur="500"/>
                                        <p:tgtEl>
                                          <p:spTgt spid="29"/>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29" grpId="0"/>
      <p:bldP spid="30" grpId="0"/>
    </p:bldLst>
  </p:timing>
</p:sld>
</file>

<file path=ppt/theme/theme1.xml><?xml version="1.0" encoding="utf-8"?>
<a:theme xmlns:a="http://schemas.openxmlformats.org/drawingml/2006/main" name="Office 主题​​">
  <a:themeElements>
    <a:clrScheme name="自定义 471">
      <a:dk1>
        <a:sysClr val="windowText" lastClr="000000"/>
      </a:dk1>
      <a:lt1>
        <a:sysClr val="window" lastClr="FFFFFF"/>
      </a:lt1>
      <a:dk2>
        <a:srgbClr val="44546A"/>
      </a:dk2>
      <a:lt2>
        <a:srgbClr val="E7E6E6"/>
      </a:lt2>
      <a:accent1>
        <a:srgbClr val="2E698B"/>
      </a:accent1>
      <a:accent2>
        <a:srgbClr val="2E698B"/>
      </a:accent2>
      <a:accent3>
        <a:srgbClr val="2E698B"/>
      </a:accent3>
      <a:accent4>
        <a:srgbClr val="2E698B"/>
      </a:accent4>
      <a:accent5>
        <a:srgbClr val="2E698B"/>
      </a:accent5>
      <a:accent6>
        <a:srgbClr val="2E698B"/>
      </a:accent6>
      <a:hlink>
        <a:srgbClr val="0563C1"/>
      </a:hlink>
      <a:folHlink>
        <a:srgbClr val="954F72"/>
      </a:folHlink>
    </a:clrScheme>
    <a:fontScheme name="j0u0qv2b">
      <a:majorFont>
        <a:latin typeface="楷体"/>
        <a:ea typeface="楷体"/>
        <a:cs typeface=""/>
      </a:majorFont>
      <a:minorFont>
        <a:latin typeface="楷体"/>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13">
      <a:dk1>
        <a:sysClr val="windowText" lastClr="000000"/>
      </a:dk1>
      <a:lt1>
        <a:sysClr val="window" lastClr="FFFFFF"/>
      </a:lt1>
      <a:dk2>
        <a:srgbClr val="FFFFFF"/>
      </a:dk2>
      <a:lt2>
        <a:srgbClr val="E7E6E6"/>
      </a:lt2>
      <a:accent1>
        <a:srgbClr val="9FD5E7"/>
      </a:accent1>
      <a:accent2>
        <a:srgbClr val="9FD5E7"/>
      </a:accent2>
      <a:accent3>
        <a:srgbClr val="9FD5E7"/>
      </a:accent3>
      <a:accent4>
        <a:srgbClr val="9FD5E7"/>
      </a:accent4>
      <a:accent5>
        <a:srgbClr val="9FD5E7"/>
      </a:accent5>
      <a:accent6>
        <a:srgbClr val="9FD5E7"/>
      </a:accent6>
      <a:hlink>
        <a:srgbClr val="9FD5E7"/>
      </a:hlink>
      <a:folHlink>
        <a:srgbClr val="FFFFFF"/>
      </a:folHlink>
    </a:clrScheme>
    <a:fontScheme name="j0u0qv2b">
      <a:majorFont>
        <a:latin typeface="楷体"/>
        <a:ea typeface="楷体"/>
        <a:cs typeface=""/>
      </a:majorFont>
      <a:minorFont>
        <a:latin typeface="楷体"/>
        <a:ea typeface="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1705</Words>
  <Application>Microsoft Office PowerPoint</Application>
  <PresentationFormat>宽屏</PresentationFormat>
  <Paragraphs>224</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24</vt:i4>
      </vt:variant>
    </vt:vector>
  </HeadingPairs>
  <TitlesOfParts>
    <vt:vector size="30" baseType="lpstr">
      <vt:lpstr>等线</vt:lpstr>
      <vt:lpstr>楷体</vt:lpstr>
      <vt:lpstr>Arial</vt:lpstr>
      <vt:lpstr>Wingdings</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https://yymoban.taobao.com/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2018-11-07T03:07:00Z</dcterms:created>
  <dcterms:modified xsi:type="dcterms:W3CDTF">2021-01-06T01:10:27Z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