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94" r:id="rId5"/>
    <p:sldId id="260" r:id="rId6"/>
    <p:sldId id="303" r:id="rId7"/>
    <p:sldId id="261" r:id="rId8"/>
    <p:sldId id="305" r:id="rId9"/>
    <p:sldId id="280" r:id="rId10"/>
    <p:sldId id="284" r:id="rId11"/>
    <p:sldId id="285" r:id="rId12"/>
    <p:sldId id="299" r:id="rId13"/>
    <p:sldId id="306" r:id="rId14"/>
    <p:sldId id="298" r:id="rId15"/>
    <p:sldId id="301" r:id="rId16"/>
    <p:sldId id="300" r:id="rId17"/>
    <p:sldId id="281" r:id="rId18"/>
    <p:sldId id="307" r:id="rId19"/>
    <p:sldId id="282" r:id="rId20"/>
    <p:sldId id="283" r:id="rId21"/>
    <p:sldId id="288" r:id="rId22"/>
    <p:sldId id="278" r:id="rId23"/>
    <p:sldId id="290" r:id="rId24"/>
    <p:sldId id="304" r:id="rId2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2">
          <p15:clr>
            <a:srgbClr val="A4A3A4"/>
          </p15:clr>
        </p15:guide>
        <p15:guide id="2" pos="2683">
          <p15:clr>
            <a:srgbClr val="A4A3A4"/>
          </p15:clr>
        </p15:guide>
        <p15:guide id="3" pos="5150">
          <p15:clr>
            <a:srgbClr val="A4A3A4"/>
          </p15:clr>
        </p15:guide>
        <p15:guide id="4" pos="607">
          <p15:clr>
            <a:srgbClr val="A4A3A4"/>
          </p15:clr>
        </p15:guide>
        <p15:guide id="5" orient="horz" pos="303">
          <p15:clr>
            <a:srgbClr val="A4A3A4"/>
          </p15:clr>
        </p15:guide>
        <p15:guide id="6" orient="horz" pos="26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ABF"/>
    <a:srgbClr val="CE2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856" autoAdjust="0"/>
  </p:normalViewPr>
  <p:slideViewPr>
    <p:cSldViewPr snapToGrid="0" showGuides="1">
      <p:cViewPr varScale="1">
        <p:scale>
          <a:sx n="137" d="100"/>
          <a:sy n="137" d="100"/>
        </p:scale>
        <p:origin x="846" y="120"/>
      </p:cViewPr>
      <p:guideLst>
        <p:guide orient="horz" pos="2752"/>
        <p:guide pos="2683"/>
        <p:guide pos="5150"/>
        <p:guide pos="607"/>
        <p:guide orient="horz" pos="303"/>
        <p:guide orient="horz" pos="2693"/>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0" vertOverflow="ellipsis" vert="horz" wrap="square" anchor="ctr" anchorCtr="1"/>
        <a:lstStyle/>
        <a:p>
          <a:pPr>
            <a:defRPr lang="zh-CN" sz="1800" b="1" i="0" u="none" strike="noStrike" kern="1200" baseline="0">
              <a:solidFill>
                <a:schemeClr val="tx1"/>
              </a:solidFill>
              <a:latin typeface="+mn-lt"/>
              <a:ea typeface="+mn-ea"/>
              <a:cs typeface="+mn-ea"/>
              <a:sym typeface="+mn-lt"/>
            </a:defRPr>
          </a:pPr>
          <a:endParaRPr lang="zh-CN"/>
        </a:p>
      </c:txPr>
    </c:title>
    <c:autoTitleDeleted val="0"/>
    <c:plotArea>
      <c:layout/>
      <c:barChart>
        <c:barDir val="col"/>
        <c:grouping val="percentStacked"/>
        <c:varyColors val="0"/>
        <c:ser>
          <c:idx val="0"/>
          <c:order val="0"/>
          <c:tx>
            <c:strRef>
              <c:f>Sheet1!$B$1</c:f>
              <c:strCache>
                <c:ptCount val="1"/>
                <c:pt idx="0">
                  <c:v>系列 1</c:v>
                </c:pt>
              </c:strCache>
            </c:strRef>
          </c:tx>
          <c:spPr>
            <a:solidFill>
              <a:schemeClr val="bg1"/>
            </a:solidFill>
            <a:ln>
              <a:noFill/>
            </a:ln>
            <a:effectLst/>
          </c:spPr>
          <c:invertIfNegative val="0"/>
          <c:cat>
            <c:strRef>
              <c:f>Sheet1!$A$2:$A$4</c:f>
              <c:strCache>
                <c:ptCount val="2"/>
                <c:pt idx="0">
                  <c:v>类别 1</c:v>
                </c:pt>
                <c:pt idx="1">
                  <c:v>类别 2</c:v>
                </c:pt>
              </c:strCache>
            </c:strRef>
          </c:cat>
          <c:val>
            <c:numRef>
              <c:f>Sheet1!$B$2:$B$4</c:f>
              <c:numCache>
                <c:formatCode>General</c:formatCode>
                <c:ptCount val="2"/>
                <c:pt idx="0">
                  <c:v>4.3</c:v>
                </c:pt>
                <c:pt idx="1">
                  <c:v>2.5</c:v>
                </c:pt>
              </c:numCache>
            </c:numRef>
          </c:val>
          <c:extLst>
            <c:ext xmlns:c16="http://schemas.microsoft.com/office/drawing/2014/chart" uri="{C3380CC4-5D6E-409C-BE32-E72D297353CC}">
              <c16:uniqueId val="{00000000-F348-434E-8EAE-423CFC039F28}"/>
            </c:ext>
          </c:extLst>
        </c:ser>
        <c:ser>
          <c:idx val="1"/>
          <c:order val="1"/>
          <c:tx>
            <c:strRef>
              <c:f>Sheet1!$C$1</c:f>
              <c:strCache>
                <c:ptCount val="1"/>
                <c:pt idx="0">
                  <c:v>系列 2</c:v>
                </c:pt>
              </c:strCache>
            </c:strRef>
          </c:tx>
          <c:spPr>
            <a:solidFill>
              <a:schemeClr val="accent4">
                <a:lumMod val="60000"/>
                <a:lumOff val="40000"/>
              </a:schemeClr>
            </a:solidFill>
            <a:ln>
              <a:noFill/>
            </a:ln>
            <a:effectLst/>
          </c:spPr>
          <c:invertIfNegative val="0"/>
          <c:cat>
            <c:strRef>
              <c:f>Sheet1!$A$2:$A$4</c:f>
              <c:strCache>
                <c:ptCount val="2"/>
                <c:pt idx="0">
                  <c:v>类别 1</c:v>
                </c:pt>
                <c:pt idx="1">
                  <c:v>类别 2</c:v>
                </c:pt>
              </c:strCache>
            </c:strRef>
          </c:cat>
          <c:val>
            <c:numRef>
              <c:f>Sheet1!$C$2:$C$4</c:f>
              <c:numCache>
                <c:formatCode>General</c:formatCode>
                <c:ptCount val="2"/>
                <c:pt idx="0">
                  <c:v>2.4</c:v>
                </c:pt>
                <c:pt idx="1">
                  <c:v>4.4000000000000004</c:v>
                </c:pt>
              </c:numCache>
            </c:numRef>
          </c:val>
          <c:extLst>
            <c:ext xmlns:c16="http://schemas.microsoft.com/office/drawing/2014/chart" uri="{C3380CC4-5D6E-409C-BE32-E72D297353CC}">
              <c16:uniqueId val="{00000001-F348-434E-8EAE-423CFC039F28}"/>
            </c:ext>
          </c:extLst>
        </c:ser>
        <c:dLbls>
          <c:showLegendKey val="0"/>
          <c:showVal val="0"/>
          <c:showCatName val="0"/>
          <c:showSerName val="0"/>
          <c:showPercent val="0"/>
          <c:showBubbleSize val="0"/>
        </c:dLbls>
        <c:gapWidth val="150"/>
        <c:overlap val="100"/>
        <c:axId val="40926208"/>
        <c:axId val="40936192"/>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系列 3</c:v>
                      </c:pt>
                    </c:strCache>
                  </c:strRef>
                </c:tx>
                <c:spPr>
                  <a:solidFill>
                    <a:schemeClr val="accent3"/>
                  </a:solidFill>
                  <a:ln>
                    <a:noFill/>
                  </a:ln>
                  <a:effectLst/>
                </c:spPr>
                <c:invertIfNegative val="0"/>
                <c:cat>
                  <c:strRef>
                    <c:extLst>
                      <c:ext uri="{02D57815-91ED-43cb-92C2-25804820EDAC}">
                        <c15:formulaRef>
                          <c15:sqref>Sheet1!$A$2:$A$4</c15:sqref>
                        </c15:formulaRef>
                      </c:ext>
                    </c:extLst>
                    <c:strCache>
                      <c:ptCount val="2"/>
                      <c:pt idx="0">
                        <c:v>类别 1</c:v>
                      </c:pt>
                      <c:pt idx="1">
                        <c:v>类别 2</c:v>
                      </c:pt>
                    </c:strCache>
                  </c:strRef>
                </c:cat>
                <c:val>
                  <c:numRef>
                    <c:extLst>
                      <c:ext uri="{02D57815-91ED-43cb-92C2-25804820EDAC}">
                        <c15:formulaRef>
                          <c15:sqref>Sheet1!$D$2:$D$4</c15:sqref>
                        </c15:formulaRef>
                      </c:ext>
                    </c:extLst>
                    <c:numCache>
                      <c:formatCode>General</c:formatCode>
                      <c:ptCount val="2"/>
                      <c:pt idx="0">
                        <c:v>2</c:v>
                      </c:pt>
                      <c:pt idx="1">
                        <c:v>2</c:v>
                      </c:pt>
                    </c:numCache>
                  </c:numRef>
                </c:val>
                <c:extLst>
                  <c:ext xmlns:c16="http://schemas.microsoft.com/office/drawing/2014/chart" uri="{C3380CC4-5D6E-409C-BE32-E72D297353CC}">
                    <c16:uniqueId val="{00000002-F348-434E-8EAE-423CFC039F28}"/>
                  </c:ext>
                </c:extLst>
              </c15:ser>
            </c15:filteredBarSeries>
          </c:ext>
        </c:extLst>
      </c:barChart>
      <c:catAx>
        <c:axId val="409262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0936192"/>
        <c:crosses val="autoZero"/>
        <c:auto val="1"/>
        <c:lblAlgn val="ctr"/>
        <c:lblOffset val="100"/>
        <c:noMultiLvlLbl val="0"/>
      </c:catAx>
      <c:valAx>
        <c:axId val="4093619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0926208"/>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20"/>
            <a:ext cx="6858000" cy="1791013"/>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2001"/>
            <a:ext cx="6858000" cy="124203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92"/>
            <a:ext cx="1971675" cy="435964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92"/>
            <a:ext cx="5800725" cy="435964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528"/>
            <a:ext cx="7886700" cy="213992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699"/>
            <a:ext cx="7886700" cy="112533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458"/>
            <a:ext cx="3886200" cy="326407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458"/>
            <a:ext cx="3886200" cy="326407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92"/>
            <a:ext cx="7886700" cy="994346"/>
          </a:xfrm>
        </p:spPr>
        <p:txBody>
          <a:bodyPr/>
          <a:lstStyle/>
          <a:p>
            <a:r>
              <a:rPr lang="zh-CN" altLang="en-US"/>
              <a:t>单击此处编辑母版标题样式</a:t>
            </a:r>
          </a:p>
        </p:txBody>
      </p:sp>
      <p:sp>
        <p:nvSpPr>
          <p:cNvPr id="3" name="文本占位符 2"/>
          <p:cNvSpPr>
            <a:spLocks noGrp="1"/>
          </p:cNvSpPr>
          <p:nvPr>
            <p:ph type="body" idx="1"/>
          </p:nvPr>
        </p:nvSpPr>
        <p:spPr>
          <a:xfrm>
            <a:off x="629841" y="1261093"/>
            <a:ext cx="3868340"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1" y="1879135"/>
            <a:ext cx="3868340" cy="276392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1093"/>
            <a:ext cx="3887391" cy="61804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9135"/>
            <a:ext cx="3887391" cy="276392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698"/>
            <a:ext cx="4629150" cy="365585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60"/>
            <a:ext cx="2949178" cy="120036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698"/>
            <a:ext cx="4629150" cy="36558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629841" y="1543320"/>
            <a:ext cx="2949178" cy="28591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8096"/>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2021/1/6</a:t>
            </a:fld>
            <a:endParaRPr lang="zh-CN" altLang="en-US"/>
          </a:p>
        </p:txBody>
      </p:sp>
      <p:sp>
        <p:nvSpPr>
          <p:cNvPr id="5" name="页脚占位符 4"/>
          <p:cNvSpPr>
            <a:spLocks noGrp="1"/>
          </p:cNvSpPr>
          <p:nvPr>
            <p:ph type="ftr" sz="quarter" idx="3"/>
          </p:nvPr>
        </p:nvSpPr>
        <p:spPr>
          <a:xfrm>
            <a:off x="3028950" y="4768096"/>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096"/>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image" Target="../media/image3.png"/><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image" Target="../media/image3.pn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19" Type="http://schemas.openxmlformats.org/officeDocument/2006/relationships/slideLayout" Target="../slideLayouts/slideLayout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image" Target="../media/image1.png"/><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image" Target="../media/image3.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19" Type="http://schemas.openxmlformats.org/officeDocument/2006/relationships/slideLayout" Target="../slideLayouts/slideLayout7.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tags" Target="../tags/tag2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tags" Target="../tags/tag2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image" Target="../media/image3.pn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tags" Target="../tags/tag21.xml"/><Relationship Id="rId10" Type="http://schemas.openxmlformats.org/officeDocument/2006/relationships/tags" Target="../tags/tag16.xml"/><Relationship Id="rId19"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12" name="组合 11"/>
          <p:cNvGrpSpPr/>
          <p:nvPr/>
        </p:nvGrpSpPr>
        <p:grpSpPr>
          <a:xfrm>
            <a:off x="4018915" y="2486660"/>
            <a:ext cx="4718685" cy="1176655"/>
            <a:chOff x="145" y="6010"/>
            <a:chExt cx="7431" cy="1853"/>
          </a:xfrm>
          <a:solidFill>
            <a:schemeClr val="bg1">
              <a:lumMod val="85000"/>
              <a:alpha val="49000"/>
            </a:schemeClr>
          </a:solidFill>
        </p:grpSpPr>
        <p:sp>
          <p:nvSpPr>
            <p:cNvPr id="13" name="鱼"/>
            <p:cNvSpPr/>
            <p:nvPr/>
          </p:nvSpPr>
          <p:spPr bwMode="auto">
            <a:xfrm>
              <a:off x="4784" y="6774"/>
              <a:ext cx="1067" cy="1089"/>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4" name="鱼"/>
            <p:cNvSpPr/>
            <p:nvPr/>
          </p:nvSpPr>
          <p:spPr bwMode="auto">
            <a:xfrm>
              <a:off x="1886" y="7021"/>
              <a:ext cx="2438" cy="594"/>
            </a:xfrm>
            <a:custGeom>
              <a:avLst/>
              <a:gdLst>
                <a:gd name="T0" fmla="*/ 103368086 w 8070"/>
                <a:gd name="T1" fmla="*/ 46387572 h 2844"/>
                <a:gd name="T2" fmla="*/ 63358364 w 8070"/>
                <a:gd name="T3" fmla="*/ 51976621 h 2844"/>
                <a:gd name="T4" fmla="*/ 10977710 w 8070"/>
                <a:gd name="T5" fmla="*/ 67681341 h 2844"/>
                <a:gd name="T6" fmla="*/ 3064760 w 8070"/>
                <a:gd name="T7" fmla="*/ 74723330 h 2844"/>
                <a:gd name="T8" fmla="*/ 2396240 w 8070"/>
                <a:gd name="T9" fmla="*/ 81597518 h 2844"/>
                <a:gd name="T10" fmla="*/ 16382764 w 8070"/>
                <a:gd name="T11" fmla="*/ 94731488 h 2844"/>
                <a:gd name="T12" fmla="*/ 34548957 w 8070"/>
                <a:gd name="T13" fmla="*/ 105629839 h 2844"/>
                <a:gd name="T14" fmla="*/ 61742301 w 8070"/>
                <a:gd name="T15" fmla="*/ 116248677 h 2844"/>
                <a:gd name="T16" fmla="*/ 99523149 w 8070"/>
                <a:gd name="T17" fmla="*/ 124799698 h 2844"/>
                <a:gd name="T18" fmla="*/ 149563509 w 8070"/>
                <a:gd name="T19" fmla="*/ 129606068 h 2844"/>
                <a:gd name="T20" fmla="*/ 182663533 w 8070"/>
                <a:gd name="T21" fmla="*/ 142181015 h 2844"/>
                <a:gd name="T22" fmla="*/ 193083907 w 8070"/>
                <a:gd name="T23" fmla="*/ 157382803 h 2844"/>
                <a:gd name="T24" fmla="*/ 199157954 w 8070"/>
                <a:gd name="T25" fmla="*/ 156264993 h 2844"/>
                <a:gd name="T26" fmla="*/ 203727121 w 8070"/>
                <a:gd name="T27" fmla="*/ 143913703 h 2844"/>
                <a:gd name="T28" fmla="*/ 204507297 w 8070"/>
                <a:gd name="T29" fmla="*/ 139721975 h 2844"/>
                <a:gd name="T30" fmla="*/ 200272390 w 8070"/>
                <a:gd name="T31" fmla="*/ 132791696 h 2844"/>
                <a:gd name="T32" fmla="*/ 220555801 w 8070"/>
                <a:gd name="T33" fmla="*/ 127426303 h 2844"/>
                <a:gd name="T34" fmla="*/ 263519099 w 8070"/>
                <a:gd name="T35" fmla="*/ 120440405 h 2844"/>
                <a:gd name="T36" fmla="*/ 278787662 w 8070"/>
                <a:gd name="T37" fmla="*/ 122843590 h 2844"/>
                <a:gd name="T38" fmla="*/ 286143039 w 8070"/>
                <a:gd name="T39" fmla="*/ 125582141 h 2844"/>
                <a:gd name="T40" fmla="*/ 292384216 w 8070"/>
                <a:gd name="T41" fmla="*/ 120831627 h 2844"/>
                <a:gd name="T42" fmla="*/ 301634442 w 8070"/>
                <a:gd name="T43" fmla="*/ 115633799 h 2844"/>
                <a:gd name="T44" fmla="*/ 311943396 w 8070"/>
                <a:gd name="T45" fmla="*/ 111218651 h 2844"/>
                <a:gd name="T46" fmla="*/ 317069900 w 8070"/>
                <a:gd name="T47" fmla="*/ 108256680 h 2844"/>
                <a:gd name="T48" fmla="*/ 328047610 w 8070"/>
                <a:gd name="T49" fmla="*/ 103114707 h 2844"/>
                <a:gd name="T50" fmla="*/ 338467983 w 8070"/>
                <a:gd name="T51" fmla="*/ 102779577 h 2844"/>
                <a:gd name="T52" fmla="*/ 350894626 w 8070"/>
                <a:gd name="T53" fmla="*/ 95625641 h 2844"/>
                <a:gd name="T54" fmla="*/ 364491180 w 8070"/>
                <a:gd name="T55" fmla="*/ 94675633 h 2844"/>
                <a:gd name="T56" fmla="*/ 417094675 w 8070"/>
                <a:gd name="T57" fmla="*/ 113677691 h 2844"/>
                <a:gd name="T58" fmla="*/ 443396422 w 8070"/>
                <a:gd name="T59" fmla="*/ 121557979 h 2844"/>
                <a:gd name="T60" fmla="*/ 448523162 w 8070"/>
                <a:gd name="T61" fmla="*/ 120831627 h 2844"/>
                <a:gd name="T62" fmla="*/ 449526178 w 8070"/>
                <a:gd name="T63" fmla="*/ 118540152 h 2844"/>
                <a:gd name="T64" fmla="*/ 442895032 w 8070"/>
                <a:gd name="T65" fmla="*/ 114348424 h 2844"/>
                <a:gd name="T66" fmla="*/ 426679162 w 8070"/>
                <a:gd name="T67" fmla="*/ 102388356 h 2844"/>
                <a:gd name="T68" fmla="*/ 414029914 w 8070"/>
                <a:gd name="T69" fmla="*/ 89925119 h 2844"/>
                <a:gd name="T70" fmla="*/ 400990461 w 8070"/>
                <a:gd name="T71" fmla="*/ 80367998 h 2844"/>
                <a:gd name="T72" fmla="*/ 406340041 w 8070"/>
                <a:gd name="T73" fmla="*/ 74890895 h 2844"/>
                <a:gd name="T74" fmla="*/ 422054048 w 8070"/>
                <a:gd name="T75" fmla="*/ 59242030 h 2844"/>
                <a:gd name="T76" fmla="*/ 443285002 w 8070"/>
                <a:gd name="T77" fmla="*/ 43146089 h 2844"/>
                <a:gd name="T78" fmla="*/ 448523162 w 8070"/>
                <a:gd name="T79" fmla="*/ 38507284 h 2844"/>
                <a:gd name="T80" fmla="*/ 446182632 w 8070"/>
                <a:gd name="T81" fmla="*/ 36998489 h 2844"/>
                <a:gd name="T82" fmla="*/ 429799868 w 8070"/>
                <a:gd name="T83" fmla="*/ 39737041 h 2844"/>
                <a:gd name="T84" fmla="*/ 395975377 w 8070"/>
                <a:gd name="T85" fmla="*/ 50076368 h 2844"/>
                <a:gd name="T86" fmla="*/ 381765541 w 8070"/>
                <a:gd name="T87" fmla="*/ 57006647 h 2844"/>
                <a:gd name="T88" fmla="*/ 361816390 w 8070"/>
                <a:gd name="T89" fmla="*/ 63098392 h 2844"/>
                <a:gd name="T90" fmla="*/ 348442677 w 8070"/>
                <a:gd name="T91" fmla="*/ 63154247 h 2844"/>
                <a:gd name="T92" fmla="*/ 218438348 w 8070"/>
                <a:gd name="T93" fmla="*/ 45828785 h 2844"/>
                <a:gd name="T94" fmla="*/ 222506361 w 8070"/>
                <a:gd name="T95" fmla="*/ 40854614 h 2844"/>
                <a:gd name="T96" fmla="*/ 221113138 w 8070"/>
                <a:gd name="T97" fmla="*/ 39066307 h 2844"/>
                <a:gd name="T98" fmla="*/ 215262167 w 8070"/>
                <a:gd name="T99" fmla="*/ 36942398 h 2844"/>
                <a:gd name="T100" fmla="*/ 196817424 w 8070"/>
                <a:gd name="T101" fmla="*/ 20455234 h 2844"/>
                <a:gd name="T102" fmla="*/ 193418167 w 8070"/>
                <a:gd name="T103" fmla="*/ 14028123 h 2844"/>
                <a:gd name="T104" fmla="*/ 192303730 w 8070"/>
                <a:gd name="T105" fmla="*/ 8495166 h 2844"/>
                <a:gd name="T106" fmla="*/ 190297697 w 8070"/>
                <a:gd name="T107" fmla="*/ 5812469 h 2844"/>
                <a:gd name="T108" fmla="*/ 189071840 w 8070"/>
                <a:gd name="T109" fmla="*/ 2626841 h 2844"/>
                <a:gd name="T110" fmla="*/ 181047470 w 8070"/>
                <a:gd name="T111" fmla="*/ 2738551 h 2844"/>
                <a:gd name="T112" fmla="*/ 168119437 w 8070"/>
                <a:gd name="T113" fmla="*/ 21181823 h 2844"/>
                <a:gd name="T114" fmla="*/ 158869446 w 8070"/>
                <a:gd name="T115" fmla="*/ 42307790 h 2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70" h="2844">
                  <a:moveTo>
                    <a:pt x="2851" y="757"/>
                  </a:moveTo>
                  <a:lnTo>
                    <a:pt x="2851" y="757"/>
                  </a:lnTo>
                  <a:lnTo>
                    <a:pt x="2794" y="761"/>
                  </a:lnTo>
                  <a:lnTo>
                    <a:pt x="2639" y="770"/>
                  </a:lnTo>
                  <a:lnTo>
                    <a:pt x="2413" y="785"/>
                  </a:lnTo>
                  <a:lnTo>
                    <a:pt x="2283" y="795"/>
                  </a:lnTo>
                  <a:lnTo>
                    <a:pt x="2143" y="805"/>
                  </a:lnTo>
                  <a:lnTo>
                    <a:pt x="1999" y="817"/>
                  </a:lnTo>
                  <a:lnTo>
                    <a:pt x="1855" y="830"/>
                  </a:lnTo>
                  <a:lnTo>
                    <a:pt x="1711" y="844"/>
                  </a:lnTo>
                  <a:lnTo>
                    <a:pt x="1572" y="860"/>
                  </a:lnTo>
                  <a:lnTo>
                    <a:pt x="1443" y="875"/>
                  </a:lnTo>
                  <a:lnTo>
                    <a:pt x="1382" y="885"/>
                  </a:lnTo>
                  <a:lnTo>
                    <a:pt x="1325" y="893"/>
                  </a:lnTo>
                  <a:lnTo>
                    <a:pt x="1271" y="902"/>
                  </a:lnTo>
                  <a:lnTo>
                    <a:pt x="1222" y="912"/>
                  </a:lnTo>
                  <a:lnTo>
                    <a:pt x="1176" y="921"/>
                  </a:lnTo>
                  <a:lnTo>
                    <a:pt x="1137" y="930"/>
                  </a:lnTo>
                  <a:lnTo>
                    <a:pt x="1059" y="951"/>
                  </a:lnTo>
                  <a:lnTo>
                    <a:pt x="978" y="973"/>
                  </a:lnTo>
                  <a:lnTo>
                    <a:pt x="808" y="1020"/>
                  </a:lnTo>
                  <a:lnTo>
                    <a:pt x="635" y="1071"/>
                  </a:lnTo>
                  <a:lnTo>
                    <a:pt x="470" y="1121"/>
                  </a:lnTo>
                  <a:lnTo>
                    <a:pt x="321" y="1170"/>
                  </a:lnTo>
                  <a:lnTo>
                    <a:pt x="256" y="1192"/>
                  </a:lnTo>
                  <a:lnTo>
                    <a:pt x="197" y="1211"/>
                  </a:lnTo>
                  <a:lnTo>
                    <a:pt x="148" y="1230"/>
                  </a:lnTo>
                  <a:lnTo>
                    <a:pt x="108" y="1246"/>
                  </a:lnTo>
                  <a:lnTo>
                    <a:pt x="79" y="1258"/>
                  </a:lnTo>
                  <a:lnTo>
                    <a:pt x="69" y="1263"/>
                  </a:lnTo>
                  <a:lnTo>
                    <a:pt x="62" y="1267"/>
                  </a:lnTo>
                  <a:lnTo>
                    <a:pt x="60" y="1282"/>
                  </a:lnTo>
                  <a:lnTo>
                    <a:pt x="56" y="1316"/>
                  </a:lnTo>
                  <a:lnTo>
                    <a:pt x="55" y="1337"/>
                  </a:lnTo>
                  <a:lnTo>
                    <a:pt x="54" y="1357"/>
                  </a:lnTo>
                  <a:lnTo>
                    <a:pt x="54" y="1376"/>
                  </a:lnTo>
                  <a:lnTo>
                    <a:pt x="55" y="1391"/>
                  </a:lnTo>
                  <a:lnTo>
                    <a:pt x="0" y="1399"/>
                  </a:lnTo>
                  <a:lnTo>
                    <a:pt x="6" y="1409"/>
                  </a:lnTo>
                  <a:lnTo>
                    <a:pt x="15" y="1421"/>
                  </a:lnTo>
                  <a:lnTo>
                    <a:pt x="26" y="1439"/>
                  </a:lnTo>
                  <a:lnTo>
                    <a:pt x="43" y="1460"/>
                  </a:lnTo>
                  <a:lnTo>
                    <a:pt x="62" y="1485"/>
                  </a:lnTo>
                  <a:lnTo>
                    <a:pt x="87" y="1513"/>
                  </a:lnTo>
                  <a:lnTo>
                    <a:pt x="117" y="1545"/>
                  </a:lnTo>
                  <a:lnTo>
                    <a:pt x="153" y="1580"/>
                  </a:lnTo>
                  <a:lnTo>
                    <a:pt x="194" y="1617"/>
                  </a:lnTo>
                  <a:lnTo>
                    <a:pt x="216" y="1635"/>
                  </a:lnTo>
                  <a:lnTo>
                    <a:pt x="241" y="1655"/>
                  </a:lnTo>
                  <a:lnTo>
                    <a:pt x="267" y="1676"/>
                  </a:lnTo>
                  <a:lnTo>
                    <a:pt x="294" y="1695"/>
                  </a:lnTo>
                  <a:lnTo>
                    <a:pt x="323" y="1717"/>
                  </a:lnTo>
                  <a:lnTo>
                    <a:pt x="354" y="1738"/>
                  </a:lnTo>
                  <a:lnTo>
                    <a:pt x="386" y="1760"/>
                  </a:lnTo>
                  <a:lnTo>
                    <a:pt x="421" y="1780"/>
                  </a:lnTo>
                  <a:lnTo>
                    <a:pt x="456" y="1802"/>
                  </a:lnTo>
                  <a:lnTo>
                    <a:pt x="495" y="1824"/>
                  </a:lnTo>
                  <a:lnTo>
                    <a:pt x="535" y="1846"/>
                  </a:lnTo>
                  <a:lnTo>
                    <a:pt x="576" y="1868"/>
                  </a:lnTo>
                  <a:lnTo>
                    <a:pt x="620" y="1890"/>
                  </a:lnTo>
                  <a:lnTo>
                    <a:pt x="665" y="1912"/>
                  </a:lnTo>
                  <a:lnTo>
                    <a:pt x="713" y="1933"/>
                  </a:lnTo>
                  <a:lnTo>
                    <a:pt x="762" y="1955"/>
                  </a:lnTo>
                  <a:lnTo>
                    <a:pt x="815" y="1977"/>
                  </a:lnTo>
                  <a:lnTo>
                    <a:pt x="869" y="1998"/>
                  </a:lnTo>
                  <a:lnTo>
                    <a:pt x="925" y="2019"/>
                  </a:lnTo>
                  <a:lnTo>
                    <a:pt x="984" y="2040"/>
                  </a:lnTo>
                  <a:lnTo>
                    <a:pt x="1045" y="2059"/>
                  </a:lnTo>
                  <a:lnTo>
                    <a:pt x="1108" y="2080"/>
                  </a:lnTo>
                  <a:lnTo>
                    <a:pt x="1173" y="2099"/>
                  </a:lnTo>
                  <a:lnTo>
                    <a:pt x="1241" y="2118"/>
                  </a:lnTo>
                  <a:lnTo>
                    <a:pt x="1311" y="2136"/>
                  </a:lnTo>
                  <a:lnTo>
                    <a:pt x="1384" y="2155"/>
                  </a:lnTo>
                  <a:lnTo>
                    <a:pt x="1460" y="2171"/>
                  </a:lnTo>
                  <a:lnTo>
                    <a:pt x="1537" y="2188"/>
                  </a:lnTo>
                  <a:lnTo>
                    <a:pt x="1618" y="2204"/>
                  </a:lnTo>
                  <a:lnTo>
                    <a:pt x="1701" y="2219"/>
                  </a:lnTo>
                  <a:lnTo>
                    <a:pt x="1786" y="2233"/>
                  </a:lnTo>
                  <a:lnTo>
                    <a:pt x="1874" y="2247"/>
                  </a:lnTo>
                  <a:lnTo>
                    <a:pt x="1965" y="2259"/>
                  </a:lnTo>
                  <a:lnTo>
                    <a:pt x="2059" y="2271"/>
                  </a:lnTo>
                  <a:lnTo>
                    <a:pt x="2157" y="2282"/>
                  </a:lnTo>
                  <a:lnTo>
                    <a:pt x="2256" y="2291"/>
                  </a:lnTo>
                  <a:lnTo>
                    <a:pt x="2358" y="2300"/>
                  </a:lnTo>
                  <a:lnTo>
                    <a:pt x="2464" y="2308"/>
                  </a:lnTo>
                  <a:lnTo>
                    <a:pt x="2572" y="2314"/>
                  </a:lnTo>
                  <a:lnTo>
                    <a:pt x="2684" y="2319"/>
                  </a:lnTo>
                  <a:lnTo>
                    <a:pt x="2798" y="2323"/>
                  </a:lnTo>
                  <a:lnTo>
                    <a:pt x="2916" y="2326"/>
                  </a:lnTo>
                  <a:lnTo>
                    <a:pt x="3037" y="2327"/>
                  </a:lnTo>
                  <a:lnTo>
                    <a:pt x="3161" y="2327"/>
                  </a:lnTo>
                  <a:lnTo>
                    <a:pt x="3172" y="2350"/>
                  </a:lnTo>
                  <a:lnTo>
                    <a:pt x="3204" y="2411"/>
                  </a:lnTo>
                  <a:lnTo>
                    <a:pt x="3250" y="2496"/>
                  </a:lnTo>
                  <a:lnTo>
                    <a:pt x="3278" y="2544"/>
                  </a:lnTo>
                  <a:lnTo>
                    <a:pt x="3306" y="2593"/>
                  </a:lnTo>
                  <a:lnTo>
                    <a:pt x="3336" y="2643"/>
                  </a:lnTo>
                  <a:lnTo>
                    <a:pt x="3366" y="2689"/>
                  </a:lnTo>
                  <a:lnTo>
                    <a:pt x="3396" y="2734"/>
                  </a:lnTo>
                  <a:lnTo>
                    <a:pt x="3410" y="2753"/>
                  </a:lnTo>
                  <a:lnTo>
                    <a:pt x="3425" y="2772"/>
                  </a:lnTo>
                  <a:lnTo>
                    <a:pt x="3439" y="2789"/>
                  </a:lnTo>
                  <a:lnTo>
                    <a:pt x="3453" y="2804"/>
                  </a:lnTo>
                  <a:lnTo>
                    <a:pt x="3465" y="2816"/>
                  </a:lnTo>
                  <a:lnTo>
                    <a:pt x="3477" y="2828"/>
                  </a:lnTo>
                  <a:lnTo>
                    <a:pt x="3489" y="2836"/>
                  </a:lnTo>
                  <a:lnTo>
                    <a:pt x="3500" y="2841"/>
                  </a:lnTo>
                  <a:lnTo>
                    <a:pt x="3505" y="2843"/>
                  </a:lnTo>
                  <a:lnTo>
                    <a:pt x="3510" y="2844"/>
                  </a:lnTo>
                  <a:lnTo>
                    <a:pt x="3515" y="2844"/>
                  </a:lnTo>
                  <a:lnTo>
                    <a:pt x="3519" y="2844"/>
                  </a:lnTo>
                  <a:lnTo>
                    <a:pt x="3547" y="2816"/>
                  </a:lnTo>
                  <a:lnTo>
                    <a:pt x="3574" y="2796"/>
                  </a:lnTo>
                  <a:lnTo>
                    <a:pt x="3594" y="2768"/>
                  </a:lnTo>
                  <a:lnTo>
                    <a:pt x="3602" y="2747"/>
                  </a:lnTo>
                  <a:lnTo>
                    <a:pt x="3608" y="2726"/>
                  </a:lnTo>
                  <a:lnTo>
                    <a:pt x="3615" y="2706"/>
                  </a:lnTo>
                  <a:lnTo>
                    <a:pt x="3628" y="2658"/>
                  </a:lnTo>
                  <a:lnTo>
                    <a:pt x="3643" y="2623"/>
                  </a:lnTo>
                  <a:lnTo>
                    <a:pt x="3656" y="2596"/>
                  </a:lnTo>
                  <a:lnTo>
                    <a:pt x="3656" y="2575"/>
                  </a:lnTo>
                  <a:lnTo>
                    <a:pt x="3656" y="2577"/>
                  </a:lnTo>
                  <a:lnTo>
                    <a:pt x="3656" y="2578"/>
                  </a:lnTo>
                  <a:lnTo>
                    <a:pt x="3657" y="2578"/>
                  </a:lnTo>
                  <a:lnTo>
                    <a:pt x="3659" y="2572"/>
                  </a:lnTo>
                  <a:lnTo>
                    <a:pt x="3664" y="2555"/>
                  </a:lnTo>
                  <a:lnTo>
                    <a:pt x="3667" y="2532"/>
                  </a:lnTo>
                  <a:lnTo>
                    <a:pt x="3669" y="2514"/>
                  </a:lnTo>
                  <a:lnTo>
                    <a:pt x="3670" y="2500"/>
                  </a:lnTo>
                  <a:lnTo>
                    <a:pt x="3670" y="2472"/>
                  </a:lnTo>
                  <a:lnTo>
                    <a:pt x="3677" y="2431"/>
                  </a:lnTo>
                  <a:lnTo>
                    <a:pt x="3665" y="2421"/>
                  </a:lnTo>
                  <a:lnTo>
                    <a:pt x="3654" y="2414"/>
                  </a:lnTo>
                  <a:lnTo>
                    <a:pt x="3637" y="2403"/>
                  </a:lnTo>
                  <a:lnTo>
                    <a:pt x="3625" y="2398"/>
                  </a:lnTo>
                  <a:lnTo>
                    <a:pt x="3622" y="2397"/>
                  </a:lnTo>
                  <a:lnTo>
                    <a:pt x="3594" y="2376"/>
                  </a:lnTo>
                  <a:lnTo>
                    <a:pt x="3566" y="2369"/>
                  </a:lnTo>
                  <a:lnTo>
                    <a:pt x="3547" y="2361"/>
                  </a:lnTo>
                  <a:lnTo>
                    <a:pt x="3512" y="2348"/>
                  </a:lnTo>
                  <a:lnTo>
                    <a:pt x="3512" y="2327"/>
                  </a:lnTo>
                  <a:lnTo>
                    <a:pt x="3556" y="2323"/>
                  </a:lnTo>
                  <a:lnTo>
                    <a:pt x="3677" y="2312"/>
                  </a:lnTo>
                  <a:lnTo>
                    <a:pt x="3855" y="2292"/>
                  </a:lnTo>
                  <a:lnTo>
                    <a:pt x="3958" y="2280"/>
                  </a:lnTo>
                  <a:lnTo>
                    <a:pt x="4069" y="2266"/>
                  </a:lnTo>
                  <a:lnTo>
                    <a:pt x="4183" y="2251"/>
                  </a:lnTo>
                  <a:lnTo>
                    <a:pt x="4299" y="2234"/>
                  </a:lnTo>
                  <a:lnTo>
                    <a:pt x="4413" y="2217"/>
                  </a:lnTo>
                  <a:lnTo>
                    <a:pt x="4525" y="2197"/>
                  </a:lnTo>
                  <a:lnTo>
                    <a:pt x="4579" y="2187"/>
                  </a:lnTo>
                  <a:lnTo>
                    <a:pt x="4632" y="2176"/>
                  </a:lnTo>
                  <a:lnTo>
                    <a:pt x="4681" y="2165"/>
                  </a:lnTo>
                  <a:lnTo>
                    <a:pt x="4729" y="2155"/>
                  </a:lnTo>
                  <a:lnTo>
                    <a:pt x="4773" y="2143"/>
                  </a:lnTo>
                  <a:lnTo>
                    <a:pt x="4816" y="2131"/>
                  </a:lnTo>
                  <a:lnTo>
                    <a:pt x="4854" y="2119"/>
                  </a:lnTo>
                  <a:lnTo>
                    <a:pt x="4889" y="2107"/>
                  </a:lnTo>
                  <a:lnTo>
                    <a:pt x="4912" y="2128"/>
                  </a:lnTo>
                  <a:lnTo>
                    <a:pt x="4938" y="2149"/>
                  </a:lnTo>
                  <a:lnTo>
                    <a:pt x="4969" y="2173"/>
                  </a:lnTo>
                  <a:lnTo>
                    <a:pt x="5003" y="2198"/>
                  </a:lnTo>
                  <a:lnTo>
                    <a:pt x="5021" y="2210"/>
                  </a:lnTo>
                  <a:lnTo>
                    <a:pt x="5037" y="2221"/>
                  </a:lnTo>
                  <a:lnTo>
                    <a:pt x="5054" y="2230"/>
                  </a:lnTo>
                  <a:lnTo>
                    <a:pt x="5069" y="2237"/>
                  </a:lnTo>
                  <a:lnTo>
                    <a:pt x="5083" y="2242"/>
                  </a:lnTo>
                  <a:lnTo>
                    <a:pt x="5095" y="2245"/>
                  </a:lnTo>
                  <a:lnTo>
                    <a:pt x="5117" y="2247"/>
                  </a:lnTo>
                  <a:lnTo>
                    <a:pt x="5135" y="2247"/>
                  </a:lnTo>
                  <a:lnTo>
                    <a:pt x="5151" y="2246"/>
                  </a:lnTo>
                  <a:lnTo>
                    <a:pt x="5163" y="2245"/>
                  </a:lnTo>
                  <a:lnTo>
                    <a:pt x="5173" y="2242"/>
                  </a:lnTo>
                  <a:lnTo>
                    <a:pt x="5180" y="2240"/>
                  </a:lnTo>
                  <a:lnTo>
                    <a:pt x="5185" y="2238"/>
                  </a:lnTo>
                  <a:lnTo>
                    <a:pt x="5192" y="2218"/>
                  </a:lnTo>
                  <a:lnTo>
                    <a:pt x="5213" y="2190"/>
                  </a:lnTo>
                  <a:lnTo>
                    <a:pt x="5247" y="2162"/>
                  </a:lnTo>
                  <a:lnTo>
                    <a:pt x="5261" y="2142"/>
                  </a:lnTo>
                  <a:lnTo>
                    <a:pt x="5281" y="2135"/>
                  </a:lnTo>
                  <a:lnTo>
                    <a:pt x="5315" y="2120"/>
                  </a:lnTo>
                  <a:lnTo>
                    <a:pt x="5336" y="2114"/>
                  </a:lnTo>
                  <a:lnTo>
                    <a:pt x="5371" y="2101"/>
                  </a:lnTo>
                  <a:lnTo>
                    <a:pt x="5405" y="2073"/>
                  </a:lnTo>
                  <a:lnTo>
                    <a:pt x="5406" y="2072"/>
                  </a:lnTo>
                  <a:lnTo>
                    <a:pt x="5413" y="2069"/>
                  </a:lnTo>
                  <a:lnTo>
                    <a:pt x="5423" y="2064"/>
                  </a:lnTo>
                  <a:lnTo>
                    <a:pt x="5439" y="2059"/>
                  </a:lnTo>
                  <a:lnTo>
                    <a:pt x="5467" y="2052"/>
                  </a:lnTo>
                  <a:lnTo>
                    <a:pt x="5502" y="2045"/>
                  </a:lnTo>
                  <a:lnTo>
                    <a:pt x="5522" y="2018"/>
                  </a:lnTo>
                  <a:lnTo>
                    <a:pt x="5556" y="2011"/>
                  </a:lnTo>
                  <a:lnTo>
                    <a:pt x="5577" y="2004"/>
                  </a:lnTo>
                  <a:lnTo>
                    <a:pt x="5598" y="1990"/>
                  </a:lnTo>
                  <a:lnTo>
                    <a:pt x="5626" y="1977"/>
                  </a:lnTo>
                  <a:lnTo>
                    <a:pt x="5646" y="1962"/>
                  </a:lnTo>
                  <a:lnTo>
                    <a:pt x="5680" y="1949"/>
                  </a:lnTo>
                  <a:lnTo>
                    <a:pt x="5680" y="1947"/>
                  </a:lnTo>
                  <a:lnTo>
                    <a:pt x="5682" y="1945"/>
                  </a:lnTo>
                  <a:lnTo>
                    <a:pt x="5684" y="1942"/>
                  </a:lnTo>
                  <a:lnTo>
                    <a:pt x="5686" y="1939"/>
                  </a:lnTo>
                  <a:lnTo>
                    <a:pt x="5690" y="1937"/>
                  </a:lnTo>
                  <a:lnTo>
                    <a:pt x="5695" y="1935"/>
                  </a:lnTo>
                  <a:lnTo>
                    <a:pt x="5701" y="1935"/>
                  </a:lnTo>
                  <a:lnTo>
                    <a:pt x="5722" y="1935"/>
                  </a:lnTo>
                  <a:lnTo>
                    <a:pt x="5763" y="1921"/>
                  </a:lnTo>
                  <a:lnTo>
                    <a:pt x="5797" y="1894"/>
                  </a:lnTo>
                  <a:lnTo>
                    <a:pt x="5833" y="1887"/>
                  </a:lnTo>
                  <a:lnTo>
                    <a:pt x="5853" y="1866"/>
                  </a:lnTo>
                  <a:lnTo>
                    <a:pt x="5887" y="1845"/>
                  </a:lnTo>
                  <a:lnTo>
                    <a:pt x="5949" y="1845"/>
                  </a:lnTo>
                  <a:lnTo>
                    <a:pt x="5976" y="1845"/>
                  </a:lnTo>
                  <a:lnTo>
                    <a:pt x="5997" y="1845"/>
                  </a:lnTo>
                  <a:lnTo>
                    <a:pt x="6046" y="1845"/>
                  </a:lnTo>
                  <a:lnTo>
                    <a:pt x="6074" y="1839"/>
                  </a:lnTo>
                  <a:lnTo>
                    <a:pt x="6149" y="1804"/>
                  </a:lnTo>
                  <a:lnTo>
                    <a:pt x="6094" y="1791"/>
                  </a:lnTo>
                  <a:lnTo>
                    <a:pt x="6053" y="1791"/>
                  </a:lnTo>
                  <a:lnTo>
                    <a:pt x="6038" y="1763"/>
                  </a:lnTo>
                  <a:lnTo>
                    <a:pt x="6103" y="1748"/>
                  </a:lnTo>
                  <a:lnTo>
                    <a:pt x="6173" y="1734"/>
                  </a:lnTo>
                  <a:lnTo>
                    <a:pt x="6253" y="1718"/>
                  </a:lnTo>
                  <a:lnTo>
                    <a:pt x="6297" y="1711"/>
                  </a:lnTo>
                  <a:lnTo>
                    <a:pt x="6340" y="1704"/>
                  </a:lnTo>
                  <a:lnTo>
                    <a:pt x="6382" y="1697"/>
                  </a:lnTo>
                  <a:lnTo>
                    <a:pt x="6422" y="1693"/>
                  </a:lnTo>
                  <a:lnTo>
                    <a:pt x="6459" y="1690"/>
                  </a:lnTo>
                  <a:lnTo>
                    <a:pt x="6492" y="1689"/>
                  </a:lnTo>
                  <a:lnTo>
                    <a:pt x="6507" y="1689"/>
                  </a:lnTo>
                  <a:lnTo>
                    <a:pt x="6519" y="1690"/>
                  </a:lnTo>
                  <a:lnTo>
                    <a:pt x="6532" y="1692"/>
                  </a:lnTo>
                  <a:lnTo>
                    <a:pt x="6541" y="1694"/>
                  </a:lnTo>
                  <a:lnTo>
                    <a:pt x="6592" y="1710"/>
                  </a:lnTo>
                  <a:lnTo>
                    <a:pt x="6666" y="1736"/>
                  </a:lnTo>
                  <a:lnTo>
                    <a:pt x="6761" y="1769"/>
                  </a:lnTo>
                  <a:lnTo>
                    <a:pt x="6872" y="1808"/>
                  </a:lnTo>
                  <a:lnTo>
                    <a:pt x="7118" y="1898"/>
                  </a:lnTo>
                  <a:lnTo>
                    <a:pt x="7367" y="1990"/>
                  </a:lnTo>
                  <a:lnTo>
                    <a:pt x="7485" y="2034"/>
                  </a:lnTo>
                  <a:lnTo>
                    <a:pt x="7597" y="2074"/>
                  </a:lnTo>
                  <a:lnTo>
                    <a:pt x="7652" y="2093"/>
                  </a:lnTo>
                  <a:lnTo>
                    <a:pt x="7704" y="2110"/>
                  </a:lnTo>
                  <a:lnTo>
                    <a:pt x="7753" y="2127"/>
                  </a:lnTo>
                  <a:lnTo>
                    <a:pt x="7800" y="2141"/>
                  </a:lnTo>
                  <a:lnTo>
                    <a:pt x="7844" y="2153"/>
                  </a:lnTo>
                  <a:lnTo>
                    <a:pt x="7886" y="2163"/>
                  </a:lnTo>
                  <a:lnTo>
                    <a:pt x="7923" y="2170"/>
                  </a:lnTo>
                  <a:lnTo>
                    <a:pt x="7957" y="2175"/>
                  </a:lnTo>
                  <a:lnTo>
                    <a:pt x="7972" y="2176"/>
                  </a:lnTo>
                  <a:lnTo>
                    <a:pt x="7987" y="2177"/>
                  </a:lnTo>
                  <a:lnTo>
                    <a:pt x="8000" y="2176"/>
                  </a:lnTo>
                  <a:lnTo>
                    <a:pt x="8012" y="2175"/>
                  </a:lnTo>
                  <a:lnTo>
                    <a:pt x="8023" y="2173"/>
                  </a:lnTo>
                  <a:lnTo>
                    <a:pt x="8033" y="2171"/>
                  </a:lnTo>
                  <a:lnTo>
                    <a:pt x="8042" y="2167"/>
                  </a:lnTo>
                  <a:lnTo>
                    <a:pt x="8049" y="2162"/>
                  </a:lnTo>
                  <a:lnTo>
                    <a:pt x="8055" y="2157"/>
                  </a:lnTo>
                  <a:lnTo>
                    <a:pt x="8060" y="2153"/>
                  </a:lnTo>
                  <a:lnTo>
                    <a:pt x="8065" y="2147"/>
                  </a:lnTo>
                  <a:lnTo>
                    <a:pt x="8067" y="2143"/>
                  </a:lnTo>
                  <a:lnTo>
                    <a:pt x="8069" y="2138"/>
                  </a:lnTo>
                  <a:lnTo>
                    <a:pt x="8070" y="2134"/>
                  </a:lnTo>
                  <a:lnTo>
                    <a:pt x="8070" y="2130"/>
                  </a:lnTo>
                  <a:lnTo>
                    <a:pt x="8069" y="2126"/>
                  </a:lnTo>
                  <a:lnTo>
                    <a:pt x="8067" y="2121"/>
                  </a:lnTo>
                  <a:lnTo>
                    <a:pt x="8065" y="2117"/>
                  </a:lnTo>
                  <a:lnTo>
                    <a:pt x="8057" y="2110"/>
                  </a:lnTo>
                  <a:lnTo>
                    <a:pt x="8048" y="2102"/>
                  </a:lnTo>
                  <a:lnTo>
                    <a:pt x="8037" y="2096"/>
                  </a:lnTo>
                  <a:lnTo>
                    <a:pt x="8011" y="2081"/>
                  </a:lnTo>
                  <a:lnTo>
                    <a:pt x="7984" y="2068"/>
                  </a:lnTo>
                  <a:lnTo>
                    <a:pt x="7970" y="2060"/>
                  </a:lnTo>
                  <a:lnTo>
                    <a:pt x="7959" y="2053"/>
                  </a:lnTo>
                  <a:lnTo>
                    <a:pt x="7948" y="2046"/>
                  </a:lnTo>
                  <a:lnTo>
                    <a:pt x="7939" y="2039"/>
                  </a:lnTo>
                  <a:lnTo>
                    <a:pt x="7929" y="2029"/>
                  </a:lnTo>
                  <a:lnTo>
                    <a:pt x="7915" y="2018"/>
                  </a:lnTo>
                  <a:lnTo>
                    <a:pt x="7876" y="1990"/>
                  </a:lnTo>
                  <a:lnTo>
                    <a:pt x="7771" y="1917"/>
                  </a:lnTo>
                  <a:lnTo>
                    <a:pt x="7713" y="1875"/>
                  </a:lnTo>
                  <a:lnTo>
                    <a:pt x="7685" y="1854"/>
                  </a:lnTo>
                  <a:lnTo>
                    <a:pt x="7657" y="1832"/>
                  </a:lnTo>
                  <a:lnTo>
                    <a:pt x="7631" y="1811"/>
                  </a:lnTo>
                  <a:lnTo>
                    <a:pt x="7607" y="1790"/>
                  </a:lnTo>
                  <a:lnTo>
                    <a:pt x="7586" y="1769"/>
                  </a:lnTo>
                  <a:lnTo>
                    <a:pt x="7567" y="1749"/>
                  </a:lnTo>
                  <a:lnTo>
                    <a:pt x="7529" y="1707"/>
                  </a:lnTo>
                  <a:lnTo>
                    <a:pt x="7482" y="1659"/>
                  </a:lnTo>
                  <a:lnTo>
                    <a:pt x="7457" y="1634"/>
                  </a:lnTo>
                  <a:lnTo>
                    <a:pt x="7430" y="1609"/>
                  </a:lnTo>
                  <a:lnTo>
                    <a:pt x="7403" y="1584"/>
                  </a:lnTo>
                  <a:lnTo>
                    <a:pt x="7375" y="1559"/>
                  </a:lnTo>
                  <a:lnTo>
                    <a:pt x="7346" y="1535"/>
                  </a:lnTo>
                  <a:lnTo>
                    <a:pt x="7318" y="1512"/>
                  </a:lnTo>
                  <a:lnTo>
                    <a:pt x="7289" y="1492"/>
                  </a:lnTo>
                  <a:lnTo>
                    <a:pt x="7261" y="1473"/>
                  </a:lnTo>
                  <a:lnTo>
                    <a:pt x="7234" y="1457"/>
                  </a:lnTo>
                  <a:lnTo>
                    <a:pt x="7208" y="1443"/>
                  </a:lnTo>
                  <a:lnTo>
                    <a:pt x="7196" y="1438"/>
                  </a:lnTo>
                  <a:lnTo>
                    <a:pt x="7184" y="1433"/>
                  </a:lnTo>
                  <a:lnTo>
                    <a:pt x="7172" y="1429"/>
                  </a:lnTo>
                  <a:lnTo>
                    <a:pt x="7161" y="1426"/>
                  </a:lnTo>
                  <a:lnTo>
                    <a:pt x="7203" y="1399"/>
                  </a:lnTo>
                  <a:lnTo>
                    <a:pt x="7271" y="1357"/>
                  </a:lnTo>
                  <a:lnTo>
                    <a:pt x="7279" y="1351"/>
                  </a:lnTo>
                  <a:lnTo>
                    <a:pt x="7292" y="1340"/>
                  </a:lnTo>
                  <a:lnTo>
                    <a:pt x="7325" y="1308"/>
                  </a:lnTo>
                  <a:lnTo>
                    <a:pt x="7367" y="1265"/>
                  </a:lnTo>
                  <a:lnTo>
                    <a:pt x="7415" y="1217"/>
                  </a:lnTo>
                  <a:lnTo>
                    <a:pt x="7464" y="1167"/>
                  </a:lnTo>
                  <a:lnTo>
                    <a:pt x="7508" y="1121"/>
                  </a:lnTo>
                  <a:lnTo>
                    <a:pt x="7546" y="1084"/>
                  </a:lnTo>
                  <a:lnTo>
                    <a:pt x="7562" y="1071"/>
                  </a:lnTo>
                  <a:lnTo>
                    <a:pt x="7574" y="1060"/>
                  </a:lnTo>
                  <a:lnTo>
                    <a:pt x="7647" y="1005"/>
                  </a:lnTo>
                  <a:lnTo>
                    <a:pt x="7755" y="918"/>
                  </a:lnTo>
                  <a:lnTo>
                    <a:pt x="7812" y="873"/>
                  </a:lnTo>
                  <a:lnTo>
                    <a:pt x="7864" y="834"/>
                  </a:lnTo>
                  <a:lnTo>
                    <a:pt x="7905" y="803"/>
                  </a:lnTo>
                  <a:lnTo>
                    <a:pt x="7921" y="793"/>
                  </a:lnTo>
                  <a:lnTo>
                    <a:pt x="7932" y="785"/>
                  </a:lnTo>
                  <a:lnTo>
                    <a:pt x="7955" y="772"/>
                  </a:lnTo>
                  <a:lnTo>
                    <a:pt x="7982" y="754"/>
                  </a:lnTo>
                  <a:lnTo>
                    <a:pt x="7996" y="744"/>
                  </a:lnTo>
                  <a:lnTo>
                    <a:pt x="8011" y="734"/>
                  </a:lnTo>
                  <a:lnTo>
                    <a:pt x="8023" y="723"/>
                  </a:lnTo>
                  <a:lnTo>
                    <a:pt x="8033" y="713"/>
                  </a:lnTo>
                  <a:lnTo>
                    <a:pt x="8042" y="703"/>
                  </a:lnTo>
                  <a:lnTo>
                    <a:pt x="8045" y="699"/>
                  </a:lnTo>
                  <a:lnTo>
                    <a:pt x="8047" y="693"/>
                  </a:lnTo>
                  <a:lnTo>
                    <a:pt x="8049" y="689"/>
                  </a:lnTo>
                  <a:lnTo>
                    <a:pt x="8049" y="685"/>
                  </a:lnTo>
                  <a:lnTo>
                    <a:pt x="8048" y="681"/>
                  </a:lnTo>
                  <a:lnTo>
                    <a:pt x="8046" y="677"/>
                  </a:lnTo>
                  <a:lnTo>
                    <a:pt x="8043" y="674"/>
                  </a:lnTo>
                  <a:lnTo>
                    <a:pt x="8039" y="671"/>
                  </a:lnTo>
                  <a:lnTo>
                    <a:pt x="8033" y="667"/>
                  </a:lnTo>
                  <a:lnTo>
                    <a:pt x="8025" y="665"/>
                  </a:lnTo>
                  <a:lnTo>
                    <a:pt x="8017" y="663"/>
                  </a:lnTo>
                  <a:lnTo>
                    <a:pt x="8007" y="662"/>
                  </a:lnTo>
                  <a:lnTo>
                    <a:pt x="7981" y="661"/>
                  </a:lnTo>
                  <a:lnTo>
                    <a:pt x="7964" y="662"/>
                  </a:lnTo>
                  <a:lnTo>
                    <a:pt x="7945" y="663"/>
                  </a:lnTo>
                  <a:lnTo>
                    <a:pt x="7923" y="666"/>
                  </a:lnTo>
                  <a:lnTo>
                    <a:pt x="7899" y="671"/>
                  </a:lnTo>
                  <a:lnTo>
                    <a:pt x="7843" y="681"/>
                  </a:lnTo>
                  <a:lnTo>
                    <a:pt x="7781" y="694"/>
                  </a:lnTo>
                  <a:lnTo>
                    <a:pt x="7713" y="711"/>
                  </a:lnTo>
                  <a:lnTo>
                    <a:pt x="7639" y="730"/>
                  </a:lnTo>
                  <a:lnTo>
                    <a:pt x="7565" y="750"/>
                  </a:lnTo>
                  <a:lnTo>
                    <a:pt x="7488" y="772"/>
                  </a:lnTo>
                  <a:lnTo>
                    <a:pt x="7414" y="794"/>
                  </a:lnTo>
                  <a:lnTo>
                    <a:pt x="7341" y="816"/>
                  </a:lnTo>
                  <a:lnTo>
                    <a:pt x="7272" y="838"/>
                  </a:lnTo>
                  <a:lnTo>
                    <a:pt x="7208" y="859"/>
                  </a:lnTo>
                  <a:lnTo>
                    <a:pt x="7152" y="878"/>
                  </a:lnTo>
                  <a:lnTo>
                    <a:pt x="7106" y="896"/>
                  </a:lnTo>
                  <a:lnTo>
                    <a:pt x="7068" y="911"/>
                  </a:lnTo>
                  <a:lnTo>
                    <a:pt x="7055" y="918"/>
                  </a:lnTo>
                  <a:lnTo>
                    <a:pt x="7044" y="923"/>
                  </a:lnTo>
                  <a:lnTo>
                    <a:pt x="6997" y="949"/>
                  </a:lnTo>
                  <a:lnTo>
                    <a:pt x="6967" y="965"/>
                  </a:lnTo>
                  <a:lnTo>
                    <a:pt x="6932" y="983"/>
                  </a:lnTo>
                  <a:lnTo>
                    <a:pt x="6894" y="1002"/>
                  </a:lnTo>
                  <a:lnTo>
                    <a:pt x="6851" y="1020"/>
                  </a:lnTo>
                  <a:lnTo>
                    <a:pt x="6806" y="1040"/>
                  </a:lnTo>
                  <a:lnTo>
                    <a:pt x="6758" y="1058"/>
                  </a:lnTo>
                  <a:lnTo>
                    <a:pt x="6709" y="1076"/>
                  </a:lnTo>
                  <a:lnTo>
                    <a:pt x="6656" y="1093"/>
                  </a:lnTo>
                  <a:lnTo>
                    <a:pt x="6603" y="1107"/>
                  </a:lnTo>
                  <a:lnTo>
                    <a:pt x="6575" y="1114"/>
                  </a:lnTo>
                  <a:lnTo>
                    <a:pt x="6548" y="1119"/>
                  </a:lnTo>
                  <a:lnTo>
                    <a:pt x="6520" y="1125"/>
                  </a:lnTo>
                  <a:lnTo>
                    <a:pt x="6493" y="1129"/>
                  </a:lnTo>
                  <a:lnTo>
                    <a:pt x="6466" y="1133"/>
                  </a:lnTo>
                  <a:lnTo>
                    <a:pt x="6438" y="1136"/>
                  </a:lnTo>
                  <a:lnTo>
                    <a:pt x="6410" y="1137"/>
                  </a:lnTo>
                  <a:lnTo>
                    <a:pt x="6383" y="1138"/>
                  </a:lnTo>
                  <a:lnTo>
                    <a:pt x="6355" y="1138"/>
                  </a:lnTo>
                  <a:lnTo>
                    <a:pt x="6328" y="1137"/>
                  </a:lnTo>
                  <a:lnTo>
                    <a:pt x="6296" y="1134"/>
                  </a:lnTo>
                  <a:lnTo>
                    <a:pt x="6253" y="1130"/>
                  </a:lnTo>
                  <a:lnTo>
                    <a:pt x="6143" y="1116"/>
                  </a:lnTo>
                  <a:lnTo>
                    <a:pt x="6001" y="1099"/>
                  </a:lnTo>
                  <a:lnTo>
                    <a:pt x="5833" y="1076"/>
                  </a:lnTo>
                  <a:lnTo>
                    <a:pt x="5442" y="1023"/>
                  </a:lnTo>
                  <a:lnTo>
                    <a:pt x="5011" y="963"/>
                  </a:lnTo>
                  <a:lnTo>
                    <a:pt x="4585" y="905"/>
                  </a:lnTo>
                  <a:lnTo>
                    <a:pt x="4208" y="855"/>
                  </a:lnTo>
                  <a:lnTo>
                    <a:pt x="4049" y="835"/>
                  </a:lnTo>
                  <a:lnTo>
                    <a:pt x="3920" y="820"/>
                  </a:lnTo>
                  <a:lnTo>
                    <a:pt x="3824" y="809"/>
                  </a:lnTo>
                  <a:lnTo>
                    <a:pt x="3790" y="807"/>
                  </a:lnTo>
                  <a:lnTo>
                    <a:pt x="3767" y="806"/>
                  </a:lnTo>
                  <a:lnTo>
                    <a:pt x="3802" y="794"/>
                  </a:lnTo>
                  <a:lnTo>
                    <a:pt x="3883" y="765"/>
                  </a:lnTo>
                  <a:lnTo>
                    <a:pt x="3929" y="749"/>
                  </a:lnTo>
                  <a:lnTo>
                    <a:pt x="3973" y="737"/>
                  </a:lnTo>
                  <a:lnTo>
                    <a:pt x="3993" y="731"/>
                  </a:lnTo>
                  <a:lnTo>
                    <a:pt x="4010" y="727"/>
                  </a:lnTo>
                  <a:lnTo>
                    <a:pt x="4025" y="724"/>
                  </a:lnTo>
                  <a:lnTo>
                    <a:pt x="4035" y="723"/>
                  </a:lnTo>
                  <a:lnTo>
                    <a:pt x="3994" y="696"/>
                  </a:lnTo>
                  <a:lnTo>
                    <a:pt x="3990" y="696"/>
                  </a:lnTo>
                  <a:lnTo>
                    <a:pt x="3981" y="699"/>
                  </a:lnTo>
                  <a:lnTo>
                    <a:pt x="3975" y="699"/>
                  </a:lnTo>
                  <a:lnTo>
                    <a:pt x="3968" y="699"/>
                  </a:lnTo>
                  <a:lnTo>
                    <a:pt x="3960" y="697"/>
                  </a:lnTo>
                  <a:lnTo>
                    <a:pt x="3952" y="696"/>
                  </a:lnTo>
                  <a:lnTo>
                    <a:pt x="3948" y="694"/>
                  </a:lnTo>
                  <a:lnTo>
                    <a:pt x="3950" y="695"/>
                  </a:lnTo>
                  <a:lnTo>
                    <a:pt x="3960" y="701"/>
                  </a:lnTo>
                  <a:lnTo>
                    <a:pt x="3931" y="689"/>
                  </a:lnTo>
                  <a:lnTo>
                    <a:pt x="3863" y="661"/>
                  </a:lnTo>
                  <a:lnTo>
                    <a:pt x="3794" y="627"/>
                  </a:lnTo>
                  <a:lnTo>
                    <a:pt x="3739" y="599"/>
                  </a:lnTo>
                  <a:lnTo>
                    <a:pt x="3698" y="565"/>
                  </a:lnTo>
                  <a:lnTo>
                    <a:pt x="3670" y="524"/>
                  </a:lnTo>
                  <a:lnTo>
                    <a:pt x="3643" y="503"/>
                  </a:lnTo>
                  <a:lnTo>
                    <a:pt x="3608" y="469"/>
                  </a:lnTo>
                  <a:lnTo>
                    <a:pt x="3566" y="414"/>
                  </a:lnTo>
                  <a:lnTo>
                    <a:pt x="3560" y="386"/>
                  </a:lnTo>
                  <a:lnTo>
                    <a:pt x="3532" y="366"/>
                  </a:lnTo>
                  <a:lnTo>
                    <a:pt x="3498" y="324"/>
                  </a:lnTo>
                  <a:lnTo>
                    <a:pt x="3485" y="269"/>
                  </a:lnTo>
                  <a:lnTo>
                    <a:pt x="3483" y="268"/>
                  </a:lnTo>
                  <a:lnTo>
                    <a:pt x="3480" y="267"/>
                  </a:lnTo>
                  <a:lnTo>
                    <a:pt x="3477" y="265"/>
                  </a:lnTo>
                  <a:lnTo>
                    <a:pt x="3474" y="262"/>
                  </a:lnTo>
                  <a:lnTo>
                    <a:pt x="3472" y="258"/>
                  </a:lnTo>
                  <a:lnTo>
                    <a:pt x="3471" y="251"/>
                  </a:lnTo>
                  <a:lnTo>
                    <a:pt x="3470" y="241"/>
                  </a:lnTo>
                  <a:lnTo>
                    <a:pt x="3470" y="214"/>
                  </a:lnTo>
                  <a:lnTo>
                    <a:pt x="3469" y="205"/>
                  </a:lnTo>
                  <a:lnTo>
                    <a:pt x="3464" y="185"/>
                  </a:lnTo>
                  <a:lnTo>
                    <a:pt x="3461" y="173"/>
                  </a:lnTo>
                  <a:lnTo>
                    <a:pt x="3456" y="162"/>
                  </a:lnTo>
                  <a:lnTo>
                    <a:pt x="3451" y="152"/>
                  </a:lnTo>
                  <a:lnTo>
                    <a:pt x="3446" y="148"/>
                  </a:lnTo>
                  <a:lnTo>
                    <a:pt x="3443" y="145"/>
                  </a:lnTo>
                  <a:lnTo>
                    <a:pt x="3436" y="139"/>
                  </a:lnTo>
                  <a:lnTo>
                    <a:pt x="3430" y="133"/>
                  </a:lnTo>
                  <a:lnTo>
                    <a:pt x="3425" y="126"/>
                  </a:lnTo>
                  <a:lnTo>
                    <a:pt x="3422" y="119"/>
                  </a:lnTo>
                  <a:lnTo>
                    <a:pt x="3416" y="108"/>
                  </a:lnTo>
                  <a:lnTo>
                    <a:pt x="3415" y="104"/>
                  </a:lnTo>
                  <a:lnTo>
                    <a:pt x="3415" y="101"/>
                  </a:lnTo>
                  <a:lnTo>
                    <a:pt x="3413" y="90"/>
                  </a:lnTo>
                  <a:lnTo>
                    <a:pt x="3412" y="84"/>
                  </a:lnTo>
                  <a:lnTo>
                    <a:pt x="3409" y="78"/>
                  </a:lnTo>
                  <a:lnTo>
                    <a:pt x="3406" y="70"/>
                  </a:lnTo>
                  <a:lnTo>
                    <a:pt x="3402" y="63"/>
                  </a:lnTo>
                  <a:lnTo>
                    <a:pt x="3393" y="47"/>
                  </a:lnTo>
                  <a:lnTo>
                    <a:pt x="3386" y="35"/>
                  </a:lnTo>
                  <a:lnTo>
                    <a:pt x="3381" y="21"/>
                  </a:lnTo>
                  <a:lnTo>
                    <a:pt x="3353" y="8"/>
                  </a:lnTo>
                  <a:lnTo>
                    <a:pt x="3326" y="0"/>
                  </a:lnTo>
                  <a:lnTo>
                    <a:pt x="3291" y="8"/>
                  </a:lnTo>
                  <a:lnTo>
                    <a:pt x="3280" y="18"/>
                  </a:lnTo>
                  <a:lnTo>
                    <a:pt x="3266" y="30"/>
                  </a:lnTo>
                  <a:lnTo>
                    <a:pt x="3249" y="49"/>
                  </a:lnTo>
                  <a:lnTo>
                    <a:pt x="3227" y="73"/>
                  </a:lnTo>
                  <a:lnTo>
                    <a:pt x="3201" y="103"/>
                  </a:lnTo>
                  <a:lnTo>
                    <a:pt x="3172" y="139"/>
                  </a:lnTo>
                  <a:lnTo>
                    <a:pt x="3141" y="181"/>
                  </a:lnTo>
                  <a:lnTo>
                    <a:pt x="3107" y="230"/>
                  </a:lnTo>
                  <a:lnTo>
                    <a:pt x="3072" y="285"/>
                  </a:lnTo>
                  <a:lnTo>
                    <a:pt x="3053" y="314"/>
                  </a:lnTo>
                  <a:lnTo>
                    <a:pt x="3036" y="346"/>
                  </a:lnTo>
                  <a:lnTo>
                    <a:pt x="3017" y="379"/>
                  </a:lnTo>
                  <a:lnTo>
                    <a:pt x="2999" y="414"/>
                  </a:lnTo>
                  <a:lnTo>
                    <a:pt x="2979" y="450"/>
                  </a:lnTo>
                  <a:lnTo>
                    <a:pt x="2960" y="490"/>
                  </a:lnTo>
                  <a:lnTo>
                    <a:pt x="2942" y="529"/>
                  </a:lnTo>
                  <a:lnTo>
                    <a:pt x="2923" y="571"/>
                  </a:lnTo>
                  <a:lnTo>
                    <a:pt x="2904" y="616"/>
                  </a:lnTo>
                  <a:lnTo>
                    <a:pt x="2887" y="661"/>
                  </a:lnTo>
                  <a:lnTo>
                    <a:pt x="2868" y="709"/>
                  </a:lnTo>
                  <a:lnTo>
                    <a:pt x="2851" y="7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5" name="鱼"/>
            <p:cNvSpPr/>
            <p:nvPr/>
          </p:nvSpPr>
          <p:spPr bwMode="auto">
            <a:xfrm>
              <a:off x="3189" y="6088"/>
              <a:ext cx="1472" cy="786"/>
            </a:xfrm>
            <a:custGeom>
              <a:avLst/>
              <a:gdLst/>
              <a:ahLst/>
              <a:cxnLst/>
              <a:rect l="0" t="0" r="r" b="b"/>
              <a:pathLst>
                <a:path w="1514877" h="820770">
                  <a:moveTo>
                    <a:pt x="1181236" y="550671"/>
                  </a:moveTo>
                  <a:lnTo>
                    <a:pt x="1220600" y="585902"/>
                  </a:lnTo>
                  <a:lnTo>
                    <a:pt x="1203140" y="597963"/>
                  </a:lnTo>
                  <a:lnTo>
                    <a:pt x="1185680" y="610341"/>
                  </a:lnTo>
                  <a:lnTo>
                    <a:pt x="1168221" y="621767"/>
                  </a:lnTo>
                  <a:lnTo>
                    <a:pt x="1151078" y="632875"/>
                  </a:lnTo>
                  <a:lnTo>
                    <a:pt x="1133618" y="643667"/>
                  </a:lnTo>
                  <a:lnTo>
                    <a:pt x="1116476" y="653823"/>
                  </a:lnTo>
                  <a:lnTo>
                    <a:pt x="1099334" y="663980"/>
                  </a:lnTo>
                  <a:lnTo>
                    <a:pt x="1082191" y="673819"/>
                  </a:lnTo>
                  <a:lnTo>
                    <a:pt x="1065366" y="683340"/>
                  </a:lnTo>
                  <a:lnTo>
                    <a:pt x="1048224" y="691910"/>
                  </a:lnTo>
                  <a:lnTo>
                    <a:pt x="1031399" y="700797"/>
                  </a:lnTo>
                  <a:lnTo>
                    <a:pt x="1014574" y="709049"/>
                  </a:lnTo>
                  <a:lnTo>
                    <a:pt x="997749" y="717301"/>
                  </a:lnTo>
                  <a:lnTo>
                    <a:pt x="980924" y="724918"/>
                  </a:lnTo>
                  <a:lnTo>
                    <a:pt x="964734" y="732218"/>
                  </a:lnTo>
                  <a:lnTo>
                    <a:pt x="948227" y="739201"/>
                  </a:lnTo>
                  <a:lnTo>
                    <a:pt x="931719" y="746184"/>
                  </a:lnTo>
                  <a:lnTo>
                    <a:pt x="915529" y="752531"/>
                  </a:lnTo>
                  <a:lnTo>
                    <a:pt x="899339" y="758562"/>
                  </a:lnTo>
                  <a:lnTo>
                    <a:pt x="883149" y="764275"/>
                  </a:lnTo>
                  <a:lnTo>
                    <a:pt x="867277" y="769988"/>
                  </a:lnTo>
                  <a:lnTo>
                    <a:pt x="851404" y="775383"/>
                  </a:lnTo>
                  <a:lnTo>
                    <a:pt x="835849" y="780462"/>
                  </a:lnTo>
                  <a:lnTo>
                    <a:pt x="819977" y="785223"/>
                  </a:lnTo>
                  <a:lnTo>
                    <a:pt x="804739" y="789349"/>
                  </a:lnTo>
                  <a:lnTo>
                    <a:pt x="789184" y="794109"/>
                  </a:lnTo>
                  <a:lnTo>
                    <a:pt x="759026" y="801727"/>
                  </a:lnTo>
                  <a:lnTo>
                    <a:pt x="728868" y="808392"/>
                  </a:lnTo>
                  <a:lnTo>
                    <a:pt x="699980" y="814105"/>
                  </a:lnTo>
                  <a:lnTo>
                    <a:pt x="687917" y="816327"/>
                  </a:lnTo>
                  <a:lnTo>
                    <a:pt x="675536" y="817914"/>
                  </a:lnTo>
                  <a:lnTo>
                    <a:pt x="662203" y="819501"/>
                  </a:lnTo>
                  <a:lnTo>
                    <a:pt x="648236" y="820453"/>
                  </a:lnTo>
                  <a:lnTo>
                    <a:pt x="633633" y="820770"/>
                  </a:lnTo>
                  <a:lnTo>
                    <a:pt x="618395" y="820770"/>
                  </a:lnTo>
                  <a:lnTo>
                    <a:pt x="603475" y="820135"/>
                  </a:lnTo>
                  <a:lnTo>
                    <a:pt x="588237" y="819183"/>
                  </a:lnTo>
                  <a:lnTo>
                    <a:pt x="573000" y="817279"/>
                  </a:lnTo>
                  <a:lnTo>
                    <a:pt x="558397" y="814422"/>
                  </a:lnTo>
                  <a:lnTo>
                    <a:pt x="543794" y="811566"/>
                  </a:lnTo>
                  <a:lnTo>
                    <a:pt x="536810" y="809662"/>
                  </a:lnTo>
                  <a:lnTo>
                    <a:pt x="529826" y="807440"/>
                  </a:lnTo>
                  <a:lnTo>
                    <a:pt x="523160" y="805535"/>
                  </a:lnTo>
                  <a:lnTo>
                    <a:pt x="516493" y="802996"/>
                  </a:lnTo>
                  <a:lnTo>
                    <a:pt x="510144" y="800140"/>
                  </a:lnTo>
                  <a:lnTo>
                    <a:pt x="504430" y="797601"/>
                  </a:lnTo>
                  <a:lnTo>
                    <a:pt x="498399" y="794744"/>
                  </a:lnTo>
                  <a:lnTo>
                    <a:pt x="492685" y="791253"/>
                  </a:lnTo>
                  <a:lnTo>
                    <a:pt x="487288" y="787762"/>
                  </a:lnTo>
                  <a:lnTo>
                    <a:pt x="482209" y="784270"/>
                  </a:lnTo>
                  <a:lnTo>
                    <a:pt x="499034" y="783953"/>
                  </a:lnTo>
                  <a:lnTo>
                    <a:pt x="516176" y="783636"/>
                  </a:lnTo>
                  <a:lnTo>
                    <a:pt x="533636" y="782683"/>
                  </a:lnTo>
                  <a:lnTo>
                    <a:pt x="551730" y="781731"/>
                  </a:lnTo>
                  <a:lnTo>
                    <a:pt x="569825" y="780462"/>
                  </a:lnTo>
                  <a:lnTo>
                    <a:pt x="588872" y="778875"/>
                  </a:lnTo>
                  <a:lnTo>
                    <a:pt x="607919" y="776970"/>
                  </a:lnTo>
                  <a:lnTo>
                    <a:pt x="627601" y="774431"/>
                  </a:lnTo>
                  <a:lnTo>
                    <a:pt x="647601" y="771257"/>
                  </a:lnTo>
                  <a:lnTo>
                    <a:pt x="668235" y="768083"/>
                  </a:lnTo>
                  <a:lnTo>
                    <a:pt x="688552" y="764275"/>
                  </a:lnTo>
                  <a:lnTo>
                    <a:pt x="709821" y="760149"/>
                  </a:lnTo>
                  <a:lnTo>
                    <a:pt x="731090" y="755705"/>
                  </a:lnTo>
                  <a:lnTo>
                    <a:pt x="752677" y="750310"/>
                  </a:lnTo>
                  <a:lnTo>
                    <a:pt x="774581" y="744597"/>
                  </a:lnTo>
                  <a:lnTo>
                    <a:pt x="796485" y="738566"/>
                  </a:lnTo>
                  <a:lnTo>
                    <a:pt x="819024" y="731584"/>
                  </a:lnTo>
                  <a:lnTo>
                    <a:pt x="841881" y="724284"/>
                  </a:lnTo>
                  <a:lnTo>
                    <a:pt x="864737" y="716349"/>
                  </a:lnTo>
                  <a:lnTo>
                    <a:pt x="888229" y="707779"/>
                  </a:lnTo>
                  <a:lnTo>
                    <a:pt x="911403" y="698575"/>
                  </a:lnTo>
                  <a:lnTo>
                    <a:pt x="935211" y="688736"/>
                  </a:lnTo>
                  <a:lnTo>
                    <a:pt x="959020" y="677945"/>
                  </a:lnTo>
                  <a:lnTo>
                    <a:pt x="983147" y="666836"/>
                  </a:lnTo>
                  <a:lnTo>
                    <a:pt x="1007590" y="655093"/>
                  </a:lnTo>
                  <a:lnTo>
                    <a:pt x="1032034" y="642397"/>
                  </a:lnTo>
                  <a:lnTo>
                    <a:pt x="1056478" y="629067"/>
                  </a:lnTo>
                  <a:lnTo>
                    <a:pt x="1081239" y="614784"/>
                  </a:lnTo>
                  <a:lnTo>
                    <a:pt x="1106000" y="600184"/>
                  </a:lnTo>
                  <a:lnTo>
                    <a:pt x="1131079" y="584315"/>
                  </a:lnTo>
                  <a:lnTo>
                    <a:pt x="1156157" y="567811"/>
                  </a:lnTo>
                  <a:lnTo>
                    <a:pt x="1181236" y="550671"/>
                  </a:lnTo>
                  <a:close/>
                  <a:moveTo>
                    <a:pt x="249200" y="253595"/>
                  </a:moveTo>
                  <a:lnTo>
                    <a:pt x="251739" y="253595"/>
                  </a:lnTo>
                  <a:lnTo>
                    <a:pt x="253961" y="253595"/>
                  </a:lnTo>
                  <a:lnTo>
                    <a:pt x="255866" y="253912"/>
                  </a:lnTo>
                  <a:lnTo>
                    <a:pt x="258088" y="254547"/>
                  </a:lnTo>
                  <a:lnTo>
                    <a:pt x="260310" y="255182"/>
                  </a:lnTo>
                  <a:lnTo>
                    <a:pt x="263802" y="257403"/>
                  </a:lnTo>
                  <a:lnTo>
                    <a:pt x="267294" y="259625"/>
                  </a:lnTo>
                  <a:lnTo>
                    <a:pt x="269516" y="262799"/>
                  </a:lnTo>
                  <a:lnTo>
                    <a:pt x="271739" y="266608"/>
                  </a:lnTo>
                  <a:lnTo>
                    <a:pt x="272373" y="268829"/>
                  </a:lnTo>
                  <a:lnTo>
                    <a:pt x="273008" y="271051"/>
                  </a:lnTo>
                  <a:lnTo>
                    <a:pt x="273326" y="272955"/>
                  </a:lnTo>
                  <a:lnTo>
                    <a:pt x="273326" y="275177"/>
                  </a:lnTo>
                  <a:lnTo>
                    <a:pt x="273326" y="277399"/>
                  </a:lnTo>
                  <a:lnTo>
                    <a:pt x="273008" y="279621"/>
                  </a:lnTo>
                  <a:lnTo>
                    <a:pt x="272373" y="281842"/>
                  </a:lnTo>
                  <a:lnTo>
                    <a:pt x="271739" y="283429"/>
                  </a:lnTo>
                  <a:lnTo>
                    <a:pt x="269516" y="287238"/>
                  </a:lnTo>
                  <a:lnTo>
                    <a:pt x="267294" y="290412"/>
                  </a:lnTo>
                  <a:lnTo>
                    <a:pt x="263802" y="293268"/>
                  </a:lnTo>
                  <a:lnTo>
                    <a:pt x="260310" y="294855"/>
                  </a:lnTo>
                  <a:lnTo>
                    <a:pt x="258088" y="295807"/>
                  </a:lnTo>
                  <a:lnTo>
                    <a:pt x="255866" y="296442"/>
                  </a:lnTo>
                  <a:lnTo>
                    <a:pt x="253961" y="296760"/>
                  </a:lnTo>
                  <a:lnTo>
                    <a:pt x="251739" y="296760"/>
                  </a:lnTo>
                  <a:lnTo>
                    <a:pt x="249200" y="296760"/>
                  </a:lnTo>
                  <a:lnTo>
                    <a:pt x="247295" y="296442"/>
                  </a:lnTo>
                  <a:lnTo>
                    <a:pt x="245073" y="295807"/>
                  </a:lnTo>
                  <a:lnTo>
                    <a:pt x="243485" y="294855"/>
                  </a:lnTo>
                  <a:lnTo>
                    <a:pt x="239676" y="293268"/>
                  </a:lnTo>
                  <a:lnTo>
                    <a:pt x="236501" y="290412"/>
                  </a:lnTo>
                  <a:lnTo>
                    <a:pt x="233644" y="287238"/>
                  </a:lnTo>
                  <a:lnTo>
                    <a:pt x="231740" y="283429"/>
                  </a:lnTo>
                  <a:lnTo>
                    <a:pt x="230787" y="281842"/>
                  </a:lnTo>
                  <a:lnTo>
                    <a:pt x="230470" y="279621"/>
                  </a:lnTo>
                  <a:lnTo>
                    <a:pt x="230152" y="277399"/>
                  </a:lnTo>
                  <a:lnTo>
                    <a:pt x="230152" y="275177"/>
                  </a:lnTo>
                  <a:lnTo>
                    <a:pt x="230152" y="272955"/>
                  </a:lnTo>
                  <a:lnTo>
                    <a:pt x="230470" y="271051"/>
                  </a:lnTo>
                  <a:lnTo>
                    <a:pt x="230787" y="268829"/>
                  </a:lnTo>
                  <a:lnTo>
                    <a:pt x="231740" y="266608"/>
                  </a:lnTo>
                  <a:lnTo>
                    <a:pt x="233644" y="262799"/>
                  </a:lnTo>
                  <a:lnTo>
                    <a:pt x="236501" y="259625"/>
                  </a:lnTo>
                  <a:lnTo>
                    <a:pt x="239676" y="257403"/>
                  </a:lnTo>
                  <a:lnTo>
                    <a:pt x="243485" y="255182"/>
                  </a:lnTo>
                  <a:lnTo>
                    <a:pt x="245073" y="254547"/>
                  </a:lnTo>
                  <a:lnTo>
                    <a:pt x="247295" y="253912"/>
                  </a:lnTo>
                  <a:lnTo>
                    <a:pt x="249200" y="253595"/>
                  </a:lnTo>
                  <a:close/>
                  <a:moveTo>
                    <a:pt x="251739" y="217095"/>
                  </a:moveTo>
                  <a:lnTo>
                    <a:pt x="245708" y="217412"/>
                  </a:lnTo>
                  <a:lnTo>
                    <a:pt x="239993" y="218047"/>
                  </a:lnTo>
                  <a:lnTo>
                    <a:pt x="234279" y="219634"/>
                  </a:lnTo>
                  <a:lnTo>
                    <a:pt x="229200" y="221538"/>
                  </a:lnTo>
                  <a:lnTo>
                    <a:pt x="224121" y="224077"/>
                  </a:lnTo>
                  <a:lnTo>
                    <a:pt x="219359" y="226934"/>
                  </a:lnTo>
                  <a:lnTo>
                    <a:pt x="214597" y="230425"/>
                  </a:lnTo>
                  <a:lnTo>
                    <a:pt x="210470" y="234234"/>
                  </a:lnTo>
                  <a:lnTo>
                    <a:pt x="206661" y="238043"/>
                  </a:lnTo>
                  <a:lnTo>
                    <a:pt x="203487" y="242486"/>
                  </a:lnTo>
                  <a:lnTo>
                    <a:pt x="200629" y="247564"/>
                  </a:lnTo>
                  <a:lnTo>
                    <a:pt x="198090" y="252642"/>
                  </a:lnTo>
                  <a:lnTo>
                    <a:pt x="196185" y="258038"/>
                  </a:lnTo>
                  <a:lnTo>
                    <a:pt x="194915" y="263434"/>
                  </a:lnTo>
                  <a:lnTo>
                    <a:pt x="193646" y="269147"/>
                  </a:lnTo>
                  <a:lnTo>
                    <a:pt x="193328" y="275177"/>
                  </a:lnTo>
                  <a:lnTo>
                    <a:pt x="193646" y="280890"/>
                  </a:lnTo>
                  <a:lnTo>
                    <a:pt x="194915" y="286921"/>
                  </a:lnTo>
                  <a:lnTo>
                    <a:pt x="196185" y="292634"/>
                  </a:lnTo>
                  <a:lnTo>
                    <a:pt x="198090" y="297712"/>
                  </a:lnTo>
                  <a:lnTo>
                    <a:pt x="200629" y="302790"/>
                  </a:lnTo>
                  <a:lnTo>
                    <a:pt x="203487" y="307551"/>
                  </a:lnTo>
                  <a:lnTo>
                    <a:pt x="206661" y="311994"/>
                  </a:lnTo>
                  <a:lnTo>
                    <a:pt x="210470" y="316438"/>
                  </a:lnTo>
                  <a:lnTo>
                    <a:pt x="214597" y="319929"/>
                  </a:lnTo>
                  <a:lnTo>
                    <a:pt x="219359" y="323420"/>
                  </a:lnTo>
                  <a:lnTo>
                    <a:pt x="224121" y="325959"/>
                  </a:lnTo>
                  <a:lnTo>
                    <a:pt x="229200" y="328499"/>
                  </a:lnTo>
                  <a:lnTo>
                    <a:pt x="234279" y="330720"/>
                  </a:lnTo>
                  <a:lnTo>
                    <a:pt x="239993" y="331990"/>
                  </a:lnTo>
                  <a:lnTo>
                    <a:pt x="245708" y="332942"/>
                  </a:lnTo>
                  <a:lnTo>
                    <a:pt x="251739" y="332942"/>
                  </a:lnTo>
                  <a:lnTo>
                    <a:pt x="257771" y="332942"/>
                  </a:lnTo>
                  <a:lnTo>
                    <a:pt x="263167" y="331990"/>
                  </a:lnTo>
                  <a:lnTo>
                    <a:pt x="268881" y="330720"/>
                  </a:lnTo>
                  <a:lnTo>
                    <a:pt x="274278" y="328499"/>
                  </a:lnTo>
                  <a:lnTo>
                    <a:pt x="279357" y="325959"/>
                  </a:lnTo>
                  <a:lnTo>
                    <a:pt x="284119" y="323420"/>
                  </a:lnTo>
                  <a:lnTo>
                    <a:pt x="288881" y="319929"/>
                  </a:lnTo>
                  <a:lnTo>
                    <a:pt x="292690" y="316438"/>
                  </a:lnTo>
                  <a:lnTo>
                    <a:pt x="296500" y="311994"/>
                  </a:lnTo>
                  <a:lnTo>
                    <a:pt x="299992" y="307551"/>
                  </a:lnTo>
                  <a:lnTo>
                    <a:pt x="302849" y="302790"/>
                  </a:lnTo>
                  <a:lnTo>
                    <a:pt x="305071" y="297712"/>
                  </a:lnTo>
                  <a:lnTo>
                    <a:pt x="307293" y="292634"/>
                  </a:lnTo>
                  <a:lnTo>
                    <a:pt x="308563" y="286921"/>
                  </a:lnTo>
                  <a:lnTo>
                    <a:pt x="309515" y="280890"/>
                  </a:lnTo>
                  <a:lnTo>
                    <a:pt x="309833" y="275177"/>
                  </a:lnTo>
                  <a:lnTo>
                    <a:pt x="309515" y="269147"/>
                  </a:lnTo>
                  <a:lnTo>
                    <a:pt x="308563" y="263434"/>
                  </a:lnTo>
                  <a:lnTo>
                    <a:pt x="307293" y="258038"/>
                  </a:lnTo>
                  <a:lnTo>
                    <a:pt x="305071" y="252642"/>
                  </a:lnTo>
                  <a:lnTo>
                    <a:pt x="302849" y="247564"/>
                  </a:lnTo>
                  <a:lnTo>
                    <a:pt x="299992" y="242486"/>
                  </a:lnTo>
                  <a:lnTo>
                    <a:pt x="296500" y="238043"/>
                  </a:lnTo>
                  <a:lnTo>
                    <a:pt x="292690" y="234234"/>
                  </a:lnTo>
                  <a:lnTo>
                    <a:pt x="288881" y="230425"/>
                  </a:lnTo>
                  <a:lnTo>
                    <a:pt x="284119" y="226934"/>
                  </a:lnTo>
                  <a:lnTo>
                    <a:pt x="279357" y="224077"/>
                  </a:lnTo>
                  <a:lnTo>
                    <a:pt x="274278" y="221538"/>
                  </a:lnTo>
                  <a:lnTo>
                    <a:pt x="268881" y="219634"/>
                  </a:lnTo>
                  <a:lnTo>
                    <a:pt x="263167" y="218047"/>
                  </a:lnTo>
                  <a:lnTo>
                    <a:pt x="257771" y="217412"/>
                  </a:lnTo>
                  <a:lnTo>
                    <a:pt x="251739" y="217095"/>
                  </a:lnTo>
                  <a:close/>
                  <a:moveTo>
                    <a:pt x="1510115" y="128860"/>
                  </a:moveTo>
                  <a:lnTo>
                    <a:pt x="1512655" y="128860"/>
                  </a:lnTo>
                  <a:lnTo>
                    <a:pt x="1514877" y="129495"/>
                  </a:lnTo>
                  <a:lnTo>
                    <a:pt x="1503449" y="144413"/>
                  </a:lnTo>
                  <a:lnTo>
                    <a:pt x="1496782" y="153299"/>
                  </a:lnTo>
                  <a:lnTo>
                    <a:pt x="1489799" y="163456"/>
                  </a:lnTo>
                  <a:lnTo>
                    <a:pt x="1482497" y="174882"/>
                  </a:lnTo>
                  <a:lnTo>
                    <a:pt x="1475196" y="187895"/>
                  </a:lnTo>
                  <a:lnTo>
                    <a:pt x="1471386" y="194877"/>
                  </a:lnTo>
                  <a:lnTo>
                    <a:pt x="1467894" y="202495"/>
                  </a:lnTo>
                  <a:lnTo>
                    <a:pt x="1464085" y="210112"/>
                  </a:lnTo>
                  <a:lnTo>
                    <a:pt x="1460593" y="218682"/>
                  </a:lnTo>
                  <a:lnTo>
                    <a:pt x="1457101" y="227251"/>
                  </a:lnTo>
                  <a:lnTo>
                    <a:pt x="1453609" y="236456"/>
                  </a:lnTo>
                  <a:lnTo>
                    <a:pt x="1450435" y="245977"/>
                  </a:lnTo>
                  <a:lnTo>
                    <a:pt x="1447260" y="256134"/>
                  </a:lnTo>
                  <a:lnTo>
                    <a:pt x="1444086" y="266608"/>
                  </a:lnTo>
                  <a:lnTo>
                    <a:pt x="1441229" y="278034"/>
                  </a:lnTo>
                  <a:lnTo>
                    <a:pt x="1439006" y="289460"/>
                  </a:lnTo>
                  <a:lnTo>
                    <a:pt x="1436467" y="301520"/>
                  </a:lnTo>
                  <a:lnTo>
                    <a:pt x="1433927" y="314533"/>
                  </a:lnTo>
                  <a:lnTo>
                    <a:pt x="1432340" y="327864"/>
                  </a:lnTo>
                  <a:lnTo>
                    <a:pt x="1430435" y="341829"/>
                  </a:lnTo>
                  <a:lnTo>
                    <a:pt x="1429165" y="356429"/>
                  </a:lnTo>
                  <a:lnTo>
                    <a:pt x="1427896" y="371346"/>
                  </a:lnTo>
                  <a:lnTo>
                    <a:pt x="1426943" y="387216"/>
                  </a:lnTo>
                  <a:lnTo>
                    <a:pt x="1426308" y="403720"/>
                  </a:lnTo>
                  <a:lnTo>
                    <a:pt x="1426308" y="420542"/>
                  </a:lnTo>
                  <a:lnTo>
                    <a:pt x="1426308" y="437681"/>
                  </a:lnTo>
                  <a:lnTo>
                    <a:pt x="1426626" y="454185"/>
                  </a:lnTo>
                  <a:lnTo>
                    <a:pt x="1427261" y="470054"/>
                  </a:lnTo>
                  <a:lnTo>
                    <a:pt x="1428530" y="485289"/>
                  </a:lnTo>
                  <a:lnTo>
                    <a:pt x="1429483" y="499572"/>
                  </a:lnTo>
                  <a:lnTo>
                    <a:pt x="1430435" y="513537"/>
                  </a:lnTo>
                  <a:lnTo>
                    <a:pt x="1432340" y="526867"/>
                  </a:lnTo>
                  <a:lnTo>
                    <a:pt x="1433927" y="539880"/>
                  </a:lnTo>
                  <a:lnTo>
                    <a:pt x="1435832" y="551941"/>
                  </a:lnTo>
                  <a:lnTo>
                    <a:pt x="1437737" y="563367"/>
                  </a:lnTo>
                  <a:lnTo>
                    <a:pt x="1440276" y="574793"/>
                  </a:lnTo>
                  <a:lnTo>
                    <a:pt x="1442816" y="585584"/>
                  </a:lnTo>
                  <a:lnTo>
                    <a:pt x="1445355" y="595741"/>
                  </a:lnTo>
                  <a:lnTo>
                    <a:pt x="1447895" y="604945"/>
                  </a:lnTo>
                  <a:lnTo>
                    <a:pt x="1450752" y="614467"/>
                  </a:lnTo>
                  <a:lnTo>
                    <a:pt x="1453927" y="623354"/>
                  </a:lnTo>
                  <a:lnTo>
                    <a:pt x="1457101" y="631288"/>
                  </a:lnTo>
                  <a:lnTo>
                    <a:pt x="1460593" y="639223"/>
                  </a:lnTo>
                  <a:lnTo>
                    <a:pt x="1463768" y="646523"/>
                  </a:lnTo>
                  <a:lnTo>
                    <a:pt x="1467260" y="653506"/>
                  </a:lnTo>
                  <a:lnTo>
                    <a:pt x="1471069" y="660171"/>
                  </a:lnTo>
                  <a:lnTo>
                    <a:pt x="1474561" y="666519"/>
                  </a:lnTo>
                  <a:lnTo>
                    <a:pt x="1478370" y="672549"/>
                  </a:lnTo>
                  <a:lnTo>
                    <a:pt x="1482180" y="677945"/>
                  </a:lnTo>
                  <a:lnTo>
                    <a:pt x="1486307" y="683658"/>
                  </a:lnTo>
                  <a:lnTo>
                    <a:pt x="1490433" y="688419"/>
                  </a:lnTo>
                  <a:lnTo>
                    <a:pt x="1494243" y="693179"/>
                  </a:lnTo>
                  <a:lnTo>
                    <a:pt x="1498370" y="697623"/>
                  </a:lnTo>
                  <a:lnTo>
                    <a:pt x="1506623" y="705240"/>
                  </a:lnTo>
                  <a:lnTo>
                    <a:pt x="1514877" y="712540"/>
                  </a:lnTo>
                  <a:lnTo>
                    <a:pt x="1513607" y="713175"/>
                  </a:lnTo>
                  <a:lnTo>
                    <a:pt x="1512338" y="714127"/>
                  </a:lnTo>
                  <a:lnTo>
                    <a:pt x="1510433" y="714445"/>
                  </a:lnTo>
                  <a:lnTo>
                    <a:pt x="1508846" y="714445"/>
                  </a:lnTo>
                  <a:lnTo>
                    <a:pt x="1506623" y="714445"/>
                  </a:lnTo>
                  <a:lnTo>
                    <a:pt x="1504719" y="713810"/>
                  </a:lnTo>
                  <a:lnTo>
                    <a:pt x="1499322" y="712223"/>
                  </a:lnTo>
                  <a:lnTo>
                    <a:pt x="1493291" y="709684"/>
                  </a:lnTo>
                  <a:lnTo>
                    <a:pt x="1486941" y="706192"/>
                  </a:lnTo>
                  <a:lnTo>
                    <a:pt x="1479323" y="702066"/>
                  </a:lnTo>
                  <a:lnTo>
                    <a:pt x="1471704" y="697623"/>
                  </a:lnTo>
                  <a:lnTo>
                    <a:pt x="1463133" y="691910"/>
                  </a:lnTo>
                  <a:lnTo>
                    <a:pt x="1454244" y="685562"/>
                  </a:lnTo>
                  <a:lnTo>
                    <a:pt x="1435197" y="671597"/>
                  </a:lnTo>
                  <a:lnTo>
                    <a:pt x="1414563" y="655727"/>
                  </a:lnTo>
                  <a:lnTo>
                    <a:pt x="1392976" y="638588"/>
                  </a:lnTo>
                  <a:lnTo>
                    <a:pt x="1370754" y="620497"/>
                  </a:lnTo>
                  <a:lnTo>
                    <a:pt x="1348533" y="601454"/>
                  </a:lnTo>
                  <a:lnTo>
                    <a:pt x="1326629" y="582728"/>
                  </a:lnTo>
                  <a:lnTo>
                    <a:pt x="1305677" y="564002"/>
                  </a:lnTo>
                  <a:lnTo>
                    <a:pt x="1266948" y="529724"/>
                  </a:lnTo>
                  <a:lnTo>
                    <a:pt x="1236790" y="502111"/>
                  </a:lnTo>
                  <a:lnTo>
                    <a:pt x="1236790" y="348494"/>
                  </a:lnTo>
                  <a:lnTo>
                    <a:pt x="1302820" y="285334"/>
                  </a:lnTo>
                  <a:lnTo>
                    <a:pt x="1334565" y="257721"/>
                  </a:lnTo>
                  <a:lnTo>
                    <a:pt x="1367580" y="229473"/>
                  </a:lnTo>
                  <a:lnTo>
                    <a:pt x="1400912" y="201860"/>
                  </a:lnTo>
                  <a:lnTo>
                    <a:pt x="1416785" y="188847"/>
                  </a:lnTo>
                  <a:lnTo>
                    <a:pt x="1432340" y="177104"/>
                  </a:lnTo>
                  <a:lnTo>
                    <a:pt x="1446943" y="165678"/>
                  </a:lnTo>
                  <a:lnTo>
                    <a:pt x="1460910" y="155521"/>
                  </a:lnTo>
                  <a:lnTo>
                    <a:pt x="1473926" y="146952"/>
                  </a:lnTo>
                  <a:lnTo>
                    <a:pt x="1485037" y="139652"/>
                  </a:lnTo>
                  <a:lnTo>
                    <a:pt x="1495195" y="134256"/>
                  </a:lnTo>
                  <a:lnTo>
                    <a:pt x="1499640" y="132352"/>
                  </a:lnTo>
                  <a:lnTo>
                    <a:pt x="1503449" y="130447"/>
                  </a:lnTo>
                  <a:lnTo>
                    <a:pt x="1506941" y="129495"/>
                  </a:lnTo>
                  <a:lnTo>
                    <a:pt x="1510115" y="128860"/>
                  </a:lnTo>
                  <a:close/>
                  <a:moveTo>
                    <a:pt x="341578" y="123782"/>
                  </a:moveTo>
                  <a:lnTo>
                    <a:pt x="341578" y="297712"/>
                  </a:lnTo>
                  <a:lnTo>
                    <a:pt x="341578" y="314216"/>
                  </a:lnTo>
                  <a:lnTo>
                    <a:pt x="341260" y="331673"/>
                  </a:lnTo>
                  <a:lnTo>
                    <a:pt x="339991" y="349764"/>
                  </a:lnTo>
                  <a:lnTo>
                    <a:pt x="339356" y="359285"/>
                  </a:lnTo>
                  <a:lnTo>
                    <a:pt x="338403" y="368807"/>
                  </a:lnTo>
                  <a:lnTo>
                    <a:pt x="337133" y="378011"/>
                  </a:lnTo>
                  <a:lnTo>
                    <a:pt x="334911" y="387533"/>
                  </a:lnTo>
                  <a:lnTo>
                    <a:pt x="332689" y="397055"/>
                  </a:lnTo>
                  <a:lnTo>
                    <a:pt x="330467" y="406259"/>
                  </a:lnTo>
                  <a:lnTo>
                    <a:pt x="327292" y="415463"/>
                  </a:lnTo>
                  <a:lnTo>
                    <a:pt x="323483" y="424668"/>
                  </a:lnTo>
                  <a:lnTo>
                    <a:pt x="319674" y="433555"/>
                  </a:lnTo>
                  <a:lnTo>
                    <a:pt x="314594" y="442442"/>
                  </a:lnTo>
                  <a:lnTo>
                    <a:pt x="309515" y="450694"/>
                  </a:lnTo>
                  <a:lnTo>
                    <a:pt x="303166" y="458628"/>
                  </a:lnTo>
                  <a:lnTo>
                    <a:pt x="296500" y="466881"/>
                  </a:lnTo>
                  <a:lnTo>
                    <a:pt x="288881" y="474181"/>
                  </a:lnTo>
                  <a:lnTo>
                    <a:pt x="285071" y="477989"/>
                  </a:lnTo>
                  <a:lnTo>
                    <a:pt x="280310" y="481480"/>
                  </a:lnTo>
                  <a:lnTo>
                    <a:pt x="276183" y="484972"/>
                  </a:lnTo>
                  <a:lnTo>
                    <a:pt x="271421" y="488146"/>
                  </a:lnTo>
                  <a:lnTo>
                    <a:pt x="266342" y="491320"/>
                  </a:lnTo>
                  <a:lnTo>
                    <a:pt x="261580" y="494493"/>
                  </a:lnTo>
                  <a:lnTo>
                    <a:pt x="255866" y="497033"/>
                  </a:lnTo>
                  <a:lnTo>
                    <a:pt x="250469" y="499889"/>
                  </a:lnTo>
                  <a:lnTo>
                    <a:pt x="244755" y="502746"/>
                  </a:lnTo>
                  <a:lnTo>
                    <a:pt x="238406" y="505285"/>
                  </a:lnTo>
                  <a:lnTo>
                    <a:pt x="232057" y="507506"/>
                  </a:lnTo>
                  <a:lnTo>
                    <a:pt x="225708" y="509728"/>
                  </a:lnTo>
                  <a:lnTo>
                    <a:pt x="219042" y="511950"/>
                  </a:lnTo>
                  <a:lnTo>
                    <a:pt x="212058" y="513854"/>
                  </a:lnTo>
                  <a:lnTo>
                    <a:pt x="204756" y="515759"/>
                  </a:lnTo>
                  <a:lnTo>
                    <a:pt x="196820" y="517028"/>
                  </a:lnTo>
                  <a:lnTo>
                    <a:pt x="188884" y="518615"/>
                  </a:lnTo>
                  <a:lnTo>
                    <a:pt x="180948" y="519885"/>
                  </a:lnTo>
                  <a:lnTo>
                    <a:pt x="172376" y="520837"/>
                  </a:lnTo>
                  <a:lnTo>
                    <a:pt x="163805" y="522106"/>
                  </a:lnTo>
                  <a:lnTo>
                    <a:pt x="154599" y="522741"/>
                  </a:lnTo>
                  <a:lnTo>
                    <a:pt x="145393" y="523059"/>
                  </a:lnTo>
                  <a:lnTo>
                    <a:pt x="135552" y="523376"/>
                  </a:lnTo>
                  <a:lnTo>
                    <a:pt x="125711" y="523376"/>
                  </a:lnTo>
                  <a:lnTo>
                    <a:pt x="118727" y="523376"/>
                  </a:lnTo>
                  <a:lnTo>
                    <a:pt x="113330" y="519885"/>
                  </a:lnTo>
                  <a:lnTo>
                    <a:pt x="108251" y="516711"/>
                  </a:lnTo>
                  <a:lnTo>
                    <a:pt x="102537" y="513854"/>
                  </a:lnTo>
                  <a:lnTo>
                    <a:pt x="97458" y="511633"/>
                  </a:lnTo>
                  <a:lnTo>
                    <a:pt x="91744" y="509728"/>
                  </a:lnTo>
                  <a:lnTo>
                    <a:pt x="86347" y="508459"/>
                  </a:lnTo>
                  <a:lnTo>
                    <a:pt x="80950" y="506872"/>
                  </a:lnTo>
                  <a:lnTo>
                    <a:pt x="75236" y="506237"/>
                  </a:lnTo>
                  <a:lnTo>
                    <a:pt x="64760" y="504967"/>
                  </a:lnTo>
                  <a:lnTo>
                    <a:pt x="54919" y="504650"/>
                  </a:lnTo>
                  <a:lnTo>
                    <a:pt x="37460" y="504650"/>
                  </a:lnTo>
                  <a:lnTo>
                    <a:pt x="33015" y="504015"/>
                  </a:lnTo>
                  <a:lnTo>
                    <a:pt x="29206" y="503380"/>
                  </a:lnTo>
                  <a:lnTo>
                    <a:pt x="25396" y="502746"/>
                  </a:lnTo>
                  <a:lnTo>
                    <a:pt x="21905" y="501476"/>
                  </a:lnTo>
                  <a:lnTo>
                    <a:pt x="18730" y="499889"/>
                  </a:lnTo>
                  <a:lnTo>
                    <a:pt x="15873" y="498302"/>
                  </a:lnTo>
                  <a:lnTo>
                    <a:pt x="13333" y="496080"/>
                  </a:lnTo>
                  <a:lnTo>
                    <a:pt x="10794" y="494176"/>
                  </a:lnTo>
                  <a:lnTo>
                    <a:pt x="8572" y="491637"/>
                  </a:lnTo>
                  <a:lnTo>
                    <a:pt x="6984" y="488780"/>
                  </a:lnTo>
                  <a:lnTo>
                    <a:pt x="5080" y="485924"/>
                  </a:lnTo>
                  <a:lnTo>
                    <a:pt x="3810" y="482750"/>
                  </a:lnTo>
                  <a:lnTo>
                    <a:pt x="2857" y="479576"/>
                  </a:lnTo>
                  <a:lnTo>
                    <a:pt x="1588" y="476720"/>
                  </a:lnTo>
                  <a:lnTo>
                    <a:pt x="953" y="473228"/>
                  </a:lnTo>
                  <a:lnTo>
                    <a:pt x="318" y="469737"/>
                  </a:lnTo>
                  <a:lnTo>
                    <a:pt x="0" y="462120"/>
                  </a:lnTo>
                  <a:lnTo>
                    <a:pt x="318" y="454502"/>
                  </a:lnTo>
                  <a:lnTo>
                    <a:pt x="1270" y="447202"/>
                  </a:lnTo>
                  <a:lnTo>
                    <a:pt x="3175" y="439902"/>
                  </a:lnTo>
                  <a:lnTo>
                    <a:pt x="5397" y="432602"/>
                  </a:lnTo>
                  <a:lnTo>
                    <a:pt x="8254" y="425937"/>
                  </a:lnTo>
                  <a:lnTo>
                    <a:pt x="12064" y="419589"/>
                  </a:lnTo>
                  <a:lnTo>
                    <a:pt x="14286" y="416733"/>
                  </a:lnTo>
                  <a:lnTo>
                    <a:pt x="16508" y="414194"/>
                  </a:lnTo>
                  <a:lnTo>
                    <a:pt x="64126" y="357381"/>
                  </a:lnTo>
                  <a:lnTo>
                    <a:pt x="111426" y="303107"/>
                  </a:lnTo>
                  <a:lnTo>
                    <a:pt x="152694" y="256134"/>
                  </a:lnTo>
                  <a:lnTo>
                    <a:pt x="169202" y="237408"/>
                  </a:lnTo>
                  <a:lnTo>
                    <a:pt x="182852" y="223125"/>
                  </a:lnTo>
                  <a:lnTo>
                    <a:pt x="195550" y="210112"/>
                  </a:lnTo>
                  <a:lnTo>
                    <a:pt x="208248" y="198686"/>
                  </a:lnTo>
                  <a:lnTo>
                    <a:pt x="220311" y="187895"/>
                  </a:lnTo>
                  <a:lnTo>
                    <a:pt x="232692" y="178373"/>
                  </a:lnTo>
                  <a:lnTo>
                    <a:pt x="244438" y="170121"/>
                  </a:lnTo>
                  <a:lnTo>
                    <a:pt x="255549" y="162186"/>
                  </a:lnTo>
                  <a:lnTo>
                    <a:pt x="266659" y="155204"/>
                  </a:lnTo>
                  <a:lnTo>
                    <a:pt x="277135" y="149491"/>
                  </a:lnTo>
                  <a:lnTo>
                    <a:pt x="287294" y="144095"/>
                  </a:lnTo>
                  <a:lnTo>
                    <a:pt x="297135" y="139652"/>
                  </a:lnTo>
                  <a:lnTo>
                    <a:pt x="306341" y="135843"/>
                  </a:lnTo>
                  <a:lnTo>
                    <a:pt x="314594" y="132669"/>
                  </a:lnTo>
                  <a:lnTo>
                    <a:pt x="322213" y="129813"/>
                  </a:lnTo>
                  <a:lnTo>
                    <a:pt x="329515" y="127273"/>
                  </a:lnTo>
                  <a:lnTo>
                    <a:pt x="341578" y="123782"/>
                  </a:lnTo>
                  <a:close/>
                  <a:moveTo>
                    <a:pt x="471415" y="100930"/>
                  </a:moveTo>
                  <a:lnTo>
                    <a:pt x="482209" y="100930"/>
                  </a:lnTo>
                  <a:lnTo>
                    <a:pt x="510462" y="101248"/>
                  </a:lnTo>
                  <a:lnTo>
                    <a:pt x="540302" y="101882"/>
                  </a:lnTo>
                  <a:lnTo>
                    <a:pt x="555222" y="102517"/>
                  </a:lnTo>
                  <a:lnTo>
                    <a:pt x="571095" y="103787"/>
                  </a:lnTo>
                  <a:lnTo>
                    <a:pt x="586968" y="105056"/>
                  </a:lnTo>
                  <a:lnTo>
                    <a:pt x="603158" y="106326"/>
                  </a:lnTo>
                  <a:lnTo>
                    <a:pt x="619982" y="108547"/>
                  </a:lnTo>
                  <a:lnTo>
                    <a:pt x="637125" y="111087"/>
                  </a:lnTo>
                  <a:lnTo>
                    <a:pt x="654902" y="113626"/>
                  </a:lnTo>
                  <a:lnTo>
                    <a:pt x="672679" y="117117"/>
                  </a:lnTo>
                  <a:lnTo>
                    <a:pt x="691092" y="121243"/>
                  </a:lnTo>
                  <a:lnTo>
                    <a:pt x="710456" y="125687"/>
                  </a:lnTo>
                  <a:lnTo>
                    <a:pt x="729821" y="130765"/>
                  </a:lnTo>
                  <a:lnTo>
                    <a:pt x="750137" y="136478"/>
                  </a:lnTo>
                  <a:lnTo>
                    <a:pt x="770772" y="142826"/>
                  </a:lnTo>
                  <a:lnTo>
                    <a:pt x="792041" y="150126"/>
                  </a:lnTo>
                  <a:lnTo>
                    <a:pt x="813945" y="158060"/>
                  </a:lnTo>
                  <a:lnTo>
                    <a:pt x="836484" y="166630"/>
                  </a:lnTo>
                  <a:lnTo>
                    <a:pt x="859976" y="176151"/>
                  </a:lnTo>
                  <a:lnTo>
                    <a:pt x="883467" y="186625"/>
                  </a:lnTo>
                  <a:lnTo>
                    <a:pt x="907911" y="198051"/>
                  </a:lnTo>
                  <a:lnTo>
                    <a:pt x="933624" y="210112"/>
                  </a:lnTo>
                  <a:lnTo>
                    <a:pt x="959338" y="223443"/>
                  </a:lnTo>
                  <a:lnTo>
                    <a:pt x="986321" y="237725"/>
                  </a:lnTo>
                  <a:lnTo>
                    <a:pt x="1013939" y="252960"/>
                  </a:lnTo>
                  <a:lnTo>
                    <a:pt x="1042192" y="269464"/>
                  </a:lnTo>
                  <a:lnTo>
                    <a:pt x="1071398" y="286921"/>
                  </a:lnTo>
                  <a:lnTo>
                    <a:pt x="1101556" y="305964"/>
                  </a:lnTo>
                  <a:lnTo>
                    <a:pt x="1132349" y="325642"/>
                  </a:lnTo>
                  <a:lnTo>
                    <a:pt x="1164094" y="346590"/>
                  </a:lnTo>
                  <a:lnTo>
                    <a:pt x="1164094" y="500524"/>
                  </a:lnTo>
                  <a:lnTo>
                    <a:pt x="1137745" y="519250"/>
                  </a:lnTo>
                  <a:lnTo>
                    <a:pt x="1112032" y="536706"/>
                  </a:lnTo>
                  <a:lnTo>
                    <a:pt x="1086318" y="552893"/>
                  </a:lnTo>
                  <a:lnTo>
                    <a:pt x="1060287" y="568763"/>
                  </a:lnTo>
                  <a:lnTo>
                    <a:pt x="1034891" y="583363"/>
                  </a:lnTo>
                  <a:lnTo>
                    <a:pt x="1009812" y="597010"/>
                  </a:lnTo>
                  <a:lnTo>
                    <a:pt x="984416" y="610023"/>
                  </a:lnTo>
                  <a:lnTo>
                    <a:pt x="959973" y="622084"/>
                  </a:lnTo>
                  <a:lnTo>
                    <a:pt x="935211" y="633193"/>
                  </a:lnTo>
                  <a:lnTo>
                    <a:pt x="911085" y="643667"/>
                  </a:lnTo>
                  <a:lnTo>
                    <a:pt x="887594" y="653823"/>
                  </a:lnTo>
                  <a:lnTo>
                    <a:pt x="863785" y="663027"/>
                  </a:lnTo>
                  <a:lnTo>
                    <a:pt x="840294" y="671280"/>
                  </a:lnTo>
                  <a:lnTo>
                    <a:pt x="817437" y="679214"/>
                  </a:lnTo>
                  <a:lnTo>
                    <a:pt x="794898" y="686197"/>
                  </a:lnTo>
                  <a:lnTo>
                    <a:pt x="772994" y="692545"/>
                  </a:lnTo>
                  <a:lnTo>
                    <a:pt x="750772" y="698258"/>
                  </a:lnTo>
                  <a:lnTo>
                    <a:pt x="729503" y="703971"/>
                  </a:lnTo>
                  <a:lnTo>
                    <a:pt x="708551" y="708414"/>
                  </a:lnTo>
                  <a:lnTo>
                    <a:pt x="687917" y="712858"/>
                  </a:lnTo>
                  <a:lnTo>
                    <a:pt x="668235" y="716349"/>
                  </a:lnTo>
                  <a:lnTo>
                    <a:pt x="648553" y="719840"/>
                  </a:lnTo>
                  <a:lnTo>
                    <a:pt x="629189" y="722697"/>
                  </a:lnTo>
                  <a:lnTo>
                    <a:pt x="610776" y="725236"/>
                  </a:lnTo>
                  <a:lnTo>
                    <a:pt x="592682" y="727140"/>
                  </a:lnTo>
                  <a:lnTo>
                    <a:pt x="575222" y="729045"/>
                  </a:lnTo>
                  <a:lnTo>
                    <a:pt x="558079" y="730314"/>
                  </a:lnTo>
                  <a:lnTo>
                    <a:pt x="541572" y="731584"/>
                  </a:lnTo>
                  <a:lnTo>
                    <a:pt x="526017" y="732218"/>
                  </a:lnTo>
                  <a:lnTo>
                    <a:pt x="510779" y="732853"/>
                  </a:lnTo>
                  <a:lnTo>
                    <a:pt x="482209" y="733171"/>
                  </a:lnTo>
                  <a:lnTo>
                    <a:pt x="471098" y="733171"/>
                  </a:lnTo>
                  <a:lnTo>
                    <a:pt x="459987" y="732536"/>
                  </a:lnTo>
                  <a:lnTo>
                    <a:pt x="448876" y="731901"/>
                  </a:lnTo>
                  <a:lnTo>
                    <a:pt x="437131" y="730631"/>
                  </a:lnTo>
                  <a:lnTo>
                    <a:pt x="425702" y="729362"/>
                  </a:lnTo>
                  <a:lnTo>
                    <a:pt x="414274" y="728092"/>
                  </a:lnTo>
                  <a:lnTo>
                    <a:pt x="402528" y="725871"/>
                  </a:lnTo>
                  <a:lnTo>
                    <a:pt x="390783" y="723649"/>
                  </a:lnTo>
                  <a:lnTo>
                    <a:pt x="379354" y="721427"/>
                  </a:lnTo>
                  <a:lnTo>
                    <a:pt x="367609" y="718571"/>
                  </a:lnTo>
                  <a:lnTo>
                    <a:pt x="356181" y="715397"/>
                  </a:lnTo>
                  <a:lnTo>
                    <a:pt x="344752" y="711905"/>
                  </a:lnTo>
                  <a:lnTo>
                    <a:pt x="333007" y="708097"/>
                  </a:lnTo>
                  <a:lnTo>
                    <a:pt x="321578" y="703971"/>
                  </a:lnTo>
                  <a:lnTo>
                    <a:pt x="310468" y="699210"/>
                  </a:lnTo>
                  <a:lnTo>
                    <a:pt x="299357" y="694766"/>
                  </a:lnTo>
                  <a:lnTo>
                    <a:pt x="288563" y="689688"/>
                  </a:lnTo>
                  <a:lnTo>
                    <a:pt x="277135" y="684293"/>
                  </a:lnTo>
                  <a:lnTo>
                    <a:pt x="266659" y="678580"/>
                  </a:lnTo>
                  <a:lnTo>
                    <a:pt x="256183" y="672549"/>
                  </a:lnTo>
                  <a:lnTo>
                    <a:pt x="246342" y="666201"/>
                  </a:lnTo>
                  <a:lnTo>
                    <a:pt x="236184" y="659536"/>
                  </a:lnTo>
                  <a:lnTo>
                    <a:pt x="226343" y="652554"/>
                  </a:lnTo>
                  <a:lnTo>
                    <a:pt x="216502" y="645254"/>
                  </a:lnTo>
                  <a:lnTo>
                    <a:pt x="207296" y="637636"/>
                  </a:lnTo>
                  <a:lnTo>
                    <a:pt x="198407" y="629067"/>
                  </a:lnTo>
                  <a:lnTo>
                    <a:pt x="189836" y="620815"/>
                  </a:lnTo>
                  <a:lnTo>
                    <a:pt x="181582" y="611928"/>
                  </a:lnTo>
                  <a:lnTo>
                    <a:pt x="173646" y="603041"/>
                  </a:lnTo>
                  <a:lnTo>
                    <a:pt x="166345" y="593519"/>
                  </a:lnTo>
                  <a:lnTo>
                    <a:pt x="158726" y="583680"/>
                  </a:lnTo>
                  <a:lnTo>
                    <a:pt x="152377" y="573524"/>
                  </a:lnTo>
                  <a:lnTo>
                    <a:pt x="163170" y="572889"/>
                  </a:lnTo>
                  <a:lnTo>
                    <a:pt x="173964" y="571937"/>
                  </a:lnTo>
                  <a:lnTo>
                    <a:pt x="184439" y="570984"/>
                  </a:lnTo>
                  <a:lnTo>
                    <a:pt x="194598" y="569397"/>
                  </a:lnTo>
                  <a:lnTo>
                    <a:pt x="204121" y="567811"/>
                  </a:lnTo>
                  <a:lnTo>
                    <a:pt x="213645" y="565906"/>
                  </a:lnTo>
                  <a:lnTo>
                    <a:pt x="222851" y="564002"/>
                  </a:lnTo>
                  <a:lnTo>
                    <a:pt x="231422" y="561463"/>
                  </a:lnTo>
                  <a:lnTo>
                    <a:pt x="239993" y="558924"/>
                  </a:lnTo>
                  <a:lnTo>
                    <a:pt x="247930" y="556067"/>
                  </a:lnTo>
                  <a:lnTo>
                    <a:pt x="255866" y="553528"/>
                  </a:lnTo>
                  <a:lnTo>
                    <a:pt x="263802" y="550354"/>
                  </a:lnTo>
                  <a:lnTo>
                    <a:pt x="271104" y="547180"/>
                  </a:lnTo>
                  <a:lnTo>
                    <a:pt x="278088" y="543689"/>
                  </a:lnTo>
                  <a:lnTo>
                    <a:pt x="284754" y="540198"/>
                  </a:lnTo>
                  <a:lnTo>
                    <a:pt x="291103" y="536706"/>
                  </a:lnTo>
                  <a:lnTo>
                    <a:pt x="297135" y="532898"/>
                  </a:lnTo>
                  <a:lnTo>
                    <a:pt x="303166" y="528454"/>
                  </a:lnTo>
                  <a:lnTo>
                    <a:pt x="309198" y="524328"/>
                  </a:lnTo>
                  <a:lnTo>
                    <a:pt x="314277" y="520202"/>
                  </a:lnTo>
                  <a:lnTo>
                    <a:pt x="319674" y="515759"/>
                  </a:lnTo>
                  <a:lnTo>
                    <a:pt x="324435" y="510998"/>
                  </a:lnTo>
                  <a:lnTo>
                    <a:pt x="329197" y="506554"/>
                  </a:lnTo>
                  <a:lnTo>
                    <a:pt x="333959" y="502111"/>
                  </a:lnTo>
                  <a:lnTo>
                    <a:pt x="338086" y="497033"/>
                  </a:lnTo>
                  <a:lnTo>
                    <a:pt x="342213" y="492272"/>
                  </a:lnTo>
                  <a:lnTo>
                    <a:pt x="346022" y="487194"/>
                  </a:lnTo>
                  <a:lnTo>
                    <a:pt x="349514" y="482115"/>
                  </a:lnTo>
                  <a:lnTo>
                    <a:pt x="356498" y="471641"/>
                  </a:lnTo>
                  <a:lnTo>
                    <a:pt x="362530" y="460850"/>
                  </a:lnTo>
                  <a:lnTo>
                    <a:pt x="367609" y="450059"/>
                  </a:lnTo>
                  <a:lnTo>
                    <a:pt x="372371" y="439268"/>
                  </a:lnTo>
                  <a:lnTo>
                    <a:pt x="376497" y="428159"/>
                  </a:lnTo>
                  <a:lnTo>
                    <a:pt x="379989" y="416733"/>
                  </a:lnTo>
                  <a:lnTo>
                    <a:pt x="382846" y="405624"/>
                  </a:lnTo>
                  <a:lnTo>
                    <a:pt x="385069" y="394516"/>
                  </a:lnTo>
                  <a:lnTo>
                    <a:pt x="387291" y="383724"/>
                  </a:lnTo>
                  <a:lnTo>
                    <a:pt x="388561" y="372933"/>
                  </a:lnTo>
                  <a:lnTo>
                    <a:pt x="390148" y="362142"/>
                  </a:lnTo>
                  <a:lnTo>
                    <a:pt x="391100" y="351985"/>
                  </a:lnTo>
                  <a:lnTo>
                    <a:pt x="391418" y="341829"/>
                  </a:lnTo>
                  <a:lnTo>
                    <a:pt x="392053" y="331990"/>
                  </a:lnTo>
                  <a:lnTo>
                    <a:pt x="392370" y="313899"/>
                  </a:lnTo>
                  <a:lnTo>
                    <a:pt x="392370" y="297712"/>
                  </a:lnTo>
                  <a:lnTo>
                    <a:pt x="392370" y="110769"/>
                  </a:lnTo>
                  <a:lnTo>
                    <a:pt x="404116" y="108547"/>
                  </a:lnTo>
                  <a:lnTo>
                    <a:pt x="415226" y="106326"/>
                  </a:lnTo>
                  <a:lnTo>
                    <a:pt x="426655" y="104739"/>
                  </a:lnTo>
                  <a:lnTo>
                    <a:pt x="438083" y="103152"/>
                  </a:lnTo>
                  <a:lnTo>
                    <a:pt x="449194" y="102200"/>
                  </a:lnTo>
                  <a:lnTo>
                    <a:pt x="460305" y="101565"/>
                  </a:lnTo>
                  <a:lnTo>
                    <a:pt x="471415" y="100930"/>
                  </a:lnTo>
                  <a:close/>
                  <a:moveTo>
                    <a:pt x="527922" y="0"/>
                  </a:moveTo>
                  <a:lnTo>
                    <a:pt x="538080" y="0"/>
                  </a:lnTo>
                  <a:lnTo>
                    <a:pt x="553635" y="318"/>
                  </a:lnTo>
                  <a:lnTo>
                    <a:pt x="568873" y="635"/>
                  </a:lnTo>
                  <a:lnTo>
                    <a:pt x="584745" y="1270"/>
                  </a:lnTo>
                  <a:lnTo>
                    <a:pt x="600935" y="2539"/>
                  </a:lnTo>
                  <a:lnTo>
                    <a:pt x="617125" y="3809"/>
                  </a:lnTo>
                  <a:lnTo>
                    <a:pt x="633950" y="6031"/>
                  </a:lnTo>
                  <a:lnTo>
                    <a:pt x="651093" y="7935"/>
                  </a:lnTo>
                  <a:lnTo>
                    <a:pt x="668552" y="10791"/>
                  </a:lnTo>
                  <a:lnTo>
                    <a:pt x="686012" y="13648"/>
                  </a:lnTo>
                  <a:lnTo>
                    <a:pt x="704107" y="17457"/>
                  </a:lnTo>
                  <a:lnTo>
                    <a:pt x="722519" y="21265"/>
                  </a:lnTo>
                  <a:lnTo>
                    <a:pt x="741566" y="26026"/>
                  </a:lnTo>
                  <a:lnTo>
                    <a:pt x="760613" y="31104"/>
                  </a:lnTo>
                  <a:lnTo>
                    <a:pt x="780295" y="36817"/>
                  </a:lnTo>
                  <a:lnTo>
                    <a:pt x="800612" y="43165"/>
                  </a:lnTo>
                  <a:lnTo>
                    <a:pt x="820612" y="50148"/>
                  </a:lnTo>
                  <a:lnTo>
                    <a:pt x="841563" y="57448"/>
                  </a:lnTo>
                  <a:lnTo>
                    <a:pt x="863467" y="66017"/>
                  </a:lnTo>
                  <a:lnTo>
                    <a:pt x="885372" y="74587"/>
                  </a:lnTo>
                  <a:lnTo>
                    <a:pt x="907593" y="84108"/>
                  </a:lnTo>
                  <a:lnTo>
                    <a:pt x="930767" y="94582"/>
                  </a:lnTo>
                  <a:lnTo>
                    <a:pt x="954258" y="105691"/>
                  </a:lnTo>
                  <a:lnTo>
                    <a:pt x="978385" y="117752"/>
                  </a:lnTo>
                  <a:lnTo>
                    <a:pt x="1002829" y="130130"/>
                  </a:lnTo>
                  <a:lnTo>
                    <a:pt x="1027907" y="143460"/>
                  </a:lnTo>
                  <a:lnTo>
                    <a:pt x="1053621" y="157743"/>
                  </a:lnTo>
                  <a:lnTo>
                    <a:pt x="1080287" y="173295"/>
                  </a:lnTo>
                  <a:lnTo>
                    <a:pt x="1107270" y="189164"/>
                  </a:lnTo>
                  <a:lnTo>
                    <a:pt x="1134571" y="205986"/>
                  </a:lnTo>
                  <a:lnTo>
                    <a:pt x="1163141" y="223760"/>
                  </a:lnTo>
                  <a:lnTo>
                    <a:pt x="1191712" y="242486"/>
                  </a:lnTo>
                  <a:lnTo>
                    <a:pt x="1221235" y="262482"/>
                  </a:lnTo>
                  <a:lnTo>
                    <a:pt x="1183776" y="298981"/>
                  </a:lnTo>
                  <a:lnTo>
                    <a:pt x="1152665" y="278034"/>
                  </a:lnTo>
                  <a:lnTo>
                    <a:pt x="1121873" y="258355"/>
                  </a:lnTo>
                  <a:lnTo>
                    <a:pt x="1092350" y="240264"/>
                  </a:lnTo>
                  <a:lnTo>
                    <a:pt x="1063462" y="222808"/>
                  </a:lnTo>
                  <a:lnTo>
                    <a:pt x="1035526" y="206304"/>
                  </a:lnTo>
                  <a:lnTo>
                    <a:pt x="1007908" y="191386"/>
                  </a:lnTo>
                  <a:lnTo>
                    <a:pt x="981242" y="177104"/>
                  </a:lnTo>
                  <a:lnTo>
                    <a:pt x="955528" y="163773"/>
                  </a:lnTo>
                  <a:lnTo>
                    <a:pt x="930132" y="151395"/>
                  </a:lnTo>
                  <a:lnTo>
                    <a:pt x="905371" y="140286"/>
                  </a:lnTo>
                  <a:lnTo>
                    <a:pt x="881562" y="129813"/>
                  </a:lnTo>
                  <a:lnTo>
                    <a:pt x="858071" y="119974"/>
                  </a:lnTo>
                  <a:lnTo>
                    <a:pt x="834897" y="111404"/>
                  </a:lnTo>
                  <a:lnTo>
                    <a:pt x="812675" y="102834"/>
                  </a:lnTo>
                  <a:lnTo>
                    <a:pt x="791089" y="95534"/>
                  </a:lnTo>
                  <a:lnTo>
                    <a:pt x="769819" y="88869"/>
                  </a:lnTo>
                  <a:lnTo>
                    <a:pt x="749185" y="83156"/>
                  </a:lnTo>
                  <a:lnTo>
                    <a:pt x="728868" y="77761"/>
                  </a:lnTo>
                  <a:lnTo>
                    <a:pt x="708869" y="73000"/>
                  </a:lnTo>
                  <a:lnTo>
                    <a:pt x="689822" y="68874"/>
                  </a:lnTo>
                  <a:lnTo>
                    <a:pt x="670457" y="64748"/>
                  </a:lnTo>
                  <a:lnTo>
                    <a:pt x="652045" y="61891"/>
                  </a:lnTo>
                  <a:lnTo>
                    <a:pt x="633950" y="59035"/>
                  </a:lnTo>
                  <a:lnTo>
                    <a:pt x="615856" y="56813"/>
                  </a:lnTo>
                  <a:lnTo>
                    <a:pt x="598396" y="54909"/>
                  </a:lnTo>
                  <a:lnTo>
                    <a:pt x="581253" y="53322"/>
                  </a:lnTo>
                  <a:lnTo>
                    <a:pt x="564111" y="52369"/>
                  </a:lnTo>
                  <a:lnTo>
                    <a:pt x="547286" y="51417"/>
                  </a:lnTo>
                  <a:lnTo>
                    <a:pt x="530779" y="50465"/>
                  </a:lnTo>
                  <a:lnTo>
                    <a:pt x="514271" y="50148"/>
                  </a:lnTo>
                  <a:lnTo>
                    <a:pt x="482209" y="49830"/>
                  </a:lnTo>
                  <a:lnTo>
                    <a:pt x="472368" y="50148"/>
                  </a:lnTo>
                  <a:lnTo>
                    <a:pt x="462527" y="50465"/>
                  </a:lnTo>
                  <a:lnTo>
                    <a:pt x="452051" y="51417"/>
                  </a:lnTo>
                  <a:lnTo>
                    <a:pt x="441575" y="52369"/>
                  </a:lnTo>
                  <a:lnTo>
                    <a:pt x="420623" y="54909"/>
                  </a:lnTo>
                  <a:lnTo>
                    <a:pt x="399671" y="58400"/>
                  </a:lnTo>
                  <a:lnTo>
                    <a:pt x="379672" y="62209"/>
                  </a:lnTo>
                  <a:lnTo>
                    <a:pt x="360307" y="66335"/>
                  </a:lnTo>
                  <a:lnTo>
                    <a:pt x="342848" y="70461"/>
                  </a:lnTo>
                  <a:lnTo>
                    <a:pt x="327292" y="74587"/>
                  </a:lnTo>
                  <a:lnTo>
                    <a:pt x="333959" y="68239"/>
                  </a:lnTo>
                  <a:lnTo>
                    <a:pt x="340943" y="62526"/>
                  </a:lnTo>
                  <a:lnTo>
                    <a:pt x="347927" y="56813"/>
                  </a:lnTo>
                  <a:lnTo>
                    <a:pt x="354593" y="51735"/>
                  </a:lnTo>
                  <a:lnTo>
                    <a:pt x="361577" y="46656"/>
                  </a:lnTo>
                  <a:lnTo>
                    <a:pt x="368879" y="42213"/>
                  </a:lnTo>
                  <a:lnTo>
                    <a:pt x="375863" y="38087"/>
                  </a:lnTo>
                  <a:lnTo>
                    <a:pt x="382846" y="34278"/>
                  </a:lnTo>
                  <a:lnTo>
                    <a:pt x="390148" y="30470"/>
                  </a:lnTo>
                  <a:lnTo>
                    <a:pt x="397132" y="27296"/>
                  </a:lnTo>
                  <a:lnTo>
                    <a:pt x="404433" y="24122"/>
                  </a:lnTo>
                  <a:lnTo>
                    <a:pt x="411417" y="20948"/>
                  </a:lnTo>
                  <a:lnTo>
                    <a:pt x="418718" y="18409"/>
                  </a:lnTo>
                  <a:lnTo>
                    <a:pt x="425702" y="15870"/>
                  </a:lnTo>
                  <a:lnTo>
                    <a:pt x="439988" y="11744"/>
                  </a:lnTo>
                  <a:lnTo>
                    <a:pt x="453638" y="8252"/>
                  </a:lnTo>
                  <a:lnTo>
                    <a:pt x="467288" y="5396"/>
                  </a:lnTo>
                  <a:lnTo>
                    <a:pt x="480621" y="3491"/>
                  </a:lnTo>
                  <a:lnTo>
                    <a:pt x="493002" y="1905"/>
                  </a:lnTo>
                  <a:lnTo>
                    <a:pt x="505383" y="952"/>
                  </a:lnTo>
                  <a:lnTo>
                    <a:pt x="517128" y="318"/>
                  </a:lnTo>
                  <a:lnTo>
                    <a:pt x="5279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6" name="鱼"/>
            <p:cNvSpPr/>
            <p:nvPr/>
          </p:nvSpPr>
          <p:spPr bwMode="auto">
            <a:xfrm>
              <a:off x="145" y="6088"/>
              <a:ext cx="1092" cy="630"/>
            </a:xfrm>
            <a:custGeom>
              <a:avLst/>
              <a:gdLst>
                <a:gd name="T0" fmla="*/ 30616 w 5600"/>
                <a:gd name="T1" fmla="*/ 665836 h 4472"/>
                <a:gd name="T2" fmla="*/ 121444 w 5600"/>
                <a:gd name="T3" fmla="*/ 472485 h 4472"/>
                <a:gd name="T4" fmla="*/ 227239 w 5600"/>
                <a:gd name="T5" fmla="*/ 315217 h 4472"/>
                <a:gd name="T6" fmla="*/ 330654 w 5600"/>
                <a:gd name="T7" fmla="*/ 203223 h 4472"/>
                <a:gd name="T8" fmla="*/ 457880 w 5600"/>
                <a:gd name="T9" fmla="*/ 102122 h 4472"/>
                <a:gd name="T10" fmla="*/ 658926 w 5600"/>
                <a:gd name="T11" fmla="*/ 40849 h 4472"/>
                <a:gd name="T12" fmla="*/ 941274 w 5600"/>
                <a:gd name="T13" fmla="*/ 7489 h 4472"/>
                <a:gd name="T14" fmla="*/ 1310708 w 5600"/>
                <a:gd name="T15" fmla="*/ 4766 h 4472"/>
                <a:gd name="T16" fmla="*/ 1510733 w 5600"/>
                <a:gd name="T17" fmla="*/ 25871 h 4472"/>
                <a:gd name="T18" fmla="*/ 1589654 w 5600"/>
                <a:gd name="T19" fmla="*/ 60933 h 4472"/>
                <a:gd name="T20" fmla="*/ 1504270 w 5600"/>
                <a:gd name="T21" fmla="*/ 154545 h 4472"/>
                <a:gd name="T22" fmla="*/ 1458346 w 5600"/>
                <a:gd name="T23" fmla="*/ 241349 h 4472"/>
                <a:gd name="T24" fmla="*/ 1435554 w 5600"/>
                <a:gd name="T25" fmla="*/ 338365 h 4472"/>
                <a:gd name="T26" fmla="*/ 1441677 w 5600"/>
                <a:gd name="T27" fmla="*/ 453763 h 4472"/>
                <a:gd name="T28" fmla="*/ 1487941 w 5600"/>
                <a:gd name="T29" fmla="*/ 586181 h 4472"/>
                <a:gd name="T30" fmla="*/ 1555977 w 5600"/>
                <a:gd name="T31" fmla="*/ 652220 h 4472"/>
                <a:gd name="T32" fmla="*/ 1626394 w 5600"/>
                <a:gd name="T33" fmla="*/ 557246 h 4472"/>
                <a:gd name="T34" fmla="*/ 1718582 w 5600"/>
                <a:gd name="T35" fmla="*/ 480314 h 4472"/>
                <a:gd name="T36" fmla="*/ 1823017 w 5600"/>
                <a:gd name="T37" fmla="*/ 428572 h 4472"/>
                <a:gd name="T38" fmla="*/ 1900578 w 5600"/>
                <a:gd name="T39" fmla="*/ 427211 h 4472"/>
                <a:gd name="T40" fmla="*/ 1868601 w 5600"/>
                <a:gd name="T41" fmla="*/ 613073 h 4472"/>
                <a:gd name="T42" fmla="*/ 1859416 w 5600"/>
                <a:gd name="T43" fmla="*/ 832635 h 4472"/>
                <a:gd name="T44" fmla="*/ 1883909 w 5600"/>
                <a:gd name="T45" fmla="*/ 1033476 h 4472"/>
                <a:gd name="T46" fmla="*/ 1877786 w 5600"/>
                <a:gd name="T47" fmla="*/ 1107344 h 4472"/>
                <a:gd name="T48" fmla="*/ 1769949 w 5600"/>
                <a:gd name="T49" fmla="*/ 1071261 h 4472"/>
                <a:gd name="T50" fmla="*/ 1670277 w 5600"/>
                <a:gd name="T51" fmla="*/ 1006583 h 4472"/>
                <a:gd name="T52" fmla="*/ 1587954 w 5600"/>
                <a:gd name="T53" fmla="*/ 919439 h 4472"/>
                <a:gd name="T54" fmla="*/ 1530123 w 5600"/>
                <a:gd name="T55" fmla="*/ 862932 h 4472"/>
                <a:gd name="T56" fmla="*/ 1459026 w 5600"/>
                <a:gd name="T57" fmla="*/ 1004541 h 4472"/>
                <a:gd name="T58" fmla="*/ 1434193 w 5600"/>
                <a:gd name="T59" fmla="*/ 1128449 h 4472"/>
                <a:gd name="T60" fmla="*/ 1443718 w 5600"/>
                <a:gd name="T61" fmla="*/ 1234656 h 4472"/>
                <a:gd name="T62" fmla="*/ 1477055 w 5600"/>
                <a:gd name="T63" fmla="*/ 1322822 h 4472"/>
                <a:gd name="T64" fmla="*/ 1550534 w 5600"/>
                <a:gd name="T65" fmla="*/ 1424603 h 4472"/>
                <a:gd name="T66" fmla="*/ 1611766 w 5600"/>
                <a:gd name="T67" fmla="*/ 1478047 h 4472"/>
                <a:gd name="T68" fmla="*/ 1410040 w 5600"/>
                <a:gd name="T69" fmla="*/ 1509365 h 4472"/>
                <a:gd name="T70" fmla="*/ 1118507 w 5600"/>
                <a:gd name="T71" fmla="*/ 1521960 h 4472"/>
                <a:gd name="T72" fmla="*/ 785813 w 5600"/>
                <a:gd name="T73" fmla="*/ 1499152 h 4472"/>
                <a:gd name="T74" fmla="*/ 512309 w 5600"/>
                <a:gd name="T75" fmla="*/ 1452857 h 4472"/>
                <a:gd name="T76" fmla="*/ 391205 w 5600"/>
                <a:gd name="T77" fmla="*/ 1371159 h 4472"/>
                <a:gd name="T78" fmla="*/ 276225 w 5600"/>
                <a:gd name="T79" fmla="*/ 1263931 h 4472"/>
                <a:gd name="T80" fmla="*/ 184377 w 5600"/>
                <a:gd name="T81" fmla="*/ 1149554 h 4472"/>
                <a:gd name="T82" fmla="*/ 67355 w 5600"/>
                <a:gd name="T83" fmla="*/ 944629 h 4472"/>
                <a:gd name="T84" fmla="*/ 5443 w 5600"/>
                <a:gd name="T85" fmla="*/ 781574 h 4472"/>
                <a:gd name="T86" fmla="*/ 401411 w 5600"/>
                <a:gd name="T87" fmla="*/ 396915 h 4472"/>
                <a:gd name="T88" fmla="*/ 335416 w 5600"/>
                <a:gd name="T89" fmla="*/ 421083 h 4472"/>
                <a:gd name="T90" fmla="*/ 284049 w 5600"/>
                <a:gd name="T91" fmla="*/ 467379 h 4472"/>
                <a:gd name="T92" fmla="*/ 254113 w 5600"/>
                <a:gd name="T93" fmla="*/ 530014 h 4472"/>
                <a:gd name="T94" fmla="*/ 249351 w 5600"/>
                <a:gd name="T95" fmla="*/ 593670 h 4472"/>
                <a:gd name="T96" fmla="*/ 270442 w 5600"/>
                <a:gd name="T97" fmla="*/ 661070 h 4472"/>
                <a:gd name="T98" fmla="*/ 313985 w 5600"/>
                <a:gd name="T99" fmla="*/ 714514 h 4472"/>
                <a:gd name="T100" fmla="*/ 374877 w 5600"/>
                <a:gd name="T101" fmla="*/ 747534 h 4472"/>
                <a:gd name="T102" fmla="*/ 437810 w 5600"/>
                <a:gd name="T103" fmla="*/ 755363 h 4472"/>
                <a:gd name="T104" fmla="*/ 506866 w 5600"/>
                <a:gd name="T105" fmla="*/ 737662 h 4472"/>
                <a:gd name="T106" fmla="*/ 562315 w 5600"/>
                <a:gd name="T107" fmla="*/ 696473 h 4472"/>
                <a:gd name="T108" fmla="*/ 598034 w 5600"/>
                <a:gd name="T109" fmla="*/ 637242 h 4472"/>
                <a:gd name="T110" fmla="*/ 609260 w 5600"/>
                <a:gd name="T111" fmla="*/ 575288 h 4472"/>
                <a:gd name="T112" fmla="*/ 595313 w 5600"/>
                <a:gd name="T113" fmla="*/ 504824 h 4472"/>
                <a:gd name="T114" fmla="*/ 556532 w 5600"/>
                <a:gd name="T115" fmla="*/ 447635 h 4472"/>
                <a:gd name="T116" fmla="*/ 498702 w 5600"/>
                <a:gd name="T117" fmla="*/ 408829 h 4472"/>
                <a:gd name="T118" fmla="*/ 428625 w 5600"/>
                <a:gd name="T119" fmla="*/ 394872 h 4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00" h="4472">
                  <a:moveTo>
                    <a:pt x="0" y="2236"/>
                  </a:moveTo>
                  <a:lnTo>
                    <a:pt x="0" y="2236"/>
                  </a:lnTo>
                  <a:lnTo>
                    <a:pt x="4" y="2220"/>
                  </a:lnTo>
                  <a:lnTo>
                    <a:pt x="16" y="2176"/>
                  </a:lnTo>
                  <a:lnTo>
                    <a:pt x="38" y="2105"/>
                  </a:lnTo>
                  <a:lnTo>
                    <a:pt x="53" y="2061"/>
                  </a:lnTo>
                  <a:lnTo>
                    <a:pt x="70" y="2012"/>
                  </a:lnTo>
                  <a:lnTo>
                    <a:pt x="90" y="1956"/>
                  </a:lnTo>
                  <a:lnTo>
                    <a:pt x="112" y="1898"/>
                  </a:lnTo>
                  <a:lnTo>
                    <a:pt x="138" y="1835"/>
                  </a:lnTo>
                  <a:lnTo>
                    <a:pt x="167" y="1768"/>
                  </a:lnTo>
                  <a:lnTo>
                    <a:pt x="198" y="1697"/>
                  </a:lnTo>
                  <a:lnTo>
                    <a:pt x="233" y="1623"/>
                  </a:lnTo>
                  <a:lnTo>
                    <a:pt x="271" y="1547"/>
                  </a:lnTo>
                  <a:lnTo>
                    <a:pt x="312" y="1467"/>
                  </a:lnTo>
                  <a:lnTo>
                    <a:pt x="357" y="1388"/>
                  </a:lnTo>
                  <a:lnTo>
                    <a:pt x="405" y="1306"/>
                  </a:lnTo>
                  <a:lnTo>
                    <a:pt x="458" y="1221"/>
                  </a:lnTo>
                  <a:lnTo>
                    <a:pt x="513" y="1138"/>
                  </a:lnTo>
                  <a:lnTo>
                    <a:pt x="542" y="1095"/>
                  </a:lnTo>
                  <a:lnTo>
                    <a:pt x="573" y="1053"/>
                  </a:lnTo>
                  <a:lnTo>
                    <a:pt x="603" y="1010"/>
                  </a:lnTo>
                  <a:lnTo>
                    <a:pt x="635" y="968"/>
                  </a:lnTo>
                  <a:lnTo>
                    <a:pt x="668" y="926"/>
                  </a:lnTo>
                  <a:lnTo>
                    <a:pt x="703" y="884"/>
                  </a:lnTo>
                  <a:lnTo>
                    <a:pt x="738" y="842"/>
                  </a:lnTo>
                  <a:lnTo>
                    <a:pt x="775" y="801"/>
                  </a:lnTo>
                  <a:lnTo>
                    <a:pt x="812" y="759"/>
                  </a:lnTo>
                  <a:lnTo>
                    <a:pt x="850" y="717"/>
                  </a:lnTo>
                  <a:lnTo>
                    <a:pt x="890" y="677"/>
                  </a:lnTo>
                  <a:lnTo>
                    <a:pt x="931" y="636"/>
                  </a:lnTo>
                  <a:lnTo>
                    <a:pt x="972" y="597"/>
                  </a:lnTo>
                  <a:lnTo>
                    <a:pt x="1014" y="558"/>
                  </a:lnTo>
                  <a:lnTo>
                    <a:pt x="1058" y="519"/>
                  </a:lnTo>
                  <a:lnTo>
                    <a:pt x="1104" y="481"/>
                  </a:lnTo>
                  <a:lnTo>
                    <a:pt x="1150" y="444"/>
                  </a:lnTo>
                  <a:lnTo>
                    <a:pt x="1197" y="407"/>
                  </a:lnTo>
                  <a:lnTo>
                    <a:pt x="1246" y="370"/>
                  </a:lnTo>
                  <a:lnTo>
                    <a:pt x="1295" y="336"/>
                  </a:lnTo>
                  <a:lnTo>
                    <a:pt x="1346" y="300"/>
                  </a:lnTo>
                  <a:lnTo>
                    <a:pt x="1398" y="267"/>
                  </a:lnTo>
                  <a:lnTo>
                    <a:pt x="1452" y="235"/>
                  </a:lnTo>
                  <a:lnTo>
                    <a:pt x="1506" y="204"/>
                  </a:lnTo>
                  <a:lnTo>
                    <a:pt x="1579" y="186"/>
                  </a:lnTo>
                  <a:lnTo>
                    <a:pt x="1669" y="168"/>
                  </a:lnTo>
                  <a:lnTo>
                    <a:pt x="1789" y="146"/>
                  </a:lnTo>
                  <a:lnTo>
                    <a:pt x="1937" y="120"/>
                  </a:lnTo>
                  <a:lnTo>
                    <a:pt x="2022" y="107"/>
                  </a:lnTo>
                  <a:lnTo>
                    <a:pt x="2111" y="93"/>
                  </a:lnTo>
                  <a:lnTo>
                    <a:pt x="2208" y="80"/>
                  </a:lnTo>
                  <a:lnTo>
                    <a:pt x="2310" y="66"/>
                  </a:lnTo>
                  <a:lnTo>
                    <a:pt x="2418" y="54"/>
                  </a:lnTo>
                  <a:lnTo>
                    <a:pt x="2529" y="43"/>
                  </a:lnTo>
                  <a:lnTo>
                    <a:pt x="2646" y="32"/>
                  </a:lnTo>
                  <a:lnTo>
                    <a:pt x="2767" y="22"/>
                  </a:lnTo>
                  <a:lnTo>
                    <a:pt x="2892" y="15"/>
                  </a:lnTo>
                  <a:lnTo>
                    <a:pt x="3021" y="7"/>
                  </a:lnTo>
                  <a:lnTo>
                    <a:pt x="3153" y="4"/>
                  </a:lnTo>
                  <a:lnTo>
                    <a:pt x="3288" y="0"/>
                  </a:lnTo>
                  <a:lnTo>
                    <a:pt x="3426" y="0"/>
                  </a:lnTo>
                  <a:lnTo>
                    <a:pt x="3566" y="3"/>
                  </a:lnTo>
                  <a:lnTo>
                    <a:pt x="3708" y="6"/>
                  </a:lnTo>
                  <a:lnTo>
                    <a:pt x="3853" y="14"/>
                  </a:lnTo>
                  <a:lnTo>
                    <a:pt x="3925" y="19"/>
                  </a:lnTo>
                  <a:lnTo>
                    <a:pt x="3999" y="25"/>
                  </a:lnTo>
                  <a:lnTo>
                    <a:pt x="4071" y="31"/>
                  </a:lnTo>
                  <a:lnTo>
                    <a:pt x="4145" y="38"/>
                  </a:lnTo>
                  <a:lnTo>
                    <a:pt x="4218" y="47"/>
                  </a:lnTo>
                  <a:lnTo>
                    <a:pt x="4293" y="55"/>
                  </a:lnTo>
                  <a:lnTo>
                    <a:pt x="4367" y="66"/>
                  </a:lnTo>
                  <a:lnTo>
                    <a:pt x="4441" y="76"/>
                  </a:lnTo>
                  <a:lnTo>
                    <a:pt x="4515" y="88"/>
                  </a:lnTo>
                  <a:lnTo>
                    <a:pt x="4590" y="102"/>
                  </a:lnTo>
                  <a:lnTo>
                    <a:pt x="4663" y="115"/>
                  </a:lnTo>
                  <a:lnTo>
                    <a:pt x="4738" y="130"/>
                  </a:lnTo>
                  <a:lnTo>
                    <a:pt x="4726" y="139"/>
                  </a:lnTo>
                  <a:lnTo>
                    <a:pt x="4695" y="162"/>
                  </a:lnTo>
                  <a:lnTo>
                    <a:pt x="4673" y="179"/>
                  </a:lnTo>
                  <a:lnTo>
                    <a:pt x="4649" y="200"/>
                  </a:lnTo>
                  <a:lnTo>
                    <a:pt x="4620" y="226"/>
                  </a:lnTo>
                  <a:lnTo>
                    <a:pt x="4590" y="254"/>
                  </a:lnTo>
                  <a:lnTo>
                    <a:pt x="4558" y="287"/>
                  </a:lnTo>
                  <a:lnTo>
                    <a:pt x="4525" y="322"/>
                  </a:lnTo>
                  <a:lnTo>
                    <a:pt x="4490" y="363"/>
                  </a:lnTo>
                  <a:lnTo>
                    <a:pt x="4456" y="406"/>
                  </a:lnTo>
                  <a:lnTo>
                    <a:pt x="4422" y="454"/>
                  </a:lnTo>
                  <a:lnTo>
                    <a:pt x="4389" y="504"/>
                  </a:lnTo>
                  <a:lnTo>
                    <a:pt x="4373" y="531"/>
                  </a:lnTo>
                  <a:lnTo>
                    <a:pt x="4357" y="558"/>
                  </a:lnTo>
                  <a:lnTo>
                    <a:pt x="4342" y="586"/>
                  </a:lnTo>
                  <a:lnTo>
                    <a:pt x="4327" y="615"/>
                  </a:lnTo>
                  <a:lnTo>
                    <a:pt x="4313" y="646"/>
                  </a:lnTo>
                  <a:lnTo>
                    <a:pt x="4299" y="677"/>
                  </a:lnTo>
                  <a:lnTo>
                    <a:pt x="4287" y="709"/>
                  </a:lnTo>
                  <a:lnTo>
                    <a:pt x="4275" y="742"/>
                  </a:lnTo>
                  <a:lnTo>
                    <a:pt x="4264" y="775"/>
                  </a:lnTo>
                  <a:lnTo>
                    <a:pt x="4254" y="809"/>
                  </a:lnTo>
                  <a:lnTo>
                    <a:pt x="4244" y="845"/>
                  </a:lnTo>
                  <a:lnTo>
                    <a:pt x="4237" y="880"/>
                  </a:lnTo>
                  <a:lnTo>
                    <a:pt x="4229" y="918"/>
                  </a:lnTo>
                  <a:lnTo>
                    <a:pt x="4224" y="955"/>
                  </a:lnTo>
                  <a:lnTo>
                    <a:pt x="4220" y="994"/>
                  </a:lnTo>
                  <a:lnTo>
                    <a:pt x="4216" y="1033"/>
                  </a:lnTo>
                  <a:lnTo>
                    <a:pt x="4215" y="1074"/>
                  </a:lnTo>
                  <a:lnTo>
                    <a:pt x="4215" y="1116"/>
                  </a:lnTo>
                  <a:lnTo>
                    <a:pt x="4216" y="1157"/>
                  </a:lnTo>
                  <a:lnTo>
                    <a:pt x="4218" y="1200"/>
                  </a:lnTo>
                  <a:lnTo>
                    <a:pt x="4223" y="1243"/>
                  </a:lnTo>
                  <a:lnTo>
                    <a:pt x="4229" y="1287"/>
                  </a:lnTo>
                  <a:lnTo>
                    <a:pt x="4238" y="1333"/>
                  </a:lnTo>
                  <a:lnTo>
                    <a:pt x="4248" y="1379"/>
                  </a:lnTo>
                  <a:lnTo>
                    <a:pt x="4259" y="1426"/>
                  </a:lnTo>
                  <a:lnTo>
                    <a:pt x="4273" y="1474"/>
                  </a:lnTo>
                  <a:lnTo>
                    <a:pt x="4289" y="1521"/>
                  </a:lnTo>
                  <a:lnTo>
                    <a:pt x="4307" y="1570"/>
                  </a:lnTo>
                  <a:lnTo>
                    <a:pt x="4327" y="1621"/>
                  </a:lnTo>
                  <a:lnTo>
                    <a:pt x="4349" y="1671"/>
                  </a:lnTo>
                  <a:lnTo>
                    <a:pt x="4374" y="1722"/>
                  </a:lnTo>
                  <a:lnTo>
                    <a:pt x="4401" y="1775"/>
                  </a:lnTo>
                  <a:lnTo>
                    <a:pt x="4430" y="1828"/>
                  </a:lnTo>
                  <a:lnTo>
                    <a:pt x="4463" y="1882"/>
                  </a:lnTo>
                  <a:lnTo>
                    <a:pt x="4498" y="1937"/>
                  </a:lnTo>
                  <a:lnTo>
                    <a:pt x="4535" y="1992"/>
                  </a:lnTo>
                  <a:lnTo>
                    <a:pt x="4554" y="1954"/>
                  </a:lnTo>
                  <a:lnTo>
                    <a:pt x="4574" y="1916"/>
                  </a:lnTo>
                  <a:lnTo>
                    <a:pt x="4596" y="1879"/>
                  </a:lnTo>
                  <a:lnTo>
                    <a:pt x="4618" y="1842"/>
                  </a:lnTo>
                  <a:lnTo>
                    <a:pt x="4642" y="1806"/>
                  </a:lnTo>
                  <a:lnTo>
                    <a:pt x="4668" y="1771"/>
                  </a:lnTo>
                  <a:lnTo>
                    <a:pt x="4695" y="1736"/>
                  </a:lnTo>
                  <a:lnTo>
                    <a:pt x="4722" y="1702"/>
                  </a:lnTo>
                  <a:lnTo>
                    <a:pt x="4751" y="1668"/>
                  </a:lnTo>
                  <a:lnTo>
                    <a:pt x="4781" y="1637"/>
                  </a:lnTo>
                  <a:lnTo>
                    <a:pt x="4812" y="1605"/>
                  </a:lnTo>
                  <a:lnTo>
                    <a:pt x="4843" y="1574"/>
                  </a:lnTo>
                  <a:lnTo>
                    <a:pt x="4877" y="1545"/>
                  </a:lnTo>
                  <a:lnTo>
                    <a:pt x="4910" y="1515"/>
                  </a:lnTo>
                  <a:lnTo>
                    <a:pt x="4944" y="1488"/>
                  </a:lnTo>
                  <a:lnTo>
                    <a:pt x="4979" y="1461"/>
                  </a:lnTo>
                  <a:lnTo>
                    <a:pt x="5015" y="1436"/>
                  </a:lnTo>
                  <a:lnTo>
                    <a:pt x="5052" y="1411"/>
                  </a:lnTo>
                  <a:lnTo>
                    <a:pt x="5089" y="1388"/>
                  </a:lnTo>
                  <a:lnTo>
                    <a:pt x="5127" y="1364"/>
                  </a:lnTo>
                  <a:lnTo>
                    <a:pt x="5165" y="1344"/>
                  </a:lnTo>
                  <a:lnTo>
                    <a:pt x="5203" y="1324"/>
                  </a:lnTo>
                  <a:lnTo>
                    <a:pt x="5242" y="1306"/>
                  </a:lnTo>
                  <a:lnTo>
                    <a:pt x="5281" y="1288"/>
                  </a:lnTo>
                  <a:lnTo>
                    <a:pt x="5320" y="1274"/>
                  </a:lnTo>
                  <a:lnTo>
                    <a:pt x="5359" y="1259"/>
                  </a:lnTo>
                  <a:lnTo>
                    <a:pt x="5400" y="1247"/>
                  </a:lnTo>
                  <a:lnTo>
                    <a:pt x="5440" y="1236"/>
                  </a:lnTo>
                  <a:lnTo>
                    <a:pt x="5480" y="1226"/>
                  </a:lnTo>
                  <a:lnTo>
                    <a:pt x="5520" y="1219"/>
                  </a:lnTo>
                  <a:lnTo>
                    <a:pt x="5561" y="1211"/>
                  </a:lnTo>
                  <a:lnTo>
                    <a:pt x="5600" y="1208"/>
                  </a:lnTo>
                  <a:lnTo>
                    <a:pt x="5587" y="1255"/>
                  </a:lnTo>
                  <a:lnTo>
                    <a:pt x="5574" y="1314"/>
                  </a:lnTo>
                  <a:lnTo>
                    <a:pt x="5557" y="1393"/>
                  </a:lnTo>
                  <a:lnTo>
                    <a:pt x="5538" y="1489"/>
                  </a:lnTo>
                  <a:lnTo>
                    <a:pt x="5529" y="1545"/>
                  </a:lnTo>
                  <a:lnTo>
                    <a:pt x="5519" y="1603"/>
                  </a:lnTo>
                  <a:lnTo>
                    <a:pt x="5510" y="1665"/>
                  </a:lnTo>
                  <a:lnTo>
                    <a:pt x="5500" y="1731"/>
                  </a:lnTo>
                  <a:lnTo>
                    <a:pt x="5493" y="1801"/>
                  </a:lnTo>
                  <a:lnTo>
                    <a:pt x="5485" y="1873"/>
                  </a:lnTo>
                  <a:lnTo>
                    <a:pt x="5478" y="1948"/>
                  </a:lnTo>
                  <a:lnTo>
                    <a:pt x="5472" y="2025"/>
                  </a:lnTo>
                  <a:lnTo>
                    <a:pt x="5469" y="2106"/>
                  </a:lnTo>
                  <a:lnTo>
                    <a:pt x="5465" y="2188"/>
                  </a:lnTo>
                  <a:lnTo>
                    <a:pt x="5464" y="2273"/>
                  </a:lnTo>
                  <a:lnTo>
                    <a:pt x="5464" y="2359"/>
                  </a:lnTo>
                  <a:lnTo>
                    <a:pt x="5466" y="2446"/>
                  </a:lnTo>
                  <a:lnTo>
                    <a:pt x="5471" y="2535"/>
                  </a:lnTo>
                  <a:lnTo>
                    <a:pt x="5477" y="2625"/>
                  </a:lnTo>
                  <a:lnTo>
                    <a:pt x="5486" y="2715"/>
                  </a:lnTo>
                  <a:lnTo>
                    <a:pt x="5498" y="2806"/>
                  </a:lnTo>
                  <a:lnTo>
                    <a:pt x="5511" y="2898"/>
                  </a:lnTo>
                  <a:lnTo>
                    <a:pt x="5520" y="2944"/>
                  </a:lnTo>
                  <a:lnTo>
                    <a:pt x="5529" y="2990"/>
                  </a:lnTo>
                  <a:lnTo>
                    <a:pt x="5538" y="3036"/>
                  </a:lnTo>
                  <a:lnTo>
                    <a:pt x="5549" y="3082"/>
                  </a:lnTo>
                  <a:lnTo>
                    <a:pt x="5561" y="3127"/>
                  </a:lnTo>
                  <a:lnTo>
                    <a:pt x="5573" y="3174"/>
                  </a:lnTo>
                  <a:lnTo>
                    <a:pt x="5586" y="3219"/>
                  </a:lnTo>
                  <a:lnTo>
                    <a:pt x="5600" y="3264"/>
                  </a:lnTo>
                  <a:lnTo>
                    <a:pt x="5561" y="3260"/>
                  </a:lnTo>
                  <a:lnTo>
                    <a:pt x="5520" y="3253"/>
                  </a:lnTo>
                  <a:lnTo>
                    <a:pt x="5480" y="3246"/>
                  </a:lnTo>
                  <a:lnTo>
                    <a:pt x="5440" y="3236"/>
                  </a:lnTo>
                  <a:lnTo>
                    <a:pt x="5400" y="3225"/>
                  </a:lnTo>
                  <a:lnTo>
                    <a:pt x="5359" y="3213"/>
                  </a:lnTo>
                  <a:lnTo>
                    <a:pt x="5320" y="3198"/>
                  </a:lnTo>
                  <a:lnTo>
                    <a:pt x="5281" y="3182"/>
                  </a:lnTo>
                  <a:lnTo>
                    <a:pt x="5242" y="3165"/>
                  </a:lnTo>
                  <a:lnTo>
                    <a:pt x="5203" y="3147"/>
                  </a:lnTo>
                  <a:lnTo>
                    <a:pt x="5165" y="3127"/>
                  </a:lnTo>
                  <a:lnTo>
                    <a:pt x="5127" y="3106"/>
                  </a:lnTo>
                  <a:lnTo>
                    <a:pt x="5089" y="3084"/>
                  </a:lnTo>
                  <a:lnTo>
                    <a:pt x="5052" y="3061"/>
                  </a:lnTo>
                  <a:lnTo>
                    <a:pt x="5015" y="3036"/>
                  </a:lnTo>
                  <a:lnTo>
                    <a:pt x="4979" y="3011"/>
                  </a:lnTo>
                  <a:lnTo>
                    <a:pt x="4944" y="2984"/>
                  </a:lnTo>
                  <a:lnTo>
                    <a:pt x="4910" y="2957"/>
                  </a:lnTo>
                  <a:lnTo>
                    <a:pt x="4877" y="2927"/>
                  </a:lnTo>
                  <a:lnTo>
                    <a:pt x="4843" y="2898"/>
                  </a:lnTo>
                  <a:lnTo>
                    <a:pt x="4812" y="2867"/>
                  </a:lnTo>
                  <a:lnTo>
                    <a:pt x="4781" y="2835"/>
                  </a:lnTo>
                  <a:lnTo>
                    <a:pt x="4751" y="2802"/>
                  </a:lnTo>
                  <a:lnTo>
                    <a:pt x="4722" y="2769"/>
                  </a:lnTo>
                  <a:lnTo>
                    <a:pt x="4695" y="2736"/>
                  </a:lnTo>
                  <a:lnTo>
                    <a:pt x="4668" y="2701"/>
                  </a:lnTo>
                  <a:lnTo>
                    <a:pt x="4642" y="2666"/>
                  </a:lnTo>
                  <a:lnTo>
                    <a:pt x="4618" y="2629"/>
                  </a:lnTo>
                  <a:lnTo>
                    <a:pt x="4596" y="2593"/>
                  </a:lnTo>
                  <a:lnTo>
                    <a:pt x="4574" y="2556"/>
                  </a:lnTo>
                  <a:lnTo>
                    <a:pt x="4554" y="2518"/>
                  </a:lnTo>
                  <a:lnTo>
                    <a:pt x="4535" y="2480"/>
                  </a:lnTo>
                  <a:lnTo>
                    <a:pt x="4498" y="2535"/>
                  </a:lnTo>
                  <a:lnTo>
                    <a:pt x="4463" y="2590"/>
                  </a:lnTo>
                  <a:lnTo>
                    <a:pt x="4430" y="2644"/>
                  </a:lnTo>
                  <a:lnTo>
                    <a:pt x="4401" y="2697"/>
                  </a:lnTo>
                  <a:lnTo>
                    <a:pt x="4374" y="2750"/>
                  </a:lnTo>
                  <a:lnTo>
                    <a:pt x="4349" y="2801"/>
                  </a:lnTo>
                  <a:lnTo>
                    <a:pt x="4327" y="2851"/>
                  </a:lnTo>
                  <a:lnTo>
                    <a:pt x="4307" y="2902"/>
                  </a:lnTo>
                  <a:lnTo>
                    <a:pt x="4289" y="2951"/>
                  </a:lnTo>
                  <a:lnTo>
                    <a:pt x="4273" y="2998"/>
                  </a:lnTo>
                  <a:lnTo>
                    <a:pt x="4259" y="3046"/>
                  </a:lnTo>
                  <a:lnTo>
                    <a:pt x="4248" y="3093"/>
                  </a:lnTo>
                  <a:lnTo>
                    <a:pt x="4238" y="3139"/>
                  </a:lnTo>
                  <a:lnTo>
                    <a:pt x="4229" y="3185"/>
                  </a:lnTo>
                  <a:lnTo>
                    <a:pt x="4223" y="3229"/>
                  </a:lnTo>
                  <a:lnTo>
                    <a:pt x="4218" y="3273"/>
                  </a:lnTo>
                  <a:lnTo>
                    <a:pt x="4216" y="3315"/>
                  </a:lnTo>
                  <a:lnTo>
                    <a:pt x="4215" y="3358"/>
                  </a:lnTo>
                  <a:lnTo>
                    <a:pt x="4215" y="3398"/>
                  </a:lnTo>
                  <a:lnTo>
                    <a:pt x="4216" y="3438"/>
                  </a:lnTo>
                  <a:lnTo>
                    <a:pt x="4220" y="3478"/>
                  </a:lnTo>
                  <a:lnTo>
                    <a:pt x="4224" y="3517"/>
                  </a:lnTo>
                  <a:lnTo>
                    <a:pt x="4229" y="3555"/>
                  </a:lnTo>
                  <a:lnTo>
                    <a:pt x="4237" y="3592"/>
                  </a:lnTo>
                  <a:lnTo>
                    <a:pt x="4244" y="3627"/>
                  </a:lnTo>
                  <a:lnTo>
                    <a:pt x="4254" y="3663"/>
                  </a:lnTo>
                  <a:lnTo>
                    <a:pt x="4264" y="3697"/>
                  </a:lnTo>
                  <a:lnTo>
                    <a:pt x="4275" y="3731"/>
                  </a:lnTo>
                  <a:lnTo>
                    <a:pt x="4287" y="3763"/>
                  </a:lnTo>
                  <a:lnTo>
                    <a:pt x="4299" y="3795"/>
                  </a:lnTo>
                  <a:lnTo>
                    <a:pt x="4313" y="3827"/>
                  </a:lnTo>
                  <a:lnTo>
                    <a:pt x="4327" y="3856"/>
                  </a:lnTo>
                  <a:lnTo>
                    <a:pt x="4342" y="3886"/>
                  </a:lnTo>
                  <a:lnTo>
                    <a:pt x="4357" y="3914"/>
                  </a:lnTo>
                  <a:lnTo>
                    <a:pt x="4373" y="3942"/>
                  </a:lnTo>
                  <a:lnTo>
                    <a:pt x="4389" y="3968"/>
                  </a:lnTo>
                  <a:lnTo>
                    <a:pt x="4422" y="4019"/>
                  </a:lnTo>
                  <a:lnTo>
                    <a:pt x="4456" y="4066"/>
                  </a:lnTo>
                  <a:lnTo>
                    <a:pt x="4490" y="4109"/>
                  </a:lnTo>
                  <a:lnTo>
                    <a:pt x="4525" y="4149"/>
                  </a:lnTo>
                  <a:lnTo>
                    <a:pt x="4558" y="4185"/>
                  </a:lnTo>
                  <a:lnTo>
                    <a:pt x="4590" y="4218"/>
                  </a:lnTo>
                  <a:lnTo>
                    <a:pt x="4620" y="4246"/>
                  </a:lnTo>
                  <a:lnTo>
                    <a:pt x="4649" y="4272"/>
                  </a:lnTo>
                  <a:lnTo>
                    <a:pt x="4673" y="4293"/>
                  </a:lnTo>
                  <a:lnTo>
                    <a:pt x="4695" y="4310"/>
                  </a:lnTo>
                  <a:lnTo>
                    <a:pt x="4726" y="4335"/>
                  </a:lnTo>
                  <a:lnTo>
                    <a:pt x="4738" y="4342"/>
                  </a:lnTo>
                  <a:lnTo>
                    <a:pt x="4663" y="4357"/>
                  </a:lnTo>
                  <a:lnTo>
                    <a:pt x="4590" y="4370"/>
                  </a:lnTo>
                  <a:lnTo>
                    <a:pt x="4515" y="4384"/>
                  </a:lnTo>
                  <a:lnTo>
                    <a:pt x="4441" y="4396"/>
                  </a:lnTo>
                  <a:lnTo>
                    <a:pt x="4367" y="4407"/>
                  </a:lnTo>
                  <a:lnTo>
                    <a:pt x="4293" y="4417"/>
                  </a:lnTo>
                  <a:lnTo>
                    <a:pt x="4218" y="4425"/>
                  </a:lnTo>
                  <a:lnTo>
                    <a:pt x="4145" y="4434"/>
                  </a:lnTo>
                  <a:lnTo>
                    <a:pt x="4071" y="4441"/>
                  </a:lnTo>
                  <a:lnTo>
                    <a:pt x="3999" y="4447"/>
                  </a:lnTo>
                  <a:lnTo>
                    <a:pt x="3925" y="4453"/>
                  </a:lnTo>
                  <a:lnTo>
                    <a:pt x="3853" y="4457"/>
                  </a:lnTo>
                  <a:lnTo>
                    <a:pt x="3708" y="4466"/>
                  </a:lnTo>
                  <a:lnTo>
                    <a:pt x="3566" y="4469"/>
                  </a:lnTo>
                  <a:lnTo>
                    <a:pt x="3426" y="4472"/>
                  </a:lnTo>
                  <a:lnTo>
                    <a:pt x="3288" y="4471"/>
                  </a:lnTo>
                  <a:lnTo>
                    <a:pt x="3153" y="4468"/>
                  </a:lnTo>
                  <a:lnTo>
                    <a:pt x="3021" y="4463"/>
                  </a:lnTo>
                  <a:lnTo>
                    <a:pt x="2892" y="4457"/>
                  </a:lnTo>
                  <a:lnTo>
                    <a:pt x="2767" y="4449"/>
                  </a:lnTo>
                  <a:lnTo>
                    <a:pt x="2646" y="4440"/>
                  </a:lnTo>
                  <a:lnTo>
                    <a:pt x="2529" y="4429"/>
                  </a:lnTo>
                  <a:lnTo>
                    <a:pt x="2418" y="4417"/>
                  </a:lnTo>
                  <a:lnTo>
                    <a:pt x="2310" y="4404"/>
                  </a:lnTo>
                  <a:lnTo>
                    <a:pt x="2208" y="4392"/>
                  </a:lnTo>
                  <a:lnTo>
                    <a:pt x="2111" y="4379"/>
                  </a:lnTo>
                  <a:lnTo>
                    <a:pt x="2022" y="4365"/>
                  </a:lnTo>
                  <a:lnTo>
                    <a:pt x="1937" y="4352"/>
                  </a:lnTo>
                  <a:lnTo>
                    <a:pt x="1789" y="4326"/>
                  </a:lnTo>
                  <a:lnTo>
                    <a:pt x="1669" y="4303"/>
                  </a:lnTo>
                  <a:lnTo>
                    <a:pt x="1579" y="4284"/>
                  </a:lnTo>
                  <a:lnTo>
                    <a:pt x="1506" y="4268"/>
                  </a:lnTo>
                  <a:lnTo>
                    <a:pt x="1452" y="4236"/>
                  </a:lnTo>
                  <a:lnTo>
                    <a:pt x="1398" y="4205"/>
                  </a:lnTo>
                  <a:lnTo>
                    <a:pt x="1346" y="4170"/>
                  </a:lnTo>
                  <a:lnTo>
                    <a:pt x="1295" y="4136"/>
                  </a:lnTo>
                  <a:lnTo>
                    <a:pt x="1246" y="4102"/>
                  </a:lnTo>
                  <a:lnTo>
                    <a:pt x="1197" y="4065"/>
                  </a:lnTo>
                  <a:lnTo>
                    <a:pt x="1150" y="4028"/>
                  </a:lnTo>
                  <a:lnTo>
                    <a:pt x="1104" y="3991"/>
                  </a:lnTo>
                  <a:lnTo>
                    <a:pt x="1058" y="3953"/>
                  </a:lnTo>
                  <a:lnTo>
                    <a:pt x="1014" y="3914"/>
                  </a:lnTo>
                  <a:lnTo>
                    <a:pt x="972" y="3875"/>
                  </a:lnTo>
                  <a:lnTo>
                    <a:pt x="931" y="3836"/>
                  </a:lnTo>
                  <a:lnTo>
                    <a:pt x="890" y="3795"/>
                  </a:lnTo>
                  <a:lnTo>
                    <a:pt x="850" y="3755"/>
                  </a:lnTo>
                  <a:lnTo>
                    <a:pt x="812" y="3713"/>
                  </a:lnTo>
                  <a:lnTo>
                    <a:pt x="775" y="3671"/>
                  </a:lnTo>
                  <a:lnTo>
                    <a:pt x="738" y="3630"/>
                  </a:lnTo>
                  <a:lnTo>
                    <a:pt x="703" y="3588"/>
                  </a:lnTo>
                  <a:lnTo>
                    <a:pt x="668" y="3546"/>
                  </a:lnTo>
                  <a:lnTo>
                    <a:pt x="635" y="3503"/>
                  </a:lnTo>
                  <a:lnTo>
                    <a:pt x="603" y="3462"/>
                  </a:lnTo>
                  <a:lnTo>
                    <a:pt x="573" y="3419"/>
                  </a:lnTo>
                  <a:lnTo>
                    <a:pt x="542" y="3377"/>
                  </a:lnTo>
                  <a:lnTo>
                    <a:pt x="513" y="3334"/>
                  </a:lnTo>
                  <a:lnTo>
                    <a:pt x="458" y="3251"/>
                  </a:lnTo>
                  <a:lnTo>
                    <a:pt x="405" y="3168"/>
                  </a:lnTo>
                  <a:lnTo>
                    <a:pt x="357" y="3085"/>
                  </a:lnTo>
                  <a:lnTo>
                    <a:pt x="312" y="3005"/>
                  </a:lnTo>
                  <a:lnTo>
                    <a:pt x="271" y="2925"/>
                  </a:lnTo>
                  <a:lnTo>
                    <a:pt x="233" y="2849"/>
                  </a:lnTo>
                  <a:lnTo>
                    <a:pt x="198" y="2775"/>
                  </a:lnTo>
                  <a:lnTo>
                    <a:pt x="167" y="2704"/>
                  </a:lnTo>
                  <a:lnTo>
                    <a:pt x="138" y="2638"/>
                  </a:lnTo>
                  <a:lnTo>
                    <a:pt x="112" y="2574"/>
                  </a:lnTo>
                  <a:lnTo>
                    <a:pt x="90" y="2515"/>
                  </a:lnTo>
                  <a:lnTo>
                    <a:pt x="70" y="2460"/>
                  </a:lnTo>
                  <a:lnTo>
                    <a:pt x="53" y="2411"/>
                  </a:lnTo>
                  <a:lnTo>
                    <a:pt x="38" y="2367"/>
                  </a:lnTo>
                  <a:lnTo>
                    <a:pt x="16" y="2296"/>
                  </a:lnTo>
                  <a:lnTo>
                    <a:pt x="4" y="2252"/>
                  </a:lnTo>
                  <a:lnTo>
                    <a:pt x="0" y="2236"/>
                  </a:lnTo>
                  <a:close/>
                  <a:moveTo>
                    <a:pt x="1260" y="1160"/>
                  </a:moveTo>
                  <a:lnTo>
                    <a:pt x="1260" y="1160"/>
                  </a:lnTo>
                  <a:lnTo>
                    <a:pt x="1234" y="1161"/>
                  </a:lnTo>
                  <a:lnTo>
                    <a:pt x="1207" y="1162"/>
                  </a:lnTo>
                  <a:lnTo>
                    <a:pt x="1180" y="1166"/>
                  </a:lnTo>
                  <a:lnTo>
                    <a:pt x="1154" y="1171"/>
                  </a:lnTo>
                  <a:lnTo>
                    <a:pt x="1128" y="1177"/>
                  </a:lnTo>
                  <a:lnTo>
                    <a:pt x="1102" y="1184"/>
                  </a:lnTo>
                  <a:lnTo>
                    <a:pt x="1078" y="1192"/>
                  </a:lnTo>
                  <a:lnTo>
                    <a:pt x="1055" y="1201"/>
                  </a:lnTo>
                  <a:lnTo>
                    <a:pt x="1031" y="1212"/>
                  </a:lnTo>
                  <a:lnTo>
                    <a:pt x="1008" y="1223"/>
                  </a:lnTo>
                  <a:lnTo>
                    <a:pt x="986" y="1237"/>
                  </a:lnTo>
                  <a:lnTo>
                    <a:pt x="964" y="1250"/>
                  </a:lnTo>
                  <a:lnTo>
                    <a:pt x="943" y="1265"/>
                  </a:lnTo>
                  <a:lnTo>
                    <a:pt x="923" y="1281"/>
                  </a:lnTo>
                  <a:lnTo>
                    <a:pt x="904" y="1297"/>
                  </a:lnTo>
                  <a:lnTo>
                    <a:pt x="885" y="1315"/>
                  </a:lnTo>
                  <a:lnTo>
                    <a:pt x="868" y="1334"/>
                  </a:lnTo>
                  <a:lnTo>
                    <a:pt x="851" y="1352"/>
                  </a:lnTo>
                  <a:lnTo>
                    <a:pt x="835" y="1373"/>
                  </a:lnTo>
                  <a:lnTo>
                    <a:pt x="820" y="1394"/>
                  </a:lnTo>
                  <a:lnTo>
                    <a:pt x="807" y="1415"/>
                  </a:lnTo>
                  <a:lnTo>
                    <a:pt x="795" y="1437"/>
                  </a:lnTo>
                  <a:lnTo>
                    <a:pt x="782" y="1460"/>
                  </a:lnTo>
                  <a:lnTo>
                    <a:pt x="773" y="1483"/>
                  </a:lnTo>
                  <a:lnTo>
                    <a:pt x="763" y="1508"/>
                  </a:lnTo>
                  <a:lnTo>
                    <a:pt x="754" y="1532"/>
                  </a:lnTo>
                  <a:lnTo>
                    <a:pt x="747" y="1557"/>
                  </a:lnTo>
                  <a:lnTo>
                    <a:pt x="741" y="1583"/>
                  </a:lnTo>
                  <a:lnTo>
                    <a:pt x="737" y="1610"/>
                  </a:lnTo>
                  <a:lnTo>
                    <a:pt x="733" y="1635"/>
                  </a:lnTo>
                  <a:lnTo>
                    <a:pt x="731" y="1662"/>
                  </a:lnTo>
                  <a:lnTo>
                    <a:pt x="731" y="1690"/>
                  </a:lnTo>
                  <a:lnTo>
                    <a:pt x="731" y="1717"/>
                  </a:lnTo>
                  <a:lnTo>
                    <a:pt x="733" y="1744"/>
                  </a:lnTo>
                  <a:lnTo>
                    <a:pt x="737" y="1770"/>
                  </a:lnTo>
                  <a:lnTo>
                    <a:pt x="741" y="1797"/>
                  </a:lnTo>
                  <a:lnTo>
                    <a:pt x="747" y="1822"/>
                  </a:lnTo>
                  <a:lnTo>
                    <a:pt x="754" y="1847"/>
                  </a:lnTo>
                  <a:lnTo>
                    <a:pt x="763" y="1872"/>
                  </a:lnTo>
                  <a:lnTo>
                    <a:pt x="773" y="1896"/>
                  </a:lnTo>
                  <a:lnTo>
                    <a:pt x="782" y="1920"/>
                  </a:lnTo>
                  <a:lnTo>
                    <a:pt x="795" y="1942"/>
                  </a:lnTo>
                  <a:lnTo>
                    <a:pt x="807" y="1965"/>
                  </a:lnTo>
                  <a:lnTo>
                    <a:pt x="820" y="1986"/>
                  </a:lnTo>
                  <a:lnTo>
                    <a:pt x="835" y="2007"/>
                  </a:lnTo>
                  <a:lnTo>
                    <a:pt x="851" y="2026"/>
                  </a:lnTo>
                  <a:lnTo>
                    <a:pt x="868" y="2046"/>
                  </a:lnTo>
                  <a:lnTo>
                    <a:pt x="885" y="2064"/>
                  </a:lnTo>
                  <a:lnTo>
                    <a:pt x="904" y="2082"/>
                  </a:lnTo>
                  <a:lnTo>
                    <a:pt x="923" y="2099"/>
                  </a:lnTo>
                  <a:lnTo>
                    <a:pt x="943" y="2115"/>
                  </a:lnTo>
                  <a:lnTo>
                    <a:pt x="964" y="2129"/>
                  </a:lnTo>
                  <a:lnTo>
                    <a:pt x="986" y="2143"/>
                  </a:lnTo>
                  <a:lnTo>
                    <a:pt x="1008" y="2156"/>
                  </a:lnTo>
                  <a:lnTo>
                    <a:pt x="1031" y="2167"/>
                  </a:lnTo>
                  <a:lnTo>
                    <a:pt x="1055" y="2178"/>
                  </a:lnTo>
                  <a:lnTo>
                    <a:pt x="1078" y="2188"/>
                  </a:lnTo>
                  <a:lnTo>
                    <a:pt x="1102" y="2196"/>
                  </a:lnTo>
                  <a:lnTo>
                    <a:pt x="1128" y="2203"/>
                  </a:lnTo>
                  <a:lnTo>
                    <a:pt x="1154" y="2209"/>
                  </a:lnTo>
                  <a:lnTo>
                    <a:pt x="1180" y="2214"/>
                  </a:lnTo>
                  <a:lnTo>
                    <a:pt x="1207" y="2218"/>
                  </a:lnTo>
                  <a:lnTo>
                    <a:pt x="1234" y="2219"/>
                  </a:lnTo>
                  <a:lnTo>
                    <a:pt x="1260" y="2220"/>
                  </a:lnTo>
                  <a:lnTo>
                    <a:pt x="1287" y="2219"/>
                  </a:lnTo>
                  <a:lnTo>
                    <a:pt x="1314" y="2218"/>
                  </a:lnTo>
                  <a:lnTo>
                    <a:pt x="1341" y="2214"/>
                  </a:lnTo>
                  <a:lnTo>
                    <a:pt x="1367" y="2209"/>
                  </a:lnTo>
                  <a:lnTo>
                    <a:pt x="1393" y="2203"/>
                  </a:lnTo>
                  <a:lnTo>
                    <a:pt x="1419" y="2196"/>
                  </a:lnTo>
                  <a:lnTo>
                    <a:pt x="1443" y="2188"/>
                  </a:lnTo>
                  <a:lnTo>
                    <a:pt x="1466" y="2178"/>
                  </a:lnTo>
                  <a:lnTo>
                    <a:pt x="1490" y="2167"/>
                  </a:lnTo>
                  <a:lnTo>
                    <a:pt x="1513" y="2156"/>
                  </a:lnTo>
                  <a:lnTo>
                    <a:pt x="1535" y="2143"/>
                  </a:lnTo>
                  <a:lnTo>
                    <a:pt x="1557" y="2129"/>
                  </a:lnTo>
                  <a:lnTo>
                    <a:pt x="1578" y="2115"/>
                  </a:lnTo>
                  <a:lnTo>
                    <a:pt x="1598" y="2099"/>
                  </a:lnTo>
                  <a:lnTo>
                    <a:pt x="1617" y="2082"/>
                  </a:lnTo>
                  <a:lnTo>
                    <a:pt x="1636" y="2064"/>
                  </a:lnTo>
                  <a:lnTo>
                    <a:pt x="1653" y="2046"/>
                  </a:lnTo>
                  <a:lnTo>
                    <a:pt x="1670" y="2026"/>
                  </a:lnTo>
                  <a:lnTo>
                    <a:pt x="1686" y="2007"/>
                  </a:lnTo>
                  <a:lnTo>
                    <a:pt x="1701" y="1986"/>
                  </a:lnTo>
                  <a:lnTo>
                    <a:pt x="1714" y="1965"/>
                  </a:lnTo>
                  <a:lnTo>
                    <a:pt x="1726" y="1942"/>
                  </a:lnTo>
                  <a:lnTo>
                    <a:pt x="1739" y="1920"/>
                  </a:lnTo>
                  <a:lnTo>
                    <a:pt x="1750" y="1896"/>
                  </a:lnTo>
                  <a:lnTo>
                    <a:pt x="1758" y="1872"/>
                  </a:lnTo>
                  <a:lnTo>
                    <a:pt x="1767" y="1847"/>
                  </a:lnTo>
                  <a:lnTo>
                    <a:pt x="1774" y="1822"/>
                  </a:lnTo>
                  <a:lnTo>
                    <a:pt x="1780" y="1797"/>
                  </a:lnTo>
                  <a:lnTo>
                    <a:pt x="1785" y="1770"/>
                  </a:lnTo>
                  <a:lnTo>
                    <a:pt x="1788" y="1744"/>
                  </a:lnTo>
                  <a:lnTo>
                    <a:pt x="1790" y="1717"/>
                  </a:lnTo>
                  <a:lnTo>
                    <a:pt x="1791" y="1690"/>
                  </a:lnTo>
                  <a:lnTo>
                    <a:pt x="1790" y="1662"/>
                  </a:lnTo>
                  <a:lnTo>
                    <a:pt x="1788" y="1635"/>
                  </a:lnTo>
                  <a:lnTo>
                    <a:pt x="1785" y="1610"/>
                  </a:lnTo>
                  <a:lnTo>
                    <a:pt x="1780" y="1583"/>
                  </a:lnTo>
                  <a:lnTo>
                    <a:pt x="1774" y="1557"/>
                  </a:lnTo>
                  <a:lnTo>
                    <a:pt x="1767" y="1532"/>
                  </a:lnTo>
                  <a:lnTo>
                    <a:pt x="1758" y="1508"/>
                  </a:lnTo>
                  <a:lnTo>
                    <a:pt x="1750" y="1483"/>
                  </a:lnTo>
                  <a:lnTo>
                    <a:pt x="1739" y="1460"/>
                  </a:lnTo>
                  <a:lnTo>
                    <a:pt x="1726" y="1437"/>
                  </a:lnTo>
                  <a:lnTo>
                    <a:pt x="1714" y="1415"/>
                  </a:lnTo>
                  <a:lnTo>
                    <a:pt x="1701" y="1394"/>
                  </a:lnTo>
                  <a:lnTo>
                    <a:pt x="1686" y="1373"/>
                  </a:lnTo>
                  <a:lnTo>
                    <a:pt x="1670" y="1352"/>
                  </a:lnTo>
                  <a:lnTo>
                    <a:pt x="1653" y="1334"/>
                  </a:lnTo>
                  <a:lnTo>
                    <a:pt x="1636" y="1315"/>
                  </a:lnTo>
                  <a:lnTo>
                    <a:pt x="1617" y="1297"/>
                  </a:lnTo>
                  <a:lnTo>
                    <a:pt x="1598" y="1281"/>
                  </a:lnTo>
                  <a:lnTo>
                    <a:pt x="1578" y="1265"/>
                  </a:lnTo>
                  <a:lnTo>
                    <a:pt x="1557" y="1250"/>
                  </a:lnTo>
                  <a:lnTo>
                    <a:pt x="1535" y="1237"/>
                  </a:lnTo>
                  <a:lnTo>
                    <a:pt x="1513" y="1223"/>
                  </a:lnTo>
                  <a:lnTo>
                    <a:pt x="1490" y="1212"/>
                  </a:lnTo>
                  <a:lnTo>
                    <a:pt x="1466" y="1201"/>
                  </a:lnTo>
                  <a:lnTo>
                    <a:pt x="1443" y="1192"/>
                  </a:lnTo>
                  <a:lnTo>
                    <a:pt x="1419" y="1184"/>
                  </a:lnTo>
                  <a:lnTo>
                    <a:pt x="1393" y="1177"/>
                  </a:lnTo>
                  <a:lnTo>
                    <a:pt x="1367" y="1171"/>
                  </a:lnTo>
                  <a:lnTo>
                    <a:pt x="1341" y="1166"/>
                  </a:lnTo>
                  <a:lnTo>
                    <a:pt x="1314" y="1162"/>
                  </a:lnTo>
                  <a:lnTo>
                    <a:pt x="1287" y="1161"/>
                  </a:lnTo>
                  <a:lnTo>
                    <a:pt x="1260" y="1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7" name="鱼"/>
            <p:cNvSpPr/>
            <p:nvPr/>
          </p:nvSpPr>
          <p:spPr bwMode="auto">
            <a:xfrm>
              <a:off x="348" y="6964"/>
              <a:ext cx="1078" cy="708"/>
            </a:xfrm>
            <a:custGeom>
              <a:avLst/>
              <a:gdLst/>
              <a:ahLst/>
              <a:cxnLst/>
              <a:rect l="0" t="0" r="r" b="b"/>
              <a:pathLst>
                <a:path w="1189489" h="777605">
                  <a:moveTo>
                    <a:pt x="908545" y="495128"/>
                  </a:moveTo>
                  <a:lnTo>
                    <a:pt x="911720" y="495446"/>
                  </a:lnTo>
                  <a:lnTo>
                    <a:pt x="914577" y="496080"/>
                  </a:lnTo>
                  <a:lnTo>
                    <a:pt x="917434" y="496715"/>
                  </a:lnTo>
                  <a:lnTo>
                    <a:pt x="920291" y="497667"/>
                  </a:lnTo>
                  <a:lnTo>
                    <a:pt x="923148" y="499254"/>
                  </a:lnTo>
                  <a:lnTo>
                    <a:pt x="925370" y="500524"/>
                  </a:lnTo>
                  <a:lnTo>
                    <a:pt x="927592" y="502111"/>
                  </a:lnTo>
                  <a:lnTo>
                    <a:pt x="929497" y="504015"/>
                  </a:lnTo>
                  <a:lnTo>
                    <a:pt x="931719" y="506237"/>
                  </a:lnTo>
                  <a:lnTo>
                    <a:pt x="932989" y="508459"/>
                  </a:lnTo>
                  <a:lnTo>
                    <a:pt x="934894" y="510998"/>
                  </a:lnTo>
                  <a:lnTo>
                    <a:pt x="935846" y="513537"/>
                  </a:lnTo>
                  <a:lnTo>
                    <a:pt x="937116" y="516076"/>
                  </a:lnTo>
                  <a:lnTo>
                    <a:pt x="937751" y="518933"/>
                  </a:lnTo>
                  <a:lnTo>
                    <a:pt x="938068" y="522106"/>
                  </a:lnTo>
                  <a:lnTo>
                    <a:pt x="938386" y="524963"/>
                  </a:lnTo>
                  <a:lnTo>
                    <a:pt x="938068" y="528137"/>
                  </a:lnTo>
                  <a:lnTo>
                    <a:pt x="937751" y="530993"/>
                  </a:lnTo>
                  <a:lnTo>
                    <a:pt x="937116" y="533532"/>
                  </a:lnTo>
                  <a:lnTo>
                    <a:pt x="935846" y="536389"/>
                  </a:lnTo>
                  <a:lnTo>
                    <a:pt x="934894" y="539245"/>
                  </a:lnTo>
                  <a:lnTo>
                    <a:pt x="932989" y="541785"/>
                  </a:lnTo>
                  <a:lnTo>
                    <a:pt x="931719" y="543689"/>
                  </a:lnTo>
                  <a:lnTo>
                    <a:pt x="929497" y="545911"/>
                  </a:lnTo>
                  <a:lnTo>
                    <a:pt x="927592" y="548132"/>
                  </a:lnTo>
                  <a:lnTo>
                    <a:pt x="925370" y="549402"/>
                  </a:lnTo>
                  <a:lnTo>
                    <a:pt x="923148" y="550989"/>
                  </a:lnTo>
                  <a:lnTo>
                    <a:pt x="920291" y="552258"/>
                  </a:lnTo>
                  <a:lnTo>
                    <a:pt x="917434" y="553211"/>
                  </a:lnTo>
                  <a:lnTo>
                    <a:pt x="914577" y="553845"/>
                  </a:lnTo>
                  <a:lnTo>
                    <a:pt x="911720" y="554480"/>
                  </a:lnTo>
                  <a:lnTo>
                    <a:pt x="908545" y="554480"/>
                  </a:lnTo>
                  <a:lnTo>
                    <a:pt x="905688" y="554480"/>
                  </a:lnTo>
                  <a:lnTo>
                    <a:pt x="902831" y="553845"/>
                  </a:lnTo>
                  <a:lnTo>
                    <a:pt x="899974" y="553211"/>
                  </a:lnTo>
                  <a:lnTo>
                    <a:pt x="897117" y="552258"/>
                  </a:lnTo>
                  <a:lnTo>
                    <a:pt x="894577" y="550989"/>
                  </a:lnTo>
                  <a:lnTo>
                    <a:pt x="892355" y="549402"/>
                  </a:lnTo>
                  <a:lnTo>
                    <a:pt x="889816" y="548132"/>
                  </a:lnTo>
                  <a:lnTo>
                    <a:pt x="887593" y="545911"/>
                  </a:lnTo>
                  <a:lnTo>
                    <a:pt x="886006" y="543689"/>
                  </a:lnTo>
                  <a:lnTo>
                    <a:pt x="884101" y="541785"/>
                  </a:lnTo>
                  <a:lnTo>
                    <a:pt x="882832" y="539245"/>
                  </a:lnTo>
                  <a:lnTo>
                    <a:pt x="881562" y="536389"/>
                  </a:lnTo>
                  <a:lnTo>
                    <a:pt x="880292" y="533532"/>
                  </a:lnTo>
                  <a:lnTo>
                    <a:pt x="879657" y="530993"/>
                  </a:lnTo>
                  <a:lnTo>
                    <a:pt x="879340" y="528137"/>
                  </a:lnTo>
                  <a:lnTo>
                    <a:pt x="879022" y="524963"/>
                  </a:lnTo>
                  <a:lnTo>
                    <a:pt x="879340" y="522106"/>
                  </a:lnTo>
                  <a:lnTo>
                    <a:pt x="879657" y="518933"/>
                  </a:lnTo>
                  <a:lnTo>
                    <a:pt x="880292" y="516076"/>
                  </a:lnTo>
                  <a:lnTo>
                    <a:pt x="881562" y="513537"/>
                  </a:lnTo>
                  <a:lnTo>
                    <a:pt x="882832" y="510998"/>
                  </a:lnTo>
                  <a:lnTo>
                    <a:pt x="884101" y="508459"/>
                  </a:lnTo>
                  <a:lnTo>
                    <a:pt x="886006" y="506237"/>
                  </a:lnTo>
                  <a:lnTo>
                    <a:pt x="887593" y="504015"/>
                  </a:lnTo>
                  <a:lnTo>
                    <a:pt x="889816" y="502111"/>
                  </a:lnTo>
                  <a:lnTo>
                    <a:pt x="892355" y="500524"/>
                  </a:lnTo>
                  <a:lnTo>
                    <a:pt x="894577" y="499254"/>
                  </a:lnTo>
                  <a:lnTo>
                    <a:pt x="897117" y="497667"/>
                  </a:lnTo>
                  <a:lnTo>
                    <a:pt x="899974" y="496715"/>
                  </a:lnTo>
                  <a:lnTo>
                    <a:pt x="902831" y="496080"/>
                  </a:lnTo>
                  <a:lnTo>
                    <a:pt x="905688" y="495446"/>
                  </a:lnTo>
                  <a:lnTo>
                    <a:pt x="908545" y="495128"/>
                  </a:lnTo>
                  <a:close/>
                  <a:moveTo>
                    <a:pt x="908545" y="458946"/>
                  </a:moveTo>
                  <a:lnTo>
                    <a:pt x="902196" y="459263"/>
                  </a:lnTo>
                  <a:lnTo>
                    <a:pt x="895530" y="460215"/>
                  </a:lnTo>
                  <a:lnTo>
                    <a:pt x="889181" y="462120"/>
                  </a:lnTo>
                  <a:lnTo>
                    <a:pt x="883149" y="464024"/>
                  </a:lnTo>
                  <a:lnTo>
                    <a:pt x="877118" y="466881"/>
                  </a:lnTo>
                  <a:lnTo>
                    <a:pt x="872038" y="470372"/>
                  </a:lnTo>
                  <a:lnTo>
                    <a:pt x="866642" y="473863"/>
                  </a:lnTo>
                  <a:lnTo>
                    <a:pt x="862197" y="478624"/>
                  </a:lnTo>
                  <a:lnTo>
                    <a:pt x="857753" y="483067"/>
                  </a:lnTo>
                  <a:lnTo>
                    <a:pt x="853944" y="488146"/>
                  </a:lnTo>
                  <a:lnTo>
                    <a:pt x="850769" y="493541"/>
                  </a:lnTo>
                  <a:lnTo>
                    <a:pt x="847912" y="499572"/>
                  </a:lnTo>
                  <a:lnTo>
                    <a:pt x="845690" y="505285"/>
                  </a:lnTo>
                  <a:lnTo>
                    <a:pt x="844103" y="511633"/>
                  </a:lnTo>
                  <a:lnTo>
                    <a:pt x="843150" y="518298"/>
                  </a:lnTo>
                  <a:lnTo>
                    <a:pt x="842833" y="524963"/>
                  </a:lnTo>
                  <a:lnTo>
                    <a:pt x="843150" y="531945"/>
                  </a:lnTo>
                  <a:lnTo>
                    <a:pt x="844103" y="538293"/>
                  </a:lnTo>
                  <a:lnTo>
                    <a:pt x="845690" y="544641"/>
                  </a:lnTo>
                  <a:lnTo>
                    <a:pt x="847912" y="550671"/>
                  </a:lnTo>
                  <a:lnTo>
                    <a:pt x="850769" y="556385"/>
                  </a:lnTo>
                  <a:lnTo>
                    <a:pt x="853944" y="562098"/>
                  </a:lnTo>
                  <a:lnTo>
                    <a:pt x="857753" y="566858"/>
                  </a:lnTo>
                  <a:lnTo>
                    <a:pt x="862197" y="571619"/>
                  </a:lnTo>
                  <a:lnTo>
                    <a:pt x="866642" y="576063"/>
                  </a:lnTo>
                  <a:lnTo>
                    <a:pt x="872038" y="579871"/>
                  </a:lnTo>
                  <a:lnTo>
                    <a:pt x="877118" y="583045"/>
                  </a:lnTo>
                  <a:lnTo>
                    <a:pt x="883149" y="585584"/>
                  </a:lnTo>
                  <a:lnTo>
                    <a:pt x="889181" y="588123"/>
                  </a:lnTo>
                  <a:lnTo>
                    <a:pt x="895530" y="589393"/>
                  </a:lnTo>
                  <a:lnTo>
                    <a:pt x="902196" y="590663"/>
                  </a:lnTo>
                  <a:lnTo>
                    <a:pt x="908545" y="590980"/>
                  </a:lnTo>
                  <a:lnTo>
                    <a:pt x="915212" y="590663"/>
                  </a:lnTo>
                  <a:lnTo>
                    <a:pt x="921878" y="589393"/>
                  </a:lnTo>
                  <a:lnTo>
                    <a:pt x="928227" y="588123"/>
                  </a:lnTo>
                  <a:lnTo>
                    <a:pt x="934576" y="585584"/>
                  </a:lnTo>
                  <a:lnTo>
                    <a:pt x="939973" y="583045"/>
                  </a:lnTo>
                  <a:lnTo>
                    <a:pt x="945687" y="579871"/>
                  </a:lnTo>
                  <a:lnTo>
                    <a:pt x="950766" y="576063"/>
                  </a:lnTo>
                  <a:lnTo>
                    <a:pt x="955528" y="571619"/>
                  </a:lnTo>
                  <a:lnTo>
                    <a:pt x="959655" y="566858"/>
                  </a:lnTo>
                  <a:lnTo>
                    <a:pt x="963464" y="562098"/>
                  </a:lnTo>
                  <a:lnTo>
                    <a:pt x="966639" y="556385"/>
                  </a:lnTo>
                  <a:lnTo>
                    <a:pt x="969496" y="550671"/>
                  </a:lnTo>
                  <a:lnTo>
                    <a:pt x="972035" y="544641"/>
                  </a:lnTo>
                  <a:lnTo>
                    <a:pt x="973305" y="538293"/>
                  </a:lnTo>
                  <a:lnTo>
                    <a:pt x="974258" y="531945"/>
                  </a:lnTo>
                  <a:lnTo>
                    <a:pt x="974575" y="524963"/>
                  </a:lnTo>
                  <a:lnTo>
                    <a:pt x="974258" y="518298"/>
                  </a:lnTo>
                  <a:lnTo>
                    <a:pt x="973305" y="511633"/>
                  </a:lnTo>
                  <a:lnTo>
                    <a:pt x="972035" y="505285"/>
                  </a:lnTo>
                  <a:lnTo>
                    <a:pt x="969496" y="499572"/>
                  </a:lnTo>
                  <a:lnTo>
                    <a:pt x="966639" y="493541"/>
                  </a:lnTo>
                  <a:lnTo>
                    <a:pt x="963464" y="488146"/>
                  </a:lnTo>
                  <a:lnTo>
                    <a:pt x="959655" y="483067"/>
                  </a:lnTo>
                  <a:lnTo>
                    <a:pt x="955528" y="478624"/>
                  </a:lnTo>
                  <a:lnTo>
                    <a:pt x="950766" y="473863"/>
                  </a:lnTo>
                  <a:lnTo>
                    <a:pt x="945687" y="470372"/>
                  </a:lnTo>
                  <a:lnTo>
                    <a:pt x="939973" y="466881"/>
                  </a:lnTo>
                  <a:lnTo>
                    <a:pt x="934576" y="464024"/>
                  </a:lnTo>
                  <a:lnTo>
                    <a:pt x="928227" y="462120"/>
                  </a:lnTo>
                  <a:lnTo>
                    <a:pt x="921878" y="460215"/>
                  </a:lnTo>
                  <a:lnTo>
                    <a:pt x="915212" y="459263"/>
                  </a:lnTo>
                  <a:lnTo>
                    <a:pt x="908545" y="458946"/>
                  </a:lnTo>
                  <a:close/>
                  <a:moveTo>
                    <a:pt x="966639" y="373251"/>
                  </a:moveTo>
                  <a:lnTo>
                    <a:pt x="973623" y="400546"/>
                  </a:lnTo>
                  <a:lnTo>
                    <a:pt x="976797" y="413876"/>
                  </a:lnTo>
                  <a:lnTo>
                    <a:pt x="979972" y="427524"/>
                  </a:lnTo>
                  <a:lnTo>
                    <a:pt x="981559" y="435142"/>
                  </a:lnTo>
                  <a:lnTo>
                    <a:pt x="983781" y="442442"/>
                  </a:lnTo>
                  <a:lnTo>
                    <a:pt x="986003" y="449742"/>
                  </a:lnTo>
                  <a:lnTo>
                    <a:pt x="988225" y="457676"/>
                  </a:lnTo>
                  <a:lnTo>
                    <a:pt x="991083" y="464976"/>
                  </a:lnTo>
                  <a:lnTo>
                    <a:pt x="994257" y="472276"/>
                  </a:lnTo>
                  <a:lnTo>
                    <a:pt x="997432" y="479259"/>
                  </a:lnTo>
                  <a:lnTo>
                    <a:pt x="1000923" y="486559"/>
                  </a:lnTo>
                  <a:lnTo>
                    <a:pt x="1004415" y="493541"/>
                  </a:lnTo>
                  <a:lnTo>
                    <a:pt x="1008542" y="500524"/>
                  </a:lnTo>
                  <a:lnTo>
                    <a:pt x="1012669" y="507506"/>
                  </a:lnTo>
                  <a:lnTo>
                    <a:pt x="1017431" y="514172"/>
                  </a:lnTo>
                  <a:lnTo>
                    <a:pt x="1021875" y="520837"/>
                  </a:lnTo>
                  <a:lnTo>
                    <a:pt x="1026637" y="527185"/>
                  </a:lnTo>
                  <a:lnTo>
                    <a:pt x="1032034" y="533215"/>
                  </a:lnTo>
                  <a:lnTo>
                    <a:pt x="1037430" y="539245"/>
                  </a:lnTo>
                  <a:lnTo>
                    <a:pt x="1043462" y="544958"/>
                  </a:lnTo>
                  <a:lnTo>
                    <a:pt x="1049493" y="550354"/>
                  </a:lnTo>
                  <a:lnTo>
                    <a:pt x="1055843" y="555750"/>
                  </a:lnTo>
                  <a:lnTo>
                    <a:pt x="1061874" y="560828"/>
                  </a:lnTo>
                  <a:lnTo>
                    <a:pt x="1068541" y="565589"/>
                  </a:lnTo>
                  <a:lnTo>
                    <a:pt x="1075842" y="570032"/>
                  </a:lnTo>
                  <a:lnTo>
                    <a:pt x="1082826" y="574158"/>
                  </a:lnTo>
                  <a:lnTo>
                    <a:pt x="1090762" y="577967"/>
                  </a:lnTo>
                  <a:lnTo>
                    <a:pt x="1098381" y="581458"/>
                  </a:lnTo>
                  <a:lnTo>
                    <a:pt x="1106317" y="584632"/>
                  </a:lnTo>
                  <a:lnTo>
                    <a:pt x="1114888" y="587489"/>
                  </a:lnTo>
                  <a:lnTo>
                    <a:pt x="1123142" y="589393"/>
                  </a:lnTo>
                  <a:lnTo>
                    <a:pt x="1132348" y="591615"/>
                  </a:lnTo>
                  <a:lnTo>
                    <a:pt x="1141237" y="593519"/>
                  </a:lnTo>
                  <a:lnTo>
                    <a:pt x="1150443" y="594471"/>
                  </a:lnTo>
                  <a:lnTo>
                    <a:pt x="1160284" y="595106"/>
                  </a:lnTo>
                  <a:lnTo>
                    <a:pt x="1164093" y="595423"/>
                  </a:lnTo>
                  <a:lnTo>
                    <a:pt x="1167903" y="596058"/>
                  </a:lnTo>
                  <a:lnTo>
                    <a:pt x="1171077" y="597010"/>
                  </a:lnTo>
                  <a:lnTo>
                    <a:pt x="1174252" y="597963"/>
                  </a:lnTo>
                  <a:lnTo>
                    <a:pt x="1176791" y="599232"/>
                  </a:lnTo>
                  <a:lnTo>
                    <a:pt x="1179331" y="600819"/>
                  </a:lnTo>
                  <a:lnTo>
                    <a:pt x="1181553" y="602406"/>
                  </a:lnTo>
                  <a:lnTo>
                    <a:pt x="1183458" y="604310"/>
                  </a:lnTo>
                  <a:lnTo>
                    <a:pt x="1185363" y="606215"/>
                  </a:lnTo>
                  <a:lnTo>
                    <a:pt x="1186315" y="608436"/>
                  </a:lnTo>
                  <a:lnTo>
                    <a:pt x="1187902" y="610976"/>
                  </a:lnTo>
                  <a:lnTo>
                    <a:pt x="1188537" y="613197"/>
                  </a:lnTo>
                  <a:lnTo>
                    <a:pt x="1189172" y="615736"/>
                  </a:lnTo>
                  <a:lnTo>
                    <a:pt x="1189489" y="618276"/>
                  </a:lnTo>
                  <a:lnTo>
                    <a:pt x="1189489" y="620815"/>
                  </a:lnTo>
                  <a:lnTo>
                    <a:pt x="1189172" y="623671"/>
                  </a:lnTo>
                  <a:lnTo>
                    <a:pt x="1188855" y="626528"/>
                  </a:lnTo>
                  <a:lnTo>
                    <a:pt x="1188537" y="629702"/>
                  </a:lnTo>
                  <a:lnTo>
                    <a:pt x="1186315" y="635415"/>
                  </a:lnTo>
                  <a:lnTo>
                    <a:pt x="1183458" y="641128"/>
                  </a:lnTo>
                  <a:lnTo>
                    <a:pt x="1179966" y="646841"/>
                  </a:lnTo>
                  <a:lnTo>
                    <a:pt x="1175839" y="652236"/>
                  </a:lnTo>
                  <a:lnTo>
                    <a:pt x="1171077" y="657632"/>
                  </a:lnTo>
                  <a:lnTo>
                    <a:pt x="1165363" y="662393"/>
                  </a:lnTo>
                  <a:lnTo>
                    <a:pt x="1159014" y="666836"/>
                  </a:lnTo>
                  <a:lnTo>
                    <a:pt x="1148538" y="672867"/>
                  </a:lnTo>
                  <a:lnTo>
                    <a:pt x="1133935" y="681436"/>
                  </a:lnTo>
                  <a:lnTo>
                    <a:pt x="1124412" y="686514"/>
                  </a:lnTo>
                  <a:lnTo>
                    <a:pt x="1114571" y="691910"/>
                  </a:lnTo>
                  <a:lnTo>
                    <a:pt x="1102825" y="697623"/>
                  </a:lnTo>
                  <a:lnTo>
                    <a:pt x="1090445" y="703653"/>
                  </a:lnTo>
                  <a:lnTo>
                    <a:pt x="1076794" y="710001"/>
                  </a:lnTo>
                  <a:lnTo>
                    <a:pt x="1061874" y="716349"/>
                  </a:lnTo>
                  <a:lnTo>
                    <a:pt x="1046002" y="722697"/>
                  </a:lnTo>
                  <a:lnTo>
                    <a:pt x="1028859" y="728727"/>
                  </a:lnTo>
                  <a:lnTo>
                    <a:pt x="1010764" y="735075"/>
                  </a:lnTo>
                  <a:lnTo>
                    <a:pt x="991083" y="741105"/>
                  </a:lnTo>
                  <a:lnTo>
                    <a:pt x="970766" y="747136"/>
                  </a:lnTo>
                  <a:lnTo>
                    <a:pt x="948862" y="752214"/>
                  </a:lnTo>
                  <a:lnTo>
                    <a:pt x="920926" y="726505"/>
                  </a:lnTo>
                  <a:lnTo>
                    <a:pt x="897434" y="705240"/>
                  </a:lnTo>
                  <a:lnTo>
                    <a:pt x="869816" y="680167"/>
                  </a:lnTo>
                  <a:lnTo>
                    <a:pt x="857436" y="668740"/>
                  </a:lnTo>
                  <a:lnTo>
                    <a:pt x="846325" y="657949"/>
                  </a:lnTo>
                  <a:lnTo>
                    <a:pt x="835849" y="647793"/>
                  </a:lnTo>
                  <a:lnTo>
                    <a:pt x="826325" y="637636"/>
                  </a:lnTo>
                  <a:lnTo>
                    <a:pt x="817754" y="628432"/>
                  </a:lnTo>
                  <a:lnTo>
                    <a:pt x="810135" y="618910"/>
                  </a:lnTo>
                  <a:lnTo>
                    <a:pt x="803469" y="609389"/>
                  </a:lnTo>
                  <a:lnTo>
                    <a:pt x="798072" y="599867"/>
                  </a:lnTo>
                  <a:lnTo>
                    <a:pt x="795533" y="595106"/>
                  </a:lnTo>
                  <a:lnTo>
                    <a:pt x="792993" y="590345"/>
                  </a:lnTo>
                  <a:lnTo>
                    <a:pt x="791088" y="585267"/>
                  </a:lnTo>
                  <a:lnTo>
                    <a:pt x="789184" y="580506"/>
                  </a:lnTo>
                  <a:lnTo>
                    <a:pt x="787596" y="575111"/>
                  </a:lnTo>
                  <a:lnTo>
                    <a:pt x="786009" y="570350"/>
                  </a:lnTo>
                  <a:lnTo>
                    <a:pt x="784739" y="564954"/>
                  </a:lnTo>
                  <a:lnTo>
                    <a:pt x="784104" y="559558"/>
                  </a:lnTo>
                  <a:lnTo>
                    <a:pt x="782835" y="553845"/>
                  </a:lnTo>
                  <a:lnTo>
                    <a:pt x="782517" y="548450"/>
                  </a:lnTo>
                  <a:lnTo>
                    <a:pt x="782200" y="542419"/>
                  </a:lnTo>
                  <a:lnTo>
                    <a:pt x="781882" y="536072"/>
                  </a:lnTo>
                  <a:lnTo>
                    <a:pt x="782200" y="530676"/>
                  </a:lnTo>
                  <a:lnTo>
                    <a:pt x="782517" y="525280"/>
                  </a:lnTo>
                  <a:lnTo>
                    <a:pt x="783152" y="520202"/>
                  </a:lnTo>
                  <a:lnTo>
                    <a:pt x="784739" y="514806"/>
                  </a:lnTo>
                  <a:lnTo>
                    <a:pt x="786009" y="509728"/>
                  </a:lnTo>
                  <a:lnTo>
                    <a:pt x="787914" y="504650"/>
                  </a:lnTo>
                  <a:lnTo>
                    <a:pt x="790453" y="499889"/>
                  </a:lnTo>
                  <a:lnTo>
                    <a:pt x="792676" y="495128"/>
                  </a:lnTo>
                  <a:lnTo>
                    <a:pt x="795533" y="490367"/>
                  </a:lnTo>
                  <a:lnTo>
                    <a:pt x="798707" y="485924"/>
                  </a:lnTo>
                  <a:lnTo>
                    <a:pt x="802517" y="480846"/>
                  </a:lnTo>
                  <a:lnTo>
                    <a:pt x="806326" y="476402"/>
                  </a:lnTo>
                  <a:lnTo>
                    <a:pt x="810770" y="471959"/>
                  </a:lnTo>
                  <a:lnTo>
                    <a:pt x="815532" y="467198"/>
                  </a:lnTo>
                  <a:lnTo>
                    <a:pt x="820611" y="462755"/>
                  </a:lnTo>
                  <a:lnTo>
                    <a:pt x="826008" y="458311"/>
                  </a:lnTo>
                  <a:lnTo>
                    <a:pt x="838071" y="448789"/>
                  </a:lnTo>
                  <a:lnTo>
                    <a:pt x="851721" y="439268"/>
                  </a:lnTo>
                  <a:lnTo>
                    <a:pt x="866642" y="429746"/>
                  </a:lnTo>
                  <a:lnTo>
                    <a:pt x="883467" y="419590"/>
                  </a:lnTo>
                  <a:lnTo>
                    <a:pt x="901561" y="409116"/>
                  </a:lnTo>
                  <a:lnTo>
                    <a:pt x="921561" y="397690"/>
                  </a:lnTo>
                  <a:lnTo>
                    <a:pt x="966639" y="373251"/>
                  </a:lnTo>
                  <a:close/>
                  <a:moveTo>
                    <a:pt x="360625" y="2539"/>
                  </a:moveTo>
                  <a:lnTo>
                    <a:pt x="364434" y="16822"/>
                  </a:lnTo>
                  <a:lnTo>
                    <a:pt x="368243" y="31104"/>
                  </a:lnTo>
                  <a:lnTo>
                    <a:pt x="371418" y="45070"/>
                  </a:lnTo>
                  <a:lnTo>
                    <a:pt x="374592" y="59035"/>
                  </a:lnTo>
                  <a:lnTo>
                    <a:pt x="377449" y="73000"/>
                  </a:lnTo>
                  <a:lnTo>
                    <a:pt x="379989" y="86965"/>
                  </a:lnTo>
                  <a:lnTo>
                    <a:pt x="381894" y="100613"/>
                  </a:lnTo>
                  <a:lnTo>
                    <a:pt x="383798" y="114261"/>
                  </a:lnTo>
                  <a:lnTo>
                    <a:pt x="385386" y="127591"/>
                  </a:lnTo>
                  <a:lnTo>
                    <a:pt x="386973" y="140921"/>
                  </a:lnTo>
                  <a:lnTo>
                    <a:pt x="387925" y="154252"/>
                  </a:lnTo>
                  <a:lnTo>
                    <a:pt x="388878" y="166947"/>
                  </a:lnTo>
                  <a:lnTo>
                    <a:pt x="389830" y="180278"/>
                  </a:lnTo>
                  <a:lnTo>
                    <a:pt x="390465" y="205669"/>
                  </a:lnTo>
                  <a:lnTo>
                    <a:pt x="390782" y="230425"/>
                  </a:lnTo>
                  <a:lnTo>
                    <a:pt x="390148" y="255499"/>
                  </a:lnTo>
                  <a:lnTo>
                    <a:pt x="388878" y="279621"/>
                  </a:lnTo>
                  <a:lnTo>
                    <a:pt x="387290" y="303107"/>
                  </a:lnTo>
                  <a:lnTo>
                    <a:pt x="385068" y="326594"/>
                  </a:lnTo>
                  <a:lnTo>
                    <a:pt x="383164" y="349764"/>
                  </a:lnTo>
                  <a:lnTo>
                    <a:pt x="380624" y="372298"/>
                  </a:lnTo>
                  <a:lnTo>
                    <a:pt x="374910" y="416416"/>
                  </a:lnTo>
                  <a:lnTo>
                    <a:pt x="370148" y="458628"/>
                  </a:lnTo>
                  <a:lnTo>
                    <a:pt x="367608" y="479259"/>
                  </a:lnTo>
                  <a:lnTo>
                    <a:pt x="366021" y="499572"/>
                  </a:lnTo>
                  <a:lnTo>
                    <a:pt x="364117" y="519567"/>
                  </a:lnTo>
                  <a:lnTo>
                    <a:pt x="363164" y="539245"/>
                  </a:lnTo>
                  <a:lnTo>
                    <a:pt x="362847" y="558606"/>
                  </a:lnTo>
                  <a:lnTo>
                    <a:pt x="362847" y="577650"/>
                  </a:lnTo>
                  <a:lnTo>
                    <a:pt x="363482" y="592884"/>
                  </a:lnTo>
                  <a:lnTo>
                    <a:pt x="364751" y="608436"/>
                  </a:lnTo>
                  <a:lnTo>
                    <a:pt x="366656" y="623354"/>
                  </a:lnTo>
                  <a:lnTo>
                    <a:pt x="369196" y="637636"/>
                  </a:lnTo>
                  <a:lnTo>
                    <a:pt x="371735" y="651601"/>
                  </a:lnTo>
                  <a:lnTo>
                    <a:pt x="374910" y="665249"/>
                  </a:lnTo>
                  <a:lnTo>
                    <a:pt x="378719" y="678580"/>
                  </a:lnTo>
                  <a:lnTo>
                    <a:pt x="383164" y="691275"/>
                  </a:lnTo>
                  <a:lnTo>
                    <a:pt x="387925" y="703336"/>
                  </a:lnTo>
                  <a:lnTo>
                    <a:pt x="393322" y="715079"/>
                  </a:lnTo>
                  <a:lnTo>
                    <a:pt x="399036" y="726823"/>
                  </a:lnTo>
                  <a:lnTo>
                    <a:pt x="405068" y="737614"/>
                  </a:lnTo>
                  <a:lnTo>
                    <a:pt x="412052" y="748088"/>
                  </a:lnTo>
                  <a:lnTo>
                    <a:pt x="419036" y="758244"/>
                  </a:lnTo>
                  <a:lnTo>
                    <a:pt x="426654" y="767766"/>
                  </a:lnTo>
                  <a:lnTo>
                    <a:pt x="434591" y="776653"/>
                  </a:lnTo>
                  <a:lnTo>
                    <a:pt x="360942" y="776653"/>
                  </a:lnTo>
                  <a:lnTo>
                    <a:pt x="348879" y="776653"/>
                  </a:lnTo>
                  <a:lnTo>
                    <a:pt x="336498" y="776018"/>
                  </a:lnTo>
                  <a:lnTo>
                    <a:pt x="324435" y="775066"/>
                  </a:lnTo>
                  <a:lnTo>
                    <a:pt x="312372" y="773479"/>
                  </a:lnTo>
                  <a:lnTo>
                    <a:pt x="300944" y="771575"/>
                  </a:lnTo>
                  <a:lnTo>
                    <a:pt x="289516" y="769353"/>
                  </a:lnTo>
                  <a:lnTo>
                    <a:pt x="278405" y="766497"/>
                  </a:lnTo>
                  <a:lnTo>
                    <a:pt x="267294" y="763640"/>
                  </a:lnTo>
                  <a:lnTo>
                    <a:pt x="256501" y="760149"/>
                  </a:lnTo>
                  <a:lnTo>
                    <a:pt x="246342" y="756340"/>
                  </a:lnTo>
                  <a:lnTo>
                    <a:pt x="236501" y="752214"/>
                  </a:lnTo>
                  <a:lnTo>
                    <a:pt x="226660" y="747771"/>
                  </a:lnTo>
                  <a:lnTo>
                    <a:pt x="217137" y="743010"/>
                  </a:lnTo>
                  <a:lnTo>
                    <a:pt x="207931" y="737931"/>
                  </a:lnTo>
                  <a:lnTo>
                    <a:pt x="199359" y="732536"/>
                  </a:lnTo>
                  <a:lnTo>
                    <a:pt x="191106" y="726823"/>
                  </a:lnTo>
                  <a:lnTo>
                    <a:pt x="182852" y="720792"/>
                  </a:lnTo>
                  <a:lnTo>
                    <a:pt x="175233" y="714445"/>
                  </a:lnTo>
                  <a:lnTo>
                    <a:pt x="168249" y="708097"/>
                  </a:lnTo>
                  <a:lnTo>
                    <a:pt x="161265" y="701749"/>
                  </a:lnTo>
                  <a:lnTo>
                    <a:pt x="154916" y="694132"/>
                  </a:lnTo>
                  <a:lnTo>
                    <a:pt x="149520" y="687149"/>
                  </a:lnTo>
                  <a:lnTo>
                    <a:pt x="143805" y="679849"/>
                  </a:lnTo>
                  <a:lnTo>
                    <a:pt x="139044" y="672232"/>
                  </a:lnTo>
                  <a:lnTo>
                    <a:pt x="134599" y="664297"/>
                  </a:lnTo>
                  <a:lnTo>
                    <a:pt x="130790" y="656362"/>
                  </a:lnTo>
                  <a:lnTo>
                    <a:pt x="127615" y="648110"/>
                  </a:lnTo>
                  <a:lnTo>
                    <a:pt x="125076" y="639858"/>
                  </a:lnTo>
                  <a:lnTo>
                    <a:pt x="122536" y="630971"/>
                  </a:lnTo>
                  <a:lnTo>
                    <a:pt x="120949" y="622719"/>
                  </a:lnTo>
                  <a:lnTo>
                    <a:pt x="119997" y="613515"/>
                  </a:lnTo>
                  <a:lnTo>
                    <a:pt x="119679" y="604945"/>
                  </a:lnTo>
                  <a:lnTo>
                    <a:pt x="119679" y="600502"/>
                  </a:lnTo>
                  <a:lnTo>
                    <a:pt x="119997" y="595741"/>
                  </a:lnTo>
                  <a:lnTo>
                    <a:pt x="120949" y="586537"/>
                  </a:lnTo>
                  <a:lnTo>
                    <a:pt x="122854" y="577332"/>
                  </a:lnTo>
                  <a:lnTo>
                    <a:pt x="125393" y="568128"/>
                  </a:lnTo>
                  <a:lnTo>
                    <a:pt x="205073" y="499572"/>
                  </a:lnTo>
                  <a:lnTo>
                    <a:pt x="210788" y="494493"/>
                  </a:lnTo>
                  <a:lnTo>
                    <a:pt x="216502" y="490367"/>
                  </a:lnTo>
                  <a:lnTo>
                    <a:pt x="222533" y="487194"/>
                  </a:lnTo>
                  <a:lnTo>
                    <a:pt x="228247" y="484654"/>
                  </a:lnTo>
                  <a:lnTo>
                    <a:pt x="234279" y="482750"/>
                  </a:lnTo>
                  <a:lnTo>
                    <a:pt x="240311" y="481481"/>
                  </a:lnTo>
                  <a:lnTo>
                    <a:pt x="246342" y="481481"/>
                  </a:lnTo>
                  <a:lnTo>
                    <a:pt x="252374" y="482115"/>
                  </a:lnTo>
                  <a:lnTo>
                    <a:pt x="258405" y="483385"/>
                  </a:lnTo>
                  <a:lnTo>
                    <a:pt x="263802" y="485607"/>
                  </a:lnTo>
                  <a:lnTo>
                    <a:pt x="269834" y="488146"/>
                  </a:lnTo>
                  <a:lnTo>
                    <a:pt x="275230" y="491637"/>
                  </a:lnTo>
                  <a:lnTo>
                    <a:pt x="279992" y="495446"/>
                  </a:lnTo>
                  <a:lnTo>
                    <a:pt x="284754" y="500207"/>
                  </a:lnTo>
                  <a:lnTo>
                    <a:pt x="289198" y="505285"/>
                  </a:lnTo>
                  <a:lnTo>
                    <a:pt x="293007" y="510998"/>
                  </a:lnTo>
                  <a:lnTo>
                    <a:pt x="329514" y="474498"/>
                  </a:lnTo>
                  <a:lnTo>
                    <a:pt x="326022" y="470372"/>
                  </a:lnTo>
                  <a:lnTo>
                    <a:pt x="322530" y="466246"/>
                  </a:lnTo>
                  <a:lnTo>
                    <a:pt x="319038" y="462437"/>
                  </a:lnTo>
                  <a:lnTo>
                    <a:pt x="315229" y="458946"/>
                  </a:lnTo>
                  <a:lnTo>
                    <a:pt x="311102" y="455455"/>
                  </a:lnTo>
                  <a:lnTo>
                    <a:pt x="306975" y="451963"/>
                  </a:lnTo>
                  <a:lnTo>
                    <a:pt x="302848" y="448789"/>
                  </a:lnTo>
                  <a:lnTo>
                    <a:pt x="298404" y="445933"/>
                  </a:lnTo>
                  <a:lnTo>
                    <a:pt x="293960" y="443711"/>
                  </a:lnTo>
                  <a:lnTo>
                    <a:pt x="289516" y="441172"/>
                  </a:lnTo>
                  <a:lnTo>
                    <a:pt x="284436" y="438950"/>
                  </a:lnTo>
                  <a:lnTo>
                    <a:pt x="279674" y="437046"/>
                  </a:lnTo>
                  <a:lnTo>
                    <a:pt x="275230" y="435142"/>
                  </a:lnTo>
                  <a:lnTo>
                    <a:pt x="269834" y="433872"/>
                  </a:lnTo>
                  <a:lnTo>
                    <a:pt x="265072" y="432602"/>
                  </a:lnTo>
                  <a:lnTo>
                    <a:pt x="259993" y="431650"/>
                  </a:lnTo>
                  <a:lnTo>
                    <a:pt x="251421" y="431016"/>
                  </a:lnTo>
                  <a:lnTo>
                    <a:pt x="246342" y="430698"/>
                  </a:lnTo>
                  <a:lnTo>
                    <a:pt x="241580" y="430698"/>
                  </a:lnTo>
                  <a:lnTo>
                    <a:pt x="236819" y="431016"/>
                  </a:lnTo>
                  <a:lnTo>
                    <a:pt x="231105" y="431650"/>
                  </a:lnTo>
                  <a:lnTo>
                    <a:pt x="226025" y="432602"/>
                  </a:lnTo>
                  <a:lnTo>
                    <a:pt x="220311" y="433872"/>
                  </a:lnTo>
                  <a:lnTo>
                    <a:pt x="214280" y="435459"/>
                  </a:lnTo>
                  <a:lnTo>
                    <a:pt x="208565" y="437681"/>
                  </a:lnTo>
                  <a:lnTo>
                    <a:pt x="202534" y="440537"/>
                  </a:lnTo>
                  <a:lnTo>
                    <a:pt x="196185" y="443076"/>
                  </a:lnTo>
                  <a:lnTo>
                    <a:pt x="190153" y="447202"/>
                  </a:lnTo>
                  <a:lnTo>
                    <a:pt x="183804" y="451328"/>
                  </a:lnTo>
                  <a:lnTo>
                    <a:pt x="177773" y="455772"/>
                  </a:lnTo>
                  <a:lnTo>
                    <a:pt x="171424" y="461168"/>
                  </a:lnTo>
                  <a:lnTo>
                    <a:pt x="53014" y="563684"/>
                  </a:lnTo>
                  <a:lnTo>
                    <a:pt x="46983" y="555432"/>
                  </a:lnTo>
                  <a:lnTo>
                    <a:pt x="41269" y="546863"/>
                  </a:lnTo>
                  <a:lnTo>
                    <a:pt x="35872" y="538611"/>
                  </a:lnTo>
                  <a:lnTo>
                    <a:pt x="31110" y="529724"/>
                  </a:lnTo>
                  <a:lnTo>
                    <a:pt x="26349" y="520837"/>
                  </a:lnTo>
                  <a:lnTo>
                    <a:pt x="22222" y="511633"/>
                  </a:lnTo>
                  <a:lnTo>
                    <a:pt x="18095" y="502746"/>
                  </a:lnTo>
                  <a:lnTo>
                    <a:pt x="14603" y="493224"/>
                  </a:lnTo>
                  <a:lnTo>
                    <a:pt x="11428" y="483702"/>
                  </a:lnTo>
                  <a:lnTo>
                    <a:pt x="8889" y="474181"/>
                  </a:lnTo>
                  <a:lnTo>
                    <a:pt x="6667" y="464659"/>
                  </a:lnTo>
                  <a:lnTo>
                    <a:pt x="4444" y="455137"/>
                  </a:lnTo>
                  <a:lnTo>
                    <a:pt x="2540" y="445298"/>
                  </a:lnTo>
                  <a:lnTo>
                    <a:pt x="1270" y="435459"/>
                  </a:lnTo>
                  <a:lnTo>
                    <a:pt x="635" y="425620"/>
                  </a:lnTo>
                  <a:lnTo>
                    <a:pt x="0" y="416098"/>
                  </a:lnTo>
                  <a:lnTo>
                    <a:pt x="0" y="405942"/>
                  </a:lnTo>
                  <a:lnTo>
                    <a:pt x="0" y="396103"/>
                  </a:lnTo>
                  <a:lnTo>
                    <a:pt x="635" y="386264"/>
                  </a:lnTo>
                  <a:lnTo>
                    <a:pt x="1587" y="376424"/>
                  </a:lnTo>
                  <a:lnTo>
                    <a:pt x="2540" y="366903"/>
                  </a:lnTo>
                  <a:lnTo>
                    <a:pt x="4444" y="357064"/>
                  </a:lnTo>
                  <a:lnTo>
                    <a:pt x="6667" y="347225"/>
                  </a:lnTo>
                  <a:lnTo>
                    <a:pt x="8889" y="337703"/>
                  </a:lnTo>
                  <a:lnTo>
                    <a:pt x="11746" y="327864"/>
                  </a:lnTo>
                  <a:lnTo>
                    <a:pt x="14920" y="318660"/>
                  </a:lnTo>
                  <a:lnTo>
                    <a:pt x="18412" y="309138"/>
                  </a:lnTo>
                  <a:lnTo>
                    <a:pt x="22539" y="299934"/>
                  </a:lnTo>
                  <a:lnTo>
                    <a:pt x="26666" y="291047"/>
                  </a:lnTo>
                  <a:lnTo>
                    <a:pt x="31428" y="281842"/>
                  </a:lnTo>
                  <a:lnTo>
                    <a:pt x="36507" y="273273"/>
                  </a:lnTo>
                  <a:lnTo>
                    <a:pt x="42221" y="264386"/>
                  </a:lnTo>
                  <a:lnTo>
                    <a:pt x="175233" y="364998"/>
                  </a:lnTo>
                  <a:lnTo>
                    <a:pt x="181900" y="369759"/>
                  </a:lnTo>
                  <a:lnTo>
                    <a:pt x="188566" y="374203"/>
                  </a:lnTo>
                  <a:lnTo>
                    <a:pt x="195233" y="378011"/>
                  </a:lnTo>
                  <a:lnTo>
                    <a:pt x="201582" y="381185"/>
                  </a:lnTo>
                  <a:lnTo>
                    <a:pt x="207613" y="383724"/>
                  </a:lnTo>
                  <a:lnTo>
                    <a:pt x="213962" y="386264"/>
                  </a:lnTo>
                  <a:lnTo>
                    <a:pt x="219994" y="388168"/>
                  </a:lnTo>
                  <a:lnTo>
                    <a:pt x="226025" y="389437"/>
                  </a:lnTo>
                  <a:lnTo>
                    <a:pt x="231422" y="390390"/>
                  </a:lnTo>
                  <a:lnTo>
                    <a:pt x="236819" y="391342"/>
                  </a:lnTo>
                  <a:lnTo>
                    <a:pt x="241898" y="391977"/>
                  </a:lnTo>
                  <a:lnTo>
                    <a:pt x="247295" y="391977"/>
                  </a:lnTo>
                  <a:lnTo>
                    <a:pt x="251739" y="391977"/>
                  </a:lnTo>
                  <a:lnTo>
                    <a:pt x="256183" y="391659"/>
                  </a:lnTo>
                  <a:lnTo>
                    <a:pt x="264754" y="390390"/>
                  </a:lnTo>
                  <a:lnTo>
                    <a:pt x="269516" y="389437"/>
                  </a:lnTo>
                  <a:lnTo>
                    <a:pt x="274278" y="388485"/>
                  </a:lnTo>
                  <a:lnTo>
                    <a:pt x="279040" y="386898"/>
                  </a:lnTo>
                  <a:lnTo>
                    <a:pt x="283484" y="385311"/>
                  </a:lnTo>
                  <a:lnTo>
                    <a:pt x="288246" y="383090"/>
                  </a:lnTo>
                  <a:lnTo>
                    <a:pt x="292690" y="381185"/>
                  </a:lnTo>
                  <a:lnTo>
                    <a:pt x="297134" y="378646"/>
                  </a:lnTo>
                  <a:lnTo>
                    <a:pt x="301261" y="376107"/>
                  </a:lnTo>
                  <a:lnTo>
                    <a:pt x="305388" y="373251"/>
                  </a:lnTo>
                  <a:lnTo>
                    <a:pt x="309832" y="370394"/>
                  </a:lnTo>
                  <a:lnTo>
                    <a:pt x="313959" y="366903"/>
                  </a:lnTo>
                  <a:lnTo>
                    <a:pt x="317769" y="363729"/>
                  </a:lnTo>
                  <a:lnTo>
                    <a:pt x="321261" y="359920"/>
                  </a:lnTo>
                  <a:lnTo>
                    <a:pt x="324753" y="355794"/>
                  </a:lnTo>
                  <a:lnTo>
                    <a:pt x="328245" y="351985"/>
                  </a:lnTo>
                  <a:lnTo>
                    <a:pt x="331737" y="347859"/>
                  </a:lnTo>
                  <a:lnTo>
                    <a:pt x="293325" y="313581"/>
                  </a:lnTo>
                  <a:lnTo>
                    <a:pt x="289516" y="318977"/>
                  </a:lnTo>
                  <a:lnTo>
                    <a:pt x="285706" y="323738"/>
                  </a:lnTo>
                  <a:lnTo>
                    <a:pt x="280944" y="327864"/>
                  </a:lnTo>
                  <a:lnTo>
                    <a:pt x="276500" y="331355"/>
                  </a:lnTo>
                  <a:lnTo>
                    <a:pt x="271738" y="334529"/>
                  </a:lnTo>
                  <a:lnTo>
                    <a:pt x="266342" y="337068"/>
                  </a:lnTo>
                  <a:lnTo>
                    <a:pt x="261262" y="339290"/>
                  </a:lnTo>
                  <a:lnTo>
                    <a:pt x="255866" y="340242"/>
                  </a:lnTo>
                  <a:lnTo>
                    <a:pt x="249834" y="340877"/>
                  </a:lnTo>
                  <a:lnTo>
                    <a:pt x="244120" y="340877"/>
                  </a:lnTo>
                  <a:lnTo>
                    <a:pt x="237771" y="340242"/>
                  </a:lnTo>
                  <a:lnTo>
                    <a:pt x="231422" y="338338"/>
                  </a:lnTo>
                  <a:lnTo>
                    <a:pt x="225073" y="336116"/>
                  </a:lnTo>
                  <a:lnTo>
                    <a:pt x="219041" y="332942"/>
                  </a:lnTo>
                  <a:lnTo>
                    <a:pt x="212692" y="329133"/>
                  </a:lnTo>
                  <a:lnTo>
                    <a:pt x="206026" y="324055"/>
                  </a:lnTo>
                  <a:lnTo>
                    <a:pt x="128568" y="266290"/>
                  </a:lnTo>
                  <a:lnTo>
                    <a:pt x="126663" y="259625"/>
                  </a:lnTo>
                  <a:lnTo>
                    <a:pt x="125076" y="253277"/>
                  </a:lnTo>
                  <a:lnTo>
                    <a:pt x="123171" y="246612"/>
                  </a:lnTo>
                  <a:lnTo>
                    <a:pt x="122219" y="239947"/>
                  </a:lnTo>
                  <a:lnTo>
                    <a:pt x="120949" y="233599"/>
                  </a:lnTo>
                  <a:lnTo>
                    <a:pt x="120314" y="226934"/>
                  </a:lnTo>
                  <a:lnTo>
                    <a:pt x="119997" y="220586"/>
                  </a:lnTo>
                  <a:lnTo>
                    <a:pt x="119679" y="213921"/>
                  </a:lnTo>
                  <a:lnTo>
                    <a:pt x="119997" y="204399"/>
                  </a:lnTo>
                  <a:lnTo>
                    <a:pt x="120632" y="195195"/>
                  </a:lnTo>
                  <a:lnTo>
                    <a:pt x="121901" y="185991"/>
                  </a:lnTo>
                  <a:lnTo>
                    <a:pt x="123489" y="176786"/>
                  </a:lnTo>
                  <a:lnTo>
                    <a:pt x="125711" y="167582"/>
                  </a:lnTo>
                  <a:lnTo>
                    <a:pt x="128568" y="158695"/>
                  </a:lnTo>
                  <a:lnTo>
                    <a:pt x="131425" y="149491"/>
                  </a:lnTo>
                  <a:lnTo>
                    <a:pt x="134917" y="140921"/>
                  </a:lnTo>
                  <a:lnTo>
                    <a:pt x="139361" y="132034"/>
                  </a:lnTo>
                  <a:lnTo>
                    <a:pt x="143805" y="123465"/>
                  </a:lnTo>
                  <a:lnTo>
                    <a:pt x="148885" y="114895"/>
                  </a:lnTo>
                  <a:lnTo>
                    <a:pt x="154281" y="106643"/>
                  </a:lnTo>
                  <a:lnTo>
                    <a:pt x="160313" y="98708"/>
                  </a:lnTo>
                  <a:lnTo>
                    <a:pt x="166979" y="90456"/>
                  </a:lnTo>
                  <a:lnTo>
                    <a:pt x="173963" y="82839"/>
                  </a:lnTo>
                  <a:lnTo>
                    <a:pt x="181265" y="75539"/>
                  </a:lnTo>
                  <a:lnTo>
                    <a:pt x="188884" y="68239"/>
                  </a:lnTo>
                  <a:lnTo>
                    <a:pt x="197137" y="61574"/>
                  </a:lnTo>
                  <a:lnTo>
                    <a:pt x="206026" y="54909"/>
                  </a:lnTo>
                  <a:lnTo>
                    <a:pt x="214914" y="48561"/>
                  </a:lnTo>
                  <a:lnTo>
                    <a:pt x="224755" y="42848"/>
                  </a:lnTo>
                  <a:lnTo>
                    <a:pt x="234914" y="36817"/>
                  </a:lnTo>
                  <a:lnTo>
                    <a:pt x="245390" y="31422"/>
                  </a:lnTo>
                  <a:lnTo>
                    <a:pt x="256501" y="26661"/>
                  </a:lnTo>
                  <a:lnTo>
                    <a:pt x="267929" y="22217"/>
                  </a:lnTo>
                  <a:lnTo>
                    <a:pt x="279992" y="18091"/>
                  </a:lnTo>
                  <a:lnTo>
                    <a:pt x="292373" y="14600"/>
                  </a:lnTo>
                  <a:lnTo>
                    <a:pt x="305071" y="11109"/>
                  </a:lnTo>
                  <a:lnTo>
                    <a:pt x="318404" y="8252"/>
                  </a:lnTo>
                  <a:lnTo>
                    <a:pt x="332054" y="5713"/>
                  </a:lnTo>
                  <a:lnTo>
                    <a:pt x="346022" y="4126"/>
                  </a:lnTo>
                  <a:lnTo>
                    <a:pt x="360625" y="2539"/>
                  </a:lnTo>
                  <a:close/>
                  <a:moveTo>
                    <a:pt x="435543" y="0"/>
                  </a:moveTo>
                  <a:lnTo>
                    <a:pt x="564111" y="635"/>
                  </a:lnTo>
                  <a:lnTo>
                    <a:pt x="573634" y="635"/>
                  </a:lnTo>
                  <a:lnTo>
                    <a:pt x="583793" y="952"/>
                  </a:lnTo>
                  <a:lnTo>
                    <a:pt x="593634" y="1270"/>
                  </a:lnTo>
                  <a:lnTo>
                    <a:pt x="603157" y="1905"/>
                  </a:lnTo>
                  <a:lnTo>
                    <a:pt x="612363" y="2857"/>
                  </a:lnTo>
                  <a:lnTo>
                    <a:pt x="621887" y="4126"/>
                  </a:lnTo>
                  <a:lnTo>
                    <a:pt x="631093" y="5396"/>
                  </a:lnTo>
                  <a:lnTo>
                    <a:pt x="639982" y="6983"/>
                  </a:lnTo>
                  <a:lnTo>
                    <a:pt x="648870" y="8887"/>
                  </a:lnTo>
                  <a:lnTo>
                    <a:pt x="657441" y="10474"/>
                  </a:lnTo>
                  <a:lnTo>
                    <a:pt x="666330" y="12696"/>
                  </a:lnTo>
                  <a:lnTo>
                    <a:pt x="674584" y="15235"/>
                  </a:lnTo>
                  <a:lnTo>
                    <a:pt x="683155" y="17457"/>
                  </a:lnTo>
                  <a:lnTo>
                    <a:pt x="691091" y="20313"/>
                  </a:lnTo>
                  <a:lnTo>
                    <a:pt x="699027" y="23170"/>
                  </a:lnTo>
                  <a:lnTo>
                    <a:pt x="707281" y="26344"/>
                  </a:lnTo>
                  <a:lnTo>
                    <a:pt x="722519" y="33009"/>
                  </a:lnTo>
                  <a:lnTo>
                    <a:pt x="737439" y="39991"/>
                  </a:lnTo>
                  <a:lnTo>
                    <a:pt x="751724" y="47926"/>
                  </a:lnTo>
                  <a:lnTo>
                    <a:pt x="765692" y="56496"/>
                  </a:lnTo>
                  <a:lnTo>
                    <a:pt x="779025" y="65700"/>
                  </a:lnTo>
                  <a:lnTo>
                    <a:pt x="792041" y="75222"/>
                  </a:lnTo>
                  <a:lnTo>
                    <a:pt x="804739" y="85695"/>
                  </a:lnTo>
                  <a:lnTo>
                    <a:pt x="816484" y="96487"/>
                  </a:lnTo>
                  <a:lnTo>
                    <a:pt x="827913" y="107595"/>
                  </a:lnTo>
                  <a:lnTo>
                    <a:pt x="839341" y="119656"/>
                  </a:lnTo>
                  <a:lnTo>
                    <a:pt x="849817" y="131717"/>
                  </a:lnTo>
                  <a:lnTo>
                    <a:pt x="860293" y="144730"/>
                  </a:lnTo>
                  <a:lnTo>
                    <a:pt x="869816" y="157743"/>
                  </a:lnTo>
                  <a:lnTo>
                    <a:pt x="879022" y="171073"/>
                  </a:lnTo>
                  <a:lnTo>
                    <a:pt x="888228" y="185038"/>
                  </a:lnTo>
                  <a:lnTo>
                    <a:pt x="896482" y="199638"/>
                  </a:lnTo>
                  <a:lnTo>
                    <a:pt x="904736" y="214238"/>
                  </a:lnTo>
                  <a:lnTo>
                    <a:pt x="912672" y="229156"/>
                  </a:lnTo>
                  <a:lnTo>
                    <a:pt x="919973" y="244708"/>
                  </a:lnTo>
                  <a:lnTo>
                    <a:pt x="926957" y="259942"/>
                  </a:lnTo>
                  <a:lnTo>
                    <a:pt x="933624" y="275495"/>
                  </a:lnTo>
                  <a:lnTo>
                    <a:pt x="939655" y="291681"/>
                  </a:lnTo>
                  <a:lnTo>
                    <a:pt x="946004" y="307868"/>
                  </a:lnTo>
                  <a:lnTo>
                    <a:pt x="951719" y="324055"/>
                  </a:lnTo>
                  <a:lnTo>
                    <a:pt x="942830" y="328499"/>
                  </a:lnTo>
                  <a:lnTo>
                    <a:pt x="897117" y="353572"/>
                  </a:lnTo>
                  <a:lnTo>
                    <a:pt x="875848" y="365316"/>
                  </a:lnTo>
                  <a:lnTo>
                    <a:pt x="855531" y="376742"/>
                  </a:lnTo>
                  <a:lnTo>
                    <a:pt x="837119" y="388485"/>
                  </a:lnTo>
                  <a:lnTo>
                    <a:pt x="819659" y="399911"/>
                  </a:lnTo>
                  <a:lnTo>
                    <a:pt x="811405" y="405942"/>
                  </a:lnTo>
                  <a:lnTo>
                    <a:pt x="803469" y="411337"/>
                  </a:lnTo>
                  <a:lnTo>
                    <a:pt x="795850" y="417368"/>
                  </a:lnTo>
                  <a:lnTo>
                    <a:pt x="788866" y="423398"/>
                  </a:lnTo>
                  <a:lnTo>
                    <a:pt x="781882" y="429111"/>
                  </a:lnTo>
                  <a:lnTo>
                    <a:pt x="775533" y="435142"/>
                  </a:lnTo>
                  <a:lnTo>
                    <a:pt x="769819" y="441489"/>
                  </a:lnTo>
                  <a:lnTo>
                    <a:pt x="764105" y="447837"/>
                  </a:lnTo>
                  <a:lnTo>
                    <a:pt x="758708" y="454185"/>
                  </a:lnTo>
                  <a:lnTo>
                    <a:pt x="754264" y="460533"/>
                  </a:lnTo>
                  <a:lnTo>
                    <a:pt x="749820" y="467198"/>
                  </a:lnTo>
                  <a:lnTo>
                    <a:pt x="746010" y="474181"/>
                  </a:lnTo>
                  <a:lnTo>
                    <a:pt x="742518" y="481163"/>
                  </a:lnTo>
                  <a:lnTo>
                    <a:pt x="739344" y="488463"/>
                  </a:lnTo>
                  <a:lnTo>
                    <a:pt x="736804" y="496080"/>
                  </a:lnTo>
                  <a:lnTo>
                    <a:pt x="734899" y="503698"/>
                  </a:lnTo>
                  <a:lnTo>
                    <a:pt x="732995" y="511633"/>
                  </a:lnTo>
                  <a:lnTo>
                    <a:pt x="732042" y="519567"/>
                  </a:lnTo>
                  <a:lnTo>
                    <a:pt x="731407" y="528137"/>
                  </a:lnTo>
                  <a:lnTo>
                    <a:pt x="731407" y="536389"/>
                  </a:lnTo>
                  <a:lnTo>
                    <a:pt x="731407" y="544958"/>
                  </a:lnTo>
                  <a:lnTo>
                    <a:pt x="731725" y="552576"/>
                  </a:lnTo>
                  <a:lnTo>
                    <a:pt x="732677" y="560193"/>
                  </a:lnTo>
                  <a:lnTo>
                    <a:pt x="733630" y="567811"/>
                  </a:lnTo>
                  <a:lnTo>
                    <a:pt x="734899" y="575111"/>
                  </a:lnTo>
                  <a:lnTo>
                    <a:pt x="736487" y="582093"/>
                  </a:lnTo>
                  <a:lnTo>
                    <a:pt x="738391" y="589076"/>
                  </a:lnTo>
                  <a:lnTo>
                    <a:pt x="740296" y="595741"/>
                  </a:lnTo>
                  <a:lnTo>
                    <a:pt x="742836" y="602406"/>
                  </a:lnTo>
                  <a:lnTo>
                    <a:pt x="745693" y="608754"/>
                  </a:lnTo>
                  <a:lnTo>
                    <a:pt x="748232" y="615102"/>
                  </a:lnTo>
                  <a:lnTo>
                    <a:pt x="751407" y="621449"/>
                  </a:lnTo>
                  <a:lnTo>
                    <a:pt x="754899" y="627162"/>
                  </a:lnTo>
                  <a:lnTo>
                    <a:pt x="758391" y="633510"/>
                  </a:lnTo>
                  <a:lnTo>
                    <a:pt x="762200" y="639541"/>
                  </a:lnTo>
                  <a:lnTo>
                    <a:pt x="766645" y="645254"/>
                  </a:lnTo>
                  <a:lnTo>
                    <a:pt x="775533" y="656997"/>
                  </a:lnTo>
                  <a:lnTo>
                    <a:pt x="785692" y="668423"/>
                  </a:lnTo>
                  <a:lnTo>
                    <a:pt x="796485" y="680167"/>
                  </a:lnTo>
                  <a:lnTo>
                    <a:pt x="808231" y="692227"/>
                  </a:lnTo>
                  <a:lnTo>
                    <a:pt x="820611" y="703971"/>
                  </a:lnTo>
                  <a:lnTo>
                    <a:pt x="834262" y="716666"/>
                  </a:lnTo>
                  <a:lnTo>
                    <a:pt x="863150" y="742692"/>
                  </a:lnTo>
                  <a:lnTo>
                    <a:pt x="887593" y="764910"/>
                  </a:lnTo>
                  <a:lnTo>
                    <a:pt x="869816" y="767766"/>
                  </a:lnTo>
                  <a:lnTo>
                    <a:pt x="851721" y="769988"/>
                  </a:lnTo>
                  <a:lnTo>
                    <a:pt x="832992" y="772210"/>
                  </a:lnTo>
                  <a:lnTo>
                    <a:pt x="813627" y="773797"/>
                  </a:lnTo>
                  <a:lnTo>
                    <a:pt x="793945" y="775383"/>
                  </a:lnTo>
                  <a:lnTo>
                    <a:pt x="773628" y="776653"/>
                  </a:lnTo>
                  <a:lnTo>
                    <a:pt x="752677" y="777288"/>
                  </a:lnTo>
                  <a:lnTo>
                    <a:pt x="730773" y="777605"/>
                  </a:lnTo>
                  <a:lnTo>
                    <a:pt x="596491" y="777605"/>
                  </a:lnTo>
                  <a:lnTo>
                    <a:pt x="586967" y="776336"/>
                  </a:lnTo>
                  <a:lnTo>
                    <a:pt x="578079" y="774749"/>
                  </a:lnTo>
                  <a:lnTo>
                    <a:pt x="568873" y="772844"/>
                  </a:lnTo>
                  <a:lnTo>
                    <a:pt x="560619" y="770305"/>
                  </a:lnTo>
                  <a:lnTo>
                    <a:pt x="552048" y="768083"/>
                  </a:lnTo>
                  <a:lnTo>
                    <a:pt x="544111" y="765227"/>
                  </a:lnTo>
                  <a:lnTo>
                    <a:pt x="536492" y="761736"/>
                  </a:lnTo>
                  <a:lnTo>
                    <a:pt x="528556" y="758244"/>
                  </a:lnTo>
                  <a:lnTo>
                    <a:pt x="521572" y="754436"/>
                  </a:lnTo>
                  <a:lnTo>
                    <a:pt x="514588" y="749992"/>
                  </a:lnTo>
                  <a:lnTo>
                    <a:pt x="508239" y="745231"/>
                  </a:lnTo>
                  <a:lnTo>
                    <a:pt x="501890" y="740471"/>
                  </a:lnTo>
                  <a:lnTo>
                    <a:pt x="495541" y="735075"/>
                  </a:lnTo>
                  <a:lnTo>
                    <a:pt x="489827" y="729997"/>
                  </a:lnTo>
                  <a:lnTo>
                    <a:pt x="484430" y="723966"/>
                  </a:lnTo>
                  <a:lnTo>
                    <a:pt x="479034" y="717619"/>
                  </a:lnTo>
                  <a:lnTo>
                    <a:pt x="474272" y="710953"/>
                  </a:lnTo>
                  <a:lnTo>
                    <a:pt x="469510" y="704288"/>
                  </a:lnTo>
                  <a:lnTo>
                    <a:pt x="465066" y="696988"/>
                  </a:lnTo>
                  <a:lnTo>
                    <a:pt x="461257" y="689688"/>
                  </a:lnTo>
                  <a:lnTo>
                    <a:pt x="457447" y="681753"/>
                  </a:lnTo>
                  <a:lnTo>
                    <a:pt x="453955" y="673819"/>
                  </a:lnTo>
                  <a:lnTo>
                    <a:pt x="450781" y="665249"/>
                  </a:lnTo>
                  <a:lnTo>
                    <a:pt x="447924" y="656680"/>
                  </a:lnTo>
                  <a:lnTo>
                    <a:pt x="445067" y="647475"/>
                  </a:lnTo>
                  <a:lnTo>
                    <a:pt x="443162" y="637954"/>
                  </a:lnTo>
                  <a:lnTo>
                    <a:pt x="440940" y="628749"/>
                  </a:lnTo>
                  <a:lnTo>
                    <a:pt x="439352" y="618593"/>
                  </a:lnTo>
                  <a:lnTo>
                    <a:pt x="437765" y="608119"/>
                  </a:lnTo>
                  <a:lnTo>
                    <a:pt x="436813" y="597645"/>
                  </a:lnTo>
                  <a:lnTo>
                    <a:pt x="436178" y="586854"/>
                  </a:lnTo>
                  <a:lnTo>
                    <a:pt x="435860" y="575428"/>
                  </a:lnTo>
                  <a:lnTo>
                    <a:pt x="435543" y="558606"/>
                  </a:lnTo>
                  <a:lnTo>
                    <a:pt x="436178" y="540515"/>
                  </a:lnTo>
                  <a:lnTo>
                    <a:pt x="436813" y="522424"/>
                  </a:lnTo>
                  <a:lnTo>
                    <a:pt x="438718" y="504015"/>
                  </a:lnTo>
                  <a:lnTo>
                    <a:pt x="440305" y="484654"/>
                  </a:lnTo>
                  <a:lnTo>
                    <a:pt x="442527" y="465294"/>
                  </a:lnTo>
                  <a:lnTo>
                    <a:pt x="447289" y="424985"/>
                  </a:lnTo>
                  <a:lnTo>
                    <a:pt x="453003" y="380233"/>
                  </a:lnTo>
                  <a:lnTo>
                    <a:pt x="455225" y="357381"/>
                  </a:lnTo>
                  <a:lnTo>
                    <a:pt x="457765" y="333259"/>
                  </a:lnTo>
                  <a:lnTo>
                    <a:pt x="459987" y="308820"/>
                  </a:lnTo>
                  <a:lnTo>
                    <a:pt x="461257" y="283747"/>
                  </a:lnTo>
                  <a:lnTo>
                    <a:pt x="462526" y="258038"/>
                  </a:lnTo>
                  <a:lnTo>
                    <a:pt x="463479" y="231695"/>
                  </a:lnTo>
                  <a:lnTo>
                    <a:pt x="463161" y="204717"/>
                  </a:lnTo>
                  <a:lnTo>
                    <a:pt x="462209" y="177104"/>
                  </a:lnTo>
                  <a:lnTo>
                    <a:pt x="461574" y="163139"/>
                  </a:lnTo>
                  <a:lnTo>
                    <a:pt x="460622" y="149173"/>
                  </a:lnTo>
                  <a:lnTo>
                    <a:pt x="459034" y="134891"/>
                  </a:lnTo>
                  <a:lnTo>
                    <a:pt x="457765" y="120608"/>
                  </a:lnTo>
                  <a:lnTo>
                    <a:pt x="456177" y="106008"/>
                  </a:lnTo>
                  <a:lnTo>
                    <a:pt x="453955" y="91408"/>
                  </a:lnTo>
                  <a:lnTo>
                    <a:pt x="451416" y="76174"/>
                  </a:lnTo>
                  <a:lnTo>
                    <a:pt x="449193" y="61256"/>
                  </a:lnTo>
                  <a:lnTo>
                    <a:pt x="446336" y="46339"/>
                  </a:lnTo>
                  <a:lnTo>
                    <a:pt x="442844" y="31104"/>
                  </a:lnTo>
                  <a:lnTo>
                    <a:pt x="439352" y="15870"/>
                  </a:lnTo>
                  <a:lnTo>
                    <a:pt x="4355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8" name="双鱼座"/>
            <p:cNvSpPr/>
            <p:nvPr/>
          </p:nvSpPr>
          <p:spPr bwMode="auto">
            <a:xfrm>
              <a:off x="1426" y="6060"/>
              <a:ext cx="1337" cy="1022"/>
            </a:xfrm>
            <a:custGeom>
              <a:avLst/>
              <a:gdLst>
                <a:gd name="T0" fmla="*/ 3799946 w 7186613"/>
                <a:gd name="T1" fmla="*/ 6675387 h 6767512"/>
                <a:gd name="T2" fmla="*/ 2864380 w 7186613"/>
                <a:gd name="T3" fmla="*/ 6658444 h 6767512"/>
                <a:gd name="T4" fmla="*/ 2682875 w 7186613"/>
                <a:gd name="T5" fmla="*/ 6283588 h 6767512"/>
                <a:gd name="T6" fmla="*/ 3097213 w 7186613"/>
                <a:gd name="T7" fmla="*/ 5857374 h 6767512"/>
                <a:gd name="T8" fmla="*/ 5691870 w 7186613"/>
                <a:gd name="T9" fmla="*/ 4877366 h 6767512"/>
                <a:gd name="T10" fmla="*/ 5906042 w 7186613"/>
                <a:gd name="T11" fmla="*/ 5169813 h 6767512"/>
                <a:gd name="T12" fmla="*/ 6176799 w 7186613"/>
                <a:gd name="T13" fmla="*/ 4927605 h 6767512"/>
                <a:gd name="T14" fmla="*/ 2900851 w 7186613"/>
                <a:gd name="T15" fmla="*/ 4466449 h 6767512"/>
                <a:gd name="T16" fmla="*/ 2424695 w 7186613"/>
                <a:gd name="T17" fmla="*/ 4785496 h 6767512"/>
                <a:gd name="T18" fmla="*/ 2898734 w 7186613"/>
                <a:gd name="T19" fmla="*/ 4938934 h 6767512"/>
                <a:gd name="T20" fmla="*/ 5746338 w 7186613"/>
                <a:gd name="T21" fmla="*/ 4108437 h 6767512"/>
                <a:gd name="T22" fmla="*/ 6730476 w 7186613"/>
                <a:gd name="T23" fmla="*/ 4968326 h 6767512"/>
                <a:gd name="T24" fmla="*/ 5449141 w 7186613"/>
                <a:gd name="T25" fmla="*/ 5764226 h 6767512"/>
                <a:gd name="T26" fmla="*/ 5209056 w 7186613"/>
                <a:gd name="T27" fmla="*/ 4640447 h 6767512"/>
                <a:gd name="T28" fmla="*/ 4625595 w 7186613"/>
                <a:gd name="T29" fmla="*/ 3846874 h 6767512"/>
                <a:gd name="T30" fmla="*/ 3678573 w 7186613"/>
                <a:gd name="T31" fmla="*/ 4569094 h 6767512"/>
                <a:gd name="T32" fmla="*/ 4548352 w 7186613"/>
                <a:gd name="T33" fmla="*/ 4456396 h 6767512"/>
                <a:gd name="T34" fmla="*/ 4813941 w 7186613"/>
                <a:gd name="T35" fmla="*/ 3879679 h 6767512"/>
                <a:gd name="T36" fmla="*/ 1727919 w 7186613"/>
                <a:gd name="T37" fmla="*/ 4437349 h 6767512"/>
                <a:gd name="T38" fmla="*/ 3192364 w 7186613"/>
                <a:gd name="T39" fmla="*/ 3856398 h 6767512"/>
                <a:gd name="T40" fmla="*/ 4703896 w 7186613"/>
                <a:gd name="T41" fmla="*/ 3637880 h 6767512"/>
                <a:gd name="T42" fmla="*/ 5121856 w 7186613"/>
                <a:gd name="T43" fmla="*/ 4169096 h 6767512"/>
                <a:gd name="T44" fmla="*/ 4711832 w 7186613"/>
                <a:gd name="T45" fmla="*/ 5001368 h 6767512"/>
                <a:gd name="T46" fmla="*/ 5155186 w 7186613"/>
                <a:gd name="T47" fmla="*/ 5752159 h 6767512"/>
                <a:gd name="T48" fmla="*/ 4866318 w 7186613"/>
                <a:gd name="T49" fmla="*/ 6213533 h 6767512"/>
                <a:gd name="T50" fmla="*/ 4169014 w 7186613"/>
                <a:gd name="T51" fmla="*/ 6628876 h 6767512"/>
                <a:gd name="T52" fmla="*/ 4424551 w 7186613"/>
                <a:gd name="T53" fmla="*/ 6180729 h 6767512"/>
                <a:gd name="T54" fmla="*/ 4073782 w 7186613"/>
                <a:gd name="T55" fmla="*/ 5315652 h 6767512"/>
                <a:gd name="T56" fmla="*/ 3338914 w 7186613"/>
                <a:gd name="T57" fmla="*/ 5325176 h 6767512"/>
                <a:gd name="T58" fmla="*/ 229614 w 7186613"/>
                <a:gd name="T59" fmla="*/ 6111417 h 6767512"/>
                <a:gd name="T60" fmla="*/ 680904 w 7186613"/>
                <a:gd name="T61" fmla="*/ 4179148 h 6767512"/>
                <a:gd name="T62" fmla="*/ 2941220 w 7186613"/>
                <a:gd name="T63" fmla="*/ 2176725 h 6767512"/>
                <a:gd name="T64" fmla="*/ 2305100 w 7186613"/>
                <a:gd name="T65" fmla="*/ 2764554 h 6767512"/>
                <a:gd name="T66" fmla="*/ 2670790 w 7186613"/>
                <a:gd name="T67" fmla="*/ 2892596 h 6767512"/>
                <a:gd name="T68" fmla="*/ 3427043 w 7186613"/>
                <a:gd name="T69" fmla="*/ 2174609 h 6767512"/>
                <a:gd name="T70" fmla="*/ 3912866 w 7186613"/>
                <a:gd name="T71" fmla="*/ 2220640 h 6767512"/>
                <a:gd name="T72" fmla="*/ 4700343 w 7186613"/>
                <a:gd name="T73" fmla="*/ 2151857 h 6767512"/>
                <a:gd name="T74" fmla="*/ 4517234 w 7186613"/>
                <a:gd name="T75" fmla="*/ 1791541 h 6767512"/>
                <a:gd name="T76" fmla="*/ 1011767 w 7186613"/>
                <a:gd name="T77" fmla="*/ 1804458 h 6767512"/>
                <a:gd name="T78" fmla="*/ 1240367 w 7186613"/>
                <a:gd name="T79" fmla="*/ 2085975 h 6767512"/>
                <a:gd name="T80" fmla="*/ 1499130 w 7186613"/>
                <a:gd name="T81" fmla="*/ 1831446 h 6767512"/>
                <a:gd name="T82" fmla="*/ 1868488 w 7186613"/>
                <a:gd name="T83" fmla="*/ 1025525 h 6767512"/>
                <a:gd name="T84" fmla="*/ 1922463 w 7186613"/>
                <a:gd name="T85" fmla="*/ 2238375 h 6767512"/>
                <a:gd name="T86" fmla="*/ 1276880 w 7186613"/>
                <a:gd name="T87" fmla="*/ 2583921 h 6767512"/>
                <a:gd name="T88" fmla="*/ 655638 w 7186613"/>
                <a:gd name="T89" fmla="*/ 1610254 h 6767512"/>
                <a:gd name="T90" fmla="*/ 3843337 w 7186613"/>
                <a:gd name="T91" fmla="*/ 1058 h 6767512"/>
                <a:gd name="T92" fmla="*/ 4642379 w 7186613"/>
                <a:gd name="T93" fmla="*/ 366309 h 6767512"/>
                <a:gd name="T94" fmla="*/ 4204229 w 7186613"/>
                <a:gd name="T95" fmla="*/ 664431 h 6767512"/>
                <a:gd name="T96" fmla="*/ 2807328 w 7186613"/>
                <a:gd name="T97" fmla="*/ 1031227 h 6767512"/>
                <a:gd name="T98" fmla="*/ 3396878 w 7186613"/>
                <a:gd name="T99" fmla="*/ 1558738 h 6767512"/>
                <a:gd name="T100" fmla="*/ 4001775 w 7186613"/>
                <a:gd name="T101" fmla="*/ 1220115 h 6767512"/>
                <a:gd name="T102" fmla="*/ 6634638 w 7186613"/>
                <a:gd name="T103" fmla="*/ 1547627 h 6767512"/>
                <a:gd name="T104" fmla="*/ 6609765 w 7186613"/>
                <a:gd name="T105" fmla="*/ 3537038 h 6767512"/>
                <a:gd name="T106" fmla="*/ 5367688 w 7186613"/>
                <a:gd name="T107" fmla="*/ 2250270 h 6767512"/>
                <a:gd name="T108" fmla="*/ 3579987 w 7186613"/>
                <a:gd name="T109" fmla="*/ 3040215 h 6767512"/>
                <a:gd name="T110" fmla="*/ 2123578 w 7186613"/>
                <a:gd name="T111" fmla="*/ 3024342 h 6767512"/>
                <a:gd name="T112" fmla="*/ 2262762 w 7186613"/>
                <a:gd name="T113" fmla="*/ 2389423 h 6767512"/>
                <a:gd name="T114" fmla="*/ 2434229 w 7186613"/>
                <a:gd name="T115" fmla="*/ 1580960 h 6767512"/>
                <a:gd name="T116" fmla="*/ 2042608 w 7186613"/>
                <a:gd name="T117" fmla="*/ 915883 h 6767512"/>
                <a:gd name="T118" fmla="*/ 2482388 w 7186613"/>
                <a:gd name="T119" fmla="*/ 325938 h 6767512"/>
                <a:gd name="T120" fmla="*/ 3138619 w 7186613"/>
                <a:gd name="T121" fmla="*/ 203716 h 6767512"/>
                <a:gd name="T122" fmla="*/ 2761192 w 7186613"/>
                <a:gd name="T123" fmla="*/ 807149 h 6767512"/>
                <a:gd name="T124" fmla="*/ 3494617 w 7186613"/>
                <a:gd name="T125" fmla="*/ 46516 h 6767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86613" h="6767512">
                  <a:moveTo>
                    <a:pt x="3083455" y="5805487"/>
                  </a:moveTo>
                  <a:lnTo>
                    <a:pt x="3275013" y="5824018"/>
                  </a:lnTo>
                  <a:lnTo>
                    <a:pt x="4427538" y="5949500"/>
                  </a:lnTo>
                  <a:lnTo>
                    <a:pt x="4423834" y="5958501"/>
                  </a:lnTo>
                  <a:lnTo>
                    <a:pt x="4412192" y="5986032"/>
                  </a:lnTo>
                  <a:lnTo>
                    <a:pt x="4393672" y="6026271"/>
                  </a:lnTo>
                  <a:lnTo>
                    <a:pt x="4380972" y="6052215"/>
                  </a:lnTo>
                  <a:lnTo>
                    <a:pt x="4366684" y="6079746"/>
                  </a:lnTo>
                  <a:lnTo>
                    <a:pt x="4350280" y="6110455"/>
                  </a:lnTo>
                  <a:lnTo>
                    <a:pt x="4331759" y="6143281"/>
                  </a:lnTo>
                  <a:lnTo>
                    <a:pt x="4312180" y="6177696"/>
                  </a:lnTo>
                  <a:lnTo>
                    <a:pt x="4289426" y="6213699"/>
                  </a:lnTo>
                  <a:lnTo>
                    <a:pt x="4265084" y="6250761"/>
                  </a:lnTo>
                  <a:lnTo>
                    <a:pt x="4238096" y="6288882"/>
                  </a:lnTo>
                  <a:lnTo>
                    <a:pt x="4209521" y="6327003"/>
                  </a:lnTo>
                  <a:lnTo>
                    <a:pt x="4178301" y="6366183"/>
                  </a:lnTo>
                  <a:lnTo>
                    <a:pt x="4161896" y="6385773"/>
                  </a:lnTo>
                  <a:lnTo>
                    <a:pt x="4145492" y="6404834"/>
                  </a:lnTo>
                  <a:lnTo>
                    <a:pt x="4127501" y="6423894"/>
                  </a:lnTo>
                  <a:lnTo>
                    <a:pt x="4109509" y="6443484"/>
                  </a:lnTo>
                  <a:lnTo>
                    <a:pt x="4090988" y="6462015"/>
                  </a:lnTo>
                  <a:lnTo>
                    <a:pt x="4072467" y="6481075"/>
                  </a:lnTo>
                  <a:lnTo>
                    <a:pt x="4052888" y="6499607"/>
                  </a:lnTo>
                  <a:lnTo>
                    <a:pt x="4032780" y="6517608"/>
                  </a:lnTo>
                  <a:lnTo>
                    <a:pt x="4012142" y="6535080"/>
                  </a:lnTo>
                  <a:lnTo>
                    <a:pt x="3990976" y="6553082"/>
                  </a:lnTo>
                  <a:lnTo>
                    <a:pt x="3968751" y="6570024"/>
                  </a:lnTo>
                  <a:lnTo>
                    <a:pt x="3946526" y="6586438"/>
                  </a:lnTo>
                  <a:lnTo>
                    <a:pt x="3923771" y="6602851"/>
                  </a:lnTo>
                  <a:lnTo>
                    <a:pt x="3899430" y="6618735"/>
                  </a:lnTo>
                  <a:lnTo>
                    <a:pt x="3876146" y="6633559"/>
                  </a:lnTo>
                  <a:lnTo>
                    <a:pt x="3851276" y="6648384"/>
                  </a:lnTo>
                  <a:lnTo>
                    <a:pt x="3825876" y="6662150"/>
                  </a:lnTo>
                  <a:lnTo>
                    <a:pt x="3799946" y="6675387"/>
                  </a:lnTo>
                  <a:lnTo>
                    <a:pt x="3773488" y="6687564"/>
                  </a:lnTo>
                  <a:lnTo>
                    <a:pt x="3746501" y="6699742"/>
                  </a:lnTo>
                  <a:lnTo>
                    <a:pt x="3718984" y="6710331"/>
                  </a:lnTo>
                  <a:lnTo>
                    <a:pt x="3690938" y="6720390"/>
                  </a:lnTo>
                  <a:lnTo>
                    <a:pt x="3661834" y="6729921"/>
                  </a:lnTo>
                  <a:lnTo>
                    <a:pt x="3632730" y="6738392"/>
                  </a:lnTo>
                  <a:lnTo>
                    <a:pt x="3602567" y="6745275"/>
                  </a:lnTo>
                  <a:lnTo>
                    <a:pt x="3571875" y="6751628"/>
                  </a:lnTo>
                  <a:lnTo>
                    <a:pt x="3540655" y="6757453"/>
                  </a:lnTo>
                  <a:lnTo>
                    <a:pt x="3508905" y="6761688"/>
                  </a:lnTo>
                  <a:lnTo>
                    <a:pt x="3476625" y="6764865"/>
                  </a:lnTo>
                  <a:lnTo>
                    <a:pt x="3443288" y="6766983"/>
                  </a:lnTo>
                  <a:lnTo>
                    <a:pt x="3409950" y="6767512"/>
                  </a:lnTo>
                  <a:lnTo>
                    <a:pt x="3375555" y="6767512"/>
                  </a:lnTo>
                  <a:lnTo>
                    <a:pt x="3341159" y="6765924"/>
                  </a:lnTo>
                  <a:lnTo>
                    <a:pt x="3307821" y="6764865"/>
                  </a:lnTo>
                  <a:lnTo>
                    <a:pt x="3276071" y="6761688"/>
                  </a:lnTo>
                  <a:lnTo>
                    <a:pt x="3245380" y="6759041"/>
                  </a:lnTo>
                  <a:lnTo>
                    <a:pt x="3214688" y="6755864"/>
                  </a:lnTo>
                  <a:lnTo>
                    <a:pt x="3185584" y="6751628"/>
                  </a:lnTo>
                  <a:lnTo>
                    <a:pt x="3157538" y="6747393"/>
                  </a:lnTo>
                  <a:lnTo>
                    <a:pt x="3130021" y="6743157"/>
                  </a:lnTo>
                  <a:lnTo>
                    <a:pt x="3103563" y="6737333"/>
                  </a:lnTo>
                  <a:lnTo>
                    <a:pt x="3077634" y="6732568"/>
                  </a:lnTo>
                  <a:lnTo>
                    <a:pt x="3052763" y="6726215"/>
                  </a:lnTo>
                  <a:lnTo>
                    <a:pt x="3028950" y="6719861"/>
                  </a:lnTo>
                  <a:lnTo>
                    <a:pt x="3005138" y="6713508"/>
                  </a:lnTo>
                  <a:lnTo>
                    <a:pt x="2983442" y="6706095"/>
                  </a:lnTo>
                  <a:lnTo>
                    <a:pt x="2961217" y="6699212"/>
                  </a:lnTo>
                  <a:lnTo>
                    <a:pt x="2940580" y="6691270"/>
                  </a:lnTo>
                  <a:lnTo>
                    <a:pt x="2920471" y="6683328"/>
                  </a:lnTo>
                  <a:lnTo>
                    <a:pt x="2900363" y="6675387"/>
                  </a:lnTo>
                  <a:lnTo>
                    <a:pt x="2881842" y="6666915"/>
                  </a:lnTo>
                  <a:lnTo>
                    <a:pt x="2864380" y="6658444"/>
                  </a:lnTo>
                  <a:lnTo>
                    <a:pt x="2846388" y="6649973"/>
                  </a:lnTo>
                  <a:lnTo>
                    <a:pt x="2829455" y="6640442"/>
                  </a:lnTo>
                  <a:lnTo>
                    <a:pt x="2798234" y="6622970"/>
                  </a:lnTo>
                  <a:lnTo>
                    <a:pt x="2768071" y="6603380"/>
                  </a:lnTo>
                  <a:lnTo>
                    <a:pt x="2741084" y="6584849"/>
                  </a:lnTo>
                  <a:lnTo>
                    <a:pt x="2716213" y="6565789"/>
                  </a:lnTo>
                  <a:lnTo>
                    <a:pt x="2692400" y="6546728"/>
                  </a:lnTo>
                  <a:lnTo>
                    <a:pt x="2670705" y="6527138"/>
                  </a:lnTo>
                  <a:lnTo>
                    <a:pt x="2650596" y="6508607"/>
                  </a:lnTo>
                  <a:lnTo>
                    <a:pt x="2632075" y="6491135"/>
                  </a:lnTo>
                  <a:lnTo>
                    <a:pt x="2615142" y="6473134"/>
                  </a:lnTo>
                  <a:lnTo>
                    <a:pt x="2583921" y="6440307"/>
                  </a:lnTo>
                  <a:lnTo>
                    <a:pt x="2569634" y="6426012"/>
                  </a:lnTo>
                  <a:lnTo>
                    <a:pt x="2555346" y="6412775"/>
                  </a:lnTo>
                  <a:lnTo>
                    <a:pt x="2542646" y="6400598"/>
                  </a:lnTo>
                  <a:lnTo>
                    <a:pt x="2529417" y="6390009"/>
                  </a:lnTo>
                  <a:lnTo>
                    <a:pt x="2517246" y="6381537"/>
                  </a:lnTo>
                  <a:lnTo>
                    <a:pt x="2510896" y="6377831"/>
                  </a:lnTo>
                  <a:lnTo>
                    <a:pt x="2505604" y="6374125"/>
                  </a:lnTo>
                  <a:lnTo>
                    <a:pt x="2498725" y="6372007"/>
                  </a:lnTo>
                  <a:lnTo>
                    <a:pt x="2492375" y="6369889"/>
                  </a:lnTo>
                  <a:lnTo>
                    <a:pt x="2487084" y="6367772"/>
                  </a:lnTo>
                  <a:lnTo>
                    <a:pt x="2480204" y="6367242"/>
                  </a:lnTo>
                  <a:lnTo>
                    <a:pt x="2473855" y="6366183"/>
                  </a:lnTo>
                  <a:lnTo>
                    <a:pt x="2467504" y="6366183"/>
                  </a:lnTo>
                  <a:lnTo>
                    <a:pt x="2461155" y="6367242"/>
                  </a:lnTo>
                  <a:lnTo>
                    <a:pt x="2454275" y="6368301"/>
                  </a:lnTo>
                  <a:lnTo>
                    <a:pt x="2491317" y="6357182"/>
                  </a:lnTo>
                  <a:lnTo>
                    <a:pt x="2526242" y="6345005"/>
                  </a:lnTo>
                  <a:lnTo>
                    <a:pt x="2560109" y="6332827"/>
                  </a:lnTo>
                  <a:lnTo>
                    <a:pt x="2592917" y="6320650"/>
                  </a:lnTo>
                  <a:lnTo>
                    <a:pt x="2624138" y="6308472"/>
                  </a:lnTo>
                  <a:lnTo>
                    <a:pt x="2654300" y="6295765"/>
                  </a:lnTo>
                  <a:lnTo>
                    <a:pt x="2682875" y="6283588"/>
                  </a:lnTo>
                  <a:lnTo>
                    <a:pt x="2710392" y="6271410"/>
                  </a:lnTo>
                  <a:lnTo>
                    <a:pt x="2736850" y="6259233"/>
                  </a:lnTo>
                  <a:lnTo>
                    <a:pt x="2761721" y="6246526"/>
                  </a:lnTo>
                  <a:lnTo>
                    <a:pt x="2785004" y="6234348"/>
                  </a:lnTo>
                  <a:lnTo>
                    <a:pt x="2808817" y="6222171"/>
                  </a:lnTo>
                  <a:lnTo>
                    <a:pt x="2829984" y="6209993"/>
                  </a:lnTo>
                  <a:lnTo>
                    <a:pt x="2850621" y="6197286"/>
                  </a:lnTo>
                  <a:lnTo>
                    <a:pt x="2870730" y="6185109"/>
                  </a:lnTo>
                  <a:lnTo>
                    <a:pt x="2889250" y="6172931"/>
                  </a:lnTo>
                  <a:lnTo>
                    <a:pt x="2906184" y="6161283"/>
                  </a:lnTo>
                  <a:lnTo>
                    <a:pt x="2923117" y="6149105"/>
                  </a:lnTo>
                  <a:lnTo>
                    <a:pt x="2938992" y="6137457"/>
                  </a:lnTo>
                  <a:lnTo>
                    <a:pt x="2953280" y="6125280"/>
                  </a:lnTo>
                  <a:lnTo>
                    <a:pt x="2967567" y="6113102"/>
                  </a:lnTo>
                  <a:lnTo>
                    <a:pt x="2980267" y="6101984"/>
                  </a:lnTo>
                  <a:lnTo>
                    <a:pt x="2992438" y="6089806"/>
                  </a:lnTo>
                  <a:lnTo>
                    <a:pt x="3004080" y="6078158"/>
                  </a:lnTo>
                  <a:lnTo>
                    <a:pt x="3014663" y="6067039"/>
                  </a:lnTo>
                  <a:lnTo>
                    <a:pt x="3023659" y="6056450"/>
                  </a:lnTo>
                  <a:lnTo>
                    <a:pt x="3033184" y="6044802"/>
                  </a:lnTo>
                  <a:lnTo>
                    <a:pt x="3041650" y="6034213"/>
                  </a:lnTo>
                  <a:lnTo>
                    <a:pt x="3048530" y="6022565"/>
                  </a:lnTo>
                  <a:lnTo>
                    <a:pt x="3055938" y="6011976"/>
                  </a:lnTo>
                  <a:lnTo>
                    <a:pt x="3062288" y="6001916"/>
                  </a:lnTo>
                  <a:lnTo>
                    <a:pt x="3068109" y="5991327"/>
                  </a:lnTo>
                  <a:lnTo>
                    <a:pt x="3072871" y="5981267"/>
                  </a:lnTo>
                  <a:lnTo>
                    <a:pt x="3077104" y="5971737"/>
                  </a:lnTo>
                  <a:lnTo>
                    <a:pt x="3085042" y="5952147"/>
                  </a:lnTo>
                  <a:lnTo>
                    <a:pt x="3090863" y="5933616"/>
                  </a:lnTo>
                  <a:lnTo>
                    <a:pt x="3094038" y="5916673"/>
                  </a:lnTo>
                  <a:lnTo>
                    <a:pt x="3097213" y="5900260"/>
                  </a:lnTo>
                  <a:lnTo>
                    <a:pt x="3097742" y="5884376"/>
                  </a:lnTo>
                  <a:lnTo>
                    <a:pt x="3097742" y="5870081"/>
                  </a:lnTo>
                  <a:lnTo>
                    <a:pt x="3097213" y="5857374"/>
                  </a:lnTo>
                  <a:lnTo>
                    <a:pt x="3095626" y="5846256"/>
                  </a:lnTo>
                  <a:lnTo>
                    <a:pt x="3093509" y="5835666"/>
                  </a:lnTo>
                  <a:lnTo>
                    <a:pt x="3091392" y="5826666"/>
                  </a:lnTo>
                  <a:lnTo>
                    <a:pt x="3089276" y="5819253"/>
                  </a:lnTo>
                  <a:lnTo>
                    <a:pt x="3085042" y="5809193"/>
                  </a:lnTo>
                  <a:lnTo>
                    <a:pt x="3083455" y="5805487"/>
                  </a:lnTo>
                  <a:close/>
                  <a:moveTo>
                    <a:pt x="5921907" y="4681696"/>
                  </a:moveTo>
                  <a:lnTo>
                    <a:pt x="5910273" y="4682225"/>
                  </a:lnTo>
                  <a:lnTo>
                    <a:pt x="5898639" y="4683812"/>
                  </a:lnTo>
                  <a:lnTo>
                    <a:pt x="5887005" y="4684869"/>
                  </a:lnTo>
                  <a:lnTo>
                    <a:pt x="5874842" y="4688042"/>
                  </a:lnTo>
                  <a:lnTo>
                    <a:pt x="5863737" y="4690686"/>
                  </a:lnTo>
                  <a:lnTo>
                    <a:pt x="5852103" y="4694388"/>
                  </a:lnTo>
                  <a:lnTo>
                    <a:pt x="5840997" y="4698619"/>
                  </a:lnTo>
                  <a:lnTo>
                    <a:pt x="5829363" y="4703379"/>
                  </a:lnTo>
                  <a:lnTo>
                    <a:pt x="5818258" y="4709196"/>
                  </a:lnTo>
                  <a:lnTo>
                    <a:pt x="5807153" y="4715013"/>
                  </a:lnTo>
                  <a:lnTo>
                    <a:pt x="5796576" y="4721888"/>
                  </a:lnTo>
                  <a:lnTo>
                    <a:pt x="5786529" y="4729292"/>
                  </a:lnTo>
                  <a:lnTo>
                    <a:pt x="5776481" y="4737224"/>
                  </a:lnTo>
                  <a:lnTo>
                    <a:pt x="5767491" y="4745157"/>
                  </a:lnTo>
                  <a:lnTo>
                    <a:pt x="5757972" y="4753618"/>
                  </a:lnTo>
                  <a:lnTo>
                    <a:pt x="5749511" y="4762079"/>
                  </a:lnTo>
                  <a:lnTo>
                    <a:pt x="5742108" y="4771070"/>
                  </a:lnTo>
                  <a:lnTo>
                    <a:pt x="5734704" y="4781118"/>
                  </a:lnTo>
                  <a:lnTo>
                    <a:pt x="5727830" y="4790637"/>
                  </a:lnTo>
                  <a:lnTo>
                    <a:pt x="5722013" y="4801213"/>
                  </a:lnTo>
                  <a:lnTo>
                    <a:pt x="5715667" y="4811261"/>
                  </a:lnTo>
                  <a:lnTo>
                    <a:pt x="5710378" y="4821838"/>
                  </a:lnTo>
                  <a:lnTo>
                    <a:pt x="5705619" y="4832415"/>
                  </a:lnTo>
                  <a:lnTo>
                    <a:pt x="5701388" y="4844049"/>
                  </a:lnTo>
                  <a:lnTo>
                    <a:pt x="5697687" y="4854626"/>
                  </a:lnTo>
                  <a:lnTo>
                    <a:pt x="5695043" y="4865731"/>
                  </a:lnTo>
                  <a:lnTo>
                    <a:pt x="5691870" y="4877366"/>
                  </a:lnTo>
                  <a:lnTo>
                    <a:pt x="5689754" y="4889529"/>
                  </a:lnTo>
                  <a:lnTo>
                    <a:pt x="5688697" y="4900635"/>
                  </a:lnTo>
                  <a:lnTo>
                    <a:pt x="5687639" y="4912269"/>
                  </a:lnTo>
                  <a:lnTo>
                    <a:pt x="5687110" y="4924432"/>
                  </a:lnTo>
                  <a:lnTo>
                    <a:pt x="5687639" y="4936596"/>
                  </a:lnTo>
                  <a:lnTo>
                    <a:pt x="5688697" y="4947701"/>
                  </a:lnTo>
                  <a:lnTo>
                    <a:pt x="5689226" y="4959864"/>
                  </a:lnTo>
                  <a:lnTo>
                    <a:pt x="5691341" y="4971499"/>
                  </a:lnTo>
                  <a:lnTo>
                    <a:pt x="5693985" y="4983133"/>
                  </a:lnTo>
                  <a:lnTo>
                    <a:pt x="5697158" y="4994768"/>
                  </a:lnTo>
                  <a:lnTo>
                    <a:pt x="5700331" y="5006402"/>
                  </a:lnTo>
                  <a:lnTo>
                    <a:pt x="5705090" y="5017508"/>
                  </a:lnTo>
                  <a:lnTo>
                    <a:pt x="5709850" y="5029142"/>
                  </a:lnTo>
                  <a:lnTo>
                    <a:pt x="5715667" y="5039719"/>
                  </a:lnTo>
                  <a:lnTo>
                    <a:pt x="5720955" y="5050824"/>
                  </a:lnTo>
                  <a:lnTo>
                    <a:pt x="5728358" y="5061401"/>
                  </a:lnTo>
                  <a:lnTo>
                    <a:pt x="5735233" y="5071449"/>
                  </a:lnTo>
                  <a:lnTo>
                    <a:pt x="5742637" y="5081497"/>
                  </a:lnTo>
                  <a:lnTo>
                    <a:pt x="5751098" y="5091016"/>
                  </a:lnTo>
                  <a:lnTo>
                    <a:pt x="5759559" y="5100006"/>
                  </a:lnTo>
                  <a:lnTo>
                    <a:pt x="5768020" y="5107939"/>
                  </a:lnTo>
                  <a:lnTo>
                    <a:pt x="5777539" y="5115871"/>
                  </a:lnTo>
                  <a:lnTo>
                    <a:pt x="5786529" y="5123804"/>
                  </a:lnTo>
                  <a:lnTo>
                    <a:pt x="5796576" y="5130150"/>
                  </a:lnTo>
                  <a:lnTo>
                    <a:pt x="5806624" y="5136496"/>
                  </a:lnTo>
                  <a:lnTo>
                    <a:pt x="5817200" y="5142313"/>
                  </a:lnTo>
                  <a:lnTo>
                    <a:pt x="5827777" y="5147602"/>
                  </a:lnTo>
                  <a:lnTo>
                    <a:pt x="5838882" y="5152890"/>
                  </a:lnTo>
                  <a:lnTo>
                    <a:pt x="5849459" y="5156063"/>
                  </a:lnTo>
                  <a:lnTo>
                    <a:pt x="5860564" y="5160823"/>
                  </a:lnTo>
                  <a:lnTo>
                    <a:pt x="5872198" y="5163467"/>
                  </a:lnTo>
                  <a:lnTo>
                    <a:pt x="5883303" y="5166111"/>
                  </a:lnTo>
                  <a:lnTo>
                    <a:pt x="5894937" y="5168226"/>
                  </a:lnTo>
                  <a:lnTo>
                    <a:pt x="5906042" y="5169813"/>
                  </a:lnTo>
                  <a:lnTo>
                    <a:pt x="5918205" y="5170342"/>
                  </a:lnTo>
                  <a:lnTo>
                    <a:pt x="5929839" y="5171399"/>
                  </a:lnTo>
                  <a:lnTo>
                    <a:pt x="5942002" y="5170342"/>
                  </a:lnTo>
                  <a:lnTo>
                    <a:pt x="5954165" y="5169813"/>
                  </a:lnTo>
                  <a:lnTo>
                    <a:pt x="5965271" y="5168226"/>
                  </a:lnTo>
                  <a:lnTo>
                    <a:pt x="5977433" y="5167169"/>
                  </a:lnTo>
                  <a:lnTo>
                    <a:pt x="5988539" y="5163996"/>
                  </a:lnTo>
                  <a:lnTo>
                    <a:pt x="6000173" y="5161351"/>
                  </a:lnTo>
                  <a:lnTo>
                    <a:pt x="6012336" y="5157649"/>
                  </a:lnTo>
                  <a:lnTo>
                    <a:pt x="6023441" y="5153419"/>
                  </a:lnTo>
                  <a:lnTo>
                    <a:pt x="6034546" y="5148659"/>
                  </a:lnTo>
                  <a:lnTo>
                    <a:pt x="6045651" y="5142842"/>
                  </a:lnTo>
                  <a:lnTo>
                    <a:pt x="6056228" y="5137025"/>
                  </a:lnTo>
                  <a:lnTo>
                    <a:pt x="6067333" y="5130150"/>
                  </a:lnTo>
                  <a:lnTo>
                    <a:pt x="6077910" y="5122746"/>
                  </a:lnTo>
                  <a:lnTo>
                    <a:pt x="6087957" y="5114814"/>
                  </a:lnTo>
                  <a:lnTo>
                    <a:pt x="6096947" y="5107410"/>
                  </a:lnTo>
                  <a:lnTo>
                    <a:pt x="6105408" y="5098420"/>
                  </a:lnTo>
                  <a:lnTo>
                    <a:pt x="6113869" y="5089958"/>
                  </a:lnTo>
                  <a:lnTo>
                    <a:pt x="6121802" y="5080968"/>
                  </a:lnTo>
                  <a:lnTo>
                    <a:pt x="6129205" y="5071449"/>
                  </a:lnTo>
                  <a:lnTo>
                    <a:pt x="6136080" y="5061401"/>
                  </a:lnTo>
                  <a:lnTo>
                    <a:pt x="6142426" y="5051882"/>
                  </a:lnTo>
                  <a:lnTo>
                    <a:pt x="6148243" y="5040777"/>
                  </a:lnTo>
                  <a:lnTo>
                    <a:pt x="6153002" y="5030200"/>
                  </a:lnTo>
                  <a:lnTo>
                    <a:pt x="6158290" y="5019623"/>
                  </a:lnTo>
                  <a:lnTo>
                    <a:pt x="6162521" y="5009046"/>
                  </a:lnTo>
                  <a:lnTo>
                    <a:pt x="6166223" y="4997412"/>
                  </a:lnTo>
                  <a:lnTo>
                    <a:pt x="6169396" y="4986306"/>
                  </a:lnTo>
                  <a:lnTo>
                    <a:pt x="6171511" y="4974672"/>
                  </a:lnTo>
                  <a:lnTo>
                    <a:pt x="6173626" y="4963566"/>
                  </a:lnTo>
                  <a:lnTo>
                    <a:pt x="6175213" y="4951403"/>
                  </a:lnTo>
                  <a:lnTo>
                    <a:pt x="6176799" y="4939769"/>
                  </a:lnTo>
                  <a:lnTo>
                    <a:pt x="6176799" y="4927605"/>
                  </a:lnTo>
                  <a:lnTo>
                    <a:pt x="6176799" y="4916500"/>
                  </a:lnTo>
                  <a:lnTo>
                    <a:pt x="6175742" y="4904337"/>
                  </a:lnTo>
                  <a:lnTo>
                    <a:pt x="6174684" y="4893231"/>
                  </a:lnTo>
                  <a:lnTo>
                    <a:pt x="6172569" y="4881068"/>
                  </a:lnTo>
                  <a:lnTo>
                    <a:pt x="6170453" y="4869433"/>
                  </a:lnTo>
                  <a:lnTo>
                    <a:pt x="6167280" y="4857270"/>
                  </a:lnTo>
                  <a:lnTo>
                    <a:pt x="6163050" y="4846165"/>
                  </a:lnTo>
                  <a:lnTo>
                    <a:pt x="6158819" y="4834530"/>
                  </a:lnTo>
                  <a:lnTo>
                    <a:pt x="6154589" y="4823953"/>
                  </a:lnTo>
                  <a:lnTo>
                    <a:pt x="6148772" y="4812319"/>
                  </a:lnTo>
                  <a:lnTo>
                    <a:pt x="6142426" y="4801742"/>
                  </a:lnTo>
                  <a:lnTo>
                    <a:pt x="6136080" y="4791165"/>
                  </a:lnTo>
                  <a:lnTo>
                    <a:pt x="6129205" y="4780589"/>
                  </a:lnTo>
                  <a:lnTo>
                    <a:pt x="6121273" y="4770541"/>
                  </a:lnTo>
                  <a:lnTo>
                    <a:pt x="6113341" y="4761551"/>
                  </a:lnTo>
                  <a:lnTo>
                    <a:pt x="6104879" y="4752560"/>
                  </a:lnTo>
                  <a:lnTo>
                    <a:pt x="6095361" y="4744099"/>
                  </a:lnTo>
                  <a:lnTo>
                    <a:pt x="6086371" y="4736166"/>
                  </a:lnTo>
                  <a:lnTo>
                    <a:pt x="6076852" y="4729292"/>
                  </a:lnTo>
                  <a:lnTo>
                    <a:pt x="6067333" y="4721888"/>
                  </a:lnTo>
                  <a:lnTo>
                    <a:pt x="6057286" y="4715542"/>
                  </a:lnTo>
                  <a:lnTo>
                    <a:pt x="6047238" y="4710253"/>
                  </a:lnTo>
                  <a:lnTo>
                    <a:pt x="6036661" y="4704436"/>
                  </a:lnTo>
                  <a:lnTo>
                    <a:pt x="6025556" y="4700205"/>
                  </a:lnTo>
                  <a:lnTo>
                    <a:pt x="6014451" y="4695975"/>
                  </a:lnTo>
                  <a:lnTo>
                    <a:pt x="6002817" y="4692273"/>
                  </a:lnTo>
                  <a:lnTo>
                    <a:pt x="5992240" y="4688571"/>
                  </a:lnTo>
                  <a:lnTo>
                    <a:pt x="5980078" y="4686456"/>
                  </a:lnTo>
                  <a:lnTo>
                    <a:pt x="5968972" y="4684340"/>
                  </a:lnTo>
                  <a:lnTo>
                    <a:pt x="5957338" y="4682754"/>
                  </a:lnTo>
                  <a:lnTo>
                    <a:pt x="5945175" y="4681696"/>
                  </a:lnTo>
                  <a:lnTo>
                    <a:pt x="5934070" y="4681696"/>
                  </a:lnTo>
                  <a:lnTo>
                    <a:pt x="5921907" y="4681696"/>
                  </a:lnTo>
                  <a:close/>
                  <a:moveTo>
                    <a:pt x="2900851" y="4466449"/>
                  </a:moveTo>
                  <a:lnTo>
                    <a:pt x="2877572" y="4468036"/>
                  </a:lnTo>
                  <a:lnTo>
                    <a:pt x="2854293" y="4470682"/>
                  </a:lnTo>
                  <a:lnTo>
                    <a:pt x="2831543" y="4474386"/>
                  </a:lnTo>
                  <a:lnTo>
                    <a:pt x="2786573" y="4482851"/>
                  </a:lnTo>
                  <a:lnTo>
                    <a:pt x="2744248" y="4492375"/>
                  </a:lnTo>
                  <a:lnTo>
                    <a:pt x="2704040" y="4502957"/>
                  </a:lnTo>
                  <a:lnTo>
                    <a:pt x="2667005" y="4514068"/>
                  </a:lnTo>
                  <a:lnTo>
                    <a:pt x="2649017" y="4519888"/>
                  </a:lnTo>
                  <a:lnTo>
                    <a:pt x="2632087" y="4526237"/>
                  </a:lnTo>
                  <a:lnTo>
                    <a:pt x="2615686" y="4532586"/>
                  </a:lnTo>
                  <a:lnTo>
                    <a:pt x="2599285" y="4539994"/>
                  </a:lnTo>
                  <a:lnTo>
                    <a:pt x="2584471" y="4546872"/>
                  </a:lnTo>
                  <a:lnTo>
                    <a:pt x="2569129" y="4554279"/>
                  </a:lnTo>
                  <a:lnTo>
                    <a:pt x="2555902" y="4562216"/>
                  </a:lnTo>
                  <a:lnTo>
                    <a:pt x="2542146" y="4569623"/>
                  </a:lnTo>
                  <a:lnTo>
                    <a:pt x="2529449" y="4578618"/>
                  </a:lnTo>
                  <a:lnTo>
                    <a:pt x="2517280" y="4587084"/>
                  </a:lnTo>
                  <a:lnTo>
                    <a:pt x="2506699" y="4596078"/>
                  </a:lnTo>
                  <a:lnTo>
                    <a:pt x="2496118" y="4605602"/>
                  </a:lnTo>
                  <a:lnTo>
                    <a:pt x="2486066" y="4614597"/>
                  </a:lnTo>
                  <a:lnTo>
                    <a:pt x="2476543" y="4624650"/>
                  </a:lnTo>
                  <a:lnTo>
                    <a:pt x="2468078" y="4635232"/>
                  </a:lnTo>
                  <a:lnTo>
                    <a:pt x="2460141" y="4645284"/>
                  </a:lnTo>
                  <a:lnTo>
                    <a:pt x="2452735" y="4656925"/>
                  </a:lnTo>
                  <a:lnTo>
                    <a:pt x="2445857" y="4668036"/>
                  </a:lnTo>
                  <a:lnTo>
                    <a:pt x="2440566" y="4679676"/>
                  </a:lnTo>
                  <a:lnTo>
                    <a:pt x="2435276" y="4692374"/>
                  </a:lnTo>
                  <a:lnTo>
                    <a:pt x="2431043" y="4704543"/>
                  </a:lnTo>
                  <a:lnTo>
                    <a:pt x="2427340" y="4717242"/>
                  </a:lnTo>
                  <a:lnTo>
                    <a:pt x="2424695" y="4730998"/>
                  </a:lnTo>
                  <a:lnTo>
                    <a:pt x="2422578" y="4745284"/>
                  </a:lnTo>
                  <a:lnTo>
                    <a:pt x="2422049" y="4758512"/>
                  </a:lnTo>
                  <a:lnTo>
                    <a:pt x="2422578" y="4772268"/>
                  </a:lnTo>
                  <a:lnTo>
                    <a:pt x="2424695" y="4785496"/>
                  </a:lnTo>
                  <a:lnTo>
                    <a:pt x="2428398" y="4799252"/>
                  </a:lnTo>
                  <a:lnTo>
                    <a:pt x="2432630" y="4812480"/>
                  </a:lnTo>
                  <a:lnTo>
                    <a:pt x="2438979" y="4824649"/>
                  </a:lnTo>
                  <a:lnTo>
                    <a:pt x="2445857" y="4837876"/>
                  </a:lnTo>
                  <a:lnTo>
                    <a:pt x="2454851" y="4849516"/>
                  </a:lnTo>
                  <a:lnTo>
                    <a:pt x="2463845" y="4861686"/>
                  </a:lnTo>
                  <a:lnTo>
                    <a:pt x="2474426" y="4873326"/>
                  </a:lnTo>
                  <a:lnTo>
                    <a:pt x="2486066" y="4883908"/>
                  </a:lnTo>
                  <a:lnTo>
                    <a:pt x="2498234" y="4894490"/>
                  </a:lnTo>
                  <a:lnTo>
                    <a:pt x="2510931" y="4904543"/>
                  </a:lnTo>
                  <a:lnTo>
                    <a:pt x="2525216" y="4914596"/>
                  </a:lnTo>
                  <a:lnTo>
                    <a:pt x="2539501" y="4923061"/>
                  </a:lnTo>
                  <a:lnTo>
                    <a:pt x="2554314" y="4931527"/>
                  </a:lnTo>
                  <a:lnTo>
                    <a:pt x="2569129" y="4939992"/>
                  </a:lnTo>
                  <a:lnTo>
                    <a:pt x="2585529" y="4947400"/>
                  </a:lnTo>
                  <a:lnTo>
                    <a:pt x="2601401" y="4954278"/>
                  </a:lnTo>
                  <a:lnTo>
                    <a:pt x="2617802" y="4960627"/>
                  </a:lnTo>
                  <a:lnTo>
                    <a:pt x="2634732" y="4965918"/>
                  </a:lnTo>
                  <a:lnTo>
                    <a:pt x="2651133" y="4970680"/>
                  </a:lnTo>
                  <a:lnTo>
                    <a:pt x="2668063" y="4974913"/>
                  </a:lnTo>
                  <a:lnTo>
                    <a:pt x="2685522" y="4978617"/>
                  </a:lnTo>
                  <a:lnTo>
                    <a:pt x="2701923" y="4981262"/>
                  </a:lnTo>
                  <a:lnTo>
                    <a:pt x="2718853" y="4982849"/>
                  </a:lnTo>
                  <a:lnTo>
                    <a:pt x="2735254" y="4984437"/>
                  </a:lnTo>
                  <a:lnTo>
                    <a:pt x="2751655" y="4984437"/>
                  </a:lnTo>
                  <a:lnTo>
                    <a:pt x="2766998" y="4984437"/>
                  </a:lnTo>
                  <a:lnTo>
                    <a:pt x="2782341" y="4982320"/>
                  </a:lnTo>
                  <a:lnTo>
                    <a:pt x="2797154" y="4980204"/>
                  </a:lnTo>
                  <a:lnTo>
                    <a:pt x="2811439" y="4977029"/>
                  </a:lnTo>
                  <a:lnTo>
                    <a:pt x="2826253" y="4972267"/>
                  </a:lnTo>
                  <a:lnTo>
                    <a:pt x="2842654" y="4965918"/>
                  </a:lnTo>
                  <a:lnTo>
                    <a:pt x="2860642" y="4957982"/>
                  </a:lnTo>
                  <a:lnTo>
                    <a:pt x="2879159" y="4948458"/>
                  </a:lnTo>
                  <a:lnTo>
                    <a:pt x="2898734" y="4938934"/>
                  </a:lnTo>
                  <a:lnTo>
                    <a:pt x="2919368" y="4926765"/>
                  </a:lnTo>
                  <a:lnTo>
                    <a:pt x="2941589" y="4914596"/>
                  </a:lnTo>
                  <a:lnTo>
                    <a:pt x="2963809" y="4900310"/>
                  </a:lnTo>
                  <a:lnTo>
                    <a:pt x="3010896" y="4871210"/>
                  </a:lnTo>
                  <a:lnTo>
                    <a:pt x="3058512" y="4838935"/>
                  </a:lnTo>
                  <a:lnTo>
                    <a:pt x="3106127" y="4805601"/>
                  </a:lnTo>
                  <a:lnTo>
                    <a:pt x="3153214" y="4772268"/>
                  </a:lnTo>
                  <a:lnTo>
                    <a:pt x="3198713" y="4738406"/>
                  </a:lnTo>
                  <a:lnTo>
                    <a:pt x="3241567" y="4707189"/>
                  </a:lnTo>
                  <a:lnTo>
                    <a:pt x="3314577" y="4651634"/>
                  </a:lnTo>
                  <a:lnTo>
                    <a:pt x="3364309" y="4612480"/>
                  </a:lnTo>
                  <a:lnTo>
                    <a:pt x="3382827" y="4597666"/>
                  </a:lnTo>
                  <a:lnTo>
                    <a:pt x="3369600" y="4590258"/>
                  </a:lnTo>
                  <a:lnTo>
                    <a:pt x="3353199" y="4582851"/>
                  </a:lnTo>
                  <a:lnTo>
                    <a:pt x="3330978" y="4571740"/>
                  </a:lnTo>
                  <a:lnTo>
                    <a:pt x="3303996" y="4560100"/>
                  </a:lnTo>
                  <a:lnTo>
                    <a:pt x="3272782" y="4546872"/>
                  </a:lnTo>
                  <a:lnTo>
                    <a:pt x="3237863" y="4532586"/>
                  </a:lnTo>
                  <a:lnTo>
                    <a:pt x="3198713" y="4519359"/>
                  </a:lnTo>
                  <a:lnTo>
                    <a:pt x="3157446" y="4505602"/>
                  </a:lnTo>
                  <a:lnTo>
                    <a:pt x="3135225" y="4499253"/>
                  </a:lnTo>
                  <a:lnTo>
                    <a:pt x="3113005" y="4493433"/>
                  </a:lnTo>
                  <a:lnTo>
                    <a:pt x="3090255" y="4488142"/>
                  </a:lnTo>
                  <a:lnTo>
                    <a:pt x="3067505" y="4482851"/>
                  </a:lnTo>
                  <a:lnTo>
                    <a:pt x="3044226" y="4478618"/>
                  </a:lnTo>
                  <a:lnTo>
                    <a:pt x="3020419" y="4474386"/>
                  </a:lnTo>
                  <a:lnTo>
                    <a:pt x="2996611" y="4471740"/>
                  </a:lnTo>
                  <a:lnTo>
                    <a:pt x="2972803" y="4468565"/>
                  </a:lnTo>
                  <a:lnTo>
                    <a:pt x="2948995" y="4467507"/>
                  </a:lnTo>
                  <a:lnTo>
                    <a:pt x="2925188" y="4466449"/>
                  </a:lnTo>
                  <a:lnTo>
                    <a:pt x="2900851" y="4466449"/>
                  </a:lnTo>
                  <a:close/>
                  <a:moveTo>
                    <a:pt x="5689754" y="4087812"/>
                  </a:moveTo>
                  <a:lnTo>
                    <a:pt x="5718311" y="4097860"/>
                  </a:lnTo>
                  <a:lnTo>
                    <a:pt x="5746338" y="4108437"/>
                  </a:lnTo>
                  <a:lnTo>
                    <a:pt x="5773837" y="4120071"/>
                  </a:lnTo>
                  <a:lnTo>
                    <a:pt x="5801865" y="4131177"/>
                  </a:lnTo>
                  <a:lnTo>
                    <a:pt x="5828835" y="4144398"/>
                  </a:lnTo>
                  <a:lnTo>
                    <a:pt x="5855804" y="4157090"/>
                  </a:lnTo>
                  <a:lnTo>
                    <a:pt x="5882774" y="4170311"/>
                  </a:lnTo>
                  <a:lnTo>
                    <a:pt x="5909215" y="4184061"/>
                  </a:lnTo>
                  <a:lnTo>
                    <a:pt x="5935657" y="4198868"/>
                  </a:lnTo>
                  <a:lnTo>
                    <a:pt x="5961040" y="4213675"/>
                  </a:lnTo>
                  <a:lnTo>
                    <a:pt x="5986423" y="4229012"/>
                  </a:lnTo>
                  <a:lnTo>
                    <a:pt x="6012336" y="4244348"/>
                  </a:lnTo>
                  <a:lnTo>
                    <a:pt x="6037190" y="4260742"/>
                  </a:lnTo>
                  <a:lnTo>
                    <a:pt x="6061516" y="4277136"/>
                  </a:lnTo>
                  <a:lnTo>
                    <a:pt x="6085842" y="4293530"/>
                  </a:lnTo>
                  <a:lnTo>
                    <a:pt x="6109639" y="4310981"/>
                  </a:lnTo>
                  <a:lnTo>
                    <a:pt x="6156704" y="4345356"/>
                  </a:lnTo>
                  <a:lnTo>
                    <a:pt x="6202183" y="4381317"/>
                  </a:lnTo>
                  <a:lnTo>
                    <a:pt x="6245546" y="4417278"/>
                  </a:lnTo>
                  <a:lnTo>
                    <a:pt x="6288381" y="4453767"/>
                  </a:lnTo>
                  <a:lnTo>
                    <a:pt x="6329100" y="4490786"/>
                  </a:lnTo>
                  <a:lnTo>
                    <a:pt x="6368233" y="4527805"/>
                  </a:lnTo>
                  <a:lnTo>
                    <a:pt x="6405779" y="4564823"/>
                  </a:lnTo>
                  <a:lnTo>
                    <a:pt x="6441210" y="4601313"/>
                  </a:lnTo>
                  <a:lnTo>
                    <a:pt x="6475583" y="4636745"/>
                  </a:lnTo>
                  <a:lnTo>
                    <a:pt x="6507842" y="4671648"/>
                  </a:lnTo>
                  <a:lnTo>
                    <a:pt x="6537984" y="4706023"/>
                  </a:lnTo>
                  <a:lnTo>
                    <a:pt x="6566012" y="4738282"/>
                  </a:lnTo>
                  <a:lnTo>
                    <a:pt x="6592453" y="4768954"/>
                  </a:lnTo>
                  <a:lnTo>
                    <a:pt x="6617308" y="4799098"/>
                  </a:lnTo>
                  <a:lnTo>
                    <a:pt x="6638989" y="4826598"/>
                  </a:lnTo>
                  <a:lnTo>
                    <a:pt x="6659085" y="4852511"/>
                  </a:lnTo>
                  <a:lnTo>
                    <a:pt x="6692400" y="4897462"/>
                  </a:lnTo>
                  <a:lnTo>
                    <a:pt x="6717784" y="4931307"/>
                  </a:lnTo>
                  <a:lnTo>
                    <a:pt x="6737350" y="4959864"/>
                  </a:lnTo>
                  <a:lnTo>
                    <a:pt x="6730476" y="4968326"/>
                  </a:lnTo>
                  <a:lnTo>
                    <a:pt x="6708265" y="4990537"/>
                  </a:lnTo>
                  <a:lnTo>
                    <a:pt x="6672834" y="5025969"/>
                  </a:lnTo>
                  <a:lnTo>
                    <a:pt x="6624182" y="5072507"/>
                  </a:lnTo>
                  <a:lnTo>
                    <a:pt x="6595626" y="5098420"/>
                  </a:lnTo>
                  <a:lnTo>
                    <a:pt x="6564425" y="5126977"/>
                  </a:lnTo>
                  <a:lnTo>
                    <a:pt x="6530581" y="5157649"/>
                  </a:lnTo>
                  <a:lnTo>
                    <a:pt x="6493563" y="5188851"/>
                  </a:lnTo>
                  <a:lnTo>
                    <a:pt x="6453373" y="5222696"/>
                  </a:lnTo>
                  <a:lnTo>
                    <a:pt x="6411596" y="5256542"/>
                  </a:lnTo>
                  <a:lnTo>
                    <a:pt x="6366646" y="5291445"/>
                  </a:lnTo>
                  <a:lnTo>
                    <a:pt x="6320639" y="5327406"/>
                  </a:lnTo>
                  <a:lnTo>
                    <a:pt x="6271458" y="5363367"/>
                  </a:lnTo>
                  <a:lnTo>
                    <a:pt x="6220163" y="5398799"/>
                  </a:lnTo>
                  <a:lnTo>
                    <a:pt x="6167280" y="5435289"/>
                  </a:lnTo>
                  <a:lnTo>
                    <a:pt x="6112812" y="5470721"/>
                  </a:lnTo>
                  <a:lnTo>
                    <a:pt x="6055699" y="5505624"/>
                  </a:lnTo>
                  <a:lnTo>
                    <a:pt x="5998057" y="5539999"/>
                  </a:lnTo>
                  <a:lnTo>
                    <a:pt x="5967915" y="5556921"/>
                  </a:lnTo>
                  <a:lnTo>
                    <a:pt x="5938301" y="5573315"/>
                  </a:lnTo>
                  <a:lnTo>
                    <a:pt x="5907629" y="5589180"/>
                  </a:lnTo>
                  <a:lnTo>
                    <a:pt x="5876428" y="5604517"/>
                  </a:lnTo>
                  <a:lnTo>
                    <a:pt x="5845757" y="5620382"/>
                  </a:lnTo>
                  <a:lnTo>
                    <a:pt x="5813499" y="5635189"/>
                  </a:lnTo>
                  <a:lnTo>
                    <a:pt x="5782298" y="5649468"/>
                  </a:lnTo>
                  <a:lnTo>
                    <a:pt x="5750569" y="5663747"/>
                  </a:lnTo>
                  <a:lnTo>
                    <a:pt x="5717782" y="5677496"/>
                  </a:lnTo>
                  <a:lnTo>
                    <a:pt x="5684995" y="5690188"/>
                  </a:lnTo>
                  <a:lnTo>
                    <a:pt x="5652208" y="5702880"/>
                  </a:lnTo>
                  <a:lnTo>
                    <a:pt x="5618892" y="5714515"/>
                  </a:lnTo>
                  <a:lnTo>
                    <a:pt x="5585048" y="5725620"/>
                  </a:lnTo>
                  <a:lnTo>
                    <a:pt x="5551732" y="5736197"/>
                  </a:lnTo>
                  <a:lnTo>
                    <a:pt x="5517887" y="5746245"/>
                  </a:lnTo>
                  <a:lnTo>
                    <a:pt x="5484043" y="5755764"/>
                  </a:lnTo>
                  <a:lnTo>
                    <a:pt x="5449141" y="5764226"/>
                  </a:lnTo>
                  <a:lnTo>
                    <a:pt x="5415296" y="5772158"/>
                  </a:lnTo>
                  <a:lnTo>
                    <a:pt x="5380923" y="5778504"/>
                  </a:lnTo>
                  <a:lnTo>
                    <a:pt x="5346020" y="5784850"/>
                  </a:lnTo>
                  <a:lnTo>
                    <a:pt x="5318522" y="5741486"/>
                  </a:lnTo>
                  <a:lnTo>
                    <a:pt x="5292609" y="5698650"/>
                  </a:lnTo>
                  <a:lnTo>
                    <a:pt x="5268812" y="5655814"/>
                  </a:lnTo>
                  <a:lnTo>
                    <a:pt x="5246602" y="5614036"/>
                  </a:lnTo>
                  <a:lnTo>
                    <a:pt x="5226507" y="5572258"/>
                  </a:lnTo>
                  <a:lnTo>
                    <a:pt x="5209056" y="5530480"/>
                  </a:lnTo>
                  <a:lnTo>
                    <a:pt x="5192662" y="5489230"/>
                  </a:lnTo>
                  <a:lnTo>
                    <a:pt x="5177326" y="5449039"/>
                  </a:lnTo>
                  <a:lnTo>
                    <a:pt x="5164634" y="5408318"/>
                  </a:lnTo>
                  <a:lnTo>
                    <a:pt x="5153529" y="5368655"/>
                  </a:lnTo>
                  <a:lnTo>
                    <a:pt x="5143482" y="5328464"/>
                  </a:lnTo>
                  <a:lnTo>
                    <a:pt x="5135020" y="5289330"/>
                  </a:lnTo>
                  <a:lnTo>
                    <a:pt x="5128146" y="5251254"/>
                  </a:lnTo>
                  <a:lnTo>
                    <a:pt x="5122858" y="5212649"/>
                  </a:lnTo>
                  <a:lnTo>
                    <a:pt x="5119156" y="5174572"/>
                  </a:lnTo>
                  <a:lnTo>
                    <a:pt x="5116512" y="5138083"/>
                  </a:lnTo>
                  <a:lnTo>
                    <a:pt x="5114925" y="5101064"/>
                  </a:lnTo>
                  <a:lnTo>
                    <a:pt x="5114925" y="5064574"/>
                  </a:lnTo>
                  <a:lnTo>
                    <a:pt x="5116512" y="5028084"/>
                  </a:lnTo>
                  <a:lnTo>
                    <a:pt x="5118627" y="4993181"/>
                  </a:lnTo>
                  <a:lnTo>
                    <a:pt x="5121800" y="4958278"/>
                  </a:lnTo>
                  <a:lnTo>
                    <a:pt x="5126031" y="4923375"/>
                  </a:lnTo>
                  <a:lnTo>
                    <a:pt x="5131848" y="4890058"/>
                  </a:lnTo>
                  <a:lnTo>
                    <a:pt x="5139251" y="4856741"/>
                  </a:lnTo>
                  <a:lnTo>
                    <a:pt x="5146126" y="4823953"/>
                  </a:lnTo>
                  <a:lnTo>
                    <a:pt x="5154587" y="4791694"/>
                  </a:lnTo>
                  <a:lnTo>
                    <a:pt x="5164106" y="4760493"/>
                  </a:lnTo>
                  <a:lnTo>
                    <a:pt x="5174153" y="4729292"/>
                  </a:lnTo>
                  <a:lnTo>
                    <a:pt x="5185259" y="4698619"/>
                  </a:lnTo>
                  <a:lnTo>
                    <a:pt x="5196893" y="4669533"/>
                  </a:lnTo>
                  <a:lnTo>
                    <a:pt x="5209056" y="4640447"/>
                  </a:lnTo>
                  <a:lnTo>
                    <a:pt x="5221747" y="4611361"/>
                  </a:lnTo>
                  <a:lnTo>
                    <a:pt x="5234968" y="4583333"/>
                  </a:lnTo>
                  <a:lnTo>
                    <a:pt x="5249246" y="4556362"/>
                  </a:lnTo>
                  <a:lnTo>
                    <a:pt x="5263524" y="4529391"/>
                  </a:lnTo>
                  <a:lnTo>
                    <a:pt x="5278331" y="4503478"/>
                  </a:lnTo>
                  <a:lnTo>
                    <a:pt x="5294196" y="4478623"/>
                  </a:lnTo>
                  <a:lnTo>
                    <a:pt x="5310060" y="4453767"/>
                  </a:lnTo>
                  <a:lnTo>
                    <a:pt x="5325396" y="4429441"/>
                  </a:lnTo>
                  <a:lnTo>
                    <a:pt x="5341790" y="4406701"/>
                  </a:lnTo>
                  <a:lnTo>
                    <a:pt x="5358183" y="4383961"/>
                  </a:lnTo>
                  <a:lnTo>
                    <a:pt x="5374577" y="4362807"/>
                  </a:lnTo>
                  <a:lnTo>
                    <a:pt x="5391499" y="4341125"/>
                  </a:lnTo>
                  <a:lnTo>
                    <a:pt x="5407892" y="4321558"/>
                  </a:lnTo>
                  <a:lnTo>
                    <a:pt x="5425344" y="4301462"/>
                  </a:lnTo>
                  <a:lnTo>
                    <a:pt x="5442266" y="4282953"/>
                  </a:lnTo>
                  <a:lnTo>
                    <a:pt x="5458659" y="4264973"/>
                  </a:lnTo>
                  <a:lnTo>
                    <a:pt x="5475582" y="4248050"/>
                  </a:lnTo>
                  <a:lnTo>
                    <a:pt x="5491975" y="4231656"/>
                  </a:lnTo>
                  <a:lnTo>
                    <a:pt x="5508369" y="4216320"/>
                  </a:lnTo>
                  <a:lnTo>
                    <a:pt x="5524233" y="4200983"/>
                  </a:lnTo>
                  <a:lnTo>
                    <a:pt x="5539569" y="4186705"/>
                  </a:lnTo>
                  <a:lnTo>
                    <a:pt x="5570241" y="4161849"/>
                  </a:lnTo>
                  <a:lnTo>
                    <a:pt x="5599326" y="4140167"/>
                  </a:lnTo>
                  <a:lnTo>
                    <a:pt x="5625767" y="4121658"/>
                  </a:lnTo>
                  <a:lnTo>
                    <a:pt x="5638459" y="4113725"/>
                  </a:lnTo>
                  <a:lnTo>
                    <a:pt x="5650093" y="4106322"/>
                  </a:lnTo>
                  <a:lnTo>
                    <a:pt x="5661198" y="4100504"/>
                  </a:lnTo>
                  <a:lnTo>
                    <a:pt x="5671246" y="4095745"/>
                  </a:lnTo>
                  <a:lnTo>
                    <a:pt x="5681293" y="4091514"/>
                  </a:lnTo>
                  <a:lnTo>
                    <a:pt x="5689754" y="4087812"/>
                  </a:lnTo>
                  <a:close/>
                  <a:moveTo>
                    <a:pt x="4666862" y="3842642"/>
                  </a:moveTo>
                  <a:lnTo>
                    <a:pt x="4653106" y="3843700"/>
                  </a:lnTo>
                  <a:lnTo>
                    <a:pt x="4639879" y="3844758"/>
                  </a:lnTo>
                  <a:lnTo>
                    <a:pt x="4625595" y="3846874"/>
                  </a:lnTo>
                  <a:lnTo>
                    <a:pt x="4611310" y="3848991"/>
                  </a:lnTo>
                  <a:lnTo>
                    <a:pt x="4580624" y="3855340"/>
                  </a:lnTo>
                  <a:lnTo>
                    <a:pt x="4548352" y="3863277"/>
                  </a:lnTo>
                  <a:lnTo>
                    <a:pt x="4514492" y="3873858"/>
                  </a:lnTo>
                  <a:lnTo>
                    <a:pt x="4465818" y="3929414"/>
                  </a:lnTo>
                  <a:lnTo>
                    <a:pt x="4418731" y="3982324"/>
                  </a:lnTo>
                  <a:lnTo>
                    <a:pt x="4372703" y="4032059"/>
                  </a:lnTo>
                  <a:lnTo>
                    <a:pt x="4327733" y="4079149"/>
                  </a:lnTo>
                  <a:lnTo>
                    <a:pt x="4284349" y="4123593"/>
                  </a:lnTo>
                  <a:lnTo>
                    <a:pt x="4241495" y="4164863"/>
                  </a:lnTo>
                  <a:lnTo>
                    <a:pt x="4200228" y="4202958"/>
                  </a:lnTo>
                  <a:lnTo>
                    <a:pt x="4160020" y="4239466"/>
                  </a:lnTo>
                  <a:lnTo>
                    <a:pt x="4121398" y="4272799"/>
                  </a:lnTo>
                  <a:lnTo>
                    <a:pt x="4083835" y="4304016"/>
                  </a:lnTo>
                  <a:lnTo>
                    <a:pt x="4047329" y="4332587"/>
                  </a:lnTo>
                  <a:lnTo>
                    <a:pt x="4012411" y="4359571"/>
                  </a:lnTo>
                  <a:lnTo>
                    <a:pt x="3979080" y="4383910"/>
                  </a:lnTo>
                  <a:lnTo>
                    <a:pt x="3946807" y="4406661"/>
                  </a:lnTo>
                  <a:lnTo>
                    <a:pt x="3916122" y="4426767"/>
                  </a:lnTo>
                  <a:lnTo>
                    <a:pt x="3887023" y="4445814"/>
                  </a:lnTo>
                  <a:lnTo>
                    <a:pt x="3860041" y="4462216"/>
                  </a:lnTo>
                  <a:lnTo>
                    <a:pt x="3833588" y="4477031"/>
                  </a:lnTo>
                  <a:lnTo>
                    <a:pt x="3809780" y="4490788"/>
                  </a:lnTo>
                  <a:lnTo>
                    <a:pt x="3786501" y="4502957"/>
                  </a:lnTo>
                  <a:lnTo>
                    <a:pt x="3765339" y="4513539"/>
                  </a:lnTo>
                  <a:lnTo>
                    <a:pt x="3746293" y="4523063"/>
                  </a:lnTo>
                  <a:lnTo>
                    <a:pt x="3728304" y="4530470"/>
                  </a:lnTo>
                  <a:lnTo>
                    <a:pt x="3711903" y="4537348"/>
                  </a:lnTo>
                  <a:lnTo>
                    <a:pt x="3685450" y="4546872"/>
                  </a:lnTo>
                  <a:lnTo>
                    <a:pt x="3666404" y="4553221"/>
                  </a:lnTo>
                  <a:lnTo>
                    <a:pt x="3654236" y="4556925"/>
                  </a:lnTo>
                  <a:lnTo>
                    <a:pt x="3650003" y="4557983"/>
                  </a:lnTo>
                  <a:lnTo>
                    <a:pt x="3657939" y="4561158"/>
                  </a:lnTo>
                  <a:lnTo>
                    <a:pt x="3678573" y="4569094"/>
                  </a:lnTo>
                  <a:lnTo>
                    <a:pt x="3694444" y="4574385"/>
                  </a:lnTo>
                  <a:lnTo>
                    <a:pt x="3712962" y="4579676"/>
                  </a:lnTo>
                  <a:lnTo>
                    <a:pt x="3734124" y="4586025"/>
                  </a:lnTo>
                  <a:lnTo>
                    <a:pt x="3758461" y="4591845"/>
                  </a:lnTo>
                  <a:lnTo>
                    <a:pt x="3785443" y="4598195"/>
                  </a:lnTo>
                  <a:lnTo>
                    <a:pt x="3815071" y="4604015"/>
                  </a:lnTo>
                  <a:lnTo>
                    <a:pt x="3846814" y="4608777"/>
                  </a:lnTo>
                  <a:lnTo>
                    <a:pt x="3880674" y="4614068"/>
                  </a:lnTo>
                  <a:lnTo>
                    <a:pt x="3917180" y="4617771"/>
                  </a:lnTo>
                  <a:lnTo>
                    <a:pt x="3955272" y="4619888"/>
                  </a:lnTo>
                  <a:lnTo>
                    <a:pt x="3995481" y="4620417"/>
                  </a:lnTo>
                  <a:lnTo>
                    <a:pt x="4016114" y="4620417"/>
                  </a:lnTo>
                  <a:lnTo>
                    <a:pt x="4037277" y="4619888"/>
                  </a:lnTo>
                  <a:lnTo>
                    <a:pt x="4058969" y="4618300"/>
                  </a:lnTo>
                  <a:lnTo>
                    <a:pt x="4080660" y="4616713"/>
                  </a:lnTo>
                  <a:lnTo>
                    <a:pt x="4103410" y="4614597"/>
                  </a:lnTo>
                  <a:lnTo>
                    <a:pt x="4125630" y="4612480"/>
                  </a:lnTo>
                  <a:lnTo>
                    <a:pt x="4148909" y="4608777"/>
                  </a:lnTo>
                  <a:lnTo>
                    <a:pt x="4172188" y="4605602"/>
                  </a:lnTo>
                  <a:lnTo>
                    <a:pt x="4195467" y="4600311"/>
                  </a:lnTo>
                  <a:lnTo>
                    <a:pt x="4219804" y="4595549"/>
                  </a:lnTo>
                  <a:lnTo>
                    <a:pt x="4243612" y="4589729"/>
                  </a:lnTo>
                  <a:lnTo>
                    <a:pt x="4267948" y="4583380"/>
                  </a:lnTo>
                  <a:lnTo>
                    <a:pt x="4292814" y="4576502"/>
                  </a:lnTo>
                  <a:lnTo>
                    <a:pt x="4317680" y="4568565"/>
                  </a:lnTo>
                  <a:lnTo>
                    <a:pt x="4343075" y="4559041"/>
                  </a:lnTo>
                  <a:lnTo>
                    <a:pt x="4367941" y="4550047"/>
                  </a:lnTo>
                  <a:lnTo>
                    <a:pt x="4393336" y="4539465"/>
                  </a:lnTo>
                  <a:lnTo>
                    <a:pt x="4418731" y="4527825"/>
                  </a:lnTo>
                  <a:lnTo>
                    <a:pt x="4444655" y="4515655"/>
                  </a:lnTo>
                  <a:lnTo>
                    <a:pt x="4470050" y="4502428"/>
                  </a:lnTo>
                  <a:lnTo>
                    <a:pt x="4495974" y="4488142"/>
                  </a:lnTo>
                  <a:lnTo>
                    <a:pt x="4522428" y="4472798"/>
                  </a:lnTo>
                  <a:lnTo>
                    <a:pt x="4548352" y="4456396"/>
                  </a:lnTo>
                  <a:lnTo>
                    <a:pt x="4574276" y="4439465"/>
                  </a:lnTo>
                  <a:lnTo>
                    <a:pt x="4600729" y="4420947"/>
                  </a:lnTo>
                  <a:lnTo>
                    <a:pt x="4626653" y="4401899"/>
                  </a:lnTo>
                  <a:lnTo>
                    <a:pt x="4652577" y="4381264"/>
                  </a:lnTo>
                  <a:lnTo>
                    <a:pt x="4679030" y="4359571"/>
                  </a:lnTo>
                  <a:lnTo>
                    <a:pt x="4704954" y="4336820"/>
                  </a:lnTo>
                  <a:lnTo>
                    <a:pt x="4730878" y="4313010"/>
                  </a:lnTo>
                  <a:lnTo>
                    <a:pt x="4757331" y="4287614"/>
                  </a:lnTo>
                  <a:lnTo>
                    <a:pt x="4782726" y="4260630"/>
                  </a:lnTo>
                  <a:lnTo>
                    <a:pt x="4808650" y="4233117"/>
                  </a:lnTo>
                  <a:lnTo>
                    <a:pt x="4834045" y="4204016"/>
                  </a:lnTo>
                  <a:lnTo>
                    <a:pt x="4843569" y="4186556"/>
                  </a:lnTo>
                  <a:lnTo>
                    <a:pt x="4852034" y="4168037"/>
                  </a:lnTo>
                  <a:lnTo>
                    <a:pt x="4858911" y="4149519"/>
                  </a:lnTo>
                  <a:lnTo>
                    <a:pt x="4865260" y="4131000"/>
                  </a:lnTo>
                  <a:lnTo>
                    <a:pt x="4871080" y="4112482"/>
                  </a:lnTo>
                  <a:lnTo>
                    <a:pt x="4875312" y="4093964"/>
                  </a:lnTo>
                  <a:lnTo>
                    <a:pt x="4877958" y="4074916"/>
                  </a:lnTo>
                  <a:lnTo>
                    <a:pt x="4880603" y="4056398"/>
                  </a:lnTo>
                  <a:lnTo>
                    <a:pt x="4881661" y="4037879"/>
                  </a:lnTo>
                  <a:lnTo>
                    <a:pt x="4881132" y="4019890"/>
                  </a:lnTo>
                  <a:lnTo>
                    <a:pt x="4879545" y="4002429"/>
                  </a:lnTo>
                  <a:lnTo>
                    <a:pt x="4876900" y="3984969"/>
                  </a:lnTo>
                  <a:lnTo>
                    <a:pt x="4873196" y="3968567"/>
                  </a:lnTo>
                  <a:lnTo>
                    <a:pt x="4867376" y="3952694"/>
                  </a:lnTo>
                  <a:lnTo>
                    <a:pt x="4861028" y="3937350"/>
                  </a:lnTo>
                  <a:lnTo>
                    <a:pt x="4853092" y="3923065"/>
                  </a:lnTo>
                  <a:lnTo>
                    <a:pt x="4848859" y="3916186"/>
                  </a:lnTo>
                  <a:lnTo>
                    <a:pt x="4844098" y="3909837"/>
                  </a:lnTo>
                  <a:lnTo>
                    <a:pt x="4838278" y="3903488"/>
                  </a:lnTo>
                  <a:lnTo>
                    <a:pt x="4833516" y="3897139"/>
                  </a:lnTo>
                  <a:lnTo>
                    <a:pt x="4827168" y="3891319"/>
                  </a:lnTo>
                  <a:lnTo>
                    <a:pt x="4820290" y="3885499"/>
                  </a:lnTo>
                  <a:lnTo>
                    <a:pt x="4813941" y="3879679"/>
                  </a:lnTo>
                  <a:lnTo>
                    <a:pt x="4807063" y="3874917"/>
                  </a:lnTo>
                  <a:lnTo>
                    <a:pt x="4799656" y="3870684"/>
                  </a:lnTo>
                  <a:lnTo>
                    <a:pt x="4792249" y="3866451"/>
                  </a:lnTo>
                  <a:lnTo>
                    <a:pt x="4783784" y="3862218"/>
                  </a:lnTo>
                  <a:lnTo>
                    <a:pt x="4774790" y="3858515"/>
                  </a:lnTo>
                  <a:lnTo>
                    <a:pt x="4765796" y="3854811"/>
                  </a:lnTo>
                  <a:lnTo>
                    <a:pt x="4756273" y="3852165"/>
                  </a:lnTo>
                  <a:lnTo>
                    <a:pt x="4746750" y="3848991"/>
                  </a:lnTo>
                  <a:lnTo>
                    <a:pt x="4736698" y="3846874"/>
                  </a:lnTo>
                  <a:lnTo>
                    <a:pt x="4726117" y="3845816"/>
                  </a:lnTo>
                  <a:lnTo>
                    <a:pt x="4715006" y="3844229"/>
                  </a:lnTo>
                  <a:lnTo>
                    <a:pt x="4702838" y="3843700"/>
                  </a:lnTo>
                  <a:lnTo>
                    <a:pt x="4691728" y="3842642"/>
                  </a:lnTo>
                  <a:lnTo>
                    <a:pt x="4679559" y="3842642"/>
                  </a:lnTo>
                  <a:lnTo>
                    <a:pt x="4666862" y="3842642"/>
                  </a:lnTo>
                  <a:close/>
                  <a:moveTo>
                    <a:pt x="454465" y="2543175"/>
                  </a:moveTo>
                  <a:lnTo>
                    <a:pt x="507901" y="2628360"/>
                  </a:lnTo>
                  <a:lnTo>
                    <a:pt x="651277" y="2853756"/>
                  </a:lnTo>
                  <a:lnTo>
                    <a:pt x="747566" y="3004550"/>
                  </a:lnTo>
                  <a:lnTo>
                    <a:pt x="854966" y="3172803"/>
                  </a:lnTo>
                  <a:lnTo>
                    <a:pt x="970831" y="3351638"/>
                  </a:lnTo>
                  <a:lnTo>
                    <a:pt x="1091986" y="3536293"/>
                  </a:lnTo>
                  <a:lnTo>
                    <a:pt x="1215257" y="3721478"/>
                  </a:lnTo>
                  <a:lnTo>
                    <a:pt x="1275570" y="3811954"/>
                  </a:lnTo>
                  <a:lnTo>
                    <a:pt x="1335354" y="3900313"/>
                  </a:lnTo>
                  <a:lnTo>
                    <a:pt x="1393551" y="3986027"/>
                  </a:lnTo>
                  <a:lnTo>
                    <a:pt x="1450161" y="4066980"/>
                  </a:lnTo>
                  <a:lnTo>
                    <a:pt x="1504654" y="4144228"/>
                  </a:lnTo>
                  <a:lnTo>
                    <a:pt x="1555973" y="4216185"/>
                  </a:lnTo>
                  <a:lnTo>
                    <a:pt x="1604648" y="4282323"/>
                  </a:lnTo>
                  <a:lnTo>
                    <a:pt x="1650147" y="4341053"/>
                  </a:lnTo>
                  <a:lnTo>
                    <a:pt x="1690884" y="4393433"/>
                  </a:lnTo>
                  <a:lnTo>
                    <a:pt x="1709931" y="4416185"/>
                  </a:lnTo>
                  <a:lnTo>
                    <a:pt x="1727919" y="4437349"/>
                  </a:lnTo>
                  <a:lnTo>
                    <a:pt x="1744320" y="4455867"/>
                  </a:lnTo>
                  <a:lnTo>
                    <a:pt x="1759134" y="4472269"/>
                  </a:lnTo>
                  <a:lnTo>
                    <a:pt x="1773419" y="4486026"/>
                  </a:lnTo>
                  <a:lnTo>
                    <a:pt x="1786116" y="4498195"/>
                  </a:lnTo>
                  <a:lnTo>
                    <a:pt x="1796697" y="4506661"/>
                  </a:lnTo>
                  <a:lnTo>
                    <a:pt x="1806750" y="4513010"/>
                  </a:lnTo>
                  <a:lnTo>
                    <a:pt x="1810982" y="4515126"/>
                  </a:lnTo>
                  <a:lnTo>
                    <a:pt x="1814685" y="4516713"/>
                  </a:lnTo>
                  <a:lnTo>
                    <a:pt x="1818388" y="4516713"/>
                  </a:lnTo>
                  <a:lnTo>
                    <a:pt x="1821034" y="4516713"/>
                  </a:lnTo>
                  <a:lnTo>
                    <a:pt x="1886638" y="4478618"/>
                  </a:lnTo>
                  <a:lnTo>
                    <a:pt x="1951183" y="4441581"/>
                  </a:lnTo>
                  <a:lnTo>
                    <a:pt x="2015200" y="4405603"/>
                  </a:lnTo>
                  <a:lnTo>
                    <a:pt x="2078687" y="4370682"/>
                  </a:lnTo>
                  <a:lnTo>
                    <a:pt x="2140588" y="4336291"/>
                  </a:lnTo>
                  <a:lnTo>
                    <a:pt x="2202488" y="4302958"/>
                  </a:lnTo>
                  <a:lnTo>
                    <a:pt x="2263859" y="4270683"/>
                  </a:lnTo>
                  <a:lnTo>
                    <a:pt x="2323644" y="4239466"/>
                  </a:lnTo>
                  <a:lnTo>
                    <a:pt x="2383428" y="4208778"/>
                  </a:lnTo>
                  <a:lnTo>
                    <a:pt x="2441625" y="4179678"/>
                  </a:lnTo>
                  <a:lnTo>
                    <a:pt x="2500350" y="4151106"/>
                  </a:lnTo>
                  <a:lnTo>
                    <a:pt x="2558018" y="4123593"/>
                  </a:lnTo>
                  <a:lnTo>
                    <a:pt x="2614099" y="4096080"/>
                  </a:lnTo>
                  <a:lnTo>
                    <a:pt x="2670179" y="4070683"/>
                  </a:lnTo>
                  <a:lnTo>
                    <a:pt x="2725731" y="4045816"/>
                  </a:lnTo>
                  <a:lnTo>
                    <a:pt x="2780224" y="4021477"/>
                  </a:lnTo>
                  <a:lnTo>
                    <a:pt x="2834189" y="3998197"/>
                  </a:lnTo>
                  <a:lnTo>
                    <a:pt x="2887624" y="3975445"/>
                  </a:lnTo>
                  <a:lnTo>
                    <a:pt x="2939472" y="3953223"/>
                  </a:lnTo>
                  <a:lnTo>
                    <a:pt x="2991321" y="3932588"/>
                  </a:lnTo>
                  <a:lnTo>
                    <a:pt x="3042640" y="3911954"/>
                  </a:lnTo>
                  <a:lnTo>
                    <a:pt x="3093430" y="3892377"/>
                  </a:lnTo>
                  <a:lnTo>
                    <a:pt x="3143162" y="3873858"/>
                  </a:lnTo>
                  <a:lnTo>
                    <a:pt x="3192364" y="3856398"/>
                  </a:lnTo>
                  <a:lnTo>
                    <a:pt x="3240509" y="3839467"/>
                  </a:lnTo>
                  <a:lnTo>
                    <a:pt x="3288124" y="3822007"/>
                  </a:lnTo>
                  <a:lnTo>
                    <a:pt x="3335211" y="3806663"/>
                  </a:lnTo>
                  <a:lnTo>
                    <a:pt x="3382297" y="3791319"/>
                  </a:lnTo>
                  <a:lnTo>
                    <a:pt x="3427797" y="3777033"/>
                  </a:lnTo>
                  <a:lnTo>
                    <a:pt x="3473296" y="3763806"/>
                  </a:lnTo>
                  <a:lnTo>
                    <a:pt x="3517738" y="3751108"/>
                  </a:lnTo>
                  <a:lnTo>
                    <a:pt x="3561650" y="3738938"/>
                  </a:lnTo>
                  <a:lnTo>
                    <a:pt x="3605033" y="3726769"/>
                  </a:lnTo>
                  <a:lnTo>
                    <a:pt x="3647887" y="3716187"/>
                  </a:lnTo>
                  <a:lnTo>
                    <a:pt x="3689683" y="3705076"/>
                  </a:lnTo>
                  <a:lnTo>
                    <a:pt x="3731479" y="3696081"/>
                  </a:lnTo>
                  <a:lnTo>
                    <a:pt x="3771688" y="3686558"/>
                  </a:lnTo>
                  <a:lnTo>
                    <a:pt x="3812425" y="3678092"/>
                  </a:lnTo>
                  <a:lnTo>
                    <a:pt x="3851576" y="3670685"/>
                  </a:lnTo>
                  <a:lnTo>
                    <a:pt x="3890727" y="3662748"/>
                  </a:lnTo>
                  <a:lnTo>
                    <a:pt x="3929348" y="3656399"/>
                  </a:lnTo>
                  <a:lnTo>
                    <a:pt x="3966912" y="3650050"/>
                  </a:lnTo>
                  <a:lnTo>
                    <a:pt x="4003946" y="3644230"/>
                  </a:lnTo>
                  <a:lnTo>
                    <a:pt x="4040980" y="3638939"/>
                  </a:lnTo>
                  <a:lnTo>
                    <a:pt x="4076428" y="3634177"/>
                  </a:lnTo>
                  <a:lnTo>
                    <a:pt x="4111875" y="3629944"/>
                  </a:lnTo>
                  <a:lnTo>
                    <a:pt x="4146793" y="3626240"/>
                  </a:lnTo>
                  <a:lnTo>
                    <a:pt x="4181182" y="3623595"/>
                  </a:lnTo>
                  <a:lnTo>
                    <a:pt x="4215571" y="3620420"/>
                  </a:lnTo>
                  <a:lnTo>
                    <a:pt x="4248373" y="3618304"/>
                  </a:lnTo>
                  <a:lnTo>
                    <a:pt x="4312919" y="3615658"/>
                  </a:lnTo>
                  <a:lnTo>
                    <a:pt x="4374819" y="3614071"/>
                  </a:lnTo>
                  <a:lnTo>
                    <a:pt x="4435132" y="3614071"/>
                  </a:lnTo>
                  <a:lnTo>
                    <a:pt x="4492800" y="3616187"/>
                  </a:lnTo>
                  <a:lnTo>
                    <a:pt x="4548352" y="3619891"/>
                  </a:lnTo>
                  <a:lnTo>
                    <a:pt x="4602845" y="3624124"/>
                  </a:lnTo>
                  <a:lnTo>
                    <a:pt x="4654164" y="3630473"/>
                  </a:lnTo>
                  <a:lnTo>
                    <a:pt x="4703896" y="3637880"/>
                  </a:lnTo>
                  <a:lnTo>
                    <a:pt x="4750983" y="3646346"/>
                  </a:lnTo>
                  <a:lnTo>
                    <a:pt x="4796482" y="3655341"/>
                  </a:lnTo>
                  <a:lnTo>
                    <a:pt x="4840394" y="3665923"/>
                  </a:lnTo>
                  <a:lnTo>
                    <a:pt x="4881661" y="3677034"/>
                  </a:lnTo>
                  <a:lnTo>
                    <a:pt x="4921870" y="3689203"/>
                  </a:lnTo>
                  <a:lnTo>
                    <a:pt x="4959433" y="3701901"/>
                  </a:lnTo>
                  <a:lnTo>
                    <a:pt x="4994880" y="3714600"/>
                  </a:lnTo>
                  <a:lnTo>
                    <a:pt x="5029270" y="3728885"/>
                  </a:lnTo>
                  <a:lnTo>
                    <a:pt x="5062071" y="3742113"/>
                  </a:lnTo>
                  <a:lnTo>
                    <a:pt x="5092757" y="3757457"/>
                  </a:lnTo>
                  <a:lnTo>
                    <a:pt x="5120797" y="3771742"/>
                  </a:lnTo>
                  <a:lnTo>
                    <a:pt x="5148309" y="3786557"/>
                  </a:lnTo>
                  <a:lnTo>
                    <a:pt x="5173704" y="3801372"/>
                  </a:lnTo>
                  <a:lnTo>
                    <a:pt x="5198041" y="3816187"/>
                  </a:lnTo>
                  <a:lnTo>
                    <a:pt x="5219732" y="3831531"/>
                  </a:lnTo>
                  <a:lnTo>
                    <a:pt x="5240366" y="3845816"/>
                  </a:lnTo>
                  <a:lnTo>
                    <a:pt x="5259941" y="3860102"/>
                  </a:lnTo>
                  <a:lnTo>
                    <a:pt x="5277400" y="3873329"/>
                  </a:lnTo>
                  <a:lnTo>
                    <a:pt x="5293272" y="3887086"/>
                  </a:lnTo>
                  <a:lnTo>
                    <a:pt x="5308086" y="3899784"/>
                  </a:lnTo>
                  <a:lnTo>
                    <a:pt x="5321841" y="3911954"/>
                  </a:lnTo>
                  <a:lnTo>
                    <a:pt x="5344062" y="3934176"/>
                  </a:lnTo>
                  <a:lnTo>
                    <a:pt x="5360992" y="3952694"/>
                  </a:lnTo>
                  <a:lnTo>
                    <a:pt x="5372102" y="3966451"/>
                  </a:lnTo>
                  <a:lnTo>
                    <a:pt x="5381625" y="3978091"/>
                  </a:lnTo>
                  <a:lnTo>
                    <a:pt x="5366811" y="3987086"/>
                  </a:lnTo>
                  <a:lnTo>
                    <a:pt x="5348823" y="3998197"/>
                  </a:lnTo>
                  <a:lnTo>
                    <a:pt x="5325545" y="4013541"/>
                  </a:lnTo>
                  <a:lnTo>
                    <a:pt x="5295917" y="4033117"/>
                  </a:lnTo>
                  <a:lnTo>
                    <a:pt x="5262586" y="4056398"/>
                  </a:lnTo>
                  <a:lnTo>
                    <a:pt x="5225552" y="4083382"/>
                  </a:lnTo>
                  <a:lnTo>
                    <a:pt x="5185872" y="4114598"/>
                  </a:lnTo>
                  <a:lnTo>
                    <a:pt x="5143547" y="4149519"/>
                  </a:lnTo>
                  <a:lnTo>
                    <a:pt x="5121856" y="4169096"/>
                  </a:lnTo>
                  <a:lnTo>
                    <a:pt x="5099635" y="4188143"/>
                  </a:lnTo>
                  <a:lnTo>
                    <a:pt x="5077414" y="4208778"/>
                  </a:lnTo>
                  <a:lnTo>
                    <a:pt x="5054665" y="4231000"/>
                  </a:lnTo>
                  <a:lnTo>
                    <a:pt x="5031915" y="4253222"/>
                  </a:lnTo>
                  <a:lnTo>
                    <a:pt x="5009694" y="4276503"/>
                  </a:lnTo>
                  <a:lnTo>
                    <a:pt x="4988003" y="4300841"/>
                  </a:lnTo>
                  <a:lnTo>
                    <a:pt x="4965782" y="4325709"/>
                  </a:lnTo>
                  <a:lnTo>
                    <a:pt x="4943561" y="4351106"/>
                  </a:lnTo>
                  <a:lnTo>
                    <a:pt x="4922399" y="4377560"/>
                  </a:lnTo>
                  <a:lnTo>
                    <a:pt x="4901765" y="4405603"/>
                  </a:lnTo>
                  <a:lnTo>
                    <a:pt x="4881132" y="4433116"/>
                  </a:lnTo>
                  <a:lnTo>
                    <a:pt x="4862086" y="4462216"/>
                  </a:lnTo>
                  <a:lnTo>
                    <a:pt x="4843569" y="4492375"/>
                  </a:lnTo>
                  <a:lnTo>
                    <a:pt x="4825051" y="4523063"/>
                  </a:lnTo>
                  <a:lnTo>
                    <a:pt x="4808650" y="4553221"/>
                  </a:lnTo>
                  <a:lnTo>
                    <a:pt x="4792249" y="4585496"/>
                  </a:lnTo>
                  <a:lnTo>
                    <a:pt x="4776907" y="4618300"/>
                  </a:lnTo>
                  <a:lnTo>
                    <a:pt x="4763680" y="4651634"/>
                  </a:lnTo>
                  <a:lnTo>
                    <a:pt x="4751512" y="4686025"/>
                  </a:lnTo>
                  <a:lnTo>
                    <a:pt x="4739872" y="4720945"/>
                  </a:lnTo>
                  <a:lnTo>
                    <a:pt x="4730878" y="4755866"/>
                  </a:lnTo>
                  <a:lnTo>
                    <a:pt x="4726646" y="4773326"/>
                  </a:lnTo>
                  <a:lnTo>
                    <a:pt x="4722942" y="4791845"/>
                  </a:lnTo>
                  <a:lnTo>
                    <a:pt x="4719239" y="4810363"/>
                  </a:lnTo>
                  <a:lnTo>
                    <a:pt x="4716594" y="4828353"/>
                  </a:lnTo>
                  <a:lnTo>
                    <a:pt x="4714477" y="4847400"/>
                  </a:lnTo>
                  <a:lnTo>
                    <a:pt x="4712361" y="4865919"/>
                  </a:lnTo>
                  <a:lnTo>
                    <a:pt x="4710774" y="4884437"/>
                  </a:lnTo>
                  <a:lnTo>
                    <a:pt x="4710245" y="4904014"/>
                  </a:lnTo>
                  <a:lnTo>
                    <a:pt x="4709716" y="4923061"/>
                  </a:lnTo>
                  <a:lnTo>
                    <a:pt x="4709716" y="4942109"/>
                  </a:lnTo>
                  <a:lnTo>
                    <a:pt x="4709716" y="4962215"/>
                  </a:lnTo>
                  <a:lnTo>
                    <a:pt x="4710245" y="4981262"/>
                  </a:lnTo>
                  <a:lnTo>
                    <a:pt x="4711832" y="5001368"/>
                  </a:lnTo>
                  <a:lnTo>
                    <a:pt x="4713948" y="5021474"/>
                  </a:lnTo>
                  <a:lnTo>
                    <a:pt x="4716594" y="5041050"/>
                  </a:lnTo>
                  <a:lnTo>
                    <a:pt x="4719239" y="5061685"/>
                  </a:lnTo>
                  <a:lnTo>
                    <a:pt x="4722942" y="5081791"/>
                  </a:lnTo>
                  <a:lnTo>
                    <a:pt x="4727175" y="5102426"/>
                  </a:lnTo>
                  <a:lnTo>
                    <a:pt x="4732465" y="5123061"/>
                  </a:lnTo>
                  <a:lnTo>
                    <a:pt x="4737756" y="5143695"/>
                  </a:lnTo>
                  <a:lnTo>
                    <a:pt x="4743576" y="5165388"/>
                  </a:lnTo>
                  <a:lnTo>
                    <a:pt x="4750983" y="5186023"/>
                  </a:lnTo>
                  <a:lnTo>
                    <a:pt x="4757860" y="5207187"/>
                  </a:lnTo>
                  <a:lnTo>
                    <a:pt x="4765796" y="5228351"/>
                  </a:lnTo>
                  <a:lnTo>
                    <a:pt x="4774261" y="5250044"/>
                  </a:lnTo>
                  <a:lnTo>
                    <a:pt x="4784314" y="5272266"/>
                  </a:lnTo>
                  <a:lnTo>
                    <a:pt x="4794366" y="5293430"/>
                  </a:lnTo>
                  <a:lnTo>
                    <a:pt x="4804947" y="5315652"/>
                  </a:lnTo>
                  <a:lnTo>
                    <a:pt x="4816057" y="5337346"/>
                  </a:lnTo>
                  <a:lnTo>
                    <a:pt x="4828226" y="5359568"/>
                  </a:lnTo>
                  <a:lnTo>
                    <a:pt x="4841452" y="5381790"/>
                  </a:lnTo>
                  <a:lnTo>
                    <a:pt x="4854679" y="5404012"/>
                  </a:lnTo>
                  <a:lnTo>
                    <a:pt x="4868964" y="5426763"/>
                  </a:lnTo>
                  <a:lnTo>
                    <a:pt x="4883777" y="5448456"/>
                  </a:lnTo>
                  <a:lnTo>
                    <a:pt x="4900178" y="5471207"/>
                  </a:lnTo>
                  <a:lnTo>
                    <a:pt x="4916579" y="5493959"/>
                  </a:lnTo>
                  <a:lnTo>
                    <a:pt x="4934567" y="5517239"/>
                  </a:lnTo>
                  <a:lnTo>
                    <a:pt x="4952026" y="5539990"/>
                  </a:lnTo>
                  <a:lnTo>
                    <a:pt x="4971602" y="5563271"/>
                  </a:lnTo>
                  <a:lnTo>
                    <a:pt x="4991177" y="5586022"/>
                  </a:lnTo>
                  <a:lnTo>
                    <a:pt x="5011810" y="5609831"/>
                  </a:lnTo>
                  <a:lnTo>
                    <a:pt x="5033502" y="5633112"/>
                  </a:lnTo>
                  <a:lnTo>
                    <a:pt x="5056252" y="5656392"/>
                  </a:lnTo>
                  <a:lnTo>
                    <a:pt x="5079530" y="5680201"/>
                  </a:lnTo>
                  <a:lnTo>
                    <a:pt x="5103867" y="5704540"/>
                  </a:lnTo>
                  <a:lnTo>
                    <a:pt x="5128733" y="5727820"/>
                  </a:lnTo>
                  <a:lnTo>
                    <a:pt x="5155186" y="5752159"/>
                  </a:lnTo>
                  <a:lnTo>
                    <a:pt x="5182169" y="5775439"/>
                  </a:lnTo>
                  <a:lnTo>
                    <a:pt x="5179523" y="5788138"/>
                  </a:lnTo>
                  <a:lnTo>
                    <a:pt x="5175820" y="5799249"/>
                  </a:lnTo>
                  <a:lnTo>
                    <a:pt x="5171587" y="5809831"/>
                  </a:lnTo>
                  <a:lnTo>
                    <a:pt x="5166826" y="5818825"/>
                  </a:lnTo>
                  <a:lnTo>
                    <a:pt x="5161006" y="5828349"/>
                  </a:lnTo>
                  <a:lnTo>
                    <a:pt x="5155186" y="5836286"/>
                  </a:lnTo>
                  <a:lnTo>
                    <a:pt x="5148838" y="5843693"/>
                  </a:lnTo>
                  <a:lnTo>
                    <a:pt x="5142489" y="5851100"/>
                  </a:lnTo>
                  <a:lnTo>
                    <a:pt x="5135082" y="5857979"/>
                  </a:lnTo>
                  <a:lnTo>
                    <a:pt x="5127146" y="5864328"/>
                  </a:lnTo>
                  <a:lnTo>
                    <a:pt x="5111274" y="5876497"/>
                  </a:lnTo>
                  <a:lnTo>
                    <a:pt x="5093815" y="5888137"/>
                  </a:lnTo>
                  <a:lnTo>
                    <a:pt x="5076356" y="5900307"/>
                  </a:lnTo>
                  <a:lnTo>
                    <a:pt x="5056781" y="5913005"/>
                  </a:lnTo>
                  <a:lnTo>
                    <a:pt x="5037735" y="5927291"/>
                  </a:lnTo>
                  <a:lnTo>
                    <a:pt x="5028211" y="5935227"/>
                  </a:lnTo>
                  <a:lnTo>
                    <a:pt x="5019217" y="5943693"/>
                  </a:lnTo>
                  <a:lnTo>
                    <a:pt x="5009165" y="5952687"/>
                  </a:lnTo>
                  <a:lnTo>
                    <a:pt x="5000171" y="5962740"/>
                  </a:lnTo>
                  <a:lnTo>
                    <a:pt x="4990648" y="5973322"/>
                  </a:lnTo>
                  <a:lnTo>
                    <a:pt x="4981654" y="5984962"/>
                  </a:lnTo>
                  <a:lnTo>
                    <a:pt x="4972660" y="5997661"/>
                  </a:lnTo>
                  <a:lnTo>
                    <a:pt x="4964195" y="6011417"/>
                  </a:lnTo>
                  <a:lnTo>
                    <a:pt x="4955730" y="6026232"/>
                  </a:lnTo>
                  <a:lnTo>
                    <a:pt x="4947265" y="6042634"/>
                  </a:lnTo>
                  <a:lnTo>
                    <a:pt x="4939329" y="6059565"/>
                  </a:lnTo>
                  <a:lnTo>
                    <a:pt x="4932451" y="6078613"/>
                  </a:lnTo>
                  <a:lnTo>
                    <a:pt x="4924515" y="6098719"/>
                  </a:lnTo>
                  <a:lnTo>
                    <a:pt x="4914992" y="6120412"/>
                  </a:lnTo>
                  <a:lnTo>
                    <a:pt x="4904411" y="6142105"/>
                  </a:lnTo>
                  <a:lnTo>
                    <a:pt x="4893300" y="6164856"/>
                  </a:lnTo>
                  <a:lnTo>
                    <a:pt x="4880603" y="6189194"/>
                  </a:lnTo>
                  <a:lnTo>
                    <a:pt x="4866318" y="6213533"/>
                  </a:lnTo>
                  <a:lnTo>
                    <a:pt x="4850975" y="6238401"/>
                  </a:lnTo>
                  <a:lnTo>
                    <a:pt x="4835633" y="6263797"/>
                  </a:lnTo>
                  <a:lnTo>
                    <a:pt x="4818174" y="6289194"/>
                  </a:lnTo>
                  <a:lnTo>
                    <a:pt x="4801244" y="6314591"/>
                  </a:lnTo>
                  <a:lnTo>
                    <a:pt x="4782726" y="6341046"/>
                  </a:lnTo>
                  <a:lnTo>
                    <a:pt x="4763680" y="6365913"/>
                  </a:lnTo>
                  <a:lnTo>
                    <a:pt x="4743576" y="6391310"/>
                  </a:lnTo>
                  <a:lnTo>
                    <a:pt x="4723471" y="6416178"/>
                  </a:lnTo>
                  <a:lnTo>
                    <a:pt x="4702309" y="6440516"/>
                  </a:lnTo>
                  <a:lnTo>
                    <a:pt x="4681146" y="6464855"/>
                  </a:lnTo>
                  <a:lnTo>
                    <a:pt x="4659455" y="6487606"/>
                  </a:lnTo>
                  <a:lnTo>
                    <a:pt x="4636705" y="6509828"/>
                  </a:lnTo>
                  <a:lnTo>
                    <a:pt x="4615014" y="6530992"/>
                  </a:lnTo>
                  <a:lnTo>
                    <a:pt x="4592264" y="6551098"/>
                  </a:lnTo>
                  <a:lnTo>
                    <a:pt x="4568985" y="6570146"/>
                  </a:lnTo>
                  <a:lnTo>
                    <a:pt x="4545706" y="6588135"/>
                  </a:lnTo>
                  <a:lnTo>
                    <a:pt x="4522428" y="6603479"/>
                  </a:lnTo>
                  <a:lnTo>
                    <a:pt x="4499678" y="6617764"/>
                  </a:lnTo>
                  <a:lnTo>
                    <a:pt x="4475870" y="6630992"/>
                  </a:lnTo>
                  <a:lnTo>
                    <a:pt x="4453120" y="6641574"/>
                  </a:lnTo>
                  <a:lnTo>
                    <a:pt x="4440952" y="6646336"/>
                  </a:lnTo>
                  <a:lnTo>
                    <a:pt x="4429842" y="6650569"/>
                  </a:lnTo>
                  <a:lnTo>
                    <a:pt x="4418202" y="6654272"/>
                  </a:lnTo>
                  <a:lnTo>
                    <a:pt x="4407092" y="6656918"/>
                  </a:lnTo>
                  <a:lnTo>
                    <a:pt x="4395453" y="6660092"/>
                  </a:lnTo>
                  <a:lnTo>
                    <a:pt x="4384871" y="6662209"/>
                  </a:lnTo>
                  <a:lnTo>
                    <a:pt x="4373232" y="6662738"/>
                  </a:lnTo>
                  <a:lnTo>
                    <a:pt x="4362122" y="6664325"/>
                  </a:lnTo>
                  <a:lnTo>
                    <a:pt x="4351540" y="6664325"/>
                  </a:lnTo>
                  <a:lnTo>
                    <a:pt x="4340430" y="6663267"/>
                  </a:lnTo>
                  <a:lnTo>
                    <a:pt x="4329849" y="6662738"/>
                  </a:lnTo>
                  <a:lnTo>
                    <a:pt x="4319268" y="6660621"/>
                  </a:lnTo>
                  <a:lnTo>
                    <a:pt x="4238850" y="6644219"/>
                  </a:lnTo>
                  <a:lnTo>
                    <a:pt x="4169014" y="6628876"/>
                  </a:lnTo>
                  <a:lnTo>
                    <a:pt x="4109230" y="6614590"/>
                  </a:lnTo>
                  <a:lnTo>
                    <a:pt x="4060027" y="6602421"/>
                  </a:lnTo>
                  <a:lnTo>
                    <a:pt x="4021934" y="6592368"/>
                  </a:lnTo>
                  <a:lnTo>
                    <a:pt x="3993365" y="6584960"/>
                  </a:lnTo>
                  <a:lnTo>
                    <a:pt x="3971144" y="6578611"/>
                  </a:lnTo>
                  <a:lnTo>
                    <a:pt x="3984900" y="6576495"/>
                  </a:lnTo>
                  <a:lnTo>
                    <a:pt x="4000243" y="6573849"/>
                  </a:lnTo>
                  <a:lnTo>
                    <a:pt x="4021934" y="6569616"/>
                  </a:lnTo>
                  <a:lnTo>
                    <a:pt x="4046800" y="6563267"/>
                  </a:lnTo>
                  <a:lnTo>
                    <a:pt x="4075899" y="6554802"/>
                  </a:lnTo>
                  <a:lnTo>
                    <a:pt x="4091241" y="6549511"/>
                  </a:lnTo>
                  <a:lnTo>
                    <a:pt x="4107642" y="6543162"/>
                  </a:lnTo>
                  <a:lnTo>
                    <a:pt x="4124043" y="6536812"/>
                  </a:lnTo>
                  <a:lnTo>
                    <a:pt x="4141502" y="6529405"/>
                  </a:lnTo>
                  <a:lnTo>
                    <a:pt x="4158961" y="6520939"/>
                  </a:lnTo>
                  <a:lnTo>
                    <a:pt x="4176420" y="6511945"/>
                  </a:lnTo>
                  <a:lnTo>
                    <a:pt x="4194938" y="6501892"/>
                  </a:lnTo>
                  <a:lnTo>
                    <a:pt x="4212397" y="6491310"/>
                  </a:lnTo>
                  <a:lnTo>
                    <a:pt x="4230385" y="6479670"/>
                  </a:lnTo>
                  <a:lnTo>
                    <a:pt x="4248373" y="6466971"/>
                  </a:lnTo>
                  <a:lnTo>
                    <a:pt x="4265303" y="6452686"/>
                  </a:lnTo>
                  <a:lnTo>
                    <a:pt x="4282233" y="6437871"/>
                  </a:lnTo>
                  <a:lnTo>
                    <a:pt x="4299163" y="6421998"/>
                  </a:lnTo>
                  <a:lnTo>
                    <a:pt x="4315564" y="6405067"/>
                  </a:lnTo>
                  <a:lnTo>
                    <a:pt x="4331436" y="6386548"/>
                  </a:lnTo>
                  <a:lnTo>
                    <a:pt x="4346250" y="6367501"/>
                  </a:lnTo>
                  <a:lnTo>
                    <a:pt x="4360534" y="6346866"/>
                  </a:lnTo>
                  <a:lnTo>
                    <a:pt x="4373232" y="6324644"/>
                  </a:lnTo>
                  <a:lnTo>
                    <a:pt x="4386458" y="6300834"/>
                  </a:lnTo>
                  <a:lnTo>
                    <a:pt x="4397569" y="6275967"/>
                  </a:lnTo>
                  <a:lnTo>
                    <a:pt x="4405505" y="6254803"/>
                  </a:lnTo>
                  <a:lnTo>
                    <a:pt x="4412383" y="6231522"/>
                  </a:lnTo>
                  <a:lnTo>
                    <a:pt x="4418731" y="6207184"/>
                  </a:lnTo>
                  <a:lnTo>
                    <a:pt x="4424551" y="6180729"/>
                  </a:lnTo>
                  <a:lnTo>
                    <a:pt x="4428783" y="6153745"/>
                  </a:lnTo>
                  <a:lnTo>
                    <a:pt x="4431958" y="6125703"/>
                  </a:lnTo>
                  <a:lnTo>
                    <a:pt x="4434074" y="6096602"/>
                  </a:lnTo>
                  <a:lnTo>
                    <a:pt x="4434603" y="6065914"/>
                  </a:lnTo>
                  <a:lnTo>
                    <a:pt x="4434603" y="6035227"/>
                  </a:lnTo>
                  <a:lnTo>
                    <a:pt x="4433016" y="6003481"/>
                  </a:lnTo>
                  <a:lnTo>
                    <a:pt x="4430371" y="5971206"/>
                  </a:lnTo>
                  <a:lnTo>
                    <a:pt x="4426667" y="5938402"/>
                  </a:lnTo>
                  <a:lnTo>
                    <a:pt x="4421906" y="5905068"/>
                  </a:lnTo>
                  <a:lnTo>
                    <a:pt x="4415557" y="5871735"/>
                  </a:lnTo>
                  <a:lnTo>
                    <a:pt x="4408150" y="5838402"/>
                  </a:lnTo>
                  <a:lnTo>
                    <a:pt x="4399156" y="5804011"/>
                  </a:lnTo>
                  <a:lnTo>
                    <a:pt x="4389104" y="5769619"/>
                  </a:lnTo>
                  <a:lnTo>
                    <a:pt x="4377464" y="5735757"/>
                  </a:lnTo>
                  <a:lnTo>
                    <a:pt x="4365825" y="5701895"/>
                  </a:lnTo>
                  <a:lnTo>
                    <a:pt x="4351540" y="5668032"/>
                  </a:lnTo>
                  <a:lnTo>
                    <a:pt x="4336198" y="5635228"/>
                  </a:lnTo>
                  <a:lnTo>
                    <a:pt x="4319268" y="5601895"/>
                  </a:lnTo>
                  <a:lnTo>
                    <a:pt x="4301279" y="5569620"/>
                  </a:lnTo>
                  <a:lnTo>
                    <a:pt x="4282233" y="5537874"/>
                  </a:lnTo>
                  <a:lnTo>
                    <a:pt x="4261071" y="5506128"/>
                  </a:lnTo>
                  <a:lnTo>
                    <a:pt x="4238850" y="5475440"/>
                  </a:lnTo>
                  <a:lnTo>
                    <a:pt x="4227211" y="5461684"/>
                  </a:lnTo>
                  <a:lnTo>
                    <a:pt x="4215571" y="5446340"/>
                  </a:lnTo>
                  <a:lnTo>
                    <a:pt x="4202345" y="5432054"/>
                  </a:lnTo>
                  <a:lnTo>
                    <a:pt x="4189647" y="5417769"/>
                  </a:lnTo>
                  <a:lnTo>
                    <a:pt x="4176950" y="5404012"/>
                  </a:lnTo>
                  <a:lnTo>
                    <a:pt x="4163194" y="5390255"/>
                  </a:lnTo>
                  <a:lnTo>
                    <a:pt x="4148909" y="5377557"/>
                  </a:lnTo>
                  <a:lnTo>
                    <a:pt x="4135154" y="5363800"/>
                  </a:lnTo>
                  <a:lnTo>
                    <a:pt x="4119811" y="5351631"/>
                  </a:lnTo>
                  <a:lnTo>
                    <a:pt x="4104997" y="5338933"/>
                  </a:lnTo>
                  <a:lnTo>
                    <a:pt x="4090183" y="5326764"/>
                  </a:lnTo>
                  <a:lnTo>
                    <a:pt x="4073782" y="5315652"/>
                  </a:lnTo>
                  <a:lnTo>
                    <a:pt x="4060027" y="5305600"/>
                  </a:lnTo>
                  <a:lnTo>
                    <a:pt x="4045742" y="5296076"/>
                  </a:lnTo>
                  <a:lnTo>
                    <a:pt x="4031457" y="5287610"/>
                  </a:lnTo>
                  <a:lnTo>
                    <a:pt x="4017702" y="5279145"/>
                  </a:lnTo>
                  <a:lnTo>
                    <a:pt x="4003417" y="5272266"/>
                  </a:lnTo>
                  <a:lnTo>
                    <a:pt x="3989132" y="5264330"/>
                  </a:lnTo>
                  <a:lnTo>
                    <a:pt x="3974848" y="5257981"/>
                  </a:lnTo>
                  <a:lnTo>
                    <a:pt x="3960563" y="5251632"/>
                  </a:lnTo>
                  <a:lnTo>
                    <a:pt x="3931464" y="5239991"/>
                  </a:lnTo>
                  <a:lnTo>
                    <a:pt x="3902895" y="5230468"/>
                  </a:lnTo>
                  <a:lnTo>
                    <a:pt x="3874326" y="5223060"/>
                  </a:lnTo>
                  <a:lnTo>
                    <a:pt x="3845227" y="5216711"/>
                  </a:lnTo>
                  <a:lnTo>
                    <a:pt x="3816658" y="5211420"/>
                  </a:lnTo>
                  <a:lnTo>
                    <a:pt x="3789147" y="5207716"/>
                  </a:lnTo>
                  <a:lnTo>
                    <a:pt x="3760577" y="5206658"/>
                  </a:lnTo>
                  <a:lnTo>
                    <a:pt x="3732537" y="5205600"/>
                  </a:lnTo>
                  <a:lnTo>
                    <a:pt x="3705026" y="5205600"/>
                  </a:lnTo>
                  <a:lnTo>
                    <a:pt x="3678043" y="5207716"/>
                  </a:lnTo>
                  <a:lnTo>
                    <a:pt x="3651590" y="5209833"/>
                  </a:lnTo>
                  <a:lnTo>
                    <a:pt x="3625137" y="5213536"/>
                  </a:lnTo>
                  <a:lnTo>
                    <a:pt x="3599742" y="5218827"/>
                  </a:lnTo>
                  <a:lnTo>
                    <a:pt x="3574347" y="5223589"/>
                  </a:lnTo>
                  <a:lnTo>
                    <a:pt x="3550539" y="5229938"/>
                  </a:lnTo>
                  <a:lnTo>
                    <a:pt x="3526203" y="5237346"/>
                  </a:lnTo>
                  <a:lnTo>
                    <a:pt x="3503453" y="5244224"/>
                  </a:lnTo>
                  <a:lnTo>
                    <a:pt x="3481232" y="5252161"/>
                  </a:lnTo>
                  <a:lnTo>
                    <a:pt x="3460070" y="5260626"/>
                  </a:lnTo>
                  <a:lnTo>
                    <a:pt x="3439436" y="5269092"/>
                  </a:lnTo>
                  <a:lnTo>
                    <a:pt x="3419861" y="5278616"/>
                  </a:lnTo>
                  <a:lnTo>
                    <a:pt x="3401344" y="5287610"/>
                  </a:lnTo>
                  <a:lnTo>
                    <a:pt x="3384414" y="5297134"/>
                  </a:lnTo>
                  <a:lnTo>
                    <a:pt x="3368013" y="5306658"/>
                  </a:lnTo>
                  <a:lnTo>
                    <a:pt x="3353199" y="5316182"/>
                  </a:lnTo>
                  <a:lnTo>
                    <a:pt x="3338914" y="5325176"/>
                  </a:lnTo>
                  <a:lnTo>
                    <a:pt x="3326746" y="5334700"/>
                  </a:lnTo>
                  <a:lnTo>
                    <a:pt x="3315636" y="5343695"/>
                  </a:lnTo>
                  <a:lnTo>
                    <a:pt x="3297118" y="5360097"/>
                  </a:lnTo>
                  <a:lnTo>
                    <a:pt x="3280717" y="5377557"/>
                  </a:lnTo>
                  <a:lnTo>
                    <a:pt x="3265375" y="5394488"/>
                  </a:lnTo>
                  <a:lnTo>
                    <a:pt x="3251619" y="5411419"/>
                  </a:lnTo>
                  <a:lnTo>
                    <a:pt x="3239451" y="5429409"/>
                  </a:lnTo>
                  <a:lnTo>
                    <a:pt x="3227811" y="5446340"/>
                  </a:lnTo>
                  <a:lnTo>
                    <a:pt x="3217759" y="5463800"/>
                  </a:lnTo>
                  <a:lnTo>
                    <a:pt x="3209294" y="5480731"/>
                  </a:lnTo>
                  <a:lnTo>
                    <a:pt x="3201358" y="5497662"/>
                  </a:lnTo>
                  <a:lnTo>
                    <a:pt x="3194480" y="5515123"/>
                  </a:lnTo>
                  <a:lnTo>
                    <a:pt x="3188661" y="5530996"/>
                  </a:lnTo>
                  <a:lnTo>
                    <a:pt x="3183899" y="5547398"/>
                  </a:lnTo>
                  <a:lnTo>
                    <a:pt x="3180196" y="5563271"/>
                  </a:lnTo>
                  <a:lnTo>
                    <a:pt x="3176492" y="5579144"/>
                  </a:lnTo>
                  <a:lnTo>
                    <a:pt x="3174376" y="5594487"/>
                  </a:lnTo>
                  <a:lnTo>
                    <a:pt x="3172260" y="5608773"/>
                  </a:lnTo>
                  <a:lnTo>
                    <a:pt x="3170672" y="5623059"/>
                  </a:lnTo>
                  <a:lnTo>
                    <a:pt x="3170144" y="5636815"/>
                  </a:lnTo>
                  <a:lnTo>
                    <a:pt x="3170144" y="5662212"/>
                  </a:lnTo>
                  <a:lnTo>
                    <a:pt x="3171731" y="5684963"/>
                  </a:lnTo>
                  <a:lnTo>
                    <a:pt x="3173847" y="5704540"/>
                  </a:lnTo>
                  <a:lnTo>
                    <a:pt x="3175963" y="5719884"/>
                  </a:lnTo>
                  <a:lnTo>
                    <a:pt x="3178608" y="5731524"/>
                  </a:lnTo>
                  <a:lnTo>
                    <a:pt x="3180725" y="5741577"/>
                  </a:lnTo>
                  <a:lnTo>
                    <a:pt x="1802517" y="4665919"/>
                  </a:lnTo>
                  <a:lnTo>
                    <a:pt x="0" y="6644748"/>
                  </a:lnTo>
                  <a:lnTo>
                    <a:pt x="31215" y="6575437"/>
                  </a:lnTo>
                  <a:lnTo>
                    <a:pt x="67192" y="6495014"/>
                  </a:lnTo>
                  <a:lnTo>
                    <a:pt x="113749" y="6388136"/>
                  </a:lnTo>
                  <a:lnTo>
                    <a:pt x="169301" y="6258506"/>
                  </a:lnTo>
                  <a:lnTo>
                    <a:pt x="198928" y="6187078"/>
                  </a:lnTo>
                  <a:lnTo>
                    <a:pt x="229614" y="6111417"/>
                  </a:lnTo>
                  <a:lnTo>
                    <a:pt x="261887" y="6032052"/>
                  </a:lnTo>
                  <a:lnTo>
                    <a:pt x="295218" y="5950042"/>
                  </a:lnTo>
                  <a:lnTo>
                    <a:pt x="328019" y="5864328"/>
                  </a:lnTo>
                  <a:lnTo>
                    <a:pt x="361350" y="5777027"/>
                  </a:lnTo>
                  <a:lnTo>
                    <a:pt x="651806" y="5647926"/>
                  </a:lnTo>
                  <a:lnTo>
                    <a:pt x="401559" y="5670149"/>
                  </a:lnTo>
                  <a:lnTo>
                    <a:pt x="426425" y="5599778"/>
                  </a:lnTo>
                  <a:lnTo>
                    <a:pt x="451291" y="5529937"/>
                  </a:lnTo>
                  <a:lnTo>
                    <a:pt x="777194" y="5430996"/>
                  </a:lnTo>
                  <a:lnTo>
                    <a:pt x="480919" y="5441578"/>
                  </a:lnTo>
                  <a:lnTo>
                    <a:pt x="509488" y="5353748"/>
                  </a:lnTo>
                  <a:lnTo>
                    <a:pt x="894116" y="5255864"/>
                  </a:lnTo>
                  <a:lnTo>
                    <a:pt x="527476" y="5297663"/>
                  </a:lnTo>
                  <a:lnTo>
                    <a:pt x="551813" y="5219886"/>
                  </a:lnTo>
                  <a:lnTo>
                    <a:pt x="573504" y="5143166"/>
                  </a:lnTo>
                  <a:lnTo>
                    <a:pt x="595196" y="5067505"/>
                  </a:lnTo>
                  <a:lnTo>
                    <a:pt x="613713" y="4992902"/>
                  </a:lnTo>
                  <a:lnTo>
                    <a:pt x="631172" y="4920945"/>
                  </a:lnTo>
                  <a:lnTo>
                    <a:pt x="645986" y="4850575"/>
                  </a:lnTo>
                  <a:lnTo>
                    <a:pt x="652864" y="4815654"/>
                  </a:lnTo>
                  <a:lnTo>
                    <a:pt x="659213" y="4782321"/>
                  </a:lnTo>
                  <a:lnTo>
                    <a:pt x="664503" y="4748459"/>
                  </a:lnTo>
                  <a:lnTo>
                    <a:pt x="669265" y="4716713"/>
                  </a:lnTo>
                  <a:lnTo>
                    <a:pt x="1254408" y="4673856"/>
                  </a:lnTo>
                  <a:lnTo>
                    <a:pt x="685137" y="4526237"/>
                  </a:lnTo>
                  <a:lnTo>
                    <a:pt x="687782" y="4492375"/>
                  </a:lnTo>
                  <a:lnTo>
                    <a:pt x="688840" y="4461158"/>
                  </a:lnTo>
                  <a:lnTo>
                    <a:pt x="689898" y="4431529"/>
                  </a:lnTo>
                  <a:lnTo>
                    <a:pt x="689898" y="4404015"/>
                  </a:lnTo>
                  <a:lnTo>
                    <a:pt x="688311" y="4342640"/>
                  </a:lnTo>
                  <a:lnTo>
                    <a:pt x="685137" y="4266450"/>
                  </a:lnTo>
                  <a:lnTo>
                    <a:pt x="1096747" y="4239995"/>
                  </a:lnTo>
                  <a:lnTo>
                    <a:pt x="873483" y="4215127"/>
                  </a:lnTo>
                  <a:lnTo>
                    <a:pt x="680904" y="4179148"/>
                  </a:lnTo>
                  <a:lnTo>
                    <a:pt x="678259" y="4124651"/>
                  </a:lnTo>
                  <a:lnTo>
                    <a:pt x="674555" y="4070154"/>
                  </a:lnTo>
                  <a:lnTo>
                    <a:pt x="985644" y="4032059"/>
                  </a:lnTo>
                  <a:lnTo>
                    <a:pt x="667148" y="3963805"/>
                  </a:lnTo>
                  <a:lnTo>
                    <a:pt x="660271" y="3893435"/>
                  </a:lnTo>
                  <a:lnTo>
                    <a:pt x="653393" y="3822007"/>
                  </a:lnTo>
                  <a:lnTo>
                    <a:pt x="1047016" y="3844229"/>
                  </a:lnTo>
                  <a:lnTo>
                    <a:pt x="643870" y="3736822"/>
                  </a:lnTo>
                  <a:lnTo>
                    <a:pt x="636992" y="3670685"/>
                  </a:lnTo>
                  <a:lnTo>
                    <a:pt x="629056" y="3604018"/>
                  </a:lnTo>
                  <a:lnTo>
                    <a:pt x="937500" y="3660632"/>
                  </a:lnTo>
                  <a:lnTo>
                    <a:pt x="616888" y="3511426"/>
                  </a:lnTo>
                  <a:lnTo>
                    <a:pt x="603661" y="3415659"/>
                  </a:lnTo>
                  <a:lnTo>
                    <a:pt x="589905" y="3321480"/>
                  </a:lnTo>
                  <a:lnTo>
                    <a:pt x="576679" y="3230475"/>
                  </a:lnTo>
                  <a:lnTo>
                    <a:pt x="562394" y="3142116"/>
                  </a:lnTo>
                  <a:lnTo>
                    <a:pt x="548639" y="3057988"/>
                  </a:lnTo>
                  <a:lnTo>
                    <a:pt x="535412" y="2977566"/>
                  </a:lnTo>
                  <a:lnTo>
                    <a:pt x="510017" y="2833122"/>
                  </a:lnTo>
                  <a:lnTo>
                    <a:pt x="488325" y="2712487"/>
                  </a:lnTo>
                  <a:lnTo>
                    <a:pt x="470337" y="2621482"/>
                  </a:lnTo>
                  <a:lnTo>
                    <a:pt x="454465" y="2543175"/>
                  </a:lnTo>
                  <a:close/>
                  <a:moveTo>
                    <a:pt x="3189953" y="2146567"/>
                  </a:moveTo>
                  <a:lnTo>
                    <a:pt x="3169314" y="2147095"/>
                  </a:lnTo>
                  <a:lnTo>
                    <a:pt x="3147616" y="2147625"/>
                  </a:lnTo>
                  <a:lnTo>
                    <a:pt x="3126448" y="2148683"/>
                  </a:lnTo>
                  <a:lnTo>
                    <a:pt x="3104220" y="2149741"/>
                  </a:lnTo>
                  <a:lnTo>
                    <a:pt x="3082522" y="2151857"/>
                  </a:lnTo>
                  <a:lnTo>
                    <a:pt x="3059766" y="2155033"/>
                  </a:lnTo>
                  <a:lnTo>
                    <a:pt x="3036480" y="2157677"/>
                  </a:lnTo>
                  <a:lnTo>
                    <a:pt x="3013194" y="2161910"/>
                  </a:lnTo>
                  <a:lnTo>
                    <a:pt x="2989909" y="2166143"/>
                  </a:lnTo>
                  <a:lnTo>
                    <a:pt x="2965565" y="2171434"/>
                  </a:lnTo>
                  <a:lnTo>
                    <a:pt x="2941220" y="2176725"/>
                  </a:lnTo>
                  <a:lnTo>
                    <a:pt x="2916877" y="2183603"/>
                  </a:lnTo>
                  <a:lnTo>
                    <a:pt x="2892004" y="2191010"/>
                  </a:lnTo>
                  <a:lnTo>
                    <a:pt x="2868188" y="2198947"/>
                  </a:lnTo>
                  <a:lnTo>
                    <a:pt x="2842257" y="2207413"/>
                  </a:lnTo>
                  <a:lnTo>
                    <a:pt x="2817383" y="2217466"/>
                  </a:lnTo>
                  <a:lnTo>
                    <a:pt x="2791981" y="2227519"/>
                  </a:lnTo>
                  <a:lnTo>
                    <a:pt x="2766050" y="2239159"/>
                  </a:lnTo>
                  <a:lnTo>
                    <a:pt x="2740647" y="2251857"/>
                  </a:lnTo>
                  <a:lnTo>
                    <a:pt x="2714715" y="2264556"/>
                  </a:lnTo>
                  <a:lnTo>
                    <a:pt x="2689313" y="2278841"/>
                  </a:lnTo>
                  <a:lnTo>
                    <a:pt x="2662852" y="2293656"/>
                  </a:lnTo>
                  <a:lnTo>
                    <a:pt x="2636920" y="2310058"/>
                  </a:lnTo>
                  <a:lnTo>
                    <a:pt x="2610988" y="2326990"/>
                  </a:lnTo>
                  <a:lnTo>
                    <a:pt x="2584527" y="2345508"/>
                  </a:lnTo>
                  <a:lnTo>
                    <a:pt x="2558595" y="2365084"/>
                  </a:lnTo>
                  <a:lnTo>
                    <a:pt x="2532664" y="2385719"/>
                  </a:lnTo>
                  <a:lnTo>
                    <a:pt x="2506203" y="2406883"/>
                  </a:lnTo>
                  <a:lnTo>
                    <a:pt x="2480271" y="2430693"/>
                  </a:lnTo>
                  <a:lnTo>
                    <a:pt x="2454340" y="2453973"/>
                  </a:lnTo>
                  <a:lnTo>
                    <a:pt x="2428408" y="2479370"/>
                  </a:lnTo>
                  <a:lnTo>
                    <a:pt x="2401947" y="2505824"/>
                  </a:lnTo>
                  <a:lnTo>
                    <a:pt x="2376544" y="2533867"/>
                  </a:lnTo>
                  <a:lnTo>
                    <a:pt x="2351142" y="2562967"/>
                  </a:lnTo>
                  <a:lnTo>
                    <a:pt x="2341616" y="2580957"/>
                  </a:lnTo>
                  <a:lnTo>
                    <a:pt x="2333149" y="2598417"/>
                  </a:lnTo>
                  <a:lnTo>
                    <a:pt x="2325739" y="2616935"/>
                  </a:lnTo>
                  <a:lnTo>
                    <a:pt x="2319389" y="2635454"/>
                  </a:lnTo>
                  <a:lnTo>
                    <a:pt x="2314625" y="2653972"/>
                  </a:lnTo>
                  <a:lnTo>
                    <a:pt x="2309333" y="2673549"/>
                  </a:lnTo>
                  <a:lnTo>
                    <a:pt x="2306688" y="2692067"/>
                  </a:lnTo>
                  <a:lnTo>
                    <a:pt x="2304570" y="2710586"/>
                  </a:lnTo>
                  <a:lnTo>
                    <a:pt x="2304041" y="2729104"/>
                  </a:lnTo>
                  <a:lnTo>
                    <a:pt x="2304041" y="2746565"/>
                  </a:lnTo>
                  <a:lnTo>
                    <a:pt x="2305100" y="2764554"/>
                  </a:lnTo>
                  <a:lnTo>
                    <a:pt x="2308275" y="2781485"/>
                  </a:lnTo>
                  <a:lnTo>
                    <a:pt x="2311450" y="2798416"/>
                  </a:lnTo>
                  <a:lnTo>
                    <a:pt x="2317272" y="2814289"/>
                  </a:lnTo>
                  <a:lnTo>
                    <a:pt x="2323622" y="2830162"/>
                  </a:lnTo>
                  <a:lnTo>
                    <a:pt x="2331561" y="2844448"/>
                  </a:lnTo>
                  <a:lnTo>
                    <a:pt x="2336853" y="2851326"/>
                  </a:lnTo>
                  <a:lnTo>
                    <a:pt x="2341087" y="2857675"/>
                  </a:lnTo>
                  <a:lnTo>
                    <a:pt x="2346379" y="2864025"/>
                  </a:lnTo>
                  <a:lnTo>
                    <a:pt x="2352200" y="2869844"/>
                  </a:lnTo>
                  <a:lnTo>
                    <a:pt x="2358022" y="2876194"/>
                  </a:lnTo>
                  <a:lnTo>
                    <a:pt x="2364372" y="2882014"/>
                  </a:lnTo>
                  <a:lnTo>
                    <a:pt x="2370723" y="2886776"/>
                  </a:lnTo>
                  <a:lnTo>
                    <a:pt x="2378132" y="2892067"/>
                  </a:lnTo>
                  <a:lnTo>
                    <a:pt x="2385541" y="2896829"/>
                  </a:lnTo>
                  <a:lnTo>
                    <a:pt x="2393480" y="2901061"/>
                  </a:lnTo>
                  <a:lnTo>
                    <a:pt x="2401417" y="2904765"/>
                  </a:lnTo>
                  <a:lnTo>
                    <a:pt x="2409885" y="2908998"/>
                  </a:lnTo>
                  <a:lnTo>
                    <a:pt x="2419411" y="2911643"/>
                  </a:lnTo>
                  <a:lnTo>
                    <a:pt x="2428408" y="2914818"/>
                  </a:lnTo>
                  <a:lnTo>
                    <a:pt x="2438463" y="2917463"/>
                  </a:lnTo>
                  <a:lnTo>
                    <a:pt x="2448518" y="2919580"/>
                  </a:lnTo>
                  <a:lnTo>
                    <a:pt x="2459103" y="2921696"/>
                  </a:lnTo>
                  <a:lnTo>
                    <a:pt x="2470745" y="2922755"/>
                  </a:lnTo>
                  <a:lnTo>
                    <a:pt x="2481859" y="2923812"/>
                  </a:lnTo>
                  <a:lnTo>
                    <a:pt x="2493501" y="2924871"/>
                  </a:lnTo>
                  <a:lnTo>
                    <a:pt x="2506203" y="2924871"/>
                  </a:lnTo>
                  <a:lnTo>
                    <a:pt x="2518904" y="2923812"/>
                  </a:lnTo>
                  <a:lnTo>
                    <a:pt x="2531606" y="2923283"/>
                  </a:lnTo>
                  <a:lnTo>
                    <a:pt x="2545365" y="2921696"/>
                  </a:lnTo>
                  <a:lnTo>
                    <a:pt x="2559654" y="2920638"/>
                  </a:lnTo>
                  <a:lnTo>
                    <a:pt x="2574472" y="2917463"/>
                  </a:lnTo>
                  <a:lnTo>
                    <a:pt x="2604638" y="2911643"/>
                  </a:lnTo>
                  <a:lnTo>
                    <a:pt x="2636391" y="2903178"/>
                  </a:lnTo>
                  <a:lnTo>
                    <a:pt x="2670790" y="2892596"/>
                  </a:lnTo>
                  <a:lnTo>
                    <a:pt x="2718949" y="2837041"/>
                  </a:lnTo>
                  <a:lnTo>
                    <a:pt x="2766050" y="2784659"/>
                  </a:lnTo>
                  <a:lnTo>
                    <a:pt x="2812620" y="2734396"/>
                  </a:lnTo>
                  <a:lnTo>
                    <a:pt x="2857075" y="2687305"/>
                  </a:lnTo>
                  <a:lnTo>
                    <a:pt x="2900471" y="2643919"/>
                  </a:lnTo>
                  <a:lnTo>
                    <a:pt x="2943338" y="2602650"/>
                  </a:lnTo>
                  <a:lnTo>
                    <a:pt x="2984617" y="2563497"/>
                  </a:lnTo>
                  <a:lnTo>
                    <a:pt x="3025367" y="2528046"/>
                  </a:lnTo>
                  <a:lnTo>
                    <a:pt x="3063999" y="2494713"/>
                  </a:lnTo>
                  <a:lnTo>
                    <a:pt x="3101574" y="2463496"/>
                  </a:lnTo>
                  <a:lnTo>
                    <a:pt x="3138090" y="2433867"/>
                  </a:lnTo>
                  <a:lnTo>
                    <a:pt x="3172489" y="2407941"/>
                  </a:lnTo>
                  <a:lnTo>
                    <a:pt x="3206359" y="2382545"/>
                  </a:lnTo>
                  <a:lnTo>
                    <a:pt x="3238112" y="2360851"/>
                  </a:lnTo>
                  <a:lnTo>
                    <a:pt x="3268807" y="2340216"/>
                  </a:lnTo>
                  <a:lnTo>
                    <a:pt x="3297914" y="2321698"/>
                  </a:lnTo>
                  <a:lnTo>
                    <a:pt x="3324904" y="2304238"/>
                  </a:lnTo>
                  <a:lnTo>
                    <a:pt x="3351365" y="2289423"/>
                  </a:lnTo>
                  <a:lnTo>
                    <a:pt x="3375709" y="2276196"/>
                  </a:lnTo>
                  <a:lnTo>
                    <a:pt x="3398465" y="2264026"/>
                  </a:lnTo>
                  <a:lnTo>
                    <a:pt x="3419634" y="2253973"/>
                  </a:lnTo>
                  <a:lnTo>
                    <a:pt x="3439215" y="2244449"/>
                  </a:lnTo>
                  <a:lnTo>
                    <a:pt x="3456680" y="2237043"/>
                  </a:lnTo>
                  <a:lnTo>
                    <a:pt x="3473085" y="2229635"/>
                  </a:lnTo>
                  <a:lnTo>
                    <a:pt x="3499546" y="2219582"/>
                  </a:lnTo>
                  <a:lnTo>
                    <a:pt x="3519657" y="2213233"/>
                  </a:lnTo>
                  <a:lnTo>
                    <a:pt x="3530770" y="2210587"/>
                  </a:lnTo>
                  <a:lnTo>
                    <a:pt x="3535004" y="2209000"/>
                  </a:lnTo>
                  <a:lnTo>
                    <a:pt x="3528124" y="2206354"/>
                  </a:lnTo>
                  <a:lnTo>
                    <a:pt x="3506955" y="2198418"/>
                  </a:lnTo>
                  <a:lnTo>
                    <a:pt x="3491079" y="2193127"/>
                  </a:lnTo>
                  <a:lnTo>
                    <a:pt x="3472556" y="2186778"/>
                  </a:lnTo>
                  <a:lnTo>
                    <a:pt x="3451387" y="2181487"/>
                  </a:lnTo>
                  <a:lnTo>
                    <a:pt x="3427043" y="2174609"/>
                  </a:lnTo>
                  <a:lnTo>
                    <a:pt x="3400053" y="2169318"/>
                  </a:lnTo>
                  <a:lnTo>
                    <a:pt x="3370946" y="2162969"/>
                  </a:lnTo>
                  <a:lnTo>
                    <a:pt x="3338664" y="2157677"/>
                  </a:lnTo>
                  <a:lnTo>
                    <a:pt x="3304265" y="2153445"/>
                  </a:lnTo>
                  <a:lnTo>
                    <a:pt x="3268278" y="2149741"/>
                  </a:lnTo>
                  <a:lnTo>
                    <a:pt x="3229645" y="2147625"/>
                  </a:lnTo>
                  <a:lnTo>
                    <a:pt x="3189953" y="2146567"/>
                  </a:lnTo>
                  <a:close/>
                  <a:moveTo>
                    <a:pt x="4434676" y="1782547"/>
                  </a:moveTo>
                  <a:lnTo>
                    <a:pt x="4418270" y="1783076"/>
                  </a:lnTo>
                  <a:lnTo>
                    <a:pt x="4403452" y="1784663"/>
                  </a:lnTo>
                  <a:lnTo>
                    <a:pt x="4388634" y="1786779"/>
                  </a:lnTo>
                  <a:lnTo>
                    <a:pt x="4374345" y="1790483"/>
                  </a:lnTo>
                  <a:lnTo>
                    <a:pt x="4358997" y="1794716"/>
                  </a:lnTo>
                  <a:lnTo>
                    <a:pt x="4343121" y="1801065"/>
                  </a:lnTo>
                  <a:lnTo>
                    <a:pt x="4325657" y="1809002"/>
                  </a:lnTo>
                  <a:lnTo>
                    <a:pt x="4306605" y="1817996"/>
                  </a:lnTo>
                  <a:lnTo>
                    <a:pt x="4286494" y="1828578"/>
                  </a:lnTo>
                  <a:lnTo>
                    <a:pt x="4265855" y="1840218"/>
                  </a:lnTo>
                  <a:lnTo>
                    <a:pt x="4243628" y="1852917"/>
                  </a:lnTo>
                  <a:lnTo>
                    <a:pt x="4221930" y="1866673"/>
                  </a:lnTo>
                  <a:lnTo>
                    <a:pt x="4175359" y="1895774"/>
                  </a:lnTo>
                  <a:lnTo>
                    <a:pt x="4127729" y="1927520"/>
                  </a:lnTo>
                  <a:lnTo>
                    <a:pt x="4079570" y="1961382"/>
                  </a:lnTo>
                  <a:lnTo>
                    <a:pt x="4032469" y="1994715"/>
                  </a:lnTo>
                  <a:lnTo>
                    <a:pt x="3986957" y="2028049"/>
                  </a:lnTo>
                  <a:lnTo>
                    <a:pt x="3944090" y="2060323"/>
                  </a:lnTo>
                  <a:lnTo>
                    <a:pt x="3870529" y="2115878"/>
                  </a:lnTo>
                  <a:lnTo>
                    <a:pt x="3820782" y="2153974"/>
                  </a:lnTo>
                  <a:lnTo>
                    <a:pt x="3802259" y="2169318"/>
                  </a:lnTo>
                  <a:lnTo>
                    <a:pt x="3816019" y="2176196"/>
                  </a:lnTo>
                  <a:lnTo>
                    <a:pt x="3832425" y="2184132"/>
                  </a:lnTo>
                  <a:lnTo>
                    <a:pt x="3854123" y="2194714"/>
                  </a:lnTo>
                  <a:lnTo>
                    <a:pt x="3881113" y="2206884"/>
                  </a:lnTo>
                  <a:lnTo>
                    <a:pt x="3912866" y="2220640"/>
                  </a:lnTo>
                  <a:lnTo>
                    <a:pt x="3948324" y="2233868"/>
                  </a:lnTo>
                  <a:lnTo>
                    <a:pt x="3986957" y="2247624"/>
                  </a:lnTo>
                  <a:lnTo>
                    <a:pt x="4028236" y="2260852"/>
                  </a:lnTo>
                  <a:lnTo>
                    <a:pt x="4049934" y="2267201"/>
                  </a:lnTo>
                  <a:lnTo>
                    <a:pt x="4072161" y="2273021"/>
                  </a:lnTo>
                  <a:lnTo>
                    <a:pt x="4094917" y="2278841"/>
                  </a:lnTo>
                  <a:lnTo>
                    <a:pt x="4117674" y="2283603"/>
                  </a:lnTo>
                  <a:lnTo>
                    <a:pt x="4141489" y="2288894"/>
                  </a:lnTo>
                  <a:lnTo>
                    <a:pt x="4164774" y="2292069"/>
                  </a:lnTo>
                  <a:lnTo>
                    <a:pt x="4189118" y="2295773"/>
                  </a:lnTo>
                  <a:lnTo>
                    <a:pt x="4212404" y="2297889"/>
                  </a:lnTo>
                  <a:lnTo>
                    <a:pt x="4236748" y="2299476"/>
                  </a:lnTo>
                  <a:lnTo>
                    <a:pt x="4261092" y="2300005"/>
                  </a:lnTo>
                  <a:lnTo>
                    <a:pt x="4284378" y="2300005"/>
                  </a:lnTo>
                  <a:lnTo>
                    <a:pt x="4308192" y="2298947"/>
                  </a:lnTo>
                  <a:lnTo>
                    <a:pt x="4331478" y="2296830"/>
                  </a:lnTo>
                  <a:lnTo>
                    <a:pt x="4354764" y="2293127"/>
                  </a:lnTo>
                  <a:lnTo>
                    <a:pt x="4399218" y="2283603"/>
                  </a:lnTo>
                  <a:lnTo>
                    <a:pt x="4442085" y="2274609"/>
                  </a:lnTo>
                  <a:lnTo>
                    <a:pt x="4481776" y="2264026"/>
                  </a:lnTo>
                  <a:lnTo>
                    <a:pt x="4518821" y="2252386"/>
                  </a:lnTo>
                  <a:lnTo>
                    <a:pt x="4536815" y="2246566"/>
                  </a:lnTo>
                  <a:lnTo>
                    <a:pt x="4554279" y="2240217"/>
                  </a:lnTo>
                  <a:lnTo>
                    <a:pt x="4570685" y="2233868"/>
                  </a:lnTo>
                  <a:lnTo>
                    <a:pt x="4586561" y="2226989"/>
                  </a:lnTo>
                  <a:lnTo>
                    <a:pt x="4601909" y="2219582"/>
                  </a:lnTo>
                  <a:lnTo>
                    <a:pt x="4616198" y="2212704"/>
                  </a:lnTo>
                  <a:lnTo>
                    <a:pt x="4630487" y="2204767"/>
                  </a:lnTo>
                  <a:lnTo>
                    <a:pt x="4643188" y="2196830"/>
                  </a:lnTo>
                  <a:lnTo>
                    <a:pt x="4656418" y="2188365"/>
                  </a:lnTo>
                  <a:lnTo>
                    <a:pt x="4668590" y="2179900"/>
                  </a:lnTo>
                  <a:lnTo>
                    <a:pt x="4679704" y="2171434"/>
                  </a:lnTo>
                  <a:lnTo>
                    <a:pt x="4690288" y="2161910"/>
                  </a:lnTo>
                  <a:lnTo>
                    <a:pt x="4700343" y="2151857"/>
                  </a:lnTo>
                  <a:lnTo>
                    <a:pt x="4709869" y="2142334"/>
                  </a:lnTo>
                  <a:lnTo>
                    <a:pt x="4718337" y="2132280"/>
                  </a:lnTo>
                  <a:lnTo>
                    <a:pt x="4726275" y="2121170"/>
                  </a:lnTo>
                  <a:lnTo>
                    <a:pt x="4733155" y="2110059"/>
                  </a:lnTo>
                  <a:lnTo>
                    <a:pt x="4739506" y="2098419"/>
                  </a:lnTo>
                  <a:lnTo>
                    <a:pt x="4745327" y="2087307"/>
                  </a:lnTo>
                  <a:lnTo>
                    <a:pt x="4750090" y="2075139"/>
                  </a:lnTo>
                  <a:lnTo>
                    <a:pt x="4754324" y="2062440"/>
                  </a:lnTo>
                  <a:lnTo>
                    <a:pt x="4758028" y="2049742"/>
                  </a:lnTo>
                  <a:lnTo>
                    <a:pt x="4760674" y="2035985"/>
                  </a:lnTo>
                  <a:lnTo>
                    <a:pt x="4762791" y="2022228"/>
                  </a:lnTo>
                  <a:lnTo>
                    <a:pt x="4763850" y="2007943"/>
                  </a:lnTo>
                  <a:lnTo>
                    <a:pt x="4762791" y="1994715"/>
                  </a:lnTo>
                  <a:lnTo>
                    <a:pt x="4760674" y="1980959"/>
                  </a:lnTo>
                  <a:lnTo>
                    <a:pt x="4757499" y="1967731"/>
                  </a:lnTo>
                  <a:lnTo>
                    <a:pt x="4753265" y="1955033"/>
                  </a:lnTo>
                  <a:lnTo>
                    <a:pt x="4746915" y="1941805"/>
                  </a:lnTo>
                  <a:lnTo>
                    <a:pt x="4739506" y="1929107"/>
                  </a:lnTo>
                  <a:lnTo>
                    <a:pt x="4731038" y="1916938"/>
                  </a:lnTo>
                  <a:lnTo>
                    <a:pt x="4721512" y="1905827"/>
                  </a:lnTo>
                  <a:lnTo>
                    <a:pt x="4710928" y="1894187"/>
                  </a:lnTo>
                  <a:lnTo>
                    <a:pt x="4699814" y="1883075"/>
                  </a:lnTo>
                  <a:lnTo>
                    <a:pt x="4687642" y="1871964"/>
                  </a:lnTo>
                  <a:lnTo>
                    <a:pt x="4674941" y="1862440"/>
                  </a:lnTo>
                  <a:lnTo>
                    <a:pt x="4660652" y="1852917"/>
                  </a:lnTo>
                  <a:lnTo>
                    <a:pt x="4646363" y="1843922"/>
                  </a:lnTo>
                  <a:lnTo>
                    <a:pt x="4631545" y="1834927"/>
                  </a:lnTo>
                  <a:lnTo>
                    <a:pt x="4616198" y="1827520"/>
                  </a:lnTo>
                  <a:lnTo>
                    <a:pt x="4600850" y="1819583"/>
                  </a:lnTo>
                  <a:lnTo>
                    <a:pt x="4584445" y="1813234"/>
                  </a:lnTo>
                  <a:lnTo>
                    <a:pt x="4568039" y="1806885"/>
                  </a:lnTo>
                  <a:lnTo>
                    <a:pt x="4550575" y="1801065"/>
                  </a:lnTo>
                  <a:lnTo>
                    <a:pt x="4534698" y="1795774"/>
                  </a:lnTo>
                  <a:lnTo>
                    <a:pt x="4517234" y="1791541"/>
                  </a:lnTo>
                  <a:lnTo>
                    <a:pt x="4500299" y="1788367"/>
                  </a:lnTo>
                  <a:lnTo>
                    <a:pt x="4483893" y="1786250"/>
                  </a:lnTo>
                  <a:lnTo>
                    <a:pt x="4466958" y="1783605"/>
                  </a:lnTo>
                  <a:lnTo>
                    <a:pt x="4450552" y="1782547"/>
                  </a:lnTo>
                  <a:lnTo>
                    <a:pt x="4434676" y="1782547"/>
                  </a:lnTo>
                  <a:close/>
                  <a:moveTo>
                    <a:pt x="1244071" y="1596496"/>
                  </a:moveTo>
                  <a:lnTo>
                    <a:pt x="1231901" y="1597554"/>
                  </a:lnTo>
                  <a:lnTo>
                    <a:pt x="1220259" y="1598612"/>
                  </a:lnTo>
                  <a:lnTo>
                    <a:pt x="1208617" y="1600729"/>
                  </a:lnTo>
                  <a:lnTo>
                    <a:pt x="1196976" y="1602846"/>
                  </a:lnTo>
                  <a:lnTo>
                    <a:pt x="1185863" y="1606021"/>
                  </a:lnTo>
                  <a:lnTo>
                    <a:pt x="1173692" y="1610254"/>
                  </a:lnTo>
                  <a:lnTo>
                    <a:pt x="1162051" y="1614488"/>
                  </a:lnTo>
                  <a:lnTo>
                    <a:pt x="1151467" y="1618721"/>
                  </a:lnTo>
                  <a:lnTo>
                    <a:pt x="1139826" y="1624542"/>
                  </a:lnTo>
                  <a:lnTo>
                    <a:pt x="1129242" y="1630892"/>
                  </a:lnTo>
                  <a:lnTo>
                    <a:pt x="1118659" y="1637242"/>
                  </a:lnTo>
                  <a:lnTo>
                    <a:pt x="1108076" y="1644121"/>
                  </a:lnTo>
                  <a:lnTo>
                    <a:pt x="1098022" y="1652058"/>
                  </a:lnTo>
                  <a:lnTo>
                    <a:pt x="1089026" y="1659996"/>
                  </a:lnTo>
                  <a:lnTo>
                    <a:pt x="1080030" y="1668463"/>
                  </a:lnTo>
                  <a:lnTo>
                    <a:pt x="1071563" y="1676929"/>
                  </a:lnTo>
                  <a:lnTo>
                    <a:pt x="1063626" y="1686454"/>
                  </a:lnTo>
                  <a:lnTo>
                    <a:pt x="1056747" y="1696508"/>
                  </a:lnTo>
                  <a:lnTo>
                    <a:pt x="1049867" y="1705504"/>
                  </a:lnTo>
                  <a:lnTo>
                    <a:pt x="1042988" y="1716088"/>
                  </a:lnTo>
                  <a:lnTo>
                    <a:pt x="1037696" y="1726142"/>
                  </a:lnTo>
                  <a:lnTo>
                    <a:pt x="1032405" y="1736725"/>
                  </a:lnTo>
                  <a:lnTo>
                    <a:pt x="1027642" y="1747838"/>
                  </a:lnTo>
                  <a:lnTo>
                    <a:pt x="1023409" y="1758950"/>
                  </a:lnTo>
                  <a:lnTo>
                    <a:pt x="1019705" y="1769533"/>
                  </a:lnTo>
                  <a:lnTo>
                    <a:pt x="1017059" y="1781175"/>
                  </a:lnTo>
                  <a:lnTo>
                    <a:pt x="1013884" y="1792288"/>
                  </a:lnTo>
                  <a:lnTo>
                    <a:pt x="1011767" y="1804458"/>
                  </a:lnTo>
                  <a:lnTo>
                    <a:pt x="1010180" y="1816100"/>
                  </a:lnTo>
                  <a:lnTo>
                    <a:pt x="1009651" y="1827213"/>
                  </a:lnTo>
                  <a:lnTo>
                    <a:pt x="1009122" y="1839383"/>
                  </a:lnTo>
                  <a:lnTo>
                    <a:pt x="1009122" y="1851554"/>
                  </a:lnTo>
                  <a:lnTo>
                    <a:pt x="1009651" y="1863196"/>
                  </a:lnTo>
                  <a:lnTo>
                    <a:pt x="1011238" y="1874838"/>
                  </a:lnTo>
                  <a:lnTo>
                    <a:pt x="1013355" y="1886479"/>
                  </a:lnTo>
                  <a:lnTo>
                    <a:pt x="1015472" y="1898650"/>
                  </a:lnTo>
                  <a:lnTo>
                    <a:pt x="1019176" y="1909763"/>
                  </a:lnTo>
                  <a:lnTo>
                    <a:pt x="1022351" y="1921404"/>
                  </a:lnTo>
                  <a:lnTo>
                    <a:pt x="1026584" y="1932517"/>
                  </a:lnTo>
                  <a:lnTo>
                    <a:pt x="1031876" y="1944158"/>
                  </a:lnTo>
                  <a:lnTo>
                    <a:pt x="1036638" y="1955800"/>
                  </a:lnTo>
                  <a:lnTo>
                    <a:pt x="1042988" y="1966384"/>
                  </a:lnTo>
                  <a:lnTo>
                    <a:pt x="1049867" y="1976967"/>
                  </a:lnTo>
                  <a:lnTo>
                    <a:pt x="1057276" y="1987021"/>
                  </a:lnTo>
                  <a:lnTo>
                    <a:pt x="1064684" y="1997075"/>
                  </a:lnTo>
                  <a:lnTo>
                    <a:pt x="1073151" y="2006071"/>
                  </a:lnTo>
                  <a:lnTo>
                    <a:pt x="1081088" y="2015596"/>
                  </a:lnTo>
                  <a:lnTo>
                    <a:pt x="1090084" y="2024063"/>
                  </a:lnTo>
                  <a:lnTo>
                    <a:pt x="1099609" y="2032000"/>
                  </a:lnTo>
                  <a:lnTo>
                    <a:pt x="1108605" y="2038879"/>
                  </a:lnTo>
                  <a:lnTo>
                    <a:pt x="1118659" y="2045229"/>
                  </a:lnTo>
                  <a:lnTo>
                    <a:pt x="1128713" y="2051579"/>
                  </a:lnTo>
                  <a:lnTo>
                    <a:pt x="1138767" y="2057929"/>
                  </a:lnTo>
                  <a:lnTo>
                    <a:pt x="1149351" y="2063221"/>
                  </a:lnTo>
                  <a:lnTo>
                    <a:pt x="1159934" y="2067983"/>
                  </a:lnTo>
                  <a:lnTo>
                    <a:pt x="1171576" y="2072217"/>
                  </a:lnTo>
                  <a:lnTo>
                    <a:pt x="1182688" y="2075921"/>
                  </a:lnTo>
                  <a:lnTo>
                    <a:pt x="1193271" y="2078567"/>
                  </a:lnTo>
                  <a:lnTo>
                    <a:pt x="1205442" y="2081742"/>
                  </a:lnTo>
                  <a:lnTo>
                    <a:pt x="1217084" y="2083858"/>
                  </a:lnTo>
                  <a:lnTo>
                    <a:pt x="1228196" y="2084917"/>
                  </a:lnTo>
                  <a:lnTo>
                    <a:pt x="1240367" y="2085975"/>
                  </a:lnTo>
                  <a:lnTo>
                    <a:pt x="1252009" y="2086505"/>
                  </a:lnTo>
                  <a:lnTo>
                    <a:pt x="1264180" y="2085975"/>
                  </a:lnTo>
                  <a:lnTo>
                    <a:pt x="1275292" y="2084917"/>
                  </a:lnTo>
                  <a:lnTo>
                    <a:pt x="1287463" y="2084388"/>
                  </a:lnTo>
                  <a:lnTo>
                    <a:pt x="1299105" y="2082271"/>
                  </a:lnTo>
                  <a:lnTo>
                    <a:pt x="1310746" y="2079625"/>
                  </a:lnTo>
                  <a:lnTo>
                    <a:pt x="1322388" y="2076450"/>
                  </a:lnTo>
                  <a:lnTo>
                    <a:pt x="1333500" y="2073275"/>
                  </a:lnTo>
                  <a:lnTo>
                    <a:pt x="1345142" y="2069042"/>
                  </a:lnTo>
                  <a:lnTo>
                    <a:pt x="1356784" y="2063750"/>
                  </a:lnTo>
                  <a:lnTo>
                    <a:pt x="1367897" y="2057929"/>
                  </a:lnTo>
                  <a:lnTo>
                    <a:pt x="1378480" y="2052638"/>
                  </a:lnTo>
                  <a:lnTo>
                    <a:pt x="1389063" y="2045229"/>
                  </a:lnTo>
                  <a:lnTo>
                    <a:pt x="1399118" y="2038350"/>
                  </a:lnTo>
                  <a:lnTo>
                    <a:pt x="1409171" y="2030942"/>
                  </a:lnTo>
                  <a:lnTo>
                    <a:pt x="1418696" y="2022475"/>
                  </a:lnTo>
                  <a:lnTo>
                    <a:pt x="1427692" y="2014008"/>
                  </a:lnTo>
                  <a:lnTo>
                    <a:pt x="1436159" y="2005542"/>
                  </a:lnTo>
                  <a:lnTo>
                    <a:pt x="1444096" y="1996017"/>
                  </a:lnTo>
                  <a:lnTo>
                    <a:pt x="1451505" y="1987021"/>
                  </a:lnTo>
                  <a:lnTo>
                    <a:pt x="1458384" y="1976967"/>
                  </a:lnTo>
                  <a:lnTo>
                    <a:pt x="1464734" y="1966913"/>
                  </a:lnTo>
                  <a:lnTo>
                    <a:pt x="1470555" y="1956329"/>
                  </a:lnTo>
                  <a:lnTo>
                    <a:pt x="1475317" y="1945746"/>
                  </a:lnTo>
                  <a:lnTo>
                    <a:pt x="1480609" y="1934633"/>
                  </a:lnTo>
                  <a:lnTo>
                    <a:pt x="1484842" y="1924050"/>
                  </a:lnTo>
                  <a:lnTo>
                    <a:pt x="1488017" y="1912938"/>
                  </a:lnTo>
                  <a:lnTo>
                    <a:pt x="1491192" y="1901296"/>
                  </a:lnTo>
                  <a:lnTo>
                    <a:pt x="1493838" y="1890183"/>
                  </a:lnTo>
                  <a:lnTo>
                    <a:pt x="1495955" y="1878542"/>
                  </a:lnTo>
                  <a:lnTo>
                    <a:pt x="1497542" y="1866371"/>
                  </a:lnTo>
                  <a:lnTo>
                    <a:pt x="1498071" y="1855258"/>
                  </a:lnTo>
                  <a:lnTo>
                    <a:pt x="1499130" y="1843088"/>
                  </a:lnTo>
                  <a:lnTo>
                    <a:pt x="1499130" y="1831446"/>
                  </a:lnTo>
                  <a:lnTo>
                    <a:pt x="1498071" y="1819275"/>
                  </a:lnTo>
                  <a:lnTo>
                    <a:pt x="1497013" y="1808163"/>
                  </a:lnTo>
                  <a:lnTo>
                    <a:pt x="1494897" y="1795992"/>
                  </a:lnTo>
                  <a:lnTo>
                    <a:pt x="1492780" y="1784350"/>
                  </a:lnTo>
                  <a:lnTo>
                    <a:pt x="1489076" y="1773238"/>
                  </a:lnTo>
                  <a:lnTo>
                    <a:pt x="1485372" y="1761067"/>
                  </a:lnTo>
                  <a:lnTo>
                    <a:pt x="1481138" y="1749954"/>
                  </a:lnTo>
                  <a:lnTo>
                    <a:pt x="1476376" y="1738842"/>
                  </a:lnTo>
                  <a:lnTo>
                    <a:pt x="1471084" y="1727729"/>
                  </a:lnTo>
                  <a:lnTo>
                    <a:pt x="1464734" y="1717146"/>
                  </a:lnTo>
                  <a:lnTo>
                    <a:pt x="1458384" y="1706033"/>
                  </a:lnTo>
                  <a:lnTo>
                    <a:pt x="1451505" y="1695450"/>
                  </a:lnTo>
                  <a:lnTo>
                    <a:pt x="1443567" y="1685396"/>
                  </a:lnTo>
                  <a:lnTo>
                    <a:pt x="1435101" y="1676400"/>
                  </a:lnTo>
                  <a:lnTo>
                    <a:pt x="1427163" y="1667933"/>
                  </a:lnTo>
                  <a:lnTo>
                    <a:pt x="1417638" y="1659467"/>
                  </a:lnTo>
                  <a:lnTo>
                    <a:pt x="1408642" y="1651529"/>
                  </a:lnTo>
                  <a:lnTo>
                    <a:pt x="1399118" y="1644121"/>
                  </a:lnTo>
                  <a:lnTo>
                    <a:pt x="1389063" y="1637242"/>
                  </a:lnTo>
                  <a:lnTo>
                    <a:pt x="1379538" y="1630892"/>
                  </a:lnTo>
                  <a:lnTo>
                    <a:pt x="1368425" y="1625071"/>
                  </a:lnTo>
                  <a:lnTo>
                    <a:pt x="1358901" y="1620308"/>
                  </a:lnTo>
                  <a:lnTo>
                    <a:pt x="1347259" y="1615017"/>
                  </a:lnTo>
                  <a:lnTo>
                    <a:pt x="1336676" y="1610783"/>
                  </a:lnTo>
                  <a:lnTo>
                    <a:pt x="1325034" y="1607079"/>
                  </a:lnTo>
                  <a:lnTo>
                    <a:pt x="1313921" y="1603904"/>
                  </a:lnTo>
                  <a:lnTo>
                    <a:pt x="1302280" y="1601788"/>
                  </a:lnTo>
                  <a:lnTo>
                    <a:pt x="1291167" y="1599671"/>
                  </a:lnTo>
                  <a:lnTo>
                    <a:pt x="1279526" y="1598083"/>
                  </a:lnTo>
                  <a:lnTo>
                    <a:pt x="1267355" y="1596496"/>
                  </a:lnTo>
                  <a:lnTo>
                    <a:pt x="1256242" y="1596496"/>
                  </a:lnTo>
                  <a:lnTo>
                    <a:pt x="1244071" y="1596496"/>
                  </a:lnTo>
                  <a:close/>
                  <a:moveTo>
                    <a:pt x="1840971" y="982662"/>
                  </a:moveTo>
                  <a:lnTo>
                    <a:pt x="1868488" y="1025525"/>
                  </a:lnTo>
                  <a:lnTo>
                    <a:pt x="1894417" y="1068917"/>
                  </a:lnTo>
                  <a:lnTo>
                    <a:pt x="1917701" y="1110721"/>
                  </a:lnTo>
                  <a:lnTo>
                    <a:pt x="1939926" y="1153583"/>
                  </a:lnTo>
                  <a:lnTo>
                    <a:pt x="1959505" y="1194858"/>
                  </a:lnTo>
                  <a:lnTo>
                    <a:pt x="1978026" y="1236662"/>
                  </a:lnTo>
                  <a:lnTo>
                    <a:pt x="1994430" y="1278467"/>
                  </a:lnTo>
                  <a:lnTo>
                    <a:pt x="2008718" y="1318683"/>
                  </a:lnTo>
                  <a:lnTo>
                    <a:pt x="2022476" y="1359429"/>
                  </a:lnTo>
                  <a:lnTo>
                    <a:pt x="2033588" y="1399117"/>
                  </a:lnTo>
                  <a:lnTo>
                    <a:pt x="2043643" y="1438275"/>
                  </a:lnTo>
                  <a:lnTo>
                    <a:pt x="2051580" y="1477433"/>
                  </a:lnTo>
                  <a:lnTo>
                    <a:pt x="2058459" y="1516592"/>
                  </a:lnTo>
                  <a:lnTo>
                    <a:pt x="2063751" y="1554691"/>
                  </a:lnTo>
                  <a:lnTo>
                    <a:pt x="2067984" y="1592263"/>
                  </a:lnTo>
                  <a:lnTo>
                    <a:pt x="2070101" y="1629833"/>
                  </a:lnTo>
                  <a:lnTo>
                    <a:pt x="2071688" y="1666875"/>
                  </a:lnTo>
                  <a:lnTo>
                    <a:pt x="2071688" y="1703388"/>
                  </a:lnTo>
                  <a:lnTo>
                    <a:pt x="2070630" y="1738842"/>
                  </a:lnTo>
                  <a:lnTo>
                    <a:pt x="2067984" y="1774825"/>
                  </a:lnTo>
                  <a:lnTo>
                    <a:pt x="2064280" y="1809750"/>
                  </a:lnTo>
                  <a:lnTo>
                    <a:pt x="2060047" y="1843617"/>
                  </a:lnTo>
                  <a:lnTo>
                    <a:pt x="2054226" y="1878013"/>
                  </a:lnTo>
                  <a:lnTo>
                    <a:pt x="2047876" y="1910821"/>
                  </a:lnTo>
                  <a:lnTo>
                    <a:pt x="2039938" y="1943629"/>
                  </a:lnTo>
                  <a:lnTo>
                    <a:pt x="2031472" y="1975379"/>
                  </a:lnTo>
                  <a:lnTo>
                    <a:pt x="2022476" y="2007658"/>
                  </a:lnTo>
                  <a:lnTo>
                    <a:pt x="2012422" y="2038350"/>
                  </a:lnTo>
                  <a:lnTo>
                    <a:pt x="2001838" y="2069042"/>
                  </a:lnTo>
                  <a:lnTo>
                    <a:pt x="1989667" y="2098675"/>
                  </a:lnTo>
                  <a:lnTo>
                    <a:pt x="1977497" y="2127779"/>
                  </a:lnTo>
                  <a:lnTo>
                    <a:pt x="1964797" y="2156354"/>
                  </a:lnTo>
                  <a:lnTo>
                    <a:pt x="1951038" y="2184400"/>
                  </a:lnTo>
                  <a:lnTo>
                    <a:pt x="1937809" y="2211917"/>
                  </a:lnTo>
                  <a:lnTo>
                    <a:pt x="1922463" y="2238375"/>
                  </a:lnTo>
                  <a:lnTo>
                    <a:pt x="1907647" y="2263775"/>
                  </a:lnTo>
                  <a:lnTo>
                    <a:pt x="1892830" y="2289704"/>
                  </a:lnTo>
                  <a:lnTo>
                    <a:pt x="1876955" y="2314046"/>
                  </a:lnTo>
                  <a:lnTo>
                    <a:pt x="1860551" y="2337859"/>
                  </a:lnTo>
                  <a:lnTo>
                    <a:pt x="1844147" y="2361671"/>
                  </a:lnTo>
                  <a:lnTo>
                    <a:pt x="1827742" y="2383367"/>
                  </a:lnTo>
                  <a:lnTo>
                    <a:pt x="1811338" y="2405591"/>
                  </a:lnTo>
                  <a:lnTo>
                    <a:pt x="1794934" y="2426229"/>
                  </a:lnTo>
                  <a:lnTo>
                    <a:pt x="1778001" y="2446866"/>
                  </a:lnTo>
                  <a:lnTo>
                    <a:pt x="1761067" y="2466446"/>
                  </a:lnTo>
                  <a:lnTo>
                    <a:pt x="1744663" y="2484967"/>
                  </a:lnTo>
                  <a:lnTo>
                    <a:pt x="1727730" y="2503488"/>
                  </a:lnTo>
                  <a:lnTo>
                    <a:pt x="1711326" y="2520421"/>
                  </a:lnTo>
                  <a:lnTo>
                    <a:pt x="1694922" y="2536825"/>
                  </a:lnTo>
                  <a:lnTo>
                    <a:pt x="1678517" y="2552172"/>
                  </a:lnTo>
                  <a:lnTo>
                    <a:pt x="1662113" y="2567517"/>
                  </a:lnTo>
                  <a:lnTo>
                    <a:pt x="1646238" y="2580746"/>
                  </a:lnTo>
                  <a:lnTo>
                    <a:pt x="1615547" y="2606675"/>
                  </a:lnTo>
                  <a:lnTo>
                    <a:pt x="1587501" y="2627842"/>
                  </a:lnTo>
                  <a:lnTo>
                    <a:pt x="1559984" y="2646363"/>
                  </a:lnTo>
                  <a:lnTo>
                    <a:pt x="1548342" y="2654300"/>
                  </a:lnTo>
                  <a:lnTo>
                    <a:pt x="1536171" y="2661179"/>
                  </a:lnTo>
                  <a:lnTo>
                    <a:pt x="1525059" y="2667529"/>
                  </a:lnTo>
                  <a:lnTo>
                    <a:pt x="1514476" y="2672822"/>
                  </a:lnTo>
                  <a:lnTo>
                    <a:pt x="1505480" y="2677055"/>
                  </a:lnTo>
                  <a:lnTo>
                    <a:pt x="1495955" y="2679701"/>
                  </a:lnTo>
                  <a:lnTo>
                    <a:pt x="1468438" y="2669647"/>
                  </a:lnTo>
                  <a:lnTo>
                    <a:pt x="1439863" y="2659063"/>
                  </a:lnTo>
                  <a:lnTo>
                    <a:pt x="1411818" y="2648479"/>
                  </a:lnTo>
                  <a:lnTo>
                    <a:pt x="1384301" y="2636309"/>
                  </a:lnTo>
                  <a:lnTo>
                    <a:pt x="1357313" y="2624138"/>
                  </a:lnTo>
                  <a:lnTo>
                    <a:pt x="1330326" y="2610909"/>
                  </a:lnTo>
                  <a:lnTo>
                    <a:pt x="1303338" y="2598209"/>
                  </a:lnTo>
                  <a:lnTo>
                    <a:pt x="1276880" y="2583921"/>
                  </a:lnTo>
                  <a:lnTo>
                    <a:pt x="1250422" y="2569634"/>
                  </a:lnTo>
                  <a:lnTo>
                    <a:pt x="1225021" y="2554288"/>
                  </a:lnTo>
                  <a:lnTo>
                    <a:pt x="1199092" y="2538942"/>
                  </a:lnTo>
                  <a:lnTo>
                    <a:pt x="1174221" y="2523067"/>
                  </a:lnTo>
                  <a:lnTo>
                    <a:pt x="1149351" y="2507721"/>
                  </a:lnTo>
                  <a:lnTo>
                    <a:pt x="1124480" y="2491317"/>
                  </a:lnTo>
                  <a:lnTo>
                    <a:pt x="1100138" y="2473854"/>
                  </a:lnTo>
                  <a:lnTo>
                    <a:pt x="1075796" y="2457451"/>
                  </a:lnTo>
                  <a:lnTo>
                    <a:pt x="1029759" y="2422525"/>
                  </a:lnTo>
                  <a:lnTo>
                    <a:pt x="984251" y="2387071"/>
                  </a:lnTo>
                  <a:lnTo>
                    <a:pt x="939801" y="2351087"/>
                  </a:lnTo>
                  <a:lnTo>
                    <a:pt x="897996" y="2314046"/>
                  </a:lnTo>
                  <a:lnTo>
                    <a:pt x="856722" y="2277004"/>
                  </a:lnTo>
                  <a:lnTo>
                    <a:pt x="817563" y="2240492"/>
                  </a:lnTo>
                  <a:lnTo>
                    <a:pt x="779463" y="2203450"/>
                  </a:lnTo>
                  <a:lnTo>
                    <a:pt x="744009" y="2166938"/>
                  </a:lnTo>
                  <a:lnTo>
                    <a:pt x="710142" y="2131483"/>
                  </a:lnTo>
                  <a:lnTo>
                    <a:pt x="677863" y="2096558"/>
                  </a:lnTo>
                  <a:lnTo>
                    <a:pt x="648230" y="2062162"/>
                  </a:lnTo>
                  <a:lnTo>
                    <a:pt x="619655" y="2029883"/>
                  </a:lnTo>
                  <a:lnTo>
                    <a:pt x="593196" y="1998133"/>
                  </a:lnTo>
                  <a:lnTo>
                    <a:pt x="568855" y="1968500"/>
                  </a:lnTo>
                  <a:lnTo>
                    <a:pt x="546101" y="1940454"/>
                  </a:lnTo>
                  <a:lnTo>
                    <a:pt x="525992" y="1915054"/>
                  </a:lnTo>
                  <a:lnTo>
                    <a:pt x="492655" y="1870604"/>
                  </a:lnTo>
                  <a:lnTo>
                    <a:pt x="467784" y="1836738"/>
                  </a:lnTo>
                  <a:lnTo>
                    <a:pt x="447675" y="1807633"/>
                  </a:lnTo>
                  <a:lnTo>
                    <a:pt x="455613" y="1799696"/>
                  </a:lnTo>
                  <a:lnTo>
                    <a:pt x="477309" y="1776942"/>
                  </a:lnTo>
                  <a:lnTo>
                    <a:pt x="512763" y="1742017"/>
                  </a:lnTo>
                  <a:lnTo>
                    <a:pt x="560917" y="1695450"/>
                  </a:lnTo>
                  <a:lnTo>
                    <a:pt x="589492" y="1668992"/>
                  </a:lnTo>
                  <a:lnTo>
                    <a:pt x="620713" y="1639888"/>
                  </a:lnTo>
                  <a:lnTo>
                    <a:pt x="655638" y="1610254"/>
                  </a:lnTo>
                  <a:lnTo>
                    <a:pt x="692680" y="1577975"/>
                  </a:lnTo>
                  <a:lnTo>
                    <a:pt x="731838" y="1544638"/>
                  </a:lnTo>
                  <a:lnTo>
                    <a:pt x="774172" y="1510242"/>
                  </a:lnTo>
                  <a:lnTo>
                    <a:pt x="818622" y="1475317"/>
                  </a:lnTo>
                  <a:lnTo>
                    <a:pt x="865717" y="1439862"/>
                  </a:lnTo>
                  <a:lnTo>
                    <a:pt x="914401" y="1404408"/>
                  </a:lnTo>
                  <a:lnTo>
                    <a:pt x="965730" y="1367896"/>
                  </a:lnTo>
                  <a:lnTo>
                    <a:pt x="1018117" y="1331383"/>
                  </a:lnTo>
                  <a:lnTo>
                    <a:pt x="1073151" y="1295929"/>
                  </a:lnTo>
                  <a:lnTo>
                    <a:pt x="1130301" y="1261004"/>
                  </a:lnTo>
                  <a:lnTo>
                    <a:pt x="1188509" y="1227137"/>
                  </a:lnTo>
                  <a:lnTo>
                    <a:pt x="1217613" y="1210733"/>
                  </a:lnTo>
                  <a:lnTo>
                    <a:pt x="1248305" y="1194329"/>
                  </a:lnTo>
                  <a:lnTo>
                    <a:pt x="1278996" y="1177925"/>
                  </a:lnTo>
                  <a:lnTo>
                    <a:pt x="1309688" y="1162050"/>
                  </a:lnTo>
                  <a:lnTo>
                    <a:pt x="1340909" y="1146704"/>
                  </a:lnTo>
                  <a:lnTo>
                    <a:pt x="1372130" y="1131358"/>
                  </a:lnTo>
                  <a:lnTo>
                    <a:pt x="1404409" y="1117071"/>
                  </a:lnTo>
                  <a:lnTo>
                    <a:pt x="1436159" y="1102783"/>
                  </a:lnTo>
                  <a:lnTo>
                    <a:pt x="1468438" y="1089554"/>
                  </a:lnTo>
                  <a:lnTo>
                    <a:pt x="1501246" y="1076854"/>
                  </a:lnTo>
                  <a:lnTo>
                    <a:pt x="1534055" y="1064683"/>
                  </a:lnTo>
                  <a:lnTo>
                    <a:pt x="1567392" y="1052512"/>
                  </a:lnTo>
                  <a:lnTo>
                    <a:pt x="1600730" y="1040871"/>
                  </a:lnTo>
                  <a:lnTo>
                    <a:pt x="1634068" y="1030287"/>
                  </a:lnTo>
                  <a:lnTo>
                    <a:pt x="1668464" y="1020233"/>
                  </a:lnTo>
                  <a:lnTo>
                    <a:pt x="1702859" y="1011237"/>
                  </a:lnTo>
                  <a:lnTo>
                    <a:pt x="1736726" y="1003300"/>
                  </a:lnTo>
                  <a:lnTo>
                    <a:pt x="1771121" y="995362"/>
                  </a:lnTo>
                  <a:lnTo>
                    <a:pt x="1806046" y="988483"/>
                  </a:lnTo>
                  <a:lnTo>
                    <a:pt x="1840971" y="982662"/>
                  </a:lnTo>
                  <a:close/>
                  <a:moveTo>
                    <a:pt x="3775075" y="0"/>
                  </a:moveTo>
                  <a:lnTo>
                    <a:pt x="3809471" y="529"/>
                  </a:lnTo>
                  <a:lnTo>
                    <a:pt x="3843337" y="1058"/>
                  </a:lnTo>
                  <a:lnTo>
                    <a:pt x="3876675" y="3172"/>
                  </a:lnTo>
                  <a:lnTo>
                    <a:pt x="3908954" y="5286"/>
                  </a:lnTo>
                  <a:lnTo>
                    <a:pt x="3939646" y="8458"/>
                  </a:lnTo>
                  <a:lnTo>
                    <a:pt x="3970337" y="11629"/>
                  </a:lnTo>
                  <a:lnTo>
                    <a:pt x="3999442" y="15329"/>
                  </a:lnTo>
                  <a:lnTo>
                    <a:pt x="4028017" y="19558"/>
                  </a:lnTo>
                  <a:lnTo>
                    <a:pt x="4055004" y="24844"/>
                  </a:lnTo>
                  <a:lnTo>
                    <a:pt x="4081463" y="29601"/>
                  </a:lnTo>
                  <a:lnTo>
                    <a:pt x="4107392" y="35416"/>
                  </a:lnTo>
                  <a:lnTo>
                    <a:pt x="4131733" y="41230"/>
                  </a:lnTo>
                  <a:lnTo>
                    <a:pt x="4156075" y="47573"/>
                  </a:lnTo>
                  <a:lnTo>
                    <a:pt x="4179358" y="53916"/>
                  </a:lnTo>
                  <a:lnTo>
                    <a:pt x="4201583" y="60788"/>
                  </a:lnTo>
                  <a:lnTo>
                    <a:pt x="4223808" y="68716"/>
                  </a:lnTo>
                  <a:lnTo>
                    <a:pt x="4244446" y="76117"/>
                  </a:lnTo>
                  <a:lnTo>
                    <a:pt x="4264025" y="83517"/>
                  </a:lnTo>
                  <a:lnTo>
                    <a:pt x="4284133" y="92503"/>
                  </a:lnTo>
                  <a:lnTo>
                    <a:pt x="4302654" y="99903"/>
                  </a:lnTo>
                  <a:lnTo>
                    <a:pt x="4321175" y="108889"/>
                  </a:lnTo>
                  <a:lnTo>
                    <a:pt x="4338108" y="117875"/>
                  </a:lnTo>
                  <a:lnTo>
                    <a:pt x="4355571" y="126332"/>
                  </a:lnTo>
                  <a:lnTo>
                    <a:pt x="4386792" y="144832"/>
                  </a:lnTo>
                  <a:lnTo>
                    <a:pt x="4416425" y="163333"/>
                  </a:lnTo>
                  <a:lnTo>
                    <a:pt x="4443942" y="182362"/>
                  </a:lnTo>
                  <a:lnTo>
                    <a:pt x="4469342" y="201920"/>
                  </a:lnTo>
                  <a:lnTo>
                    <a:pt x="4492096" y="220420"/>
                  </a:lnTo>
                  <a:lnTo>
                    <a:pt x="4514321" y="239449"/>
                  </a:lnTo>
                  <a:lnTo>
                    <a:pt x="4534429" y="257950"/>
                  </a:lnTo>
                  <a:lnTo>
                    <a:pt x="4552421" y="276450"/>
                  </a:lnTo>
                  <a:lnTo>
                    <a:pt x="4569883" y="293365"/>
                  </a:lnTo>
                  <a:lnTo>
                    <a:pt x="4601104" y="326137"/>
                  </a:lnTo>
                  <a:lnTo>
                    <a:pt x="4615921" y="341466"/>
                  </a:lnTo>
                  <a:lnTo>
                    <a:pt x="4629679" y="354680"/>
                  </a:lnTo>
                  <a:lnTo>
                    <a:pt x="4642379" y="366309"/>
                  </a:lnTo>
                  <a:lnTo>
                    <a:pt x="4655079" y="376881"/>
                  </a:lnTo>
                  <a:lnTo>
                    <a:pt x="4667250" y="385338"/>
                  </a:lnTo>
                  <a:lnTo>
                    <a:pt x="4673600" y="389567"/>
                  </a:lnTo>
                  <a:lnTo>
                    <a:pt x="4679950" y="392739"/>
                  </a:lnTo>
                  <a:lnTo>
                    <a:pt x="4685771" y="395382"/>
                  </a:lnTo>
                  <a:lnTo>
                    <a:pt x="4692121" y="397496"/>
                  </a:lnTo>
                  <a:lnTo>
                    <a:pt x="4698471" y="399082"/>
                  </a:lnTo>
                  <a:lnTo>
                    <a:pt x="4704292" y="400139"/>
                  </a:lnTo>
                  <a:lnTo>
                    <a:pt x="4710642" y="400139"/>
                  </a:lnTo>
                  <a:lnTo>
                    <a:pt x="4718050" y="400139"/>
                  </a:lnTo>
                  <a:lnTo>
                    <a:pt x="4724400" y="399610"/>
                  </a:lnTo>
                  <a:lnTo>
                    <a:pt x="4730750" y="398024"/>
                  </a:lnTo>
                  <a:lnTo>
                    <a:pt x="4694238" y="410182"/>
                  </a:lnTo>
                  <a:lnTo>
                    <a:pt x="4658784" y="422339"/>
                  </a:lnTo>
                  <a:lnTo>
                    <a:pt x="4624388" y="434497"/>
                  </a:lnTo>
                  <a:lnTo>
                    <a:pt x="4592638" y="446654"/>
                  </a:lnTo>
                  <a:lnTo>
                    <a:pt x="4561417" y="458812"/>
                  </a:lnTo>
                  <a:lnTo>
                    <a:pt x="4531254" y="470969"/>
                  </a:lnTo>
                  <a:lnTo>
                    <a:pt x="4502150" y="482598"/>
                  </a:lnTo>
                  <a:lnTo>
                    <a:pt x="4475163" y="494755"/>
                  </a:lnTo>
                  <a:lnTo>
                    <a:pt x="4448704" y="507970"/>
                  </a:lnTo>
                  <a:lnTo>
                    <a:pt x="4423304" y="519599"/>
                  </a:lnTo>
                  <a:lnTo>
                    <a:pt x="4399492" y="531756"/>
                  </a:lnTo>
                  <a:lnTo>
                    <a:pt x="4376738" y="543914"/>
                  </a:lnTo>
                  <a:lnTo>
                    <a:pt x="4354513" y="556600"/>
                  </a:lnTo>
                  <a:lnTo>
                    <a:pt x="4333875" y="568757"/>
                  </a:lnTo>
                  <a:lnTo>
                    <a:pt x="4314825" y="580915"/>
                  </a:lnTo>
                  <a:lnTo>
                    <a:pt x="4296304" y="593072"/>
                  </a:lnTo>
                  <a:lnTo>
                    <a:pt x="4278313" y="605230"/>
                  </a:lnTo>
                  <a:lnTo>
                    <a:pt x="4261908" y="617387"/>
                  </a:lnTo>
                  <a:lnTo>
                    <a:pt x="4246563" y="629544"/>
                  </a:lnTo>
                  <a:lnTo>
                    <a:pt x="4231746" y="640645"/>
                  </a:lnTo>
                  <a:lnTo>
                    <a:pt x="4217988" y="652802"/>
                  </a:lnTo>
                  <a:lnTo>
                    <a:pt x="4204229" y="664431"/>
                  </a:lnTo>
                  <a:lnTo>
                    <a:pt x="4192588" y="676588"/>
                  </a:lnTo>
                  <a:lnTo>
                    <a:pt x="4180946" y="687689"/>
                  </a:lnTo>
                  <a:lnTo>
                    <a:pt x="4170892" y="699318"/>
                  </a:lnTo>
                  <a:lnTo>
                    <a:pt x="4160838" y="710418"/>
                  </a:lnTo>
                  <a:lnTo>
                    <a:pt x="4151842" y="720990"/>
                  </a:lnTo>
                  <a:lnTo>
                    <a:pt x="4143904" y="732618"/>
                  </a:lnTo>
                  <a:lnTo>
                    <a:pt x="4135967" y="743190"/>
                  </a:lnTo>
                  <a:lnTo>
                    <a:pt x="4129088" y="753762"/>
                  </a:lnTo>
                  <a:lnTo>
                    <a:pt x="4122738" y="764334"/>
                  </a:lnTo>
                  <a:lnTo>
                    <a:pt x="4116917" y="774377"/>
                  </a:lnTo>
                  <a:lnTo>
                    <a:pt x="4111625" y="784420"/>
                  </a:lnTo>
                  <a:lnTo>
                    <a:pt x="4107392" y="794463"/>
                  </a:lnTo>
                  <a:lnTo>
                    <a:pt x="4099983" y="813492"/>
                  </a:lnTo>
                  <a:lnTo>
                    <a:pt x="4094163" y="831992"/>
                  </a:lnTo>
                  <a:lnTo>
                    <a:pt x="4090458" y="849436"/>
                  </a:lnTo>
                  <a:lnTo>
                    <a:pt x="4088342" y="866350"/>
                  </a:lnTo>
                  <a:lnTo>
                    <a:pt x="4086754" y="881151"/>
                  </a:lnTo>
                  <a:lnTo>
                    <a:pt x="4086754" y="895422"/>
                  </a:lnTo>
                  <a:lnTo>
                    <a:pt x="4087813" y="908109"/>
                  </a:lnTo>
                  <a:lnTo>
                    <a:pt x="4089929" y="920266"/>
                  </a:lnTo>
                  <a:lnTo>
                    <a:pt x="4090988" y="930309"/>
                  </a:lnTo>
                  <a:lnTo>
                    <a:pt x="4094163" y="939824"/>
                  </a:lnTo>
                  <a:lnTo>
                    <a:pt x="4096279" y="946695"/>
                  </a:lnTo>
                  <a:lnTo>
                    <a:pt x="4099983" y="957267"/>
                  </a:lnTo>
                  <a:lnTo>
                    <a:pt x="4102100" y="960438"/>
                  </a:lnTo>
                  <a:lnTo>
                    <a:pt x="3909483" y="941938"/>
                  </a:lnTo>
                  <a:lnTo>
                    <a:pt x="2757702" y="816687"/>
                  </a:lnTo>
                  <a:lnTo>
                    <a:pt x="2759169" y="828052"/>
                  </a:lnTo>
                  <a:lnTo>
                    <a:pt x="2763932" y="861915"/>
                  </a:lnTo>
                  <a:lnTo>
                    <a:pt x="2769754" y="895248"/>
                  </a:lnTo>
                  <a:lnTo>
                    <a:pt x="2777692" y="929110"/>
                  </a:lnTo>
                  <a:lnTo>
                    <a:pt x="2786160" y="962973"/>
                  </a:lnTo>
                  <a:lnTo>
                    <a:pt x="2796215" y="996835"/>
                  </a:lnTo>
                  <a:lnTo>
                    <a:pt x="2807328" y="1031227"/>
                  </a:lnTo>
                  <a:lnTo>
                    <a:pt x="2819500" y="1065089"/>
                  </a:lnTo>
                  <a:lnTo>
                    <a:pt x="2833789" y="1098951"/>
                  </a:lnTo>
                  <a:lnTo>
                    <a:pt x="2848607" y="1132284"/>
                  </a:lnTo>
                  <a:lnTo>
                    <a:pt x="2865542" y="1165088"/>
                  </a:lnTo>
                  <a:lnTo>
                    <a:pt x="2883536" y="1197893"/>
                  </a:lnTo>
                  <a:lnTo>
                    <a:pt x="2902588" y="1229639"/>
                  </a:lnTo>
                  <a:lnTo>
                    <a:pt x="2924286" y="1260326"/>
                  </a:lnTo>
                  <a:lnTo>
                    <a:pt x="2946513" y="1291014"/>
                  </a:lnTo>
                  <a:lnTo>
                    <a:pt x="2957626" y="1305829"/>
                  </a:lnTo>
                  <a:lnTo>
                    <a:pt x="2969798" y="1320114"/>
                  </a:lnTo>
                  <a:lnTo>
                    <a:pt x="2982500" y="1335458"/>
                  </a:lnTo>
                  <a:lnTo>
                    <a:pt x="2995201" y="1349215"/>
                  </a:lnTo>
                  <a:lnTo>
                    <a:pt x="3008431" y="1362971"/>
                  </a:lnTo>
                  <a:lnTo>
                    <a:pt x="3021662" y="1376728"/>
                  </a:lnTo>
                  <a:lnTo>
                    <a:pt x="3035951" y="1389955"/>
                  </a:lnTo>
                  <a:lnTo>
                    <a:pt x="3050240" y="1402654"/>
                  </a:lnTo>
                  <a:lnTo>
                    <a:pt x="3065058" y="1415881"/>
                  </a:lnTo>
                  <a:lnTo>
                    <a:pt x="3080405" y="1428051"/>
                  </a:lnTo>
                  <a:lnTo>
                    <a:pt x="3095753" y="1439691"/>
                  </a:lnTo>
                  <a:lnTo>
                    <a:pt x="3111629" y="1451860"/>
                  </a:lnTo>
                  <a:lnTo>
                    <a:pt x="3125918" y="1461384"/>
                  </a:lnTo>
                  <a:lnTo>
                    <a:pt x="3139148" y="1470378"/>
                  </a:lnTo>
                  <a:lnTo>
                    <a:pt x="3153437" y="1478844"/>
                  </a:lnTo>
                  <a:lnTo>
                    <a:pt x="3167727" y="1487839"/>
                  </a:lnTo>
                  <a:lnTo>
                    <a:pt x="3182015" y="1495246"/>
                  </a:lnTo>
                  <a:lnTo>
                    <a:pt x="3196304" y="1502653"/>
                  </a:lnTo>
                  <a:lnTo>
                    <a:pt x="3210593" y="1509532"/>
                  </a:lnTo>
                  <a:lnTo>
                    <a:pt x="3224882" y="1515352"/>
                  </a:lnTo>
                  <a:lnTo>
                    <a:pt x="3253989" y="1526992"/>
                  </a:lnTo>
                  <a:lnTo>
                    <a:pt x="3282567" y="1536516"/>
                  </a:lnTo>
                  <a:lnTo>
                    <a:pt x="3311144" y="1544452"/>
                  </a:lnTo>
                  <a:lnTo>
                    <a:pt x="3340251" y="1550801"/>
                  </a:lnTo>
                  <a:lnTo>
                    <a:pt x="3368829" y="1555034"/>
                  </a:lnTo>
                  <a:lnTo>
                    <a:pt x="3396878" y="1558738"/>
                  </a:lnTo>
                  <a:lnTo>
                    <a:pt x="3424926" y="1560854"/>
                  </a:lnTo>
                  <a:lnTo>
                    <a:pt x="3452446" y="1561913"/>
                  </a:lnTo>
                  <a:lnTo>
                    <a:pt x="3480494" y="1560854"/>
                  </a:lnTo>
                  <a:lnTo>
                    <a:pt x="3507485" y="1559796"/>
                  </a:lnTo>
                  <a:lnTo>
                    <a:pt x="3533945" y="1556622"/>
                  </a:lnTo>
                  <a:lnTo>
                    <a:pt x="3560406" y="1552918"/>
                  </a:lnTo>
                  <a:lnTo>
                    <a:pt x="3585809" y="1548685"/>
                  </a:lnTo>
                  <a:lnTo>
                    <a:pt x="3610682" y="1543394"/>
                  </a:lnTo>
                  <a:lnTo>
                    <a:pt x="3635026" y="1536516"/>
                  </a:lnTo>
                  <a:lnTo>
                    <a:pt x="3659370" y="1530167"/>
                  </a:lnTo>
                  <a:lnTo>
                    <a:pt x="3682127" y="1522759"/>
                  </a:lnTo>
                  <a:lnTo>
                    <a:pt x="3703825" y="1514823"/>
                  </a:lnTo>
                  <a:lnTo>
                    <a:pt x="3725523" y="1506357"/>
                  </a:lnTo>
                  <a:lnTo>
                    <a:pt x="3746162" y="1497362"/>
                  </a:lnTo>
                  <a:lnTo>
                    <a:pt x="3765214" y="1488368"/>
                  </a:lnTo>
                  <a:lnTo>
                    <a:pt x="3783737" y="1478844"/>
                  </a:lnTo>
                  <a:lnTo>
                    <a:pt x="3800672" y="1469849"/>
                  </a:lnTo>
                  <a:lnTo>
                    <a:pt x="3817077" y="1460326"/>
                  </a:lnTo>
                  <a:lnTo>
                    <a:pt x="3832425" y="1450802"/>
                  </a:lnTo>
                  <a:lnTo>
                    <a:pt x="3846714" y="1441278"/>
                  </a:lnTo>
                  <a:lnTo>
                    <a:pt x="3858357" y="1432283"/>
                  </a:lnTo>
                  <a:lnTo>
                    <a:pt x="3869999" y="1423289"/>
                  </a:lnTo>
                  <a:lnTo>
                    <a:pt x="3888522" y="1406357"/>
                  </a:lnTo>
                  <a:lnTo>
                    <a:pt x="3904928" y="1389426"/>
                  </a:lnTo>
                  <a:lnTo>
                    <a:pt x="3920275" y="1372495"/>
                  </a:lnTo>
                  <a:lnTo>
                    <a:pt x="3934035" y="1355035"/>
                  </a:lnTo>
                  <a:lnTo>
                    <a:pt x="3946207" y="1338104"/>
                  </a:lnTo>
                  <a:lnTo>
                    <a:pt x="3957320" y="1321172"/>
                  </a:lnTo>
                  <a:lnTo>
                    <a:pt x="3967376" y="1303183"/>
                  </a:lnTo>
                  <a:lnTo>
                    <a:pt x="3975843" y="1286252"/>
                  </a:lnTo>
                  <a:lnTo>
                    <a:pt x="3983781" y="1268792"/>
                  </a:lnTo>
                  <a:lnTo>
                    <a:pt x="3991190" y="1252390"/>
                  </a:lnTo>
                  <a:lnTo>
                    <a:pt x="3996483" y="1235459"/>
                  </a:lnTo>
                  <a:lnTo>
                    <a:pt x="4001775" y="1220115"/>
                  </a:lnTo>
                  <a:lnTo>
                    <a:pt x="4005479" y="1203713"/>
                  </a:lnTo>
                  <a:lnTo>
                    <a:pt x="4008655" y="1187840"/>
                  </a:lnTo>
                  <a:lnTo>
                    <a:pt x="4010771" y="1173025"/>
                  </a:lnTo>
                  <a:lnTo>
                    <a:pt x="4012888" y="1157681"/>
                  </a:lnTo>
                  <a:lnTo>
                    <a:pt x="4014476" y="1143925"/>
                  </a:lnTo>
                  <a:lnTo>
                    <a:pt x="4015005" y="1130168"/>
                  </a:lnTo>
                  <a:lnTo>
                    <a:pt x="4015005" y="1104242"/>
                  </a:lnTo>
                  <a:lnTo>
                    <a:pt x="4013947" y="1082549"/>
                  </a:lnTo>
                  <a:lnTo>
                    <a:pt x="4011830" y="1062443"/>
                  </a:lnTo>
                  <a:lnTo>
                    <a:pt x="4009713" y="1046570"/>
                  </a:lnTo>
                  <a:lnTo>
                    <a:pt x="4006538" y="1035459"/>
                  </a:lnTo>
                  <a:lnTo>
                    <a:pt x="4004421" y="1025406"/>
                  </a:lnTo>
                  <a:lnTo>
                    <a:pt x="5383565" y="2100535"/>
                  </a:lnTo>
                  <a:lnTo>
                    <a:pt x="7186613" y="122235"/>
                  </a:lnTo>
                  <a:lnTo>
                    <a:pt x="7155389" y="191547"/>
                  </a:lnTo>
                  <a:lnTo>
                    <a:pt x="7118873" y="272499"/>
                  </a:lnTo>
                  <a:lnTo>
                    <a:pt x="7072831" y="379377"/>
                  </a:lnTo>
                  <a:lnTo>
                    <a:pt x="7017792" y="508477"/>
                  </a:lnTo>
                  <a:lnTo>
                    <a:pt x="6988156" y="579905"/>
                  </a:lnTo>
                  <a:lnTo>
                    <a:pt x="6956403" y="656095"/>
                  </a:lnTo>
                  <a:lnTo>
                    <a:pt x="6924650" y="734931"/>
                  </a:lnTo>
                  <a:lnTo>
                    <a:pt x="6891838" y="817470"/>
                  </a:lnTo>
                  <a:lnTo>
                    <a:pt x="6858498" y="902126"/>
                  </a:lnTo>
                  <a:lnTo>
                    <a:pt x="6824628" y="989957"/>
                  </a:lnTo>
                  <a:lnTo>
                    <a:pt x="6534087" y="1118528"/>
                  </a:lnTo>
                  <a:lnTo>
                    <a:pt x="6785465" y="1097364"/>
                  </a:lnTo>
                  <a:lnTo>
                    <a:pt x="6760063" y="1167205"/>
                  </a:lnTo>
                  <a:lnTo>
                    <a:pt x="6735190" y="1237575"/>
                  </a:lnTo>
                  <a:lnTo>
                    <a:pt x="6408662" y="1335987"/>
                  </a:lnTo>
                  <a:lnTo>
                    <a:pt x="6705024" y="1325405"/>
                  </a:lnTo>
                  <a:lnTo>
                    <a:pt x="6676446" y="1412707"/>
                  </a:lnTo>
                  <a:lnTo>
                    <a:pt x="6292763" y="1511119"/>
                  </a:lnTo>
                  <a:lnTo>
                    <a:pt x="6658982" y="1469849"/>
                  </a:lnTo>
                  <a:lnTo>
                    <a:pt x="6634638" y="1547627"/>
                  </a:lnTo>
                  <a:lnTo>
                    <a:pt x="6612411" y="1624346"/>
                  </a:lnTo>
                  <a:lnTo>
                    <a:pt x="6591771" y="1700007"/>
                  </a:lnTo>
                  <a:lnTo>
                    <a:pt x="6572720" y="1774081"/>
                  </a:lnTo>
                  <a:lnTo>
                    <a:pt x="6555785" y="1846568"/>
                  </a:lnTo>
                  <a:lnTo>
                    <a:pt x="6539908" y="1916938"/>
                  </a:lnTo>
                  <a:lnTo>
                    <a:pt x="6533557" y="1951329"/>
                  </a:lnTo>
                  <a:lnTo>
                    <a:pt x="6527207" y="1984662"/>
                  </a:lnTo>
                  <a:lnTo>
                    <a:pt x="6521915" y="2017995"/>
                  </a:lnTo>
                  <a:lnTo>
                    <a:pt x="6517152" y="2050800"/>
                  </a:lnTo>
                  <a:lnTo>
                    <a:pt x="5931835" y="2093127"/>
                  </a:lnTo>
                  <a:lnTo>
                    <a:pt x="6500746" y="2240217"/>
                  </a:lnTo>
                  <a:lnTo>
                    <a:pt x="6498629" y="2275137"/>
                  </a:lnTo>
                  <a:lnTo>
                    <a:pt x="6497041" y="2305825"/>
                  </a:lnTo>
                  <a:lnTo>
                    <a:pt x="6496512" y="2334926"/>
                  </a:lnTo>
                  <a:lnTo>
                    <a:pt x="6496512" y="2363497"/>
                  </a:lnTo>
                  <a:lnTo>
                    <a:pt x="6498100" y="2423814"/>
                  </a:lnTo>
                  <a:lnTo>
                    <a:pt x="6500746" y="2500533"/>
                  </a:lnTo>
                  <a:lnTo>
                    <a:pt x="6090072" y="2526460"/>
                  </a:lnTo>
                  <a:lnTo>
                    <a:pt x="6312873" y="2552385"/>
                  </a:lnTo>
                  <a:lnTo>
                    <a:pt x="6504980" y="2587836"/>
                  </a:lnTo>
                  <a:lnTo>
                    <a:pt x="6508155" y="2641803"/>
                  </a:lnTo>
                  <a:lnTo>
                    <a:pt x="6511330" y="2697359"/>
                  </a:lnTo>
                  <a:lnTo>
                    <a:pt x="6201208" y="2734396"/>
                  </a:lnTo>
                  <a:lnTo>
                    <a:pt x="6519268" y="2803178"/>
                  </a:lnTo>
                  <a:lnTo>
                    <a:pt x="6525619" y="2874077"/>
                  </a:lnTo>
                  <a:lnTo>
                    <a:pt x="6533028" y="2944448"/>
                  </a:lnTo>
                  <a:lnTo>
                    <a:pt x="6138760" y="2922755"/>
                  </a:lnTo>
                  <a:lnTo>
                    <a:pt x="6542025" y="3030162"/>
                  </a:lnTo>
                  <a:lnTo>
                    <a:pt x="6557901" y="3162436"/>
                  </a:lnTo>
                  <a:lnTo>
                    <a:pt x="6248838" y="3106881"/>
                  </a:lnTo>
                  <a:lnTo>
                    <a:pt x="6569015" y="3255029"/>
                  </a:lnTo>
                  <a:lnTo>
                    <a:pt x="6582775" y="3351324"/>
                  </a:lnTo>
                  <a:lnTo>
                    <a:pt x="6596005" y="3445504"/>
                  </a:lnTo>
                  <a:lnTo>
                    <a:pt x="6609765" y="3537038"/>
                  </a:lnTo>
                  <a:lnTo>
                    <a:pt x="6624054" y="3624868"/>
                  </a:lnTo>
                  <a:lnTo>
                    <a:pt x="6637284" y="3709524"/>
                  </a:lnTo>
                  <a:lnTo>
                    <a:pt x="6651044" y="3789418"/>
                  </a:lnTo>
                  <a:lnTo>
                    <a:pt x="6676446" y="3933862"/>
                  </a:lnTo>
                  <a:lnTo>
                    <a:pt x="6698674" y="4053967"/>
                  </a:lnTo>
                  <a:lnTo>
                    <a:pt x="6715609" y="4145501"/>
                  </a:lnTo>
                  <a:lnTo>
                    <a:pt x="6731485" y="4224337"/>
                  </a:lnTo>
                  <a:lnTo>
                    <a:pt x="6678034" y="4139152"/>
                  </a:lnTo>
                  <a:lnTo>
                    <a:pt x="6535145" y="3913227"/>
                  </a:lnTo>
                  <a:lnTo>
                    <a:pt x="6439356" y="3762963"/>
                  </a:lnTo>
                  <a:lnTo>
                    <a:pt x="6331396" y="3594710"/>
                  </a:lnTo>
                  <a:lnTo>
                    <a:pt x="6214968" y="3415345"/>
                  </a:lnTo>
                  <a:lnTo>
                    <a:pt x="6094306" y="3230161"/>
                  </a:lnTo>
                  <a:lnTo>
                    <a:pt x="5971527" y="3045505"/>
                  </a:lnTo>
                  <a:lnTo>
                    <a:pt x="5910138" y="2955559"/>
                  </a:lnTo>
                  <a:lnTo>
                    <a:pt x="5850336" y="2867199"/>
                  </a:lnTo>
                  <a:lnTo>
                    <a:pt x="5792122" y="2781485"/>
                  </a:lnTo>
                  <a:lnTo>
                    <a:pt x="5736025" y="2700533"/>
                  </a:lnTo>
                  <a:lnTo>
                    <a:pt x="5681515" y="2622755"/>
                  </a:lnTo>
                  <a:lnTo>
                    <a:pt x="5629652" y="2550798"/>
                  </a:lnTo>
                  <a:lnTo>
                    <a:pt x="5581493" y="2485190"/>
                  </a:lnTo>
                  <a:lnTo>
                    <a:pt x="5536509" y="2425401"/>
                  </a:lnTo>
                  <a:lnTo>
                    <a:pt x="5495230" y="2373550"/>
                  </a:lnTo>
                  <a:lnTo>
                    <a:pt x="5476178" y="2350799"/>
                  </a:lnTo>
                  <a:lnTo>
                    <a:pt x="5458714" y="2330164"/>
                  </a:lnTo>
                  <a:lnTo>
                    <a:pt x="5441779" y="2311646"/>
                  </a:lnTo>
                  <a:lnTo>
                    <a:pt x="5426961" y="2295243"/>
                  </a:lnTo>
                  <a:lnTo>
                    <a:pt x="5412672" y="2280957"/>
                  </a:lnTo>
                  <a:lnTo>
                    <a:pt x="5400500" y="2269317"/>
                  </a:lnTo>
                  <a:lnTo>
                    <a:pt x="5388857" y="2260852"/>
                  </a:lnTo>
                  <a:lnTo>
                    <a:pt x="5379860" y="2254502"/>
                  </a:lnTo>
                  <a:lnTo>
                    <a:pt x="5375627" y="2252386"/>
                  </a:lnTo>
                  <a:lnTo>
                    <a:pt x="5371393" y="2250799"/>
                  </a:lnTo>
                  <a:lnTo>
                    <a:pt x="5367688" y="2250270"/>
                  </a:lnTo>
                  <a:lnTo>
                    <a:pt x="5365042" y="2250270"/>
                  </a:lnTo>
                  <a:lnTo>
                    <a:pt x="5299419" y="2288894"/>
                  </a:lnTo>
                  <a:lnTo>
                    <a:pt x="5234325" y="2325931"/>
                  </a:lnTo>
                  <a:lnTo>
                    <a:pt x="5170290" y="2361381"/>
                  </a:lnTo>
                  <a:lnTo>
                    <a:pt x="5107842" y="2396830"/>
                  </a:lnTo>
                  <a:lnTo>
                    <a:pt x="5044865" y="2431221"/>
                  </a:lnTo>
                  <a:lnTo>
                    <a:pt x="4982946" y="2464026"/>
                  </a:lnTo>
                  <a:lnTo>
                    <a:pt x="4922615" y="2495771"/>
                  </a:lnTo>
                  <a:lnTo>
                    <a:pt x="4862284" y="2527518"/>
                  </a:lnTo>
                  <a:lnTo>
                    <a:pt x="4802483" y="2558205"/>
                  </a:lnTo>
                  <a:lnTo>
                    <a:pt x="4743739" y="2587306"/>
                  </a:lnTo>
                  <a:lnTo>
                    <a:pt x="4685525" y="2616406"/>
                  </a:lnTo>
                  <a:lnTo>
                    <a:pt x="4628370" y="2643919"/>
                  </a:lnTo>
                  <a:lnTo>
                    <a:pt x="4571214" y="2670374"/>
                  </a:lnTo>
                  <a:lnTo>
                    <a:pt x="4515117" y="2696829"/>
                  </a:lnTo>
                  <a:lnTo>
                    <a:pt x="4460607" y="2721697"/>
                  </a:lnTo>
                  <a:lnTo>
                    <a:pt x="4405569" y="2746036"/>
                  </a:lnTo>
                  <a:lnTo>
                    <a:pt x="4351588" y="2769316"/>
                  </a:lnTo>
                  <a:lnTo>
                    <a:pt x="4298666" y="2792067"/>
                  </a:lnTo>
                  <a:lnTo>
                    <a:pt x="4245745" y="2813760"/>
                  </a:lnTo>
                  <a:lnTo>
                    <a:pt x="4193881" y="2834924"/>
                  </a:lnTo>
                  <a:lnTo>
                    <a:pt x="4142547" y="2855030"/>
                  </a:lnTo>
                  <a:lnTo>
                    <a:pt x="4092271" y="2874077"/>
                  </a:lnTo>
                  <a:lnTo>
                    <a:pt x="4042525" y="2893125"/>
                  </a:lnTo>
                  <a:lnTo>
                    <a:pt x="3993307" y="2911115"/>
                  </a:lnTo>
                  <a:lnTo>
                    <a:pt x="3944619" y="2928046"/>
                  </a:lnTo>
                  <a:lnTo>
                    <a:pt x="3896990" y="2944448"/>
                  </a:lnTo>
                  <a:lnTo>
                    <a:pt x="3849889" y="2960320"/>
                  </a:lnTo>
                  <a:lnTo>
                    <a:pt x="3803847" y="2975135"/>
                  </a:lnTo>
                  <a:lnTo>
                    <a:pt x="3757276" y="2989421"/>
                  </a:lnTo>
                  <a:lnTo>
                    <a:pt x="3712821" y="3003706"/>
                  </a:lnTo>
                  <a:lnTo>
                    <a:pt x="3667838" y="3016405"/>
                  </a:lnTo>
                  <a:lnTo>
                    <a:pt x="3623383" y="3028574"/>
                  </a:lnTo>
                  <a:lnTo>
                    <a:pt x="3579987" y="3040215"/>
                  </a:lnTo>
                  <a:lnTo>
                    <a:pt x="3537121" y="3051325"/>
                  </a:lnTo>
                  <a:lnTo>
                    <a:pt x="3495312" y="3061378"/>
                  </a:lnTo>
                  <a:lnTo>
                    <a:pt x="3454033" y="3071431"/>
                  </a:lnTo>
                  <a:lnTo>
                    <a:pt x="3413284" y="3080426"/>
                  </a:lnTo>
                  <a:lnTo>
                    <a:pt x="3373063" y="3089420"/>
                  </a:lnTo>
                  <a:lnTo>
                    <a:pt x="3333901" y="3096828"/>
                  </a:lnTo>
                  <a:lnTo>
                    <a:pt x="3294739" y="3104235"/>
                  </a:lnTo>
                  <a:lnTo>
                    <a:pt x="3256106" y="3111114"/>
                  </a:lnTo>
                  <a:lnTo>
                    <a:pt x="3218531" y="3117463"/>
                  </a:lnTo>
                  <a:lnTo>
                    <a:pt x="3181486" y="3123283"/>
                  </a:lnTo>
                  <a:lnTo>
                    <a:pt x="3144440" y="3128574"/>
                  </a:lnTo>
                  <a:lnTo>
                    <a:pt x="3108454" y="3132806"/>
                  </a:lnTo>
                  <a:lnTo>
                    <a:pt x="3072996" y="3137039"/>
                  </a:lnTo>
                  <a:lnTo>
                    <a:pt x="3038068" y="3140744"/>
                  </a:lnTo>
                  <a:lnTo>
                    <a:pt x="3004198" y="3143918"/>
                  </a:lnTo>
                  <a:lnTo>
                    <a:pt x="2970328" y="3146034"/>
                  </a:lnTo>
                  <a:lnTo>
                    <a:pt x="2936987" y="3148150"/>
                  </a:lnTo>
                  <a:lnTo>
                    <a:pt x="2872951" y="3151854"/>
                  </a:lnTo>
                  <a:lnTo>
                    <a:pt x="2809974" y="3153442"/>
                  </a:lnTo>
                  <a:lnTo>
                    <a:pt x="2750173" y="3152383"/>
                  </a:lnTo>
                  <a:lnTo>
                    <a:pt x="2691958" y="3150267"/>
                  </a:lnTo>
                  <a:lnTo>
                    <a:pt x="2636391" y="3147622"/>
                  </a:lnTo>
                  <a:lnTo>
                    <a:pt x="2582940" y="3142860"/>
                  </a:lnTo>
                  <a:lnTo>
                    <a:pt x="2531076" y="3137039"/>
                  </a:lnTo>
                  <a:lnTo>
                    <a:pt x="2481859" y="3129103"/>
                  </a:lnTo>
                  <a:lnTo>
                    <a:pt x="2434229" y="3121166"/>
                  </a:lnTo>
                  <a:lnTo>
                    <a:pt x="2388717" y="3111114"/>
                  </a:lnTo>
                  <a:lnTo>
                    <a:pt x="2345320" y="3101061"/>
                  </a:lnTo>
                  <a:lnTo>
                    <a:pt x="2302983" y="3089949"/>
                  </a:lnTo>
                  <a:lnTo>
                    <a:pt x="2263820" y="3077780"/>
                  </a:lnTo>
                  <a:lnTo>
                    <a:pt x="2225717" y="3065611"/>
                  </a:lnTo>
                  <a:lnTo>
                    <a:pt x="2189730" y="3052383"/>
                  </a:lnTo>
                  <a:lnTo>
                    <a:pt x="2155860" y="3038627"/>
                  </a:lnTo>
                  <a:lnTo>
                    <a:pt x="2123578" y="3024342"/>
                  </a:lnTo>
                  <a:lnTo>
                    <a:pt x="2092883" y="3010056"/>
                  </a:lnTo>
                  <a:lnTo>
                    <a:pt x="2063776" y="2995241"/>
                  </a:lnTo>
                  <a:lnTo>
                    <a:pt x="2036786" y="2980426"/>
                  </a:lnTo>
                  <a:lnTo>
                    <a:pt x="2011384" y="2965083"/>
                  </a:lnTo>
                  <a:lnTo>
                    <a:pt x="1987040" y="2950268"/>
                  </a:lnTo>
                  <a:lnTo>
                    <a:pt x="1964812" y="2935982"/>
                  </a:lnTo>
                  <a:lnTo>
                    <a:pt x="1944173" y="2921167"/>
                  </a:lnTo>
                  <a:lnTo>
                    <a:pt x="1925121" y="2906881"/>
                  </a:lnTo>
                  <a:lnTo>
                    <a:pt x="1907656" y="2893125"/>
                  </a:lnTo>
                  <a:lnTo>
                    <a:pt x="1891780" y="2879898"/>
                  </a:lnTo>
                  <a:lnTo>
                    <a:pt x="1876433" y="2867199"/>
                  </a:lnTo>
                  <a:lnTo>
                    <a:pt x="1863732" y="2855030"/>
                  </a:lnTo>
                  <a:lnTo>
                    <a:pt x="1840975" y="2832808"/>
                  </a:lnTo>
                  <a:lnTo>
                    <a:pt x="1824569" y="2814818"/>
                  </a:lnTo>
                  <a:lnTo>
                    <a:pt x="1812397" y="2800532"/>
                  </a:lnTo>
                  <a:lnTo>
                    <a:pt x="1803401" y="2788892"/>
                  </a:lnTo>
                  <a:lnTo>
                    <a:pt x="1818748" y="2779369"/>
                  </a:lnTo>
                  <a:lnTo>
                    <a:pt x="1836741" y="2768787"/>
                  </a:lnTo>
                  <a:lnTo>
                    <a:pt x="1860027" y="2753972"/>
                  </a:lnTo>
                  <a:lnTo>
                    <a:pt x="1888605" y="2733866"/>
                  </a:lnTo>
                  <a:lnTo>
                    <a:pt x="1921945" y="2711115"/>
                  </a:lnTo>
                  <a:lnTo>
                    <a:pt x="1958991" y="2683073"/>
                  </a:lnTo>
                  <a:lnTo>
                    <a:pt x="1999211" y="2651856"/>
                  </a:lnTo>
                  <a:lnTo>
                    <a:pt x="2041549" y="2616935"/>
                  </a:lnTo>
                  <a:lnTo>
                    <a:pt x="2063247" y="2598417"/>
                  </a:lnTo>
                  <a:lnTo>
                    <a:pt x="2085474" y="2578841"/>
                  </a:lnTo>
                  <a:lnTo>
                    <a:pt x="2108231" y="2558205"/>
                  </a:lnTo>
                  <a:lnTo>
                    <a:pt x="2129929" y="2536512"/>
                  </a:lnTo>
                  <a:lnTo>
                    <a:pt x="2152685" y="2513761"/>
                  </a:lnTo>
                  <a:lnTo>
                    <a:pt x="2174912" y="2490480"/>
                  </a:lnTo>
                  <a:lnTo>
                    <a:pt x="2197668" y="2466671"/>
                  </a:lnTo>
                  <a:lnTo>
                    <a:pt x="2219896" y="2441803"/>
                  </a:lnTo>
                  <a:lnTo>
                    <a:pt x="2241065" y="2415349"/>
                  </a:lnTo>
                  <a:lnTo>
                    <a:pt x="2262762" y="2389423"/>
                  </a:lnTo>
                  <a:lnTo>
                    <a:pt x="2283402" y="2361909"/>
                  </a:lnTo>
                  <a:lnTo>
                    <a:pt x="2304041" y="2333867"/>
                  </a:lnTo>
                  <a:lnTo>
                    <a:pt x="2323093" y="2304238"/>
                  </a:lnTo>
                  <a:lnTo>
                    <a:pt x="2342145" y="2275137"/>
                  </a:lnTo>
                  <a:lnTo>
                    <a:pt x="2360138" y="2244449"/>
                  </a:lnTo>
                  <a:lnTo>
                    <a:pt x="2377073" y="2213233"/>
                  </a:lnTo>
                  <a:lnTo>
                    <a:pt x="2392950" y="2181487"/>
                  </a:lnTo>
                  <a:lnTo>
                    <a:pt x="2407768" y="2148683"/>
                  </a:lnTo>
                  <a:lnTo>
                    <a:pt x="2421528" y="2114820"/>
                  </a:lnTo>
                  <a:lnTo>
                    <a:pt x="2433700" y="2081487"/>
                  </a:lnTo>
                  <a:lnTo>
                    <a:pt x="2444814" y="2046566"/>
                  </a:lnTo>
                  <a:lnTo>
                    <a:pt x="2454340" y="2011117"/>
                  </a:lnTo>
                  <a:lnTo>
                    <a:pt x="2458573" y="1993128"/>
                  </a:lnTo>
                  <a:lnTo>
                    <a:pt x="2461748" y="1974609"/>
                  </a:lnTo>
                  <a:lnTo>
                    <a:pt x="2465453" y="1957149"/>
                  </a:lnTo>
                  <a:lnTo>
                    <a:pt x="2468628" y="1938631"/>
                  </a:lnTo>
                  <a:lnTo>
                    <a:pt x="2470745" y="1920112"/>
                  </a:lnTo>
                  <a:lnTo>
                    <a:pt x="2472862" y="1900536"/>
                  </a:lnTo>
                  <a:lnTo>
                    <a:pt x="2473920" y="1882017"/>
                  </a:lnTo>
                  <a:lnTo>
                    <a:pt x="2475508" y="1862970"/>
                  </a:lnTo>
                  <a:lnTo>
                    <a:pt x="2476037" y="1843922"/>
                  </a:lnTo>
                  <a:lnTo>
                    <a:pt x="2476037" y="1824345"/>
                  </a:lnTo>
                  <a:lnTo>
                    <a:pt x="2475508" y="1805298"/>
                  </a:lnTo>
                  <a:lnTo>
                    <a:pt x="2474979" y="1785192"/>
                  </a:lnTo>
                  <a:lnTo>
                    <a:pt x="2473391" y="1765616"/>
                  </a:lnTo>
                  <a:lnTo>
                    <a:pt x="2471274" y="1745510"/>
                  </a:lnTo>
                  <a:lnTo>
                    <a:pt x="2468628" y="1725404"/>
                  </a:lnTo>
                  <a:lnTo>
                    <a:pt x="2465453" y="1705298"/>
                  </a:lnTo>
                  <a:lnTo>
                    <a:pt x="2461748" y="1684663"/>
                  </a:lnTo>
                  <a:lnTo>
                    <a:pt x="2457515" y="1664029"/>
                  </a:lnTo>
                  <a:lnTo>
                    <a:pt x="2452752" y="1643394"/>
                  </a:lnTo>
                  <a:lnTo>
                    <a:pt x="2446930" y="1622759"/>
                  </a:lnTo>
                  <a:lnTo>
                    <a:pt x="2441109" y="1602124"/>
                  </a:lnTo>
                  <a:lnTo>
                    <a:pt x="2434229" y="1580960"/>
                  </a:lnTo>
                  <a:lnTo>
                    <a:pt x="2426820" y="1559796"/>
                  </a:lnTo>
                  <a:lnTo>
                    <a:pt x="2419411" y="1538103"/>
                  </a:lnTo>
                  <a:lnTo>
                    <a:pt x="2410943" y="1516939"/>
                  </a:lnTo>
                  <a:lnTo>
                    <a:pt x="2401417" y="1495246"/>
                  </a:lnTo>
                  <a:lnTo>
                    <a:pt x="2391362" y="1473553"/>
                  </a:lnTo>
                  <a:lnTo>
                    <a:pt x="2380778" y="1451860"/>
                  </a:lnTo>
                  <a:lnTo>
                    <a:pt x="2369135" y="1430167"/>
                  </a:lnTo>
                  <a:lnTo>
                    <a:pt x="2356434" y="1407945"/>
                  </a:lnTo>
                  <a:lnTo>
                    <a:pt x="2343733" y="1385723"/>
                  </a:lnTo>
                  <a:lnTo>
                    <a:pt x="2329973" y="1362971"/>
                  </a:lnTo>
                  <a:lnTo>
                    <a:pt x="2316213" y="1340749"/>
                  </a:lnTo>
                  <a:lnTo>
                    <a:pt x="2300866" y="1317998"/>
                  </a:lnTo>
                  <a:lnTo>
                    <a:pt x="2285519" y="1295247"/>
                  </a:lnTo>
                  <a:lnTo>
                    <a:pt x="2268054" y="1272496"/>
                  </a:lnTo>
                  <a:lnTo>
                    <a:pt x="2251120" y="1249744"/>
                  </a:lnTo>
                  <a:lnTo>
                    <a:pt x="2232597" y="1226993"/>
                  </a:lnTo>
                  <a:lnTo>
                    <a:pt x="2213545" y="1203713"/>
                  </a:lnTo>
                  <a:lnTo>
                    <a:pt x="2193435" y="1180432"/>
                  </a:lnTo>
                  <a:lnTo>
                    <a:pt x="2172795" y="1157152"/>
                  </a:lnTo>
                  <a:lnTo>
                    <a:pt x="2151626" y="1133872"/>
                  </a:lnTo>
                  <a:lnTo>
                    <a:pt x="2128870" y="1110062"/>
                  </a:lnTo>
                  <a:lnTo>
                    <a:pt x="2105055" y="1086782"/>
                  </a:lnTo>
                  <a:lnTo>
                    <a:pt x="2080711" y="1062972"/>
                  </a:lnTo>
                  <a:lnTo>
                    <a:pt x="2055838" y="1039163"/>
                  </a:lnTo>
                  <a:lnTo>
                    <a:pt x="2029906" y="1015353"/>
                  </a:lnTo>
                  <a:lnTo>
                    <a:pt x="2003445" y="991015"/>
                  </a:lnTo>
                  <a:lnTo>
                    <a:pt x="2006091" y="979375"/>
                  </a:lnTo>
                  <a:lnTo>
                    <a:pt x="2009796" y="967735"/>
                  </a:lnTo>
                  <a:lnTo>
                    <a:pt x="2014029" y="957153"/>
                  </a:lnTo>
                  <a:lnTo>
                    <a:pt x="2018263" y="947629"/>
                  </a:lnTo>
                  <a:lnTo>
                    <a:pt x="2024085" y="938634"/>
                  </a:lnTo>
                  <a:lnTo>
                    <a:pt x="2029906" y="930698"/>
                  </a:lnTo>
                  <a:lnTo>
                    <a:pt x="2036257" y="922761"/>
                  </a:lnTo>
                  <a:lnTo>
                    <a:pt x="2042608" y="915883"/>
                  </a:lnTo>
                  <a:lnTo>
                    <a:pt x="2049487" y="909534"/>
                  </a:lnTo>
                  <a:lnTo>
                    <a:pt x="2057426" y="903184"/>
                  </a:lnTo>
                  <a:lnTo>
                    <a:pt x="2073831" y="891015"/>
                  </a:lnTo>
                  <a:lnTo>
                    <a:pt x="2090766" y="878846"/>
                  </a:lnTo>
                  <a:lnTo>
                    <a:pt x="2109289" y="866677"/>
                  </a:lnTo>
                  <a:lnTo>
                    <a:pt x="2127811" y="854507"/>
                  </a:lnTo>
                  <a:lnTo>
                    <a:pt x="2147392" y="840222"/>
                  </a:lnTo>
                  <a:lnTo>
                    <a:pt x="2156389" y="831756"/>
                  </a:lnTo>
                  <a:lnTo>
                    <a:pt x="2166444" y="823820"/>
                  </a:lnTo>
                  <a:lnTo>
                    <a:pt x="2175441" y="814825"/>
                  </a:lnTo>
                  <a:lnTo>
                    <a:pt x="2184967" y="804772"/>
                  </a:lnTo>
                  <a:lnTo>
                    <a:pt x="2193964" y="794190"/>
                  </a:lnTo>
                  <a:lnTo>
                    <a:pt x="2203490" y="782021"/>
                  </a:lnTo>
                  <a:lnTo>
                    <a:pt x="2211957" y="769322"/>
                  </a:lnTo>
                  <a:lnTo>
                    <a:pt x="2221483" y="755566"/>
                  </a:lnTo>
                  <a:lnTo>
                    <a:pt x="2229951" y="740751"/>
                  </a:lnTo>
                  <a:lnTo>
                    <a:pt x="2237889" y="724878"/>
                  </a:lnTo>
                  <a:lnTo>
                    <a:pt x="2245298" y="706889"/>
                  </a:lnTo>
                  <a:lnTo>
                    <a:pt x="2253236" y="688370"/>
                  </a:lnTo>
                  <a:lnTo>
                    <a:pt x="2261175" y="668794"/>
                  </a:lnTo>
                  <a:lnTo>
                    <a:pt x="2270171" y="647101"/>
                  </a:lnTo>
                  <a:lnTo>
                    <a:pt x="2280226" y="625408"/>
                  </a:lnTo>
                  <a:lnTo>
                    <a:pt x="2292399" y="601598"/>
                  </a:lnTo>
                  <a:lnTo>
                    <a:pt x="2305100" y="578318"/>
                  </a:lnTo>
                  <a:lnTo>
                    <a:pt x="2318859" y="553450"/>
                  </a:lnTo>
                  <a:lnTo>
                    <a:pt x="2333678" y="528582"/>
                  </a:lnTo>
                  <a:lnTo>
                    <a:pt x="2349554" y="503715"/>
                  </a:lnTo>
                  <a:lnTo>
                    <a:pt x="2366489" y="477789"/>
                  </a:lnTo>
                  <a:lnTo>
                    <a:pt x="2384483" y="452392"/>
                  </a:lnTo>
                  <a:lnTo>
                    <a:pt x="2401947" y="426466"/>
                  </a:lnTo>
                  <a:lnTo>
                    <a:pt x="2421528" y="401070"/>
                  </a:lnTo>
                  <a:lnTo>
                    <a:pt x="2441109" y="375144"/>
                  </a:lnTo>
                  <a:lnTo>
                    <a:pt x="2461219" y="350276"/>
                  </a:lnTo>
                  <a:lnTo>
                    <a:pt x="2482388" y="325938"/>
                  </a:lnTo>
                  <a:lnTo>
                    <a:pt x="2504086" y="302657"/>
                  </a:lnTo>
                  <a:lnTo>
                    <a:pt x="2526313" y="279377"/>
                  </a:lnTo>
                  <a:lnTo>
                    <a:pt x="2548011" y="257155"/>
                  </a:lnTo>
                  <a:lnTo>
                    <a:pt x="2570238" y="235462"/>
                  </a:lnTo>
                  <a:lnTo>
                    <a:pt x="2592995" y="215885"/>
                  </a:lnTo>
                  <a:lnTo>
                    <a:pt x="2616280" y="196308"/>
                  </a:lnTo>
                  <a:lnTo>
                    <a:pt x="2639566" y="179377"/>
                  </a:lnTo>
                  <a:lnTo>
                    <a:pt x="2662852" y="162975"/>
                  </a:lnTo>
                  <a:lnTo>
                    <a:pt x="2685608" y="148690"/>
                  </a:lnTo>
                  <a:lnTo>
                    <a:pt x="2708894" y="135991"/>
                  </a:lnTo>
                  <a:lnTo>
                    <a:pt x="2732708" y="125409"/>
                  </a:lnTo>
                  <a:lnTo>
                    <a:pt x="2743822" y="121177"/>
                  </a:lnTo>
                  <a:lnTo>
                    <a:pt x="2755465" y="116944"/>
                  </a:lnTo>
                  <a:lnTo>
                    <a:pt x="2766578" y="113240"/>
                  </a:lnTo>
                  <a:lnTo>
                    <a:pt x="2778221" y="109536"/>
                  </a:lnTo>
                  <a:lnTo>
                    <a:pt x="2789335" y="107420"/>
                  </a:lnTo>
                  <a:lnTo>
                    <a:pt x="2800978" y="105303"/>
                  </a:lnTo>
                  <a:lnTo>
                    <a:pt x="2811562" y="103716"/>
                  </a:lnTo>
                  <a:lnTo>
                    <a:pt x="2823205" y="103187"/>
                  </a:lnTo>
                  <a:lnTo>
                    <a:pt x="2833789" y="103187"/>
                  </a:lnTo>
                  <a:lnTo>
                    <a:pt x="2844903" y="103187"/>
                  </a:lnTo>
                  <a:lnTo>
                    <a:pt x="2856017" y="104774"/>
                  </a:lnTo>
                  <a:lnTo>
                    <a:pt x="2866601" y="105833"/>
                  </a:lnTo>
                  <a:lnTo>
                    <a:pt x="2946513" y="123293"/>
                  </a:lnTo>
                  <a:lnTo>
                    <a:pt x="3015840" y="138108"/>
                  </a:lnTo>
                  <a:lnTo>
                    <a:pt x="3075643" y="152393"/>
                  </a:lnTo>
                  <a:lnTo>
                    <a:pt x="3124859" y="164563"/>
                  </a:lnTo>
                  <a:lnTo>
                    <a:pt x="3164022" y="174615"/>
                  </a:lnTo>
                  <a:lnTo>
                    <a:pt x="3192070" y="182023"/>
                  </a:lnTo>
                  <a:lnTo>
                    <a:pt x="3214827" y="188901"/>
                  </a:lnTo>
                  <a:lnTo>
                    <a:pt x="3200538" y="189959"/>
                  </a:lnTo>
                  <a:lnTo>
                    <a:pt x="3184661" y="193134"/>
                  </a:lnTo>
                  <a:lnTo>
                    <a:pt x="3164022" y="197367"/>
                  </a:lnTo>
                  <a:lnTo>
                    <a:pt x="3138619" y="203716"/>
                  </a:lnTo>
                  <a:lnTo>
                    <a:pt x="3109512" y="212711"/>
                  </a:lnTo>
                  <a:lnTo>
                    <a:pt x="3093635" y="218002"/>
                  </a:lnTo>
                  <a:lnTo>
                    <a:pt x="3077759" y="223822"/>
                  </a:lnTo>
                  <a:lnTo>
                    <a:pt x="3060824" y="230700"/>
                  </a:lnTo>
                  <a:lnTo>
                    <a:pt x="3043889" y="237578"/>
                  </a:lnTo>
                  <a:lnTo>
                    <a:pt x="3026954" y="246573"/>
                  </a:lnTo>
                  <a:lnTo>
                    <a:pt x="3008961" y="255038"/>
                  </a:lnTo>
                  <a:lnTo>
                    <a:pt x="2990967" y="265091"/>
                  </a:lnTo>
                  <a:lnTo>
                    <a:pt x="2973503" y="275673"/>
                  </a:lnTo>
                  <a:lnTo>
                    <a:pt x="2954980" y="287843"/>
                  </a:lnTo>
                  <a:lnTo>
                    <a:pt x="2937516" y="300541"/>
                  </a:lnTo>
                  <a:lnTo>
                    <a:pt x="2920052" y="313768"/>
                  </a:lnTo>
                  <a:lnTo>
                    <a:pt x="2902588" y="329112"/>
                  </a:lnTo>
                  <a:lnTo>
                    <a:pt x="2885653" y="344456"/>
                  </a:lnTo>
                  <a:lnTo>
                    <a:pt x="2869247" y="361916"/>
                  </a:lnTo>
                  <a:lnTo>
                    <a:pt x="2853900" y="380435"/>
                  </a:lnTo>
                  <a:lnTo>
                    <a:pt x="2838552" y="400011"/>
                  </a:lnTo>
                  <a:lnTo>
                    <a:pt x="2825322" y="420646"/>
                  </a:lnTo>
                  <a:lnTo>
                    <a:pt x="2811562" y="442869"/>
                  </a:lnTo>
                  <a:lnTo>
                    <a:pt x="2799390" y="465620"/>
                  </a:lnTo>
                  <a:lnTo>
                    <a:pt x="2788276" y="490487"/>
                  </a:lnTo>
                  <a:lnTo>
                    <a:pt x="2779809" y="512709"/>
                  </a:lnTo>
                  <a:lnTo>
                    <a:pt x="2772400" y="535461"/>
                  </a:lnTo>
                  <a:lnTo>
                    <a:pt x="2766050" y="560329"/>
                  </a:lnTo>
                  <a:lnTo>
                    <a:pt x="2761286" y="586254"/>
                  </a:lnTo>
                  <a:lnTo>
                    <a:pt x="2757053" y="613238"/>
                  </a:lnTo>
                  <a:lnTo>
                    <a:pt x="2753348" y="641810"/>
                  </a:lnTo>
                  <a:lnTo>
                    <a:pt x="2751760" y="670910"/>
                  </a:lnTo>
                  <a:lnTo>
                    <a:pt x="2750173" y="700540"/>
                  </a:lnTo>
                  <a:lnTo>
                    <a:pt x="2751231" y="732286"/>
                  </a:lnTo>
                  <a:lnTo>
                    <a:pt x="2752289" y="763502"/>
                  </a:lnTo>
                  <a:lnTo>
                    <a:pt x="2754936" y="795248"/>
                  </a:lnTo>
                  <a:lnTo>
                    <a:pt x="2757647" y="816254"/>
                  </a:lnTo>
                  <a:lnTo>
                    <a:pt x="2761192" y="807149"/>
                  </a:lnTo>
                  <a:lnTo>
                    <a:pt x="2772304" y="780720"/>
                  </a:lnTo>
                  <a:lnTo>
                    <a:pt x="2790825" y="739490"/>
                  </a:lnTo>
                  <a:lnTo>
                    <a:pt x="2803525" y="714118"/>
                  </a:lnTo>
                  <a:lnTo>
                    <a:pt x="2817812" y="686103"/>
                  </a:lnTo>
                  <a:lnTo>
                    <a:pt x="2834217" y="655974"/>
                  </a:lnTo>
                  <a:lnTo>
                    <a:pt x="2852737" y="623201"/>
                  </a:lnTo>
                  <a:lnTo>
                    <a:pt x="2873375" y="588844"/>
                  </a:lnTo>
                  <a:lnTo>
                    <a:pt x="2895600" y="553428"/>
                  </a:lnTo>
                  <a:lnTo>
                    <a:pt x="2920471" y="516427"/>
                  </a:lnTo>
                  <a:lnTo>
                    <a:pt x="2946929" y="477841"/>
                  </a:lnTo>
                  <a:lnTo>
                    <a:pt x="2976033" y="439254"/>
                  </a:lnTo>
                  <a:lnTo>
                    <a:pt x="3006725" y="401196"/>
                  </a:lnTo>
                  <a:lnTo>
                    <a:pt x="3023129" y="381638"/>
                  </a:lnTo>
                  <a:lnTo>
                    <a:pt x="3039534" y="362081"/>
                  </a:lnTo>
                  <a:lnTo>
                    <a:pt x="3056996" y="342523"/>
                  </a:lnTo>
                  <a:lnTo>
                    <a:pt x="3074987" y="324023"/>
                  </a:lnTo>
                  <a:lnTo>
                    <a:pt x="3093508" y="304994"/>
                  </a:lnTo>
                  <a:lnTo>
                    <a:pt x="3112559" y="286493"/>
                  </a:lnTo>
                  <a:lnTo>
                    <a:pt x="3132137" y="267993"/>
                  </a:lnTo>
                  <a:lnTo>
                    <a:pt x="3151717" y="249492"/>
                  </a:lnTo>
                  <a:lnTo>
                    <a:pt x="3173412" y="231520"/>
                  </a:lnTo>
                  <a:lnTo>
                    <a:pt x="3194050" y="214606"/>
                  </a:lnTo>
                  <a:lnTo>
                    <a:pt x="3216275" y="197691"/>
                  </a:lnTo>
                  <a:lnTo>
                    <a:pt x="3237971" y="180248"/>
                  </a:lnTo>
                  <a:lnTo>
                    <a:pt x="3261783" y="163861"/>
                  </a:lnTo>
                  <a:lnTo>
                    <a:pt x="3285067" y="148533"/>
                  </a:lnTo>
                  <a:lnTo>
                    <a:pt x="3309408" y="133732"/>
                  </a:lnTo>
                  <a:lnTo>
                    <a:pt x="3333750" y="119460"/>
                  </a:lnTo>
                  <a:lnTo>
                    <a:pt x="3359150" y="105189"/>
                  </a:lnTo>
                  <a:lnTo>
                    <a:pt x="3385079" y="92503"/>
                  </a:lnTo>
                  <a:lnTo>
                    <a:pt x="3411008" y="79288"/>
                  </a:lnTo>
                  <a:lnTo>
                    <a:pt x="3437996" y="68188"/>
                  </a:lnTo>
                  <a:lnTo>
                    <a:pt x="3466042" y="57616"/>
                  </a:lnTo>
                  <a:lnTo>
                    <a:pt x="3494617" y="46516"/>
                  </a:lnTo>
                  <a:lnTo>
                    <a:pt x="3523192" y="37530"/>
                  </a:lnTo>
                  <a:lnTo>
                    <a:pt x="3552296" y="29601"/>
                  </a:lnTo>
                  <a:lnTo>
                    <a:pt x="3581929" y="21672"/>
                  </a:lnTo>
                  <a:lnTo>
                    <a:pt x="3612621" y="15329"/>
                  </a:lnTo>
                  <a:lnTo>
                    <a:pt x="3643842" y="10572"/>
                  </a:lnTo>
                  <a:lnTo>
                    <a:pt x="3676121" y="6343"/>
                  </a:lnTo>
                  <a:lnTo>
                    <a:pt x="3707871" y="2643"/>
                  </a:lnTo>
                  <a:lnTo>
                    <a:pt x="3741737" y="529"/>
                  </a:lnTo>
                  <a:lnTo>
                    <a:pt x="377507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19" name="鱼"/>
            <p:cNvSpPr/>
            <p:nvPr/>
          </p:nvSpPr>
          <p:spPr bwMode="auto">
            <a:xfrm>
              <a:off x="4987" y="6010"/>
              <a:ext cx="1078" cy="708"/>
            </a:xfrm>
            <a:custGeom>
              <a:avLst/>
              <a:gdLst/>
              <a:ahLst/>
              <a:cxnLst/>
              <a:rect l="0" t="0" r="r" b="b"/>
              <a:pathLst>
                <a:path w="1189489" h="777605">
                  <a:moveTo>
                    <a:pt x="908545" y="495128"/>
                  </a:moveTo>
                  <a:lnTo>
                    <a:pt x="911720" y="495446"/>
                  </a:lnTo>
                  <a:lnTo>
                    <a:pt x="914577" y="496080"/>
                  </a:lnTo>
                  <a:lnTo>
                    <a:pt x="917434" y="496715"/>
                  </a:lnTo>
                  <a:lnTo>
                    <a:pt x="920291" y="497667"/>
                  </a:lnTo>
                  <a:lnTo>
                    <a:pt x="923148" y="499254"/>
                  </a:lnTo>
                  <a:lnTo>
                    <a:pt x="925370" y="500524"/>
                  </a:lnTo>
                  <a:lnTo>
                    <a:pt x="927592" y="502111"/>
                  </a:lnTo>
                  <a:lnTo>
                    <a:pt x="929497" y="504015"/>
                  </a:lnTo>
                  <a:lnTo>
                    <a:pt x="931719" y="506237"/>
                  </a:lnTo>
                  <a:lnTo>
                    <a:pt x="932989" y="508459"/>
                  </a:lnTo>
                  <a:lnTo>
                    <a:pt x="934894" y="510998"/>
                  </a:lnTo>
                  <a:lnTo>
                    <a:pt x="935846" y="513537"/>
                  </a:lnTo>
                  <a:lnTo>
                    <a:pt x="937116" y="516076"/>
                  </a:lnTo>
                  <a:lnTo>
                    <a:pt x="937751" y="518933"/>
                  </a:lnTo>
                  <a:lnTo>
                    <a:pt x="938068" y="522106"/>
                  </a:lnTo>
                  <a:lnTo>
                    <a:pt x="938386" y="524963"/>
                  </a:lnTo>
                  <a:lnTo>
                    <a:pt x="938068" y="528137"/>
                  </a:lnTo>
                  <a:lnTo>
                    <a:pt x="937751" y="530993"/>
                  </a:lnTo>
                  <a:lnTo>
                    <a:pt x="937116" y="533532"/>
                  </a:lnTo>
                  <a:lnTo>
                    <a:pt x="935846" y="536389"/>
                  </a:lnTo>
                  <a:lnTo>
                    <a:pt x="934894" y="539245"/>
                  </a:lnTo>
                  <a:lnTo>
                    <a:pt x="932989" y="541785"/>
                  </a:lnTo>
                  <a:lnTo>
                    <a:pt x="931719" y="543689"/>
                  </a:lnTo>
                  <a:lnTo>
                    <a:pt x="929497" y="545911"/>
                  </a:lnTo>
                  <a:lnTo>
                    <a:pt x="927592" y="548132"/>
                  </a:lnTo>
                  <a:lnTo>
                    <a:pt x="925370" y="549402"/>
                  </a:lnTo>
                  <a:lnTo>
                    <a:pt x="923148" y="550989"/>
                  </a:lnTo>
                  <a:lnTo>
                    <a:pt x="920291" y="552258"/>
                  </a:lnTo>
                  <a:lnTo>
                    <a:pt x="917434" y="553211"/>
                  </a:lnTo>
                  <a:lnTo>
                    <a:pt x="914577" y="553845"/>
                  </a:lnTo>
                  <a:lnTo>
                    <a:pt x="911720" y="554480"/>
                  </a:lnTo>
                  <a:lnTo>
                    <a:pt x="908545" y="554480"/>
                  </a:lnTo>
                  <a:lnTo>
                    <a:pt x="905688" y="554480"/>
                  </a:lnTo>
                  <a:lnTo>
                    <a:pt x="902831" y="553845"/>
                  </a:lnTo>
                  <a:lnTo>
                    <a:pt x="899974" y="553211"/>
                  </a:lnTo>
                  <a:lnTo>
                    <a:pt x="897117" y="552258"/>
                  </a:lnTo>
                  <a:lnTo>
                    <a:pt x="894577" y="550989"/>
                  </a:lnTo>
                  <a:lnTo>
                    <a:pt x="892355" y="549402"/>
                  </a:lnTo>
                  <a:lnTo>
                    <a:pt x="889816" y="548132"/>
                  </a:lnTo>
                  <a:lnTo>
                    <a:pt x="887593" y="545911"/>
                  </a:lnTo>
                  <a:lnTo>
                    <a:pt x="886006" y="543689"/>
                  </a:lnTo>
                  <a:lnTo>
                    <a:pt x="884101" y="541785"/>
                  </a:lnTo>
                  <a:lnTo>
                    <a:pt x="882832" y="539245"/>
                  </a:lnTo>
                  <a:lnTo>
                    <a:pt x="881562" y="536389"/>
                  </a:lnTo>
                  <a:lnTo>
                    <a:pt x="880292" y="533532"/>
                  </a:lnTo>
                  <a:lnTo>
                    <a:pt x="879657" y="530993"/>
                  </a:lnTo>
                  <a:lnTo>
                    <a:pt x="879340" y="528137"/>
                  </a:lnTo>
                  <a:lnTo>
                    <a:pt x="879022" y="524963"/>
                  </a:lnTo>
                  <a:lnTo>
                    <a:pt x="879340" y="522106"/>
                  </a:lnTo>
                  <a:lnTo>
                    <a:pt x="879657" y="518933"/>
                  </a:lnTo>
                  <a:lnTo>
                    <a:pt x="880292" y="516076"/>
                  </a:lnTo>
                  <a:lnTo>
                    <a:pt x="881562" y="513537"/>
                  </a:lnTo>
                  <a:lnTo>
                    <a:pt x="882832" y="510998"/>
                  </a:lnTo>
                  <a:lnTo>
                    <a:pt x="884101" y="508459"/>
                  </a:lnTo>
                  <a:lnTo>
                    <a:pt x="886006" y="506237"/>
                  </a:lnTo>
                  <a:lnTo>
                    <a:pt x="887593" y="504015"/>
                  </a:lnTo>
                  <a:lnTo>
                    <a:pt x="889816" y="502111"/>
                  </a:lnTo>
                  <a:lnTo>
                    <a:pt x="892355" y="500524"/>
                  </a:lnTo>
                  <a:lnTo>
                    <a:pt x="894577" y="499254"/>
                  </a:lnTo>
                  <a:lnTo>
                    <a:pt x="897117" y="497667"/>
                  </a:lnTo>
                  <a:lnTo>
                    <a:pt x="899974" y="496715"/>
                  </a:lnTo>
                  <a:lnTo>
                    <a:pt x="902831" y="496080"/>
                  </a:lnTo>
                  <a:lnTo>
                    <a:pt x="905688" y="495446"/>
                  </a:lnTo>
                  <a:lnTo>
                    <a:pt x="908545" y="495128"/>
                  </a:lnTo>
                  <a:close/>
                  <a:moveTo>
                    <a:pt x="908545" y="458946"/>
                  </a:moveTo>
                  <a:lnTo>
                    <a:pt x="902196" y="459263"/>
                  </a:lnTo>
                  <a:lnTo>
                    <a:pt x="895530" y="460215"/>
                  </a:lnTo>
                  <a:lnTo>
                    <a:pt x="889181" y="462120"/>
                  </a:lnTo>
                  <a:lnTo>
                    <a:pt x="883149" y="464024"/>
                  </a:lnTo>
                  <a:lnTo>
                    <a:pt x="877118" y="466881"/>
                  </a:lnTo>
                  <a:lnTo>
                    <a:pt x="872038" y="470372"/>
                  </a:lnTo>
                  <a:lnTo>
                    <a:pt x="866642" y="473863"/>
                  </a:lnTo>
                  <a:lnTo>
                    <a:pt x="862197" y="478624"/>
                  </a:lnTo>
                  <a:lnTo>
                    <a:pt x="857753" y="483067"/>
                  </a:lnTo>
                  <a:lnTo>
                    <a:pt x="853944" y="488146"/>
                  </a:lnTo>
                  <a:lnTo>
                    <a:pt x="850769" y="493541"/>
                  </a:lnTo>
                  <a:lnTo>
                    <a:pt x="847912" y="499572"/>
                  </a:lnTo>
                  <a:lnTo>
                    <a:pt x="845690" y="505285"/>
                  </a:lnTo>
                  <a:lnTo>
                    <a:pt x="844103" y="511633"/>
                  </a:lnTo>
                  <a:lnTo>
                    <a:pt x="843150" y="518298"/>
                  </a:lnTo>
                  <a:lnTo>
                    <a:pt x="842833" y="524963"/>
                  </a:lnTo>
                  <a:lnTo>
                    <a:pt x="843150" y="531945"/>
                  </a:lnTo>
                  <a:lnTo>
                    <a:pt x="844103" y="538293"/>
                  </a:lnTo>
                  <a:lnTo>
                    <a:pt x="845690" y="544641"/>
                  </a:lnTo>
                  <a:lnTo>
                    <a:pt x="847912" y="550671"/>
                  </a:lnTo>
                  <a:lnTo>
                    <a:pt x="850769" y="556385"/>
                  </a:lnTo>
                  <a:lnTo>
                    <a:pt x="853944" y="562098"/>
                  </a:lnTo>
                  <a:lnTo>
                    <a:pt x="857753" y="566858"/>
                  </a:lnTo>
                  <a:lnTo>
                    <a:pt x="862197" y="571619"/>
                  </a:lnTo>
                  <a:lnTo>
                    <a:pt x="866642" y="576063"/>
                  </a:lnTo>
                  <a:lnTo>
                    <a:pt x="872038" y="579871"/>
                  </a:lnTo>
                  <a:lnTo>
                    <a:pt x="877118" y="583045"/>
                  </a:lnTo>
                  <a:lnTo>
                    <a:pt x="883149" y="585584"/>
                  </a:lnTo>
                  <a:lnTo>
                    <a:pt x="889181" y="588123"/>
                  </a:lnTo>
                  <a:lnTo>
                    <a:pt x="895530" y="589393"/>
                  </a:lnTo>
                  <a:lnTo>
                    <a:pt x="902196" y="590663"/>
                  </a:lnTo>
                  <a:lnTo>
                    <a:pt x="908545" y="590980"/>
                  </a:lnTo>
                  <a:lnTo>
                    <a:pt x="915212" y="590663"/>
                  </a:lnTo>
                  <a:lnTo>
                    <a:pt x="921878" y="589393"/>
                  </a:lnTo>
                  <a:lnTo>
                    <a:pt x="928227" y="588123"/>
                  </a:lnTo>
                  <a:lnTo>
                    <a:pt x="934576" y="585584"/>
                  </a:lnTo>
                  <a:lnTo>
                    <a:pt x="939973" y="583045"/>
                  </a:lnTo>
                  <a:lnTo>
                    <a:pt x="945687" y="579871"/>
                  </a:lnTo>
                  <a:lnTo>
                    <a:pt x="950766" y="576063"/>
                  </a:lnTo>
                  <a:lnTo>
                    <a:pt x="955528" y="571619"/>
                  </a:lnTo>
                  <a:lnTo>
                    <a:pt x="959655" y="566858"/>
                  </a:lnTo>
                  <a:lnTo>
                    <a:pt x="963464" y="562098"/>
                  </a:lnTo>
                  <a:lnTo>
                    <a:pt x="966639" y="556385"/>
                  </a:lnTo>
                  <a:lnTo>
                    <a:pt x="969496" y="550671"/>
                  </a:lnTo>
                  <a:lnTo>
                    <a:pt x="972035" y="544641"/>
                  </a:lnTo>
                  <a:lnTo>
                    <a:pt x="973305" y="538293"/>
                  </a:lnTo>
                  <a:lnTo>
                    <a:pt x="974258" y="531945"/>
                  </a:lnTo>
                  <a:lnTo>
                    <a:pt x="974575" y="524963"/>
                  </a:lnTo>
                  <a:lnTo>
                    <a:pt x="974258" y="518298"/>
                  </a:lnTo>
                  <a:lnTo>
                    <a:pt x="973305" y="511633"/>
                  </a:lnTo>
                  <a:lnTo>
                    <a:pt x="972035" y="505285"/>
                  </a:lnTo>
                  <a:lnTo>
                    <a:pt x="969496" y="499572"/>
                  </a:lnTo>
                  <a:lnTo>
                    <a:pt x="966639" y="493541"/>
                  </a:lnTo>
                  <a:lnTo>
                    <a:pt x="963464" y="488146"/>
                  </a:lnTo>
                  <a:lnTo>
                    <a:pt x="959655" y="483067"/>
                  </a:lnTo>
                  <a:lnTo>
                    <a:pt x="955528" y="478624"/>
                  </a:lnTo>
                  <a:lnTo>
                    <a:pt x="950766" y="473863"/>
                  </a:lnTo>
                  <a:lnTo>
                    <a:pt x="945687" y="470372"/>
                  </a:lnTo>
                  <a:lnTo>
                    <a:pt x="939973" y="466881"/>
                  </a:lnTo>
                  <a:lnTo>
                    <a:pt x="934576" y="464024"/>
                  </a:lnTo>
                  <a:lnTo>
                    <a:pt x="928227" y="462120"/>
                  </a:lnTo>
                  <a:lnTo>
                    <a:pt x="921878" y="460215"/>
                  </a:lnTo>
                  <a:lnTo>
                    <a:pt x="915212" y="459263"/>
                  </a:lnTo>
                  <a:lnTo>
                    <a:pt x="908545" y="458946"/>
                  </a:lnTo>
                  <a:close/>
                  <a:moveTo>
                    <a:pt x="966639" y="373251"/>
                  </a:moveTo>
                  <a:lnTo>
                    <a:pt x="973623" y="400546"/>
                  </a:lnTo>
                  <a:lnTo>
                    <a:pt x="976797" y="413876"/>
                  </a:lnTo>
                  <a:lnTo>
                    <a:pt x="979972" y="427524"/>
                  </a:lnTo>
                  <a:lnTo>
                    <a:pt x="981559" y="435142"/>
                  </a:lnTo>
                  <a:lnTo>
                    <a:pt x="983781" y="442442"/>
                  </a:lnTo>
                  <a:lnTo>
                    <a:pt x="986003" y="449742"/>
                  </a:lnTo>
                  <a:lnTo>
                    <a:pt x="988225" y="457676"/>
                  </a:lnTo>
                  <a:lnTo>
                    <a:pt x="991083" y="464976"/>
                  </a:lnTo>
                  <a:lnTo>
                    <a:pt x="994257" y="472276"/>
                  </a:lnTo>
                  <a:lnTo>
                    <a:pt x="997432" y="479259"/>
                  </a:lnTo>
                  <a:lnTo>
                    <a:pt x="1000923" y="486559"/>
                  </a:lnTo>
                  <a:lnTo>
                    <a:pt x="1004415" y="493541"/>
                  </a:lnTo>
                  <a:lnTo>
                    <a:pt x="1008542" y="500524"/>
                  </a:lnTo>
                  <a:lnTo>
                    <a:pt x="1012669" y="507506"/>
                  </a:lnTo>
                  <a:lnTo>
                    <a:pt x="1017431" y="514172"/>
                  </a:lnTo>
                  <a:lnTo>
                    <a:pt x="1021875" y="520837"/>
                  </a:lnTo>
                  <a:lnTo>
                    <a:pt x="1026637" y="527185"/>
                  </a:lnTo>
                  <a:lnTo>
                    <a:pt x="1032034" y="533215"/>
                  </a:lnTo>
                  <a:lnTo>
                    <a:pt x="1037430" y="539245"/>
                  </a:lnTo>
                  <a:lnTo>
                    <a:pt x="1043462" y="544958"/>
                  </a:lnTo>
                  <a:lnTo>
                    <a:pt x="1049493" y="550354"/>
                  </a:lnTo>
                  <a:lnTo>
                    <a:pt x="1055843" y="555750"/>
                  </a:lnTo>
                  <a:lnTo>
                    <a:pt x="1061874" y="560828"/>
                  </a:lnTo>
                  <a:lnTo>
                    <a:pt x="1068541" y="565589"/>
                  </a:lnTo>
                  <a:lnTo>
                    <a:pt x="1075842" y="570032"/>
                  </a:lnTo>
                  <a:lnTo>
                    <a:pt x="1082826" y="574158"/>
                  </a:lnTo>
                  <a:lnTo>
                    <a:pt x="1090762" y="577967"/>
                  </a:lnTo>
                  <a:lnTo>
                    <a:pt x="1098381" y="581458"/>
                  </a:lnTo>
                  <a:lnTo>
                    <a:pt x="1106317" y="584632"/>
                  </a:lnTo>
                  <a:lnTo>
                    <a:pt x="1114888" y="587489"/>
                  </a:lnTo>
                  <a:lnTo>
                    <a:pt x="1123142" y="589393"/>
                  </a:lnTo>
                  <a:lnTo>
                    <a:pt x="1132348" y="591615"/>
                  </a:lnTo>
                  <a:lnTo>
                    <a:pt x="1141237" y="593519"/>
                  </a:lnTo>
                  <a:lnTo>
                    <a:pt x="1150443" y="594471"/>
                  </a:lnTo>
                  <a:lnTo>
                    <a:pt x="1160284" y="595106"/>
                  </a:lnTo>
                  <a:lnTo>
                    <a:pt x="1164093" y="595423"/>
                  </a:lnTo>
                  <a:lnTo>
                    <a:pt x="1167903" y="596058"/>
                  </a:lnTo>
                  <a:lnTo>
                    <a:pt x="1171077" y="597010"/>
                  </a:lnTo>
                  <a:lnTo>
                    <a:pt x="1174252" y="597963"/>
                  </a:lnTo>
                  <a:lnTo>
                    <a:pt x="1176791" y="599232"/>
                  </a:lnTo>
                  <a:lnTo>
                    <a:pt x="1179331" y="600819"/>
                  </a:lnTo>
                  <a:lnTo>
                    <a:pt x="1181553" y="602406"/>
                  </a:lnTo>
                  <a:lnTo>
                    <a:pt x="1183458" y="604310"/>
                  </a:lnTo>
                  <a:lnTo>
                    <a:pt x="1185363" y="606215"/>
                  </a:lnTo>
                  <a:lnTo>
                    <a:pt x="1186315" y="608436"/>
                  </a:lnTo>
                  <a:lnTo>
                    <a:pt x="1187902" y="610976"/>
                  </a:lnTo>
                  <a:lnTo>
                    <a:pt x="1188537" y="613197"/>
                  </a:lnTo>
                  <a:lnTo>
                    <a:pt x="1189172" y="615736"/>
                  </a:lnTo>
                  <a:lnTo>
                    <a:pt x="1189489" y="618276"/>
                  </a:lnTo>
                  <a:lnTo>
                    <a:pt x="1189489" y="620815"/>
                  </a:lnTo>
                  <a:lnTo>
                    <a:pt x="1189172" y="623671"/>
                  </a:lnTo>
                  <a:lnTo>
                    <a:pt x="1188855" y="626528"/>
                  </a:lnTo>
                  <a:lnTo>
                    <a:pt x="1188537" y="629702"/>
                  </a:lnTo>
                  <a:lnTo>
                    <a:pt x="1186315" y="635415"/>
                  </a:lnTo>
                  <a:lnTo>
                    <a:pt x="1183458" y="641128"/>
                  </a:lnTo>
                  <a:lnTo>
                    <a:pt x="1179966" y="646841"/>
                  </a:lnTo>
                  <a:lnTo>
                    <a:pt x="1175839" y="652236"/>
                  </a:lnTo>
                  <a:lnTo>
                    <a:pt x="1171077" y="657632"/>
                  </a:lnTo>
                  <a:lnTo>
                    <a:pt x="1165363" y="662393"/>
                  </a:lnTo>
                  <a:lnTo>
                    <a:pt x="1159014" y="666836"/>
                  </a:lnTo>
                  <a:lnTo>
                    <a:pt x="1148538" y="672867"/>
                  </a:lnTo>
                  <a:lnTo>
                    <a:pt x="1133935" y="681436"/>
                  </a:lnTo>
                  <a:lnTo>
                    <a:pt x="1124412" y="686514"/>
                  </a:lnTo>
                  <a:lnTo>
                    <a:pt x="1114571" y="691910"/>
                  </a:lnTo>
                  <a:lnTo>
                    <a:pt x="1102825" y="697623"/>
                  </a:lnTo>
                  <a:lnTo>
                    <a:pt x="1090445" y="703653"/>
                  </a:lnTo>
                  <a:lnTo>
                    <a:pt x="1076794" y="710001"/>
                  </a:lnTo>
                  <a:lnTo>
                    <a:pt x="1061874" y="716349"/>
                  </a:lnTo>
                  <a:lnTo>
                    <a:pt x="1046002" y="722697"/>
                  </a:lnTo>
                  <a:lnTo>
                    <a:pt x="1028859" y="728727"/>
                  </a:lnTo>
                  <a:lnTo>
                    <a:pt x="1010764" y="735075"/>
                  </a:lnTo>
                  <a:lnTo>
                    <a:pt x="991083" y="741105"/>
                  </a:lnTo>
                  <a:lnTo>
                    <a:pt x="970766" y="747136"/>
                  </a:lnTo>
                  <a:lnTo>
                    <a:pt x="948862" y="752214"/>
                  </a:lnTo>
                  <a:lnTo>
                    <a:pt x="920926" y="726505"/>
                  </a:lnTo>
                  <a:lnTo>
                    <a:pt x="897434" y="705240"/>
                  </a:lnTo>
                  <a:lnTo>
                    <a:pt x="869816" y="680167"/>
                  </a:lnTo>
                  <a:lnTo>
                    <a:pt x="857436" y="668740"/>
                  </a:lnTo>
                  <a:lnTo>
                    <a:pt x="846325" y="657949"/>
                  </a:lnTo>
                  <a:lnTo>
                    <a:pt x="835849" y="647793"/>
                  </a:lnTo>
                  <a:lnTo>
                    <a:pt x="826325" y="637636"/>
                  </a:lnTo>
                  <a:lnTo>
                    <a:pt x="817754" y="628432"/>
                  </a:lnTo>
                  <a:lnTo>
                    <a:pt x="810135" y="618910"/>
                  </a:lnTo>
                  <a:lnTo>
                    <a:pt x="803469" y="609389"/>
                  </a:lnTo>
                  <a:lnTo>
                    <a:pt x="798072" y="599867"/>
                  </a:lnTo>
                  <a:lnTo>
                    <a:pt x="795533" y="595106"/>
                  </a:lnTo>
                  <a:lnTo>
                    <a:pt x="792993" y="590345"/>
                  </a:lnTo>
                  <a:lnTo>
                    <a:pt x="791088" y="585267"/>
                  </a:lnTo>
                  <a:lnTo>
                    <a:pt x="789184" y="580506"/>
                  </a:lnTo>
                  <a:lnTo>
                    <a:pt x="787596" y="575111"/>
                  </a:lnTo>
                  <a:lnTo>
                    <a:pt x="786009" y="570350"/>
                  </a:lnTo>
                  <a:lnTo>
                    <a:pt x="784739" y="564954"/>
                  </a:lnTo>
                  <a:lnTo>
                    <a:pt x="784104" y="559558"/>
                  </a:lnTo>
                  <a:lnTo>
                    <a:pt x="782835" y="553845"/>
                  </a:lnTo>
                  <a:lnTo>
                    <a:pt x="782517" y="548450"/>
                  </a:lnTo>
                  <a:lnTo>
                    <a:pt x="782200" y="542419"/>
                  </a:lnTo>
                  <a:lnTo>
                    <a:pt x="781882" y="536072"/>
                  </a:lnTo>
                  <a:lnTo>
                    <a:pt x="782200" y="530676"/>
                  </a:lnTo>
                  <a:lnTo>
                    <a:pt x="782517" y="525280"/>
                  </a:lnTo>
                  <a:lnTo>
                    <a:pt x="783152" y="520202"/>
                  </a:lnTo>
                  <a:lnTo>
                    <a:pt x="784739" y="514806"/>
                  </a:lnTo>
                  <a:lnTo>
                    <a:pt x="786009" y="509728"/>
                  </a:lnTo>
                  <a:lnTo>
                    <a:pt x="787914" y="504650"/>
                  </a:lnTo>
                  <a:lnTo>
                    <a:pt x="790453" y="499889"/>
                  </a:lnTo>
                  <a:lnTo>
                    <a:pt x="792676" y="495128"/>
                  </a:lnTo>
                  <a:lnTo>
                    <a:pt x="795533" y="490367"/>
                  </a:lnTo>
                  <a:lnTo>
                    <a:pt x="798707" y="485924"/>
                  </a:lnTo>
                  <a:lnTo>
                    <a:pt x="802517" y="480846"/>
                  </a:lnTo>
                  <a:lnTo>
                    <a:pt x="806326" y="476402"/>
                  </a:lnTo>
                  <a:lnTo>
                    <a:pt x="810770" y="471959"/>
                  </a:lnTo>
                  <a:lnTo>
                    <a:pt x="815532" y="467198"/>
                  </a:lnTo>
                  <a:lnTo>
                    <a:pt x="820611" y="462755"/>
                  </a:lnTo>
                  <a:lnTo>
                    <a:pt x="826008" y="458311"/>
                  </a:lnTo>
                  <a:lnTo>
                    <a:pt x="838071" y="448789"/>
                  </a:lnTo>
                  <a:lnTo>
                    <a:pt x="851721" y="439268"/>
                  </a:lnTo>
                  <a:lnTo>
                    <a:pt x="866642" y="429746"/>
                  </a:lnTo>
                  <a:lnTo>
                    <a:pt x="883467" y="419590"/>
                  </a:lnTo>
                  <a:lnTo>
                    <a:pt x="901561" y="409116"/>
                  </a:lnTo>
                  <a:lnTo>
                    <a:pt x="921561" y="397690"/>
                  </a:lnTo>
                  <a:lnTo>
                    <a:pt x="966639" y="373251"/>
                  </a:lnTo>
                  <a:close/>
                  <a:moveTo>
                    <a:pt x="360625" y="2539"/>
                  </a:moveTo>
                  <a:lnTo>
                    <a:pt x="364434" y="16822"/>
                  </a:lnTo>
                  <a:lnTo>
                    <a:pt x="368243" y="31104"/>
                  </a:lnTo>
                  <a:lnTo>
                    <a:pt x="371418" y="45070"/>
                  </a:lnTo>
                  <a:lnTo>
                    <a:pt x="374592" y="59035"/>
                  </a:lnTo>
                  <a:lnTo>
                    <a:pt x="377449" y="73000"/>
                  </a:lnTo>
                  <a:lnTo>
                    <a:pt x="379989" y="86965"/>
                  </a:lnTo>
                  <a:lnTo>
                    <a:pt x="381894" y="100613"/>
                  </a:lnTo>
                  <a:lnTo>
                    <a:pt x="383798" y="114261"/>
                  </a:lnTo>
                  <a:lnTo>
                    <a:pt x="385386" y="127591"/>
                  </a:lnTo>
                  <a:lnTo>
                    <a:pt x="386973" y="140921"/>
                  </a:lnTo>
                  <a:lnTo>
                    <a:pt x="387925" y="154252"/>
                  </a:lnTo>
                  <a:lnTo>
                    <a:pt x="388878" y="166947"/>
                  </a:lnTo>
                  <a:lnTo>
                    <a:pt x="389830" y="180278"/>
                  </a:lnTo>
                  <a:lnTo>
                    <a:pt x="390465" y="205669"/>
                  </a:lnTo>
                  <a:lnTo>
                    <a:pt x="390782" y="230425"/>
                  </a:lnTo>
                  <a:lnTo>
                    <a:pt x="390148" y="255499"/>
                  </a:lnTo>
                  <a:lnTo>
                    <a:pt x="388878" y="279621"/>
                  </a:lnTo>
                  <a:lnTo>
                    <a:pt x="387290" y="303107"/>
                  </a:lnTo>
                  <a:lnTo>
                    <a:pt x="385068" y="326594"/>
                  </a:lnTo>
                  <a:lnTo>
                    <a:pt x="383164" y="349764"/>
                  </a:lnTo>
                  <a:lnTo>
                    <a:pt x="380624" y="372298"/>
                  </a:lnTo>
                  <a:lnTo>
                    <a:pt x="374910" y="416416"/>
                  </a:lnTo>
                  <a:lnTo>
                    <a:pt x="370148" y="458628"/>
                  </a:lnTo>
                  <a:lnTo>
                    <a:pt x="367608" y="479259"/>
                  </a:lnTo>
                  <a:lnTo>
                    <a:pt x="366021" y="499572"/>
                  </a:lnTo>
                  <a:lnTo>
                    <a:pt x="364117" y="519567"/>
                  </a:lnTo>
                  <a:lnTo>
                    <a:pt x="363164" y="539245"/>
                  </a:lnTo>
                  <a:lnTo>
                    <a:pt x="362847" y="558606"/>
                  </a:lnTo>
                  <a:lnTo>
                    <a:pt x="362847" y="577650"/>
                  </a:lnTo>
                  <a:lnTo>
                    <a:pt x="363482" y="592884"/>
                  </a:lnTo>
                  <a:lnTo>
                    <a:pt x="364751" y="608436"/>
                  </a:lnTo>
                  <a:lnTo>
                    <a:pt x="366656" y="623354"/>
                  </a:lnTo>
                  <a:lnTo>
                    <a:pt x="369196" y="637636"/>
                  </a:lnTo>
                  <a:lnTo>
                    <a:pt x="371735" y="651601"/>
                  </a:lnTo>
                  <a:lnTo>
                    <a:pt x="374910" y="665249"/>
                  </a:lnTo>
                  <a:lnTo>
                    <a:pt x="378719" y="678580"/>
                  </a:lnTo>
                  <a:lnTo>
                    <a:pt x="383164" y="691275"/>
                  </a:lnTo>
                  <a:lnTo>
                    <a:pt x="387925" y="703336"/>
                  </a:lnTo>
                  <a:lnTo>
                    <a:pt x="393322" y="715079"/>
                  </a:lnTo>
                  <a:lnTo>
                    <a:pt x="399036" y="726823"/>
                  </a:lnTo>
                  <a:lnTo>
                    <a:pt x="405068" y="737614"/>
                  </a:lnTo>
                  <a:lnTo>
                    <a:pt x="412052" y="748088"/>
                  </a:lnTo>
                  <a:lnTo>
                    <a:pt x="419036" y="758244"/>
                  </a:lnTo>
                  <a:lnTo>
                    <a:pt x="426654" y="767766"/>
                  </a:lnTo>
                  <a:lnTo>
                    <a:pt x="434591" y="776653"/>
                  </a:lnTo>
                  <a:lnTo>
                    <a:pt x="360942" y="776653"/>
                  </a:lnTo>
                  <a:lnTo>
                    <a:pt x="348879" y="776653"/>
                  </a:lnTo>
                  <a:lnTo>
                    <a:pt x="336498" y="776018"/>
                  </a:lnTo>
                  <a:lnTo>
                    <a:pt x="324435" y="775066"/>
                  </a:lnTo>
                  <a:lnTo>
                    <a:pt x="312372" y="773479"/>
                  </a:lnTo>
                  <a:lnTo>
                    <a:pt x="300944" y="771575"/>
                  </a:lnTo>
                  <a:lnTo>
                    <a:pt x="289516" y="769353"/>
                  </a:lnTo>
                  <a:lnTo>
                    <a:pt x="278405" y="766497"/>
                  </a:lnTo>
                  <a:lnTo>
                    <a:pt x="267294" y="763640"/>
                  </a:lnTo>
                  <a:lnTo>
                    <a:pt x="256501" y="760149"/>
                  </a:lnTo>
                  <a:lnTo>
                    <a:pt x="246342" y="756340"/>
                  </a:lnTo>
                  <a:lnTo>
                    <a:pt x="236501" y="752214"/>
                  </a:lnTo>
                  <a:lnTo>
                    <a:pt x="226660" y="747771"/>
                  </a:lnTo>
                  <a:lnTo>
                    <a:pt x="217137" y="743010"/>
                  </a:lnTo>
                  <a:lnTo>
                    <a:pt x="207931" y="737931"/>
                  </a:lnTo>
                  <a:lnTo>
                    <a:pt x="199359" y="732536"/>
                  </a:lnTo>
                  <a:lnTo>
                    <a:pt x="191106" y="726823"/>
                  </a:lnTo>
                  <a:lnTo>
                    <a:pt x="182852" y="720792"/>
                  </a:lnTo>
                  <a:lnTo>
                    <a:pt x="175233" y="714445"/>
                  </a:lnTo>
                  <a:lnTo>
                    <a:pt x="168249" y="708097"/>
                  </a:lnTo>
                  <a:lnTo>
                    <a:pt x="161265" y="701749"/>
                  </a:lnTo>
                  <a:lnTo>
                    <a:pt x="154916" y="694132"/>
                  </a:lnTo>
                  <a:lnTo>
                    <a:pt x="149520" y="687149"/>
                  </a:lnTo>
                  <a:lnTo>
                    <a:pt x="143805" y="679849"/>
                  </a:lnTo>
                  <a:lnTo>
                    <a:pt x="139044" y="672232"/>
                  </a:lnTo>
                  <a:lnTo>
                    <a:pt x="134599" y="664297"/>
                  </a:lnTo>
                  <a:lnTo>
                    <a:pt x="130790" y="656362"/>
                  </a:lnTo>
                  <a:lnTo>
                    <a:pt x="127615" y="648110"/>
                  </a:lnTo>
                  <a:lnTo>
                    <a:pt x="125076" y="639858"/>
                  </a:lnTo>
                  <a:lnTo>
                    <a:pt x="122536" y="630971"/>
                  </a:lnTo>
                  <a:lnTo>
                    <a:pt x="120949" y="622719"/>
                  </a:lnTo>
                  <a:lnTo>
                    <a:pt x="119997" y="613515"/>
                  </a:lnTo>
                  <a:lnTo>
                    <a:pt x="119679" y="604945"/>
                  </a:lnTo>
                  <a:lnTo>
                    <a:pt x="119679" y="600502"/>
                  </a:lnTo>
                  <a:lnTo>
                    <a:pt x="119997" y="595741"/>
                  </a:lnTo>
                  <a:lnTo>
                    <a:pt x="120949" y="586537"/>
                  </a:lnTo>
                  <a:lnTo>
                    <a:pt x="122854" y="577332"/>
                  </a:lnTo>
                  <a:lnTo>
                    <a:pt x="125393" y="568128"/>
                  </a:lnTo>
                  <a:lnTo>
                    <a:pt x="205073" y="499572"/>
                  </a:lnTo>
                  <a:lnTo>
                    <a:pt x="210788" y="494493"/>
                  </a:lnTo>
                  <a:lnTo>
                    <a:pt x="216502" y="490367"/>
                  </a:lnTo>
                  <a:lnTo>
                    <a:pt x="222533" y="487194"/>
                  </a:lnTo>
                  <a:lnTo>
                    <a:pt x="228247" y="484654"/>
                  </a:lnTo>
                  <a:lnTo>
                    <a:pt x="234279" y="482750"/>
                  </a:lnTo>
                  <a:lnTo>
                    <a:pt x="240311" y="481481"/>
                  </a:lnTo>
                  <a:lnTo>
                    <a:pt x="246342" y="481481"/>
                  </a:lnTo>
                  <a:lnTo>
                    <a:pt x="252374" y="482115"/>
                  </a:lnTo>
                  <a:lnTo>
                    <a:pt x="258405" y="483385"/>
                  </a:lnTo>
                  <a:lnTo>
                    <a:pt x="263802" y="485607"/>
                  </a:lnTo>
                  <a:lnTo>
                    <a:pt x="269834" y="488146"/>
                  </a:lnTo>
                  <a:lnTo>
                    <a:pt x="275230" y="491637"/>
                  </a:lnTo>
                  <a:lnTo>
                    <a:pt x="279992" y="495446"/>
                  </a:lnTo>
                  <a:lnTo>
                    <a:pt x="284754" y="500207"/>
                  </a:lnTo>
                  <a:lnTo>
                    <a:pt x="289198" y="505285"/>
                  </a:lnTo>
                  <a:lnTo>
                    <a:pt x="293007" y="510998"/>
                  </a:lnTo>
                  <a:lnTo>
                    <a:pt x="329514" y="474498"/>
                  </a:lnTo>
                  <a:lnTo>
                    <a:pt x="326022" y="470372"/>
                  </a:lnTo>
                  <a:lnTo>
                    <a:pt x="322530" y="466246"/>
                  </a:lnTo>
                  <a:lnTo>
                    <a:pt x="319038" y="462437"/>
                  </a:lnTo>
                  <a:lnTo>
                    <a:pt x="315229" y="458946"/>
                  </a:lnTo>
                  <a:lnTo>
                    <a:pt x="311102" y="455455"/>
                  </a:lnTo>
                  <a:lnTo>
                    <a:pt x="306975" y="451963"/>
                  </a:lnTo>
                  <a:lnTo>
                    <a:pt x="302848" y="448789"/>
                  </a:lnTo>
                  <a:lnTo>
                    <a:pt x="298404" y="445933"/>
                  </a:lnTo>
                  <a:lnTo>
                    <a:pt x="293960" y="443711"/>
                  </a:lnTo>
                  <a:lnTo>
                    <a:pt x="289516" y="441172"/>
                  </a:lnTo>
                  <a:lnTo>
                    <a:pt x="284436" y="438950"/>
                  </a:lnTo>
                  <a:lnTo>
                    <a:pt x="279674" y="437046"/>
                  </a:lnTo>
                  <a:lnTo>
                    <a:pt x="275230" y="435142"/>
                  </a:lnTo>
                  <a:lnTo>
                    <a:pt x="269834" y="433872"/>
                  </a:lnTo>
                  <a:lnTo>
                    <a:pt x="265072" y="432602"/>
                  </a:lnTo>
                  <a:lnTo>
                    <a:pt x="259993" y="431650"/>
                  </a:lnTo>
                  <a:lnTo>
                    <a:pt x="251421" y="431016"/>
                  </a:lnTo>
                  <a:lnTo>
                    <a:pt x="246342" y="430698"/>
                  </a:lnTo>
                  <a:lnTo>
                    <a:pt x="241580" y="430698"/>
                  </a:lnTo>
                  <a:lnTo>
                    <a:pt x="236819" y="431016"/>
                  </a:lnTo>
                  <a:lnTo>
                    <a:pt x="231105" y="431650"/>
                  </a:lnTo>
                  <a:lnTo>
                    <a:pt x="226025" y="432602"/>
                  </a:lnTo>
                  <a:lnTo>
                    <a:pt x="220311" y="433872"/>
                  </a:lnTo>
                  <a:lnTo>
                    <a:pt x="214280" y="435459"/>
                  </a:lnTo>
                  <a:lnTo>
                    <a:pt x="208565" y="437681"/>
                  </a:lnTo>
                  <a:lnTo>
                    <a:pt x="202534" y="440537"/>
                  </a:lnTo>
                  <a:lnTo>
                    <a:pt x="196185" y="443076"/>
                  </a:lnTo>
                  <a:lnTo>
                    <a:pt x="190153" y="447202"/>
                  </a:lnTo>
                  <a:lnTo>
                    <a:pt x="183804" y="451328"/>
                  </a:lnTo>
                  <a:lnTo>
                    <a:pt x="177773" y="455772"/>
                  </a:lnTo>
                  <a:lnTo>
                    <a:pt x="171424" y="461168"/>
                  </a:lnTo>
                  <a:lnTo>
                    <a:pt x="53014" y="563684"/>
                  </a:lnTo>
                  <a:lnTo>
                    <a:pt x="46983" y="555432"/>
                  </a:lnTo>
                  <a:lnTo>
                    <a:pt x="41269" y="546863"/>
                  </a:lnTo>
                  <a:lnTo>
                    <a:pt x="35872" y="538611"/>
                  </a:lnTo>
                  <a:lnTo>
                    <a:pt x="31110" y="529724"/>
                  </a:lnTo>
                  <a:lnTo>
                    <a:pt x="26349" y="520837"/>
                  </a:lnTo>
                  <a:lnTo>
                    <a:pt x="22222" y="511633"/>
                  </a:lnTo>
                  <a:lnTo>
                    <a:pt x="18095" y="502746"/>
                  </a:lnTo>
                  <a:lnTo>
                    <a:pt x="14603" y="493224"/>
                  </a:lnTo>
                  <a:lnTo>
                    <a:pt x="11428" y="483702"/>
                  </a:lnTo>
                  <a:lnTo>
                    <a:pt x="8889" y="474181"/>
                  </a:lnTo>
                  <a:lnTo>
                    <a:pt x="6667" y="464659"/>
                  </a:lnTo>
                  <a:lnTo>
                    <a:pt x="4444" y="455137"/>
                  </a:lnTo>
                  <a:lnTo>
                    <a:pt x="2540" y="445298"/>
                  </a:lnTo>
                  <a:lnTo>
                    <a:pt x="1270" y="435459"/>
                  </a:lnTo>
                  <a:lnTo>
                    <a:pt x="635" y="425620"/>
                  </a:lnTo>
                  <a:lnTo>
                    <a:pt x="0" y="416098"/>
                  </a:lnTo>
                  <a:lnTo>
                    <a:pt x="0" y="405942"/>
                  </a:lnTo>
                  <a:lnTo>
                    <a:pt x="0" y="396103"/>
                  </a:lnTo>
                  <a:lnTo>
                    <a:pt x="635" y="386264"/>
                  </a:lnTo>
                  <a:lnTo>
                    <a:pt x="1587" y="376424"/>
                  </a:lnTo>
                  <a:lnTo>
                    <a:pt x="2540" y="366903"/>
                  </a:lnTo>
                  <a:lnTo>
                    <a:pt x="4444" y="357064"/>
                  </a:lnTo>
                  <a:lnTo>
                    <a:pt x="6667" y="347225"/>
                  </a:lnTo>
                  <a:lnTo>
                    <a:pt x="8889" y="337703"/>
                  </a:lnTo>
                  <a:lnTo>
                    <a:pt x="11746" y="327864"/>
                  </a:lnTo>
                  <a:lnTo>
                    <a:pt x="14920" y="318660"/>
                  </a:lnTo>
                  <a:lnTo>
                    <a:pt x="18412" y="309138"/>
                  </a:lnTo>
                  <a:lnTo>
                    <a:pt x="22539" y="299934"/>
                  </a:lnTo>
                  <a:lnTo>
                    <a:pt x="26666" y="291047"/>
                  </a:lnTo>
                  <a:lnTo>
                    <a:pt x="31428" y="281842"/>
                  </a:lnTo>
                  <a:lnTo>
                    <a:pt x="36507" y="273273"/>
                  </a:lnTo>
                  <a:lnTo>
                    <a:pt x="42221" y="264386"/>
                  </a:lnTo>
                  <a:lnTo>
                    <a:pt x="175233" y="364998"/>
                  </a:lnTo>
                  <a:lnTo>
                    <a:pt x="181900" y="369759"/>
                  </a:lnTo>
                  <a:lnTo>
                    <a:pt x="188566" y="374203"/>
                  </a:lnTo>
                  <a:lnTo>
                    <a:pt x="195233" y="378011"/>
                  </a:lnTo>
                  <a:lnTo>
                    <a:pt x="201582" y="381185"/>
                  </a:lnTo>
                  <a:lnTo>
                    <a:pt x="207613" y="383724"/>
                  </a:lnTo>
                  <a:lnTo>
                    <a:pt x="213962" y="386264"/>
                  </a:lnTo>
                  <a:lnTo>
                    <a:pt x="219994" y="388168"/>
                  </a:lnTo>
                  <a:lnTo>
                    <a:pt x="226025" y="389437"/>
                  </a:lnTo>
                  <a:lnTo>
                    <a:pt x="231422" y="390390"/>
                  </a:lnTo>
                  <a:lnTo>
                    <a:pt x="236819" y="391342"/>
                  </a:lnTo>
                  <a:lnTo>
                    <a:pt x="241898" y="391977"/>
                  </a:lnTo>
                  <a:lnTo>
                    <a:pt x="247295" y="391977"/>
                  </a:lnTo>
                  <a:lnTo>
                    <a:pt x="251739" y="391977"/>
                  </a:lnTo>
                  <a:lnTo>
                    <a:pt x="256183" y="391659"/>
                  </a:lnTo>
                  <a:lnTo>
                    <a:pt x="264754" y="390390"/>
                  </a:lnTo>
                  <a:lnTo>
                    <a:pt x="269516" y="389437"/>
                  </a:lnTo>
                  <a:lnTo>
                    <a:pt x="274278" y="388485"/>
                  </a:lnTo>
                  <a:lnTo>
                    <a:pt x="279040" y="386898"/>
                  </a:lnTo>
                  <a:lnTo>
                    <a:pt x="283484" y="385311"/>
                  </a:lnTo>
                  <a:lnTo>
                    <a:pt x="288246" y="383090"/>
                  </a:lnTo>
                  <a:lnTo>
                    <a:pt x="292690" y="381185"/>
                  </a:lnTo>
                  <a:lnTo>
                    <a:pt x="297134" y="378646"/>
                  </a:lnTo>
                  <a:lnTo>
                    <a:pt x="301261" y="376107"/>
                  </a:lnTo>
                  <a:lnTo>
                    <a:pt x="305388" y="373251"/>
                  </a:lnTo>
                  <a:lnTo>
                    <a:pt x="309832" y="370394"/>
                  </a:lnTo>
                  <a:lnTo>
                    <a:pt x="313959" y="366903"/>
                  </a:lnTo>
                  <a:lnTo>
                    <a:pt x="317769" y="363729"/>
                  </a:lnTo>
                  <a:lnTo>
                    <a:pt x="321261" y="359920"/>
                  </a:lnTo>
                  <a:lnTo>
                    <a:pt x="324753" y="355794"/>
                  </a:lnTo>
                  <a:lnTo>
                    <a:pt x="328245" y="351985"/>
                  </a:lnTo>
                  <a:lnTo>
                    <a:pt x="331737" y="347859"/>
                  </a:lnTo>
                  <a:lnTo>
                    <a:pt x="293325" y="313581"/>
                  </a:lnTo>
                  <a:lnTo>
                    <a:pt x="289516" y="318977"/>
                  </a:lnTo>
                  <a:lnTo>
                    <a:pt x="285706" y="323738"/>
                  </a:lnTo>
                  <a:lnTo>
                    <a:pt x="280944" y="327864"/>
                  </a:lnTo>
                  <a:lnTo>
                    <a:pt x="276500" y="331355"/>
                  </a:lnTo>
                  <a:lnTo>
                    <a:pt x="271738" y="334529"/>
                  </a:lnTo>
                  <a:lnTo>
                    <a:pt x="266342" y="337068"/>
                  </a:lnTo>
                  <a:lnTo>
                    <a:pt x="261262" y="339290"/>
                  </a:lnTo>
                  <a:lnTo>
                    <a:pt x="255866" y="340242"/>
                  </a:lnTo>
                  <a:lnTo>
                    <a:pt x="249834" y="340877"/>
                  </a:lnTo>
                  <a:lnTo>
                    <a:pt x="244120" y="340877"/>
                  </a:lnTo>
                  <a:lnTo>
                    <a:pt x="237771" y="340242"/>
                  </a:lnTo>
                  <a:lnTo>
                    <a:pt x="231422" y="338338"/>
                  </a:lnTo>
                  <a:lnTo>
                    <a:pt x="225073" y="336116"/>
                  </a:lnTo>
                  <a:lnTo>
                    <a:pt x="219041" y="332942"/>
                  </a:lnTo>
                  <a:lnTo>
                    <a:pt x="212692" y="329133"/>
                  </a:lnTo>
                  <a:lnTo>
                    <a:pt x="206026" y="324055"/>
                  </a:lnTo>
                  <a:lnTo>
                    <a:pt x="128568" y="266290"/>
                  </a:lnTo>
                  <a:lnTo>
                    <a:pt x="126663" y="259625"/>
                  </a:lnTo>
                  <a:lnTo>
                    <a:pt x="125076" y="253277"/>
                  </a:lnTo>
                  <a:lnTo>
                    <a:pt x="123171" y="246612"/>
                  </a:lnTo>
                  <a:lnTo>
                    <a:pt x="122219" y="239947"/>
                  </a:lnTo>
                  <a:lnTo>
                    <a:pt x="120949" y="233599"/>
                  </a:lnTo>
                  <a:lnTo>
                    <a:pt x="120314" y="226934"/>
                  </a:lnTo>
                  <a:lnTo>
                    <a:pt x="119997" y="220586"/>
                  </a:lnTo>
                  <a:lnTo>
                    <a:pt x="119679" y="213921"/>
                  </a:lnTo>
                  <a:lnTo>
                    <a:pt x="119997" y="204399"/>
                  </a:lnTo>
                  <a:lnTo>
                    <a:pt x="120632" y="195195"/>
                  </a:lnTo>
                  <a:lnTo>
                    <a:pt x="121901" y="185991"/>
                  </a:lnTo>
                  <a:lnTo>
                    <a:pt x="123489" y="176786"/>
                  </a:lnTo>
                  <a:lnTo>
                    <a:pt x="125711" y="167582"/>
                  </a:lnTo>
                  <a:lnTo>
                    <a:pt x="128568" y="158695"/>
                  </a:lnTo>
                  <a:lnTo>
                    <a:pt x="131425" y="149491"/>
                  </a:lnTo>
                  <a:lnTo>
                    <a:pt x="134917" y="140921"/>
                  </a:lnTo>
                  <a:lnTo>
                    <a:pt x="139361" y="132034"/>
                  </a:lnTo>
                  <a:lnTo>
                    <a:pt x="143805" y="123465"/>
                  </a:lnTo>
                  <a:lnTo>
                    <a:pt x="148885" y="114895"/>
                  </a:lnTo>
                  <a:lnTo>
                    <a:pt x="154281" y="106643"/>
                  </a:lnTo>
                  <a:lnTo>
                    <a:pt x="160313" y="98708"/>
                  </a:lnTo>
                  <a:lnTo>
                    <a:pt x="166979" y="90456"/>
                  </a:lnTo>
                  <a:lnTo>
                    <a:pt x="173963" y="82839"/>
                  </a:lnTo>
                  <a:lnTo>
                    <a:pt x="181265" y="75539"/>
                  </a:lnTo>
                  <a:lnTo>
                    <a:pt x="188884" y="68239"/>
                  </a:lnTo>
                  <a:lnTo>
                    <a:pt x="197137" y="61574"/>
                  </a:lnTo>
                  <a:lnTo>
                    <a:pt x="206026" y="54909"/>
                  </a:lnTo>
                  <a:lnTo>
                    <a:pt x="214914" y="48561"/>
                  </a:lnTo>
                  <a:lnTo>
                    <a:pt x="224755" y="42848"/>
                  </a:lnTo>
                  <a:lnTo>
                    <a:pt x="234914" y="36817"/>
                  </a:lnTo>
                  <a:lnTo>
                    <a:pt x="245390" y="31422"/>
                  </a:lnTo>
                  <a:lnTo>
                    <a:pt x="256501" y="26661"/>
                  </a:lnTo>
                  <a:lnTo>
                    <a:pt x="267929" y="22217"/>
                  </a:lnTo>
                  <a:lnTo>
                    <a:pt x="279992" y="18091"/>
                  </a:lnTo>
                  <a:lnTo>
                    <a:pt x="292373" y="14600"/>
                  </a:lnTo>
                  <a:lnTo>
                    <a:pt x="305071" y="11109"/>
                  </a:lnTo>
                  <a:lnTo>
                    <a:pt x="318404" y="8252"/>
                  </a:lnTo>
                  <a:lnTo>
                    <a:pt x="332054" y="5713"/>
                  </a:lnTo>
                  <a:lnTo>
                    <a:pt x="346022" y="4126"/>
                  </a:lnTo>
                  <a:lnTo>
                    <a:pt x="360625" y="2539"/>
                  </a:lnTo>
                  <a:close/>
                  <a:moveTo>
                    <a:pt x="435543" y="0"/>
                  </a:moveTo>
                  <a:lnTo>
                    <a:pt x="564111" y="635"/>
                  </a:lnTo>
                  <a:lnTo>
                    <a:pt x="573634" y="635"/>
                  </a:lnTo>
                  <a:lnTo>
                    <a:pt x="583793" y="952"/>
                  </a:lnTo>
                  <a:lnTo>
                    <a:pt x="593634" y="1270"/>
                  </a:lnTo>
                  <a:lnTo>
                    <a:pt x="603157" y="1905"/>
                  </a:lnTo>
                  <a:lnTo>
                    <a:pt x="612363" y="2857"/>
                  </a:lnTo>
                  <a:lnTo>
                    <a:pt x="621887" y="4126"/>
                  </a:lnTo>
                  <a:lnTo>
                    <a:pt x="631093" y="5396"/>
                  </a:lnTo>
                  <a:lnTo>
                    <a:pt x="639982" y="6983"/>
                  </a:lnTo>
                  <a:lnTo>
                    <a:pt x="648870" y="8887"/>
                  </a:lnTo>
                  <a:lnTo>
                    <a:pt x="657441" y="10474"/>
                  </a:lnTo>
                  <a:lnTo>
                    <a:pt x="666330" y="12696"/>
                  </a:lnTo>
                  <a:lnTo>
                    <a:pt x="674584" y="15235"/>
                  </a:lnTo>
                  <a:lnTo>
                    <a:pt x="683155" y="17457"/>
                  </a:lnTo>
                  <a:lnTo>
                    <a:pt x="691091" y="20313"/>
                  </a:lnTo>
                  <a:lnTo>
                    <a:pt x="699027" y="23170"/>
                  </a:lnTo>
                  <a:lnTo>
                    <a:pt x="707281" y="26344"/>
                  </a:lnTo>
                  <a:lnTo>
                    <a:pt x="722519" y="33009"/>
                  </a:lnTo>
                  <a:lnTo>
                    <a:pt x="737439" y="39991"/>
                  </a:lnTo>
                  <a:lnTo>
                    <a:pt x="751724" y="47926"/>
                  </a:lnTo>
                  <a:lnTo>
                    <a:pt x="765692" y="56496"/>
                  </a:lnTo>
                  <a:lnTo>
                    <a:pt x="779025" y="65700"/>
                  </a:lnTo>
                  <a:lnTo>
                    <a:pt x="792041" y="75222"/>
                  </a:lnTo>
                  <a:lnTo>
                    <a:pt x="804739" y="85695"/>
                  </a:lnTo>
                  <a:lnTo>
                    <a:pt x="816484" y="96487"/>
                  </a:lnTo>
                  <a:lnTo>
                    <a:pt x="827913" y="107595"/>
                  </a:lnTo>
                  <a:lnTo>
                    <a:pt x="839341" y="119656"/>
                  </a:lnTo>
                  <a:lnTo>
                    <a:pt x="849817" y="131717"/>
                  </a:lnTo>
                  <a:lnTo>
                    <a:pt x="860293" y="144730"/>
                  </a:lnTo>
                  <a:lnTo>
                    <a:pt x="869816" y="157743"/>
                  </a:lnTo>
                  <a:lnTo>
                    <a:pt x="879022" y="171073"/>
                  </a:lnTo>
                  <a:lnTo>
                    <a:pt x="888228" y="185038"/>
                  </a:lnTo>
                  <a:lnTo>
                    <a:pt x="896482" y="199638"/>
                  </a:lnTo>
                  <a:lnTo>
                    <a:pt x="904736" y="214238"/>
                  </a:lnTo>
                  <a:lnTo>
                    <a:pt x="912672" y="229156"/>
                  </a:lnTo>
                  <a:lnTo>
                    <a:pt x="919973" y="244708"/>
                  </a:lnTo>
                  <a:lnTo>
                    <a:pt x="926957" y="259942"/>
                  </a:lnTo>
                  <a:lnTo>
                    <a:pt x="933624" y="275495"/>
                  </a:lnTo>
                  <a:lnTo>
                    <a:pt x="939655" y="291681"/>
                  </a:lnTo>
                  <a:lnTo>
                    <a:pt x="946004" y="307868"/>
                  </a:lnTo>
                  <a:lnTo>
                    <a:pt x="951719" y="324055"/>
                  </a:lnTo>
                  <a:lnTo>
                    <a:pt x="942830" y="328499"/>
                  </a:lnTo>
                  <a:lnTo>
                    <a:pt x="897117" y="353572"/>
                  </a:lnTo>
                  <a:lnTo>
                    <a:pt x="875848" y="365316"/>
                  </a:lnTo>
                  <a:lnTo>
                    <a:pt x="855531" y="376742"/>
                  </a:lnTo>
                  <a:lnTo>
                    <a:pt x="837119" y="388485"/>
                  </a:lnTo>
                  <a:lnTo>
                    <a:pt x="819659" y="399911"/>
                  </a:lnTo>
                  <a:lnTo>
                    <a:pt x="811405" y="405942"/>
                  </a:lnTo>
                  <a:lnTo>
                    <a:pt x="803469" y="411337"/>
                  </a:lnTo>
                  <a:lnTo>
                    <a:pt x="795850" y="417368"/>
                  </a:lnTo>
                  <a:lnTo>
                    <a:pt x="788866" y="423398"/>
                  </a:lnTo>
                  <a:lnTo>
                    <a:pt x="781882" y="429111"/>
                  </a:lnTo>
                  <a:lnTo>
                    <a:pt x="775533" y="435142"/>
                  </a:lnTo>
                  <a:lnTo>
                    <a:pt x="769819" y="441489"/>
                  </a:lnTo>
                  <a:lnTo>
                    <a:pt x="764105" y="447837"/>
                  </a:lnTo>
                  <a:lnTo>
                    <a:pt x="758708" y="454185"/>
                  </a:lnTo>
                  <a:lnTo>
                    <a:pt x="754264" y="460533"/>
                  </a:lnTo>
                  <a:lnTo>
                    <a:pt x="749820" y="467198"/>
                  </a:lnTo>
                  <a:lnTo>
                    <a:pt x="746010" y="474181"/>
                  </a:lnTo>
                  <a:lnTo>
                    <a:pt x="742518" y="481163"/>
                  </a:lnTo>
                  <a:lnTo>
                    <a:pt x="739344" y="488463"/>
                  </a:lnTo>
                  <a:lnTo>
                    <a:pt x="736804" y="496080"/>
                  </a:lnTo>
                  <a:lnTo>
                    <a:pt x="734899" y="503698"/>
                  </a:lnTo>
                  <a:lnTo>
                    <a:pt x="732995" y="511633"/>
                  </a:lnTo>
                  <a:lnTo>
                    <a:pt x="732042" y="519567"/>
                  </a:lnTo>
                  <a:lnTo>
                    <a:pt x="731407" y="528137"/>
                  </a:lnTo>
                  <a:lnTo>
                    <a:pt x="731407" y="536389"/>
                  </a:lnTo>
                  <a:lnTo>
                    <a:pt x="731407" y="544958"/>
                  </a:lnTo>
                  <a:lnTo>
                    <a:pt x="731725" y="552576"/>
                  </a:lnTo>
                  <a:lnTo>
                    <a:pt x="732677" y="560193"/>
                  </a:lnTo>
                  <a:lnTo>
                    <a:pt x="733630" y="567811"/>
                  </a:lnTo>
                  <a:lnTo>
                    <a:pt x="734899" y="575111"/>
                  </a:lnTo>
                  <a:lnTo>
                    <a:pt x="736487" y="582093"/>
                  </a:lnTo>
                  <a:lnTo>
                    <a:pt x="738391" y="589076"/>
                  </a:lnTo>
                  <a:lnTo>
                    <a:pt x="740296" y="595741"/>
                  </a:lnTo>
                  <a:lnTo>
                    <a:pt x="742836" y="602406"/>
                  </a:lnTo>
                  <a:lnTo>
                    <a:pt x="745693" y="608754"/>
                  </a:lnTo>
                  <a:lnTo>
                    <a:pt x="748232" y="615102"/>
                  </a:lnTo>
                  <a:lnTo>
                    <a:pt x="751407" y="621449"/>
                  </a:lnTo>
                  <a:lnTo>
                    <a:pt x="754899" y="627162"/>
                  </a:lnTo>
                  <a:lnTo>
                    <a:pt x="758391" y="633510"/>
                  </a:lnTo>
                  <a:lnTo>
                    <a:pt x="762200" y="639541"/>
                  </a:lnTo>
                  <a:lnTo>
                    <a:pt x="766645" y="645254"/>
                  </a:lnTo>
                  <a:lnTo>
                    <a:pt x="775533" y="656997"/>
                  </a:lnTo>
                  <a:lnTo>
                    <a:pt x="785692" y="668423"/>
                  </a:lnTo>
                  <a:lnTo>
                    <a:pt x="796485" y="680167"/>
                  </a:lnTo>
                  <a:lnTo>
                    <a:pt x="808231" y="692227"/>
                  </a:lnTo>
                  <a:lnTo>
                    <a:pt x="820611" y="703971"/>
                  </a:lnTo>
                  <a:lnTo>
                    <a:pt x="834262" y="716666"/>
                  </a:lnTo>
                  <a:lnTo>
                    <a:pt x="863150" y="742692"/>
                  </a:lnTo>
                  <a:lnTo>
                    <a:pt x="887593" y="764910"/>
                  </a:lnTo>
                  <a:lnTo>
                    <a:pt x="869816" y="767766"/>
                  </a:lnTo>
                  <a:lnTo>
                    <a:pt x="851721" y="769988"/>
                  </a:lnTo>
                  <a:lnTo>
                    <a:pt x="832992" y="772210"/>
                  </a:lnTo>
                  <a:lnTo>
                    <a:pt x="813627" y="773797"/>
                  </a:lnTo>
                  <a:lnTo>
                    <a:pt x="793945" y="775383"/>
                  </a:lnTo>
                  <a:lnTo>
                    <a:pt x="773628" y="776653"/>
                  </a:lnTo>
                  <a:lnTo>
                    <a:pt x="752677" y="777288"/>
                  </a:lnTo>
                  <a:lnTo>
                    <a:pt x="730773" y="777605"/>
                  </a:lnTo>
                  <a:lnTo>
                    <a:pt x="596491" y="777605"/>
                  </a:lnTo>
                  <a:lnTo>
                    <a:pt x="586967" y="776336"/>
                  </a:lnTo>
                  <a:lnTo>
                    <a:pt x="578079" y="774749"/>
                  </a:lnTo>
                  <a:lnTo>
                    <a:pt x="568873" y="772844"/>
                  </a:lnTo>
                  <a:lnTo>
                    <a:pt x="560619" y="770305"/>
                  </a:lnTo>
                  <a:lnTo>
                    <a:pt x="552048" y="768083"/>
                  </a:lnTo>
                  <a:lnTo>
                    <a:pt x="544111" y="765227"/>
                  </a:lnTo>
                  <a:lnTo>
                    <a:pt x="536492" y="761736"/>
                  </a:lnTo>
                  <a:lnTo>
                    <a:pt x="528556" y="758244"/>
                  </a:lnTo>
                  <a:lnTo>
                    <a:pt x="521572" y="754436"/>
                  </a:lnTo>
                  <a:lnTo>
                    <a:pt x="514588" y="749992"/>
                  </a:lnTo>
                  <a:lnTo>
                    <a:pt x="508239" y="745231"/>
                  </a:lnTo>
                  <a:lnTo>
                    <a:pt x="501890" y="740471"/>
                  </a:lnTo>
                  <a:lnTo>
                    <a:pt x="495541" y="735075"/>
                  </a:lnTo>
                  <a:lnTo>
                    <a:pt x="489827" y="729997"/>
                  </a:lnTo>
                  <a:lnTo>
                    <a:pt x="484430" y="723966"/>
                  </a:lnTo>
                  <a:lnTo>
                    <a:pt x="479034" y="717619"/>
                  </a:lnTo>
                  <a:lnTo>
                    <a:pt x="474272" y="710953"/>
                  </a:lnTo>
                  <a:lnTo>
                    <a:pt x="469510" y="704288"/>
                  </a:lnTo>
                  <a:lnTo>
                    <a:pt x="465066" y="696988"/>
                  </a:lnTo>
                  <a:lnTo>
                    <a:pt x="461257" y="689688"/>
                  </a:lnTo>
                  <a:lnTo>
                    <a:pt x="457447" y="681753"/>
                  </a:lnTo>
                  <a:lnTo>
                    <a:pt x="453955" y="673819"/>
                  </a:lnTo>
                  <a:lnTo>
                    <a:pt x="450781" y="665249"/>
                  </a:lnTo>
                  <a:lnTo>
                    <a:pt x="447924" y="656680"/>
                  </a:lnTo>
                  <a:lnTo>
                    <a:pt x="445067" y="647475"/>
                  </a:lnTo>
                  <a:lnTo>
                    <a:pt x="443162" y="637954"/>
                  </a:lnTo>
                  <a:lnTo>
                    <a:pt x="440940" y="628749"/>
                  </a:lnTo>
                  <a:lnTo>
                    <a:pt x="439352" y="618593"/>
                  </a:lnTo>
                  <a:lnTo>
                    <a:pt x="437765" y="608119"/>
                  </a:lnTo>
                  <a:lnTo>
                    <a:pt x="436813" y="597645"/>
                  </a:lnTo>
                  <a:lnTo>
                    <a:pt x="436178" y="586854"/>
                  </a:lnTo>
                  <a:lnTo>
                    <a:pt x="435860" y="575428"/>
                  </a:lnTo>
                  <a:lnTo>
                    <a:pt x="435543" y="558606"/>
                  </a:lnTo>
                  <a:lnTo>
                    <a:pt x="436178" y="540515"/>
                  </a:lnTo>
                  <a:lnTo>
                    <a:pt x="436813" y="522424"/>
                  </a:lnTo>
                  <a:lnTo>
                    <a:pt x="438718" y="504015"/>
                  </a:lnTo>
                  <a:lnTo>
                    <a:pt x="440305" y="484654"/>
                  </a:lnTo>
                  <a:lnTo>
                    <a:pt x="442527" y="465294"/>
                  </a:lnTo>
                  <a:lnTo>
                    <a:pt x="447289" y="424985"/>
                  </a:lnTo>
                  <a:lnTo>
                    <a:pt x="453003" y="380233"/>
                  </a:lnTo>
                  <a:lnTo>
                    <a:pt x="455225" y="357381"/>
                  </a:lnTo>
                  <a:lnTo>
                    <a:pt x="457765" y="333259"/>
                  </a:lnTo>
                  <a:lnTo>
                    <a:pt x="459987" y="308820"/>
                  </a:lnTo>
                  <a:lnTo>
                    <a:pt x="461257" y="283747"/>
                  </a:lnTo>
                  <a:lnTo>
                    <a:pt x="462526" y="258038"/>
                  </a:lnTo>
                  <a:lnTo>
                    <a:pt x="463479" y="231695"/>
                  </a:lnTo>
                  <a:lnTo>
                    <a:pt x="463161" y="204717"/>
                  </a:lnTo>
                  <a:lnTo>
                    <a:pt x="462209" y="177104"/>
                  </a:lnTo>
                  <a:lnTo>
                    <a:pt x="461574" y="163139"/>
                  </a:lnTo>
                  <a:lnTo>
                    <a:pt x="460622" y="149173"/>
                  </a:lnTo>
                  <a:lnTo>
                    <a:pt x="459034" y="134891"/>
                  </a:lnTo>
                  <a:lnTo>
                    <a:pt x="457765" y="120608"/>
                  </a:lnTo>
                  <a:lnTo>
                    <a:pt x="456177" y="106008"/>
                  </a:lnTo>
                  <a:lnTo>
                    <a:pt x="453955" y="91408"/>
                  </a:lnTo>
                  <a:lnTo>
                    <a:pt x="451416" y="76174"/>
                  </a:lnTo>
                  <a:lnTo>
                    <a:pt x="449193" y="61256"/>
                  </a:lnTo>
                  <a:lnTo>
                    <a:pt x="446336" y="46339"/>
                  </a:lnTo>
                  <a:lnTo>
                    <a:pt x="442844" y="31104"/>
                  </a:lnTo>
                  <a:lnTo>
                    <a:pt x="439352" y="15870"/>
                  </a:lnTo>
                  <a:lnTo>
                    <a:pt x="4355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1" name="鱼"/>
            <p:cNvSpPr/>
            <p:nvPr/>
          </p:nvSpPr>
          <p:spPr bwMode="auto">
            <a:xfrm>
              <a:off x="6498" y="7093"/>
              <a:ext cx="1078" cy="708"/>
            </a:xfrm>
            <a:custGeom>
              <a:avLst/>
              <a:gdLst/>
              <a:ahLst/>
              <a:cxnLst/>
              <a:rect l="0" t="0" r="r" b="b"/>
              <a:pathLst>
                <a:path w="1189489" h="777605">
                  <a:moveTo>
                    <a:pt x="908545" y="495128"/>
                  </a:moveTo>
                  <a:lnTo>
                    <a:pt x="911720" y="495446"/>
                  </a:lnTo>
                  <a:lnTo>
                    <a:pt x="914577" y="496080"/>
                  </a:lnTo>
                  <a:lnTo>
                    <a:pt x="917434" y="496715"/>
                  </a:lnTo>
                  <a:lnTo>
                    <a:pt x="920291" y="497667"/>
                  </a:lnTo>
                  <a:lnTo>
                    <a:pt x="923148" y="499254"/>
                  </a:lnTo>
                  <a:lnTo>
                    <a:pt x="925370" y="500524"/>
                  </a:lnTo>
                  <a:lnTo>
                    <a:pt x="927592" y="502111"/>
                  </a:lnTo>
                  <a:lnTo>
                    <a:pt x="929497" y="504015"/>
                  </a:lnTo>
                  <a:lnTo>
                    <a:pt x="931719" y="506237"/>
                  </a:lnTo>
                  <a:lnTo>
                    <a:pt x="932989" y="508459"/>
                  </a:lnTo>
                  <a:lnTo>
                    <a:pt x="934894" y="510998"/>
                  </a:lnTo>
                  <a:lnTo>
                    <a:pt x="935846" y="513537"/>
                  </a:lnTo>
                  <a:lnTo>
                    <a:pt x="937116" y="516076"/>
                  </a:lnTo>
                  <a:lnTo>
                    <a:pt x="937751" y="518933"/>
                  </a:lnTo>
                  <a:lnTo>
                    <a:pt x="938068" y="522106"/>
                  </a:lnTo>
                  <a:lnTo>
                    <a:pt x="938386" y="524963"/>
                  </a:lnTo>
                  <a:lnTo>
                    <a:pt x="938068" y="528137"/>
                  </a:lnTo>
                  <a:lnTo>
                    <a:pt x="937751" y="530993"/>
                  </a:lnTo>
                  <a:lnTo>
                    <a:pt x="937116" y="533532"/>
                  </a:lnTo>
                  <a:lnTo>
                    <a:pt x="935846" y="536389"/>
                  </a:lnTo>
                  <a:lnTo>
                    <a:pt x="934894" y="539245"/>
                  </a:lnTo>
                  <a:lnTo>
                    <a:pt x="932989" y="541785"/>
                  </a:lnTo>
                  <a:lnTo>
                    <a:pt x="931719" y="543689"/>
                  </a:lnTo>
                  <a:lnTo>
                    <a:pt x="929497" y="545911"/>
                  </a:lnTo>
                  <a:lnTo>
                    <a:pt x="927592" y="548132"/>
                  </a:lnTo>
                  <a:lnTo>
                    <a:pt x="925370" y="549402"/>
                  </a:lnTo>
                  <a:lnTo>
                    <a:pt x="923148" y="550989"/>
                  </a:lnTo>
                  <a:lnTo>
                    <a:pt x="920291" y="552258"/>
                  </a:lnTo>
                  <a:lnTo>
                    <a:pt x="917434" y="553211"/>
                  </a:lnTo>
                  <a:lnTo>
                    <a:pt x="914577" y="553845"/>
                  </a:lnTo>
                  <a:lnTo>
                    <a:pt x="911720" y="554480"/>
                  </a:lnTo>
                  <a:lnTo>
                    <a:pt x="908545" y="554480"/>
                  </a:lnTo>
                  <a:lnTo>
                    <a:pt x="905688" y="554480"/>
                  </a:lnTo>
                  <a:lnTo>
                    <a:pt x="902831" y="553845"/>
                  </a:lnTo>
                  <a:lnTo>
                    <a:pt x="899974" y="553211"/>
                  </a:lnTo>
                  <a:lnTo>
                    <a:pt x="897117" y="552258"/>
                  </a:lnTo>
                  <a:lnTo>
                    <a:pt x="894577" y="550989"/>
                  </a:lnTo>
                  <a:lnTo>
                    <a:pt x="892355" y="549402"/>
                  </a:lnTo>
                  <a:lnTo>
                    <a:pt x="889816" y="548132"/>
                  </a:lnTo>
                  <a:lnTo>
                    <a:pt x="887593" y="545911"/>
                  </a:lnTo>
                  <a:lnTo>
                    <a:pt x="886006" y="543689"/>
                  </a:lnTo>
                  <a:lnTo>
                    <a:pt x="884101" y="541785"/>
                  </a:lnTo>
                  <a:lnTo>
                    <a:pt x="882832" y="539245"/>
                  </a:lnTo>
                  <a:lnTo>
                    <a:pt x="881562" y="536389"/>
                  </a:lnTo>
                  <a:lnTo>
                    <a:pt x="880292" y="533532"/>
                  </a:lnTo>
                  <a:lnTo>
                    <a:pt x="879657" y="530993"/>
                  </a:lnTo>
                  <a:lnTo>
                    <a:pt x="879340" y="528137"/>
                  </a:lnTo>
                  <a:lnTo>
                    <a:pt x="879022" y="524963"/>
                  </a:lnTo>
                  <a:lnTo>
                    <a:pt x="879340" y="522106"/>
                  </a:lnTo>
                  <a:lnTo>
                    <a:pt x="879657" y="518933"/>
                  </a:lnTo>
                  <a:lnTo>
                    <a:pt x="880292" y="516076"/>
                  </a:lnTo>
                  <a:lnTo>
                    <a:pt x="881562" y="513537"/>
                  </a:lnTo>
                  <a:lnTo>
                    <a:pt x="882832" y="510998"/>
                  </a:lnTo>
                  <a:lnTo>
                    <a:pt x="884101" y="508459"/>
                  </a:lnTo>
                  <a:lnTo>
                    <a:pt x="886006" y="506237"/>
                  </a:lnTo>
                  <a:lnTo>
                    <a:pt x="887593" y="504015"/>
                  </a:lnTo>
                  <a:lnTo>
                    <a:pt x="889816" y="502111"/>
                  </a:lnTo>
                  <a:lnTo>
                    <a:pt x="892355" y="500524"/>
                  </a:lnTo>
                  <a:lnTo>
                    <a:pt x="894577" y="499254"/>
                  </a:lnTo>
                  <a:lnTo>
                    <a:pt x="897117" y="497667"/>
                  </a:lnTo>
                  <a:lnTo>
                    <a:pt x="899974" y="496715"/>
                  </a:lnTo>
                  <a:lnTo>
                    <a:pt x="902831" y="496080"/>
                  </a:lnTo>
                  <a:lnTo>
                    <a:pt x="905688" y="495446"/>
                  </a:lnTo>
                  <a:lnTo>
                    <a:pt x="908545" y="495128"/>
                  </a:lnTo>
                  <a:close/>
                  <a:moveTo>
                    <a:pt x="908545" y="458946"/>
                  </a:moveTo>
                  <a:lnTo>
                    <a:pt x="902196" y="459263"/>
                  </a:lnTo>
                  <a:lnTo>
                    <a:pt x="895530" y="460215"/>
                  </a:lnTo>
                  <a:lnTo>
                    <a:pt x="889181" y="462120"/>
                  </a:lnTo>
                  <a:lnTo>
                    <a:pt x="883149" y="464024"/>
                  </a:lnTo>
                  <a:lnTo>
                    <a:pt x="877118" y="466881"/>
                  </a:lnTo>
                  <a:lnTo>
                    <a:pt x="872038" y="470372"/>
                  </a:lnTo>
                  <a:lnTo>
                    <a:pt x="866642" y="473863"/>
                  </a:lnTo>
                  <a:lnTo>
                    <a:pt x="862197" y="478624"/>
                  </a:lnTo>
                  <a:lnTo>
                    <a:pt x="857753" y="483067"/>
                  </a:lnTo>
                  <a:lnTo>
                    <a:pt x="853944" y="488146"/>
                  </a:lnTo>
                  <a:lnTo>
                    <a:pt x="850769" y="493541"/>
                  </a:lnTo>
                  <a:lnTo>
                    <a:pt x="847912" y="499572"/>
                  </a:lnTo>
                  <a:lnTo>
                    <a:pt x="845690" y="505285"/>
                  </a:lnTo>
                  <a:lnTo>
                    <a:pt x="844103" y="511633"/>
                  </a:lnTo>
                  <a:lnTo>
                    <a:pt x="843150" y="518298"/>
                  </a:lnTo>
                  <a:lnTo>
                    <a:pt x="842833" y="524963"/>
                  </a:lnTo>
                  <a:lnTo>
                    <a:pt x="843150" y="531945"/>
                  </a:lnTo>
                  <a:lnTo>
                    <a:pt x="844103" y="538293"/>
                  </a:lnTo>
                  <a:lnTo>
                    <a:pt x="845690" y="544641"/>
                  </a:lnTo>
                  <a:lnTo>
                    <a:pt x="847912" y="550671"/>
                  </a:lnTo>
                  <a:lnTo>
                    <a:pt x="850769" y="556385"/>
                  </a:lnTo>
                  <a:lnTo>
                    <a:pt x="853944" y="562098"/>
                  </a:lnTo>
                  <a:lnTo>
                    <a:pt x="857753" y="566858"/>
                  </a:lnTo>
                  <a:lnTo>
                    <a:pt x="862197" y="571619"/>
                  </a:lnTo>
                  <a:lnTo>
                    <a:pt x="866642" y="576063"/>
                  </a:lnTo>
                  <a:lnTo>
                    <a:pt x="872038" y="579871"/>
                  </a:lnTo>
                  <a:lnTo>
                    <a:pt x="877118" y="583045"/>
                  </a:lnTo>
                  <a:lnTo>
                    <a:pt x="883149" y="585584"/>
                  </a:lnTo>
                  <a:lnTo>
                    <a:pt x="889181" y="588123"/>
                  </a:lnTo>
                  <a:lnTo>
                    <a:pt x="895530" y="589393"/>
                  </a:lnTo>
                  <a:lnTo>
                    <a:pt x="902196" y="590663"/>
                  </a:lnTo>
                  <a:lnTo>
                    <a:pt x="908545" y="590980"/>
                  </a:lnTo>
                  <a:lnTo>
                    <a:pt x="915212" y="590663"/>
                  </a:lnTo>
                  <a:lnTo>
                    <a:pt x="921878" y="589393"/>
                  </a:lnTo>
                  <a:lnTo>
                    <a:pt x="928227" y="588123"/>
                  </a:lnTo>
                  <a:lnTo>
                    <a:pt x="934576" y="585584"/>
                  </a:lnTo>
                  <a:lnTo>
                    <a:pt x="939973" y="583045"/>
                  </a:lnTo>
                  <a:lnTo>
                    <a:pt x="945687" y="579871"/>
                  </a:lnTo>
                  <a:lnTo>
                    <a:pt x="950766" y="576063"/>
                  </a:lnTo>
                  <a:lnTo>
                    <a:pt x="955528" y="571619"/>
                  </a:lnTo>
                  <a:lnTo>
                    <a:pt x="959655" y="566858"/>
                  </a:lnTo>
                  <a:lnTo>
                    <a:pt x="963464" y="562098"/>
                  </a:lnTo>
                  <a:lnTo>
                    <a:pt x="966639" y="556385"/>
                  </a:lnTo>
                  <a:lnTo>
                    <a:pt x="969496" y="550671"/>
                  </a:lnTo>
                  <a:lnTo>
                    <a:pt x="972035" y="544641"/>
                  </a:lnTo>
                  <a:lnTo>
                    <a:pt x="973305" y="538293"/>
                  </a:lnTo>
                  <a:lnTo>
                    <a:pt x="974258" y="531945"/>
                  </a:lnTo>
                  <a:lnTo>
                    <a:pt x="974575" y="524963"/>
                  </a:lnTo>
                  <a:lnTo>
                    <a:pt x="974258" y="518298"/>
                  </a:lnTo>
                  <a:lnTo>
                    <a:pt x="973305" y="511633"/>
                  </a:lnTo>
                  <a:lnTo>
                    <a:pt x="972035" y="505285"/>
                  </a:lnTo>
                  <a:lnTo>
                    <a:pt x="969496" y="499572"/>
                  </a:lnTo>
                  <a:lnTo>
                    <a:pt x="966639" y="493541"/>
                  </a:lnTo>
                  <a:lnTo>
                    <a:pt x="963464" y="488146"/>
                  </a:lnTo>
                  <a:lnTo>
                    <a:pt x="959655" y="483067"/>
                  </a:lnTo>
                  <a:lnTo>
                    <a:pt x="955528" y="478624"/>
                  </a:lnTo>
                  <a:lnTo>
                    <a:pt x="950766" y="473863"/>
                  </a:lnTo>
                  <a:lnTo>
                    <a:pt x="945687" y="470372"/>
                  </a:lnTo>
                  <a:lnTo>
                    <a:pt x="939973" y="466881"/>
                  </a:lnTo>
                  <a:lnTo>
                    <a:pt x="934576" y="464024"/>
                  </a:lnTo>
                  <a:lnTo>
                    <a:pt x="928227" y="462120"/>
                  </a:lnTo>
                  <a:lnTo>
                    <a:pt x="921878" y="460215"/>
                  </a:lnTo>
                  <a:lnTo>
                    <a:pt x="915212" y="459263"/>
                  </a:lnTo>
                  <a:lnTo>
                    <a:pt x="908545" y="458946"/>
                  </a:lnTo>
                  <a:close/>
                  <a:moveTo>
                    <a:pt x="966639" y="373251"/>
                  </a:moveTo>
                  <a:lnTo>
                    <a:pt x="973623" y="400546"/>
                  </a:lnTo>
                  <a:lnTo>
                    <a:pt x="976797" y="413876"/>
                  </a:lnTo>
                  <a:lnTo>
                    <a:pt x="979972" y="427524"/>
                  </a:lnTo>
                  <a:lnTo>
                    <a:pt x="981559" y="435142"/>
                  </a:lnTo>
                  <a:lnTo>
                    <a:pt x="983781" y="442442"/>
                  </a:lnTo>
                  <a:lnTo>
                    <a:pt x="986003" y="449742"/>
                  </a:lnTo>
                  <a:lnTo>
                    <a:pt x="988225" y="457676"/>
                  </a:lnTo>
                  <a:lnTo>
                    <a:pt x="991083" y="464976"/>
                  </a:lnTo>
                  <a:lnTo>
                    <a:pt x="994257" y="472276"/>
                  </a:lnTo>
                  <a:lnTo>
                    <a:pt x="997432" y="479259"/>
                  </a:lnTo>
                  <a:lnTo>
                    <a:pt x="1000923" y="486559"/>
                  </a:lnTo>
                  <a:lnTo>
                    <a:pt x="1004415" y="493541"/>
                  </a:lnTo>
                  <a:lnTo>
                    <a:pt x="1008542" y="500524"/>
                  </a:lnTo>
                  <a:lnTo>
                    <a:pt x="1012669" y="507506"/>
                  </a:lnTo>
                  <a:lnTo>
                    <a:pt x="1017431" y="514172"/>
                  </a:lnTo>
                  <a:lnTo>
                    <a:pt x="1021875" y="520837"/>
                  </a:lnTo>
                  <a:lnTo>
                    <a:pt x="1026637" y="527185"/>
                  </a:lnTo>
                  <a:lnTo>
                    <a:pt x="1032034" y="533215"/>
                  </a:lnTo>
                  <a:lnTo>
                    <a:pt x="1037430" y="539245"/>
                  </a:lnTo>
                  <a:lnTo>
                    <a:pt x="1043462" y="544958"/>
                  </a:lnTo>
                  <a:lnTo>
                    <a:pt x="1049493" y="550354"/>
                  </a:lnTo>
                  <a:lnTo>
                    <a:pt x="1055843" y="555750"/>
                  </a:lnTo>
                  <a:lnTo>
                    <a:pt x="1061874" y="560828"/>
                  </a:lnTo>
                  <a:lnTo>
                    <a:pt x="1068541" y="565589"/>
                  </a:lnTo>
                  <a:lnTo>
                    <a:pt x="1075842" y="570032"/>
                  </a:lnTo>
                  <a:lnTo>
                    <a:pt x="1082826" y="574158"/>
                  </a:lnTo>
                  <a:lnTo>
                    <a:pt x="1090762" y="577967"/>
                  </a:lnTo>
                  <a:lnTo>
                    <a:pt x="1098381" y="581458"/>
                  </a:lnTo>
                  <a:lnTo>
                    <a:pt x="1106317" y="584632"/>
                  </a:lnTo>
                  <a:lnTo>
                    <a:pt x="1114888" y="587489"/>
                  </a:lnTo>
                  <a:lnTo>
                    <a:pt x="1123142" y="589393"/>
                  </a:lnTo>
                  <a:lnTo>
                    <a:pt x="1132348" y="591615"/>
                  </a:lnTo>
                  <a:lnTo>
                    <a:pt x="1141237" y="593519"/>
                  </a:lnTo>
                  <a:lnTo>
                    <a:pt x="1150443" y="594471"/>
                  </a:lnTo>
                  <a:lnTo>
                    <a:pt x="1160284" y="595106"/>
                  </a:lnTo>
                  <a:lnTo>
                    <a:pt x="1164093" y="595423"/>
                  </a:lnTo>
                  <a:lnTo>
                    <a:pt x="1167903" y="596058"/>
                  </a:lnTo>
                  <a:lnTo>
                    <a:pt x="1171077" y="597010"/>
                  </a:lnTo>
                  <a:lnTo>
                    <a:pt x="1174252" y="597963"/>
                  </a:lnTo>
                  <a:lnTo>
                    <a:pt x="1176791" y="599232"/>
                  </a:lnTo>
                  <a:lnTo>
                    <a:pt x="1179331" y="600819"/>
                  </a:lnTo>
                  <a:lnTo>
                    <a:pt x="1181553" y="602406"/>
                  </a:lnTo>
                  <a:lnTo>
                    <a:pt x="1183458" y="604310"/>
                  </a:lnTo>
                  <a:lnTo>
                    <a:pt x="1185363" y="606215"/>
                  </a:lnTo>
                  <a:lnTo>
                    <a:pt x="1186315" y="608436"/>
                  </a:lnTo>
                  <a:lnTo>
                    <a:pt x="1187902" y="610976"/>
                  </a:lnTo>
                  <a:lnTo>
                    <a:pt x="1188537" y="613197"/>
                  </a:lnTo>
                  <a:lnTo>
                    <a:pt x="1189172" y="615736"/>
                  </a:lnTo>
                  <a:lnTo>
                    <a:pt x="1189489" y="618276"/>
                  </a:lnTo>
                  <a:lnTo>
                    <a:pt x="1189489" y="620815"/>
                  </a:lnTo>
                  <a:lnTo>
                    <a:pt x="1189172" y="623671"/>
                  </a:lnTo>
                  <a:lnTo>
                    <a:pt x="1188855" y="626528"/>
                  </a:lnTo>
                  <a:lnTo>
                    <a:pt x="1188537" y="629702"/>
                  </a:lnTo>
                  <a:lnTo>
                    <a:pt x="1186315" y="635415"/>
                  </a:lnTo>
                  <a:lnTo>
                    <a:pt x="1183458" y="641128"/>
                  </a:lnTo>
                  <a:lnTo>
                    <a:pt x="1179966" y="646841"/>
                  </a:lnTo>
                  <a:lnTo>
                    <a:pt x="1175839" y="652236"/>
                  </a:lnTo>
                  <a:lnTo>
                    <a:pt x="1171077" y="657632"/>
                  </a:lnTo>
                  <a:lnTo>
                    <a:pt x="1165363" y="662393"/>
                  </a:lnTo>
                  <a:lnTo>
                    <a:pt x="1159014" y="666836"/>
                  </a:lnTo>
                  <a:lnTo>
                    <a:pt x="1148538" y="672867"/>
                  </a:lnTo>
                  <a:lnTo>
                    <a:pt x="1133935" y="681436"/>
                  </a:lnTo>
                  <a:lnTo>
                    <a:pt x="1124412" y="686514"/>
                  </a:lnTo>
                  <a:lnTo>
                    <a:pt x="1114571" y="691910"/>
                  </a:lnTo>
                  <a:lnTo>
                    <a:pt x="1102825" y="697623"/>
                  </a:lnTo>
                  <a:lnTo>
                    <a:pt x="1090445" y="703653"/>
                  </a:lnTo>
                  <a:lnTo>
                    <a:pt x="1076794" y="710001"/>
                  </a:lnTo>
                  <a:lnTo>
                    <a:pt x="1061874" y="716349"/>
                  </a:lnTo>
                  <a:lnTo>
                    <a:pt x="1046002" y="722697"/>
                  </a:lnTo>
                  <a:lnTo>
                    <a:pt x="1028859" y="728727"/>
                  </a:lnTo>
                  <a:lnTo>
                    <a:pt x="1010764" y="735075"/>
                  </a:lnTo>
                  <a:lnTo>
                    <a:pt x="991083" y="741105"/>
                  </a:lnTo>
                  <a:lnTo>
                    <a:pt x="970766" y="747136"/>
                  </a:lnTo>
                  <a:lnTo>
                    <a:pt x="948862" y="752214"/>
                  </a:lnTo>
                  <a:lnTo>
                    <a:pt x="920926" y="726505"/>
                  </a:lnTo>
                  <a:lnTo>
                    <a:pt x="897434" y="705240"/>
                  </a:lnTo>
                  <a:lnTo>
                    <a:pt x="869816" y="680167"/>
                  </a:lnTo>
                  <a:lnTo>
                    <a:pt x="857436" y="668740"/>
                  </a:lnTo>
                  <a:lnTo>
                    <a:pt x="846325" y="657949"/>
                  </a:lnTo>
                  <a:lnTo>
                    <a:pt x="835849" y="647793"/>
                  </a:lnTo>
                  <a:lnTo>
                    <a:pt x="826325" y="637636"/>
                  </a:lnTo>
                  <a:lnTo>
                    <a:pt x="817754" y="628432"/>
                  </a:lnTo>
                  <a:lnTo>
                    <a:pt x="810135" y="618910"/>
                  </a:lnTo>
                  <a:lnTo>
                    <a:pt x="803469" y="609389"/>
                  </a:lnTo>
                  <a:lnTo>
                    <a:pt x="798072" y="599867"/>
                  </a:lnTo>
                  <a:lnTo>
                    <a:pt x="795533" y="595106"/>
                  </a:lnTo>
                  <a:lnTo>
                    <a:pt x="792993" y="590345"/>
                  </a:lnTo>
                  <a:lnTo>
                    <a:pt x="791088" y="585267"/>
                  </a:lnTo>
                  <a:lnTo>
                    <a:pt x="789184" y="580506"/>
                  </a:lnTo>
                  <a:lnTo>
                    <a:pt x="787596" y="575111"/>
                  </a:lnTo>
                  <a:lnTo>
                    <a:pt x="786009" y="570350"/>
                  </a:lnTo>
                  <a:lnTo>
                    <a:pt x="784739" y="564954"/>
                  </a:lnTo>
                  <a:lnTo>
                    <a:pt x="784104" y="559558"/>
                  </a:lnTo>
                  <a:lnTo>
                    <a:pt x="782835" y="553845"/>
                  </a:lnTo>
                  <a:lnTo>
                    <a:pt x="782517" y="548450"/>
                  </a:lnTo>
                  <a:lnTo>
                    <a:pt x="782200" y="542419"/>
                  </a:lnTo>
                  <a:lnTo>
                    <a:pt x="781882" y="536072"/>
                  </a:lnTo>
                  <a:lnTo>
                    <a:pt x="782200" y="530676"/>
                  </a:lnTo>
                  <a:lnTo>
                    <a:pt x="782517" y="525280"/>
                  </a:lnTo>
                  <a:lnTo>
                    <a:pt x="783152" y="520202"/>
                  </a:lnTo>
                  <a:lnTo>
                    <a:pt x="784739" y="514806"/>
                  </a:lnTo>
                  <a:lnTo>
                    <a:pt x="786009" y="509728"/>
                  </a:lnTo>
                  <a:lnTo>
                    <a:pt x="787914" y="504650"/>
                  </a:lnTo>
                  <a:lnTo>
                    <a:pt x="790453" y="499889"/>
                  </a:lnTo>
                  <a:lnTo>
                    <a:pt x="792676" y="495128"/>
                  </a:lnTo>
                  <a:lnTo>
                    <a:pt x="795533" y="490367"/>
                  </a:lnTo>
                  <a:lnTo>
                    <a:pt x="798707" y="485924"/>
                  </a:lnTo>
                  <a:lnTo>
                    <a:pt x="802517" y="480846"/>
                  </a:lnTo>
                  <a:lnTo>
                    <a:pt x="806326" y="476402"/>
                  </a:lnTo>
                  <a:lnTo>
                    <a:pt x="810770" y="471959"/>
                  </a:lnTo>
                  <a:lnTo>
                    <a:pt x="815532" y="467198"/>
                  </a:lnTo>
                  <a:lnTo>
                    <a:pt x="820611" y="462755"/>
                  </a:lnTo>
                  <a:lnTo>
                    <a:pt x="826008" y="458311"/>
                  </a:lnTo>
                  <a:lnTo>
                    <a:pt x="838071" y="448789"/>
                  </a:lnTo>
                  <a:lnTo>
                    <a:pt x="851721" y="439268"/>
                  </a:lnTo>
                  <a:lnTo>
                    <a:pt x="866642" y="429746"/>
                  </a:lnTo>
                  <a:lnTo>
                    <a:pt x="883467" y="419590"/>
                  </a:lnTo>
                  <a:lnTo>
                    <a:pt x="901561" y="409116"/>
                  </a:lnTo>
                  <a:lnTo>
                    <a:pt x="921561" y="397690"/>
                  </a:lnTo>
                  <a:lnTo>
                    <a:pt x="966639" y="373251"/>
                  </a:lnTo>
                  <a:close/>
                  <a:moveTo>
                    <a:pt x="360625" y="2539"/>
                  </a:moveTo>
                  <a:lnTo>
                    <a:pt x="364434" y="16822"/>
                  </a:lnTo>
                  <a:lnTo>
                    <a:pt x="368243" y="31104"/>
                  </a:lnTo>
                  <a:lnTo>
                    <a:pt x="371418" y="45070"/>
                  </a:lnTo>
                  <a:lnTo>
                    <a:pt x="374592" y="59035"/>
                  </a:lnTo>
                  <a:lnTo>
                    <a:pt x="377449" y="73000"/>
                  </a:lnTo>
                  <a:lnTo>
                    <a:pt x="379989" y="86965"/>
                  </a:lnTo>
                  <a:lnTo>
                    <a:pt x="381894" y="100613"/>
                  </a:lnTo>
                  <a:lnTo>
                    <a:pt x="383798" y="114261"/>
                  </a:lnTo>
                  <a:lnTo>
                    <a:pt x="385386" y="127591"/>
                  </a:lnTo>
                  <a:lnTo>
                    <a:pt x="386973" y="140921"/>
                  </a:lnTo>
                  <a:lnTo>
                    <a:pt x="387925" y="154252"/>
                  </a:lnTo>
                  <a:lnTo>
                    <a:pt x="388878" y="166947"/>
                  </a:lnTo>
                  <a:lnTo>
                    <a:pt x="389830" y="180278"/>
                  </a:lnTo>
                  <a:lnTo>
                    <a:pt x="390465" y="205669"/>
                  </a:lnTo>
                  <a:lnTo>
                    <a:pt x="390782" y="230425"/>
                  </a:lnTo>
                  <a:lnTo>
                    <a:pt x="390148" y="255499"/>
                  </a:lnTo>
                  <a:lnTo>
                    <a:pt x="388878" y="279621"/>
                  </a:lnTo>
                  <a:lnTo>
                    <a:pt x="387290" y="303107"/>
                  </a:lnTo>
                  <a:lnTo>
                    <a:pt x="385068" y="326594"/>
                  </a:lnTo>
                  <a:lnTo>
                    <a:pt x="383164" y="349764"/>
                  </a:lnTo>
                  <a:lnTo>
                    <a:pt x="380624" y="372298"/>
                  </a:lnTo>
                  <a:lnTo>
                    <a:pt x="374910" y="416416"/>
                  </a:lnTo>
                  <a:lnTo>
                    <a:pt x="370148" y="458628"/>
                  </a:lnTo>
                  <a:lnTo>
                    <a:pt x="367608" y="479259"/>
                  </a:lnTo>
                  <a:lnTo>
                    <a:pt x="366021" y="499572"/>
                  </a:lnTo>
                  <a:lnTo>
                    <a:pt x="364117" y="519567"/>
                  </a:lnTo>
                  <a:lnTo>
                    <a:pt x="363164" y="539245"/>
                  </a:lnTo>
                  <a:lnTo>
                    <a:pt x="362847" y="558606"/>
                  </a:lnTo>
                  <a:lnTo>
                    <a:pt x="362847" y="577650"/>
                  </a:lnTo>
                  <a:lnTo>
                    <a:pt x="363482" y="592884"/>
                  </a:lnTo>
                  <a:lnTo>
                    <a:pt x="364751" y="608436"/>
                  </a:lnTo>
                  <a:lnTo>
                    <a:pt x="366656" y="623354"/>
                  </a:lnTo>
                  <a:lnTo>
                    <a:pt x="369196" y="637636"/>
                  </a:lnTo>
                  <a:lnTo>
                    <a:pt x="371735" y="651601"/>
                  </a:lnTo>
                  <a:lnTo>
                    <a:pt x="374910" y="665249"/>
                  </a:lnTo>
                  <a:lnTo>
                    <a:pt x="378719" y="678580"/>
                  </a:lnTo>
                  <a:lnTo>
                    <a:pt x="383164" y="691275"/>
                  </a:lnTo>
                  <a:lnTo>
                    <a:pt x="387925" y="703336"/>
                  </a:lnTo>
                  <a:lnTo>
                    <a:pt x="393322" y="715079"/>
                  </a:lnTo>
                  <a:lnTo>
                    <a:pt x="399036" y="726823"/>
                  </a:lnTo>
                  <a:lnTo>
                    <a:pt x="405068" y="737614"/>
                  </a:lnTo>
                  <a:lnTo>
                    <a:pt x="412052" y="748088"/>
                  </a:lnTo>
                  <a:lnTo>
                    <a:pt x="419036" y="758244"/>
                  </a:lnTo>
                  <a:lnTo>
                    <a:pt x="426654" y="767766"/>
                  </a:lnTo>
                  <a:lnTo>
                    <a:pt x="434591" y="776653"/>
                  </a:lnTo>
                  <a:lnTo>
                    <a:pt x="360942" y="776653"/>
                  </a:lnTo>
                  <a:lnTo>
                    <a:pt x="348879" y="776653"/>
                  </a:lnTo>
                  <a:lnTo>
                    <a:pt x="336498" y="776018"/>
                  </a:lnTo>
                  <a:lnTo>
                    <a:pt x="324435" y="775066"/>
                  </a:lnTo>
                  <a:lnTo>
                    <a:pt x="312372" y="773479"/>
                  </a:lnTo>
                  <a:lnTo>
                    <a:pt x="300944" y="771575"/>
                  </a:lnTo>
                  <a:lnTo>
                    <a:pt x="289516" y="769353"/>
                  </a:lnTo>
                  <a:lnTo>
                    <a:pt x="278405" y="766497"/>
                  </a:lnTo>
                  <a:lnTo>
                    <a:pt x="267294" y="763640"/>
                  </a:lnTo>
                  <a:lnTo>
                    <a:pt x="256501" y="760149"/>
                  </a:lnTo>
                  <a:lnTo>
                    <a:pt x="246342" y="756340"/>
                  </a:lnTo>
                  <a:lnTo>
                    <a:pt x="236501" y="752214"/>
                  </a:lnTo>
                  <a:lnTo>
                    <a:pt x="226660" y="747771"/>
                  </a:lnTo>
                  <a:lnTo>
                    <a:pt x="217137" y="743010"/>
                  </a:lnTo>
                  <a:lnTo>
                    <a:pt x="207931" y="737931"/>
                  </a:lnTo>
                  <a:lnTo>
                    <a:pt x="199359" y="732536"/>
                  </a:lnTo>
                  <a:lnTo>
                    <a:pt x="191106" y="726823"/>
                  </a:lnTo>
                  <a:lnTo>
                    <a:pt x="182852" y="720792"/>
                  </a:lnTo>
                  <a:lnTo>
                    <a:pt x="175233" y="714445"/>
                  </a:lnTo>
                  <a:lnTo>
                    <a:pt x="168249" y="708097"/>
                  </a:lnTo>
                  <a:lnTo>
                    <a:pt x="161265" y="701749"/>
                  </a:lnTo>
                  <a:lnTo>
                    <a:pt x="154916" y="694132"/>
                  </a:lnTo>
                  <a:lnTo>
                    <a:pt x="149520" y="687149"/>
                  </a:lnTo>
                  <a:lnTo>
                    <a:pt x="143805" y="679849"/>
                  </a:lnTo>
                  <a:lnTo>
                    <a:pt x="139044" y="672232"/>
                  </a:lnTo>
                  <a:lnTo>
                    <a:pt x="134599" y="664297"/>
                  </a:lnTo>
                  <a:lnTo>
                    <a:pt x="130790" y="656362"/>
                  </a:lnTo>
                  <a:lnTo>
                    <a:pt x="127615" y="648110"/>
                  </a:lnTo>
                  <a:lnTo>
                    <a:pt x="125076" y="639858"/>
                  </a:lnTo>
                  <a:lnTo>
                    <a:pt x="122536" y="630971"/>
                  </a:lnTo>
                  <a:lnTo>
                    <a:pt x="120949" y="622719"/>
                  </a:lnTo>
                  <a:lnTo>
                    <a:pt x="119997" y="613515"/>
                  </a:lnTo>
                  <a:lnTo>
                    <a:pt x="119679" y="604945"/>
                  </a:lnTo>
                  <a:lnTo>
                    <a:pt x="119679" y="600502"/>
                  </a:lnTo>
                  <a:lnTo>
                    <a:pt x="119997" y="595741"/>
                  </a:lnTo>
                  <a:lnTo>
                    <a:pt x="120949" y="586537"/>
                  </a:lnTo>
                  <a:lnTo>
                    <a:pt x="122854" y="577332"/>
                  </a:lnTo>
                  <a:lnTo>
                    <a:pt x="125393" y="568128"/>
                  </a:lnTo>
                  <a:lnTo>
                    <a:pt x="205073" y="499572"/>
                  </a:lnTo>
                  <a:lnTo>
                    <a:pt x="210788" y="494493"/>
                  </a:lnTo>
                  <a:lnTo>
                    <a:pt x="216502" y="490367"/>
                  </a:lnTo>
                  <a:lnTo>
                    <a:pt x="222533" y="487194"/>
                  </a:lnTo>
                  <a:lnTo>
                    <a:pt x="228247" y="484654"/>
                  </a:lnTo>
                  <a:lnTo>
                    <a:pt x="234279" y="482750"/>
                  </a:lnTo>
                  <a:lnTo>
                    <a:pt x="240311" y="481481"/>
                  </a:lnTo>
                  <a:lnTo>
                    <a:pt x="246342" y="481481"/>
                  </a:lnTo>
                  <a:lnTo>
                    <a:pt x="252374" y="482115"/>
                  </a:lnTo>
                  <a:lnTo>
                    <a:pt x="258405" y="483385"/>
                  </a:lnTo>
                  <a:lnTo>
                    <a:pt x="263802" y="485607"/>
                  </a:lnTo>
                  <a:lnTo>
                    <a:pt x="269834" y="488146"/>
                  </a:lnTo>
                  <a:lnTo>
                    <a:pt x="275230" y="491637"/>
                  </a:lnTo>
                  <a:lnTo>
                    <a:pt x="279992" y="495446"/>
                  </a:lnTo>
                  <a:lnTo>
                    <a:pt x="284754" y="500207"/>
                  </a:lnTo>
                  <a:lnTo>
                    <a:pt x="289198" y="505285"/>
                  </a:lnTo>
                  <a:lnTo>
                    <a:pt x="293007" y="510998"/>
                  </a:lnTo>
                  <a:lnTo>
                    <a:pt x="329514" y="474498"/>
                  </a:lnTo>
                  <a:lnTo>
                    <a:pt x="326022" y="470372"/>
                  </a:lnTo>
                  <a:lnTo>
                    <a:pt x="322530" y="466246"/>
                  </a:lnTo>
                  <a:lnTo>
                    <a:pt x="319038" y="462437"/>
                  </a:lnTo>
                  <a:lnTo>
                    <a:pt x="315229" y="458946"/>
                  </a:lnTo>
                  <a:lnTo>
                    <a:pt x="311102" y="455455"/>
                  </a:lnTo>
                  <a:lnTo>
                    <a:pt x="306975" y="451963"/>
                  </a:lnTo>
                  <a:lnTo>
                    <a:pt x="302848" y="448789"/>
                  </a:lnTo>
                  <a:lnTo>
                    <a:pt x="298404" y="445933"/>
                  </a:lnTo>
                  <a:lnTo>
                    <a:pt x="293960" y="443711"/>
                  </a:lnTo>
                  <a:lnTo>
                    <a:pt x="289516" y="441172"/>
                  </a:lnTo>
                  <a:lnTo>
                    <a:pt x="284436" y="438950"/>
                  </a:lnTo>
                  <a:lnTo>
                    <a:pt x="279674" y="437046"/>
                  </a:lnTo>
                  <a:lnTo>
                    <a:pt x="275230" y="435142"/>
                  </a:lnTo>
                  <a:lnTo>
                    <a:pt x="269834" y="433872"/>
                  </a:lnTo>
                  <a:lnTo>
                    <a:pt x="265072" y="432602"/>
                  </a:lnTo>
                  <a:lnTo>
                    <a:pt x="259993" y="431650"/>
                  </a:lnTo>
                  <a:lnTo>
                    <a:pt x="251421" y="431016"/>
                  </a:lnTo>
                  <a:lnTo>
                    <a:pt x="246342" y="430698"/>
                  </a:lnTo>
                  <a:lnTo>
                    <a:pt x="241580" y="430698"/>
                  </a:lnTo>
                  <a:lnTo>
                    <a:pt x="236819" y="431016"/>
                  </a:lnTo>
                  <a:lnTo>
                    <a:pt x="231105" y="431650"/>
                  </a:lnTo>
                  <a:lnTo>
                    <a:pt x="226025" y="432602"/>
                  </a:lnTo>
                  <a:lnTo>
                    <a:pt x="220311" y="433872"/>
                  </a:lnTo>
                  <a:lnTo>
                    <a:pt x="214280" y="435459"/>
                  </a:lnTo>
                  <a:lnTo>
                    <a:pt x="208565" y="437681"/>
                  </a:lnTo>
                  <a:lnTo>
                    <a:pt x="202534" y="440537"/>
                  </a:lnTo>
                  <a:lnTo>
                    <a:pt x="196185" y="443076"/>
                  </a:lnTo>
                  <a:lnTo>
                    <a:pt x="190153" y="447202"/>
                  </a:lnTo>
                  <a:lnTo>
                    <a:pt x="183804" y="451328"/>
                  </a:lnTo>
                  <a:lnTo>
                    <a:pt x="177773" y="455772"/>
                  </a:lnTo>
                  <a:lnTo>
                    <a:pt x="171424" y="461168"/>
                  </a:lnTo>
                  <a:lnTo>
                    <a:pt x="53014" y="563684"/>
                  </a:lnTo>
                  <a:lnTo>
                    <a:pt x="46983" y="555432"/>
                  </a:lnTo>
                  <a:lnTo>
                    <a:pt x="41269" y="546863"/>
                  </a:lnTo>
                  <a:lnTo>
                    <a:pt x="35872" y="538611"/>
                  </a:lnTo>
                  <a:lnTo>
                    <a:pt x="31110" y="529724"/>
                  </a:lnTo>
                  <a:lnTo>
                    <a:pt x="26349" y="520837"/>
                  </a:lnTo>
                  <a:lnTo>
                    <a:pt x="22222" y="511633"/>
                  </a:lnTo>
                  <a:lnTo>
                    <a:pt x="18095" y="502746"/>
                  </a:lnTo>
                  <a:lnTo>
                    <a:pt x="14603" y="493224"/>
                  </a:lnTo>
                  <a:lnTo>
                    <a:pt x="11428" y="483702"/>
                  </a:lnTo>
                  <a:lnTo>
                    <a:pt x="8889" y="474181"/>
                  </a:lnTo>
                  <a:lnTo>
                    <a:pt x="6667" y="464659"/>
                  </a:lnTo>
                  <a:lnTo>
                    <a:pt x="4444" y="455137"/>
                  </a:lnTo>
                  <a:lnTo>
                    <a:pt x="2540" y="445298"/>
                  </a:lnTo>
                  <a:lnTo>
                    <a:pt x="1270" y="435459"/>
                  </a:lnTo>
                  <a:lnTo>
                    <a:pt x="635" y="425620"/>
                  </a:lnTo>
                  <a:lnTo>
                    <a:pt x="0" y="416098"/>
                  </a:lnTo>
                  <a:lnTo>
                    <a:pt x="0" y="405942"/>
                  </a:lnTo>
                  <a:lnTo>
                    <a:pt x="0" y="396103"/>
                  </a:lnTo>
                  <a:lnTo>
                    <a:pt x="635" y="386264"/>
                  </a:lnTo>
                  <a:lnTo>
                    <a:pt x="1587" y="376424"/>
                  </a:lnTo>
                  <a:lnTo>
                    <a:pt x="2540" y="366903"/>
                  </a:lnTo>
                  <a:lnTo>
                    <a:pt x="4444" y="357064"/>
                  </a:lnTo>
                  <a:lnTo>
                    <a:pt x="6667" y="347225"/>
                  </a:lnTo>
                  <a:lnTo>
                    <a:pt x="8889" y="337703"/>
                  </a:lnTo>
                  <a:lnTo>
                    <a:pt x="11746" y="327864"/>
                  </a:lnTo>
                  <a:lnTo>
                    <a:pt x="14920" y="318660"/>
                  </a:lnTo>
                  <a:lnTo>
                    <a:pt x="18412" y="309138"/>
                  </a:lnTo>
                  <a:lnTo>
                    <a:pt x="22539" y="299934"/>
                  </a:lnTo>
                  <a:lnTo>
                    <a:pt x="26666" y="291047"/>
                  </a:lnTo>
                  <a:lnTo>
                    <a:pt x="31428" y="281842"/>
                  </a:lnTo>
                  <a:lnTo>
                    <a:pt x="36507" y="273273"/>
                  </a:lnTo>
                  <a:lnTo>
                    <a:pt x="42221" y="264386"/>
                  </a:lnTo>
                  <a:lnTo>
                    <a:pt x="175233" y="364998"/>
                  </a:lnTo>
                  <a:lnTo>
                    <a:pt x="181900" y="369759"/>
                  </a:lnTo>
                  <a:lnTo>
                    <a:pt x="188566" y="374203"/>
                  </a:lnTo>
                  <a:lnTo>
                    <a:pt x="195233" y="378011"/>
                  </a:lnTo>
                  <a:lnTo>
                    <a:pt x="201582" y="381185"/>
                  </a:lnTo>
                  <a:lnTo>
                    <a:pt x="207613" y="383724"/>
                  </a:lnTo>
                  <a:lnTo>
                    <a:pt x="213962" y="386264"/>
                  </a:lnTo>
                  <a:lnTo>
                    <a:pt x="219994" y="388168"/>
                  </a:lnTo>
                  <a:lnTo>
                    <a:pt x="226025" y="389437"/>
                  </a:lnTo>
                  <a:lnTo>
                    <a:pt x="231422" y="390390"/>
                  </a:lnTo>
                  <a:lnTo>
                    <a:pt x="236819" y="391342"/>
                  </a:lnTo>
                  <a:lnTo>
                    <a:pt x="241898" y="391977"/>
                  </a:lnTo>
                  <a:lnTo>
                    <a:pt x="247295" y="391977"/>
                  </a:lnTo>
                  <a:lnTo>
                    <a:pt x="251739" y="391977"/>
                  </a:lnTo>
                  <a:lnTo>
                    <a:pt x="256183" y="391659"/>
                  </a:lnTo>
                  <a:lnTo>
                    <a:pt x="264754" y="390390"/>
                  </a:lnTo>
                  <a:lnTo>
                    <a:pt x="269516" y="389437"/>
                  </a:lnTo>
                  <a:lnTo>
                    <a:pt x="274278" y="388485"/>
                  </a:lnTo>
                  <a:lnTo>
                    <a:pt x="279040" y="386898"/>
                  </a:lnTo>
                  <a:lnTo>
                    <a:pt x="283484" y="385311"/>
                  </a:lnTo>
                  <a:lnTo>
                    <a:pt x="288246" y="383090"/>
                  </a:lnTo>
                  <a:lnTo>
                    <a:pt x="292690" y="381185"/>
                  </a:lnTo>
                  <a:lnTo>
                    <a:pt x="297134" y="378646"/>
                  </a:lnTo>
                  <a:lnTo>
                    <a:pt x="301261" y="376107"/>
                  </a:lnTo>
                  <a:lnTo>
                    <a:pt x="305388" y="373251"/>
                  </a:lnTo>
                  <a:lnTo>
                    <a:pt x="309832" y="370394"/>
                  </a:lnTo>
                  <a:lnTo>
                    <a:pt x="313959" y="366903"/>
                  </a:lnTo>
                  <a:lnTo>
                    <a:pt x="317769" y="363729"/>
                  </a:lnTo>
                  <a:lnTo>
                    <a:pt x="321261" y="359920"/>
                  </a:lnTo>
                  <a:lnTo>
                    <a:pt x="324753" y="355794"/>
                  </a:lnTo>
                  <a:lnTo>
                    <a:pt x="328245" y="351985"/>
                  </a:lnTo>
                  <a:lnTo>
                    <a:pt x="331737" y="347859"/>
                  </a:lnTo>
                  <a:lnTo>
                    <a:pt x="293325" y="313581"/>
                  </a:lnTo>
                  <a:lnTo>
                    <a:pt x="289516" y="318977"/>
                  </a:lnTo>
                  <a:lnTo>
                    <a:pt x="285706" y="323738"/>
                  </a:lnTo>
                  <a:lnTo>
                    <a:pt x="280944" y="327864"/>
                  </a:lnTo>
                  <a:lnTo>
                    <a:pt x="276500" y="331355"/>
                  </a:lnTo>
                  <a:lnTo>
                    <a:pt x="271738" y="334529"/>
                  </a:lnTo>
                  <a:lnTo>
                    <a:pt x="266342" y="337068"/>
                  </a:lnTo>
                  <a:lnTo>
                    <a:pt x="261262" y="339290"/>
                  </a:lnTo>
                  <a:lnTo>
                    <a:pt x="255866" y="340242"/>
                  </a:lnTo>
                  <a:lnTo>
                    <a:pt x="249834" y="340877"/>
                  </a:lnTo>
                  <a:lnTo>
                    <a:pt x="244120" y="340877"/>
                  </a:lnTo>
                  <a:lnTo>
                    <a:pt x="237771" y="340242"/>
                  </a:lnTo>
                  <a:lnTo>
                    <a:pt x="231422" y="338338"/>
                  </a:lnTo>
                  <a:lnTo>
                    <a:pt x="225073" y="336116"/>
                  </a:lnTo>
                  <a:lnTo>
                    <a:pt x="219041" y="332942"/>
                  </a:lnTo>
                  <a:lnTo>
                    <a:pt x="212692" y="329133"/>
                  </a:lnTo>
                  <a:lnTo>
                    <a:pt x="206026" y="324055"/>
                  </a:lnTo>
                  <a:lnTo>
                    <a:pt x="128568" y="266290"/>
                  </a:lnTo>
                  <a:lnTo>
                    <a:pt x="126663" y="259625"/>
                  </a:lnTo>
                  <a:lnTo>
                    <a:pt x="125076" y="253277"/>
                  </a:lnTo>
                  <a:lnTo>
                    <a:pt x="123171" y="246612"/>
                  </a:lnTo>
                  <a:lnTo>
                    <a:pt x="122219" y="239947"/>
                  </a:lnTo>
                  <a:lnTo>
                    <a:pt x="120949" y="233599"/>
                  </a:lnTo>
                  <a:lnTo>
                    <a:pt x="120314" y="226934"/>
                  </a:lnTo>
                  <a:lnTo>
                    <a:pt x="119997" y="220586"/>
                  </a:lnTo>
                  <a:lnTo>
                    <a:pt x="119679" y="213921"/>
                  </a:lnTo>
                  <a:lnTo>
                    <a:pt x="119997" y="204399"/>
                  </a:lnTo>
                  <a:lnTo>
                    <a:pt x="120632" y="195195"/>
                  </a:lnTo>
                  <a:lnTo>
                    <a:pt x="121901" y="185991"/>
                  </a:lnTo>
                  <a:lnTo>
                    <a:pt x="123489" y="176786"/>
                  </a:lnTo>
                  <a:lnTo>
                    <a:pt x="125711" y="167582"/>
                  </a:lnTo>
                  <a:lnTo>
                    <a:pt x="128568" y="158695"/>
                  </a:lnTo>
                  <a:lnTo>
                    <a:pt x="131425" y="149491"/>
                  </a:lnTo>
                  <a:lnTo>
                    <a:pt x="134917" y="140921"/>
                  </a:lnTo>
                  <a:lnTo>
                    <a:pt x="139361" y="132034"/>
                  </a:lnTo>
                  <a:lnTo>
                    <a:pt x="143805" y="123465"/>
                  </a:lnTo>
                  <a:lnTo>
                    <a:pt x="148885" y="114895"/>
                  </a:lnTo>
                  <a:lnTo>
                    <a:pt x="154281" y="106643"/>
                  </a:lnTo>
                  <a:lnTo>
                    <a:pt x="160313" y="98708"/>
                  </a:lnTo>
                  <a:lnTo>
                    <a:pt x="166979" y="90456"/>
                  </a:lnTo>
                  <a:lnTo>
                    <a:pt x="173963" y="82839"/>
                  </a:lnTo>
                  <a:lnTo>
                    <a:pt x="181265" y="75539"/>
                  </a:lnTo>
                  <a:lnTo>
                    <a:pt x="188884" y="68239"/>
                  </a:lnTo>
                  <a:lnTo>
                    <a:pt x="197137" y="61574"/>
                  </a:lnTo>
                  <a:lnTo>
                    <a:pt x="206026" y="54909"/>
                  </a:lnTo>
                  <a:lnTo>
                    <a:pt x="214914" y="48561"/>
                  </a:lnTo>
                  <a:lnTo>
                    <a:pt x="224755" y="42848"/>
                  </a:lnTo>
                  <a:lnTo>
                    <a:pt x="234914" y="36817"/>
                  </a:lnTo>
                  <a:lnTo>
                    <a:pt x="245390" y="31422"/>
                  </a:lnTo>
                  <a:lnTo>
                    <a:pt x="256501" y="26661"/>
                  </a:lnTo>
                  <a:lnTo>
                    <a:pt x="267929" y="22217"/>
                  </a:lnTo>
                  <a:lnTo>
                    <a:pt x="279992" y="18091"/>
                  </a:lnTo>
                  <a:lnTo>
                    <a:pt x="292373" y="14600"/>
                  </a:lnTo>
                  <a:lnTo>
                    <a:pt x="305071" y="11109"/>
                  </a:lnTo>
                  <a:lnTo>
                    <a:pt x="318404" y="8252"/>
                  </a:lnTo>
                  <a:lnTo>
                    <a:pt x="332054" y="5713"/>
                  </a:lnTo>
                  <a:lnTo>
                    <a:pt x="346022" y="4126"/>
                  </a:lnTo>
                  <a:lnTo>
                    <a:pt x="360625" y="2539"/>
                  </a:lnTo>
                  <a:close/>
                  <a:moveTo>
                    <a:pt x="435543" y="0"/>
                  </a:moveTo>
                  <a:lnTo>
                    <a:pt x="564111" y="635"/>
                  </a:lnTo>
                  <a:lnTo>
                    <a:pt x="573634" y="635"/>
                  </a:lnTo>
                  <a:lnTo>
                    <a:pt x="583793" y="952"/>
                  </a:lnTo>
                  <a:lnTo>
                    <a:pt x="593634" y="1270"/>
                  </a:lnTo>
                  <a:lnTo>
                    <a:pt x="603157" y="1905"/>
                  </a:lnTo>
                  <a:lnTo>
                    <a:pt x="612363" y="2857"/>
                  </a:lnTo>
                  <a:lnTo>
                    <a:pt x="621887" y="4126"/>
                  </a:lnTo>
                  <a:lnTo>
                    <a:pt x="631093" y="5396"/>
                  </a:lnTo>
                  <a:lnTo>
                    <a:pt x="639982" y="6983"/>
                  </a:lnTo>
                  <a:lnTo>
                    <a:pt x="648870" y="8887"/>
                  </a:lnTo>
                  <a:lnTo>
                    <a:pt x="657441" y="10474"/>
                  </a:lnTo>
                  <a:lnTo>
                    <a:pt x="666330" y="12696"/>
                  </a:lnTo>
                  <a:lnTo>
                    <a:pt x="674584" y="15235"/>
                  </a:lnTo>
                  <a:lnTo>
                    <a:pt x="683155" y="17457"/>
                  </a:lnTo>
                  <a:lnTo>
                    <a:pt x="691091" y="20313"/>
                  </a:lnTo>
                  <a:lnTo>
                    <a:pt x="699027" y="23170"/>
                  </a:lnTo>
                  <a:lnTo>
                    <a:pt x="707281" y="26344"/>
                  </a:lnTo>
                  <a:lnTo>
                    <a:pt x="722519" y="33009"/>
                  </a:lnTo>
                  <a:lnTo>
                    <a:pt x="737439" y="39991"/>
                  </a:lnTo>
                  <a:lnTo>
                    <a:pt x="751724" y="47926"/>
                  </a:lnTo>
                  <a:lnTo>
                    <a:pt x="765692" y="56496"/>
                  </a:lnTo>
                  <a:lnTo>
                    <a:pt x="779025" y="65700"/>
                  </a:lnTo>
                  <a:lnTo>
                    <a:pt x="792041" y="75222"/>
                  </a:lnTo>
                  <a:lnTo>
                    <a:pt x="804739" y="85695"/>
                  </a:lnTo>
                  <a:lnTo>
                    <a:pt x="816484" y="96487"/>
                  </a:lnTo>
                  <a:lnTo>
                    <a:pt x="827913" y="107595"/>
                  </a:lnTo>
                  <a:lnTo>
                    <a:pt x="839341" y="119656"/>
                  </a:lnTo>
                  <a:lnTo>
                    <a:pt x="849817" y="131717"/>
                  </a:lnTo>
                  <a:lnTo>
                    <a:pt x="860293" y="144730"/>
                  </a:lnTo>
                  <a:lnTo>
                    <a:pt x="869816" y="157743"/>
                  </a:lnTo>
                  <a:lnTo>
                    <a:pt x="879022" y="171073"/>
                  </a:lnTo>
                  <a:lnTo>
                    <a:pt x="888228" y="185038"/>
                  </a:lnTo>
                  <a:lnTo>
                    <a:pt x="896482" y="199638"/>
                  </a:lnTo>
                  <a:lnTo>
                    <a:pt x="904736" y="214238"/>
                  </a:lnTo>
                  <a:lnTo>
                    <a:pt x="912672" y="229156"/>
                  </a:lnTo>
                  <a:lnTo>
                    <a:pt x="919973" y="244708"/>
                  </a:lnTo>
                  <a:lnTo>
                    <a:pt x="926957" y="259942"/>
                  </a:lnTo>
                  <a:lnTo>
                    <a:pt x="933624" y="275495"/>
                  </a:lnTo>
                  <a:lnTo>
                    <a:pt x="939655" y="291681"/>
                  </a:lnTo>
                  <a:lnTo>
                    <a:pt x="946004" y="307868"/>
                  </a:lnTo>
                  <a:lnTo>
                    <a:pt x="951719" y="324055"/>
                  </a:lnTo>
                  <a:lnTo>
                    <a:pt x="942830" y="328499"/>
                  </a:lnTo>
                  <a:lnTo>
                    <a:pt x="897117" y="353572"/>
                  </a:lnTo>
                  <a:lnTo>
                    <a:pt x="875848" y="365316"/>
                  </a:lnTo>
                  <a:lnTo>
                    <a:pt x="855531" y="376742"/>
                  </a:lnTo>
                  <a:lnTo>
                    <a:pt x="837119" y="388485"/>
                  </a:lnTo>
                  <a:lnTo>
                    <a:pt x="819659" y="399911"/>
                  </a:lnTo>
                  <a:lnTo>
                    <a:pt x="811405" y="405942"/>
                  </a:lnTo>
                  <a:lnTo>
                    <a:pt x="803469" y="411337"/>
                  </a:lnTo>
                  <a:lnTo>
                    <a:pt x="795850" y="417368"/>
                  </a:lnTo>
                  <a:lnTo>
                    <a:pt x="788866" y="423398"/>
                  </a:lnTo>
                  <a:lnTo>
                    <a:pt x="781882" y="429111"/>
                  </a:lnTo>
                  <a:lnTo>
                    <a:pt x="775533" y="435142"/>
                  </a:lnTo>
                  <a:lnTo>
                    <a:pt x="769819" y="441489"/>
                  </a:lnTo>
                  <a:lnTo>
                    <a:pt x="764105" y="447837"/>
                  </a:lnTo>
                  <a:lnTo>
                    <a:pt x="758708" y="454185"/>
                  </a:lnTo>
                  <a:lnTo>
                    <a:pt x="754264" y="460533"/>
                  </a:lnTo>
                  <a:lnTo>
                    <a:pt x="749820" y="467198"/>
                  </a:lnTo>
                  <a:lnTo>
                    <a:pt x="746010" y="474181"/>
                  </a:lnTo>
                  <a:lnTo>
                    <a:pt x="742518" y="481163"/>
                  </a:lnTo>
                  <a:lnTo>
                    <a:pt x="739344" y="488463"/>
                  </a:lnTo>
                  <a:lnTo>
                    <a:pt x="736804" y="496080"/>
                  </a:lnTo>
                  <a:lnTo>
                    <a:pt x="734899" y="503698"/>
                  </a:lnTo>
                  <a:lnTo>
                    <a:pt x="732995" y="511633"/>
                  </a:lnTo>
                  <a:lnTo>
                    <a:pt x="732042" y="519567"/>
                  </a:lnTo>
                  <a:lnTo>
                    <a:pt x="731407" y="528137"/>
                  </a:lnTo>
                  <a:lnTo>
                    <a:pt x="731407" y="536389"/>
                  </a:lnTo>
                  <a:lnTo>
                    <a:pt x="731407" y="544958"/>
                  </a:lnTo>
                  <a:lnTo>
                    <a:pt x="731725" y="552576"/>
                  </a:lnTo>
                  <a:lnTo>
                    <a:pt x="732677" y="560193"/>
                  </a:lnTo>
                  <a:lnTo>
                    <a:pt x="733630" y="567811"/>
                  </a:lnTo>
                  <a:lnTo>
                    <a:pt x="734899" y="575111"/>
                  </a:lnTo>
                  <a:lnTo>
                    <a:pt x="736487" y="582093"/>
                  </a:lnTo>
                  <a:lnTo>
                    <a:pt x="738391" y="589076"/>
                  </a:lnTo>
                  <a:lnTo>
                    <a:pt x="740296" y="595741"/>
                  </a:lnTo>
                  <a:lnTo>
                    <a:pt x="742836" y="602406"/>
                  </a:lnTo>
                  <a:lnTo>
                    <a:pt x="745693" y="608754"/>
                  </a:lnTo>
                  <a:lnTo>
                    <a:pt x="748232" y="615102"/>
                  </a:lnTo>
                  <a:lnTo>
                    <a:pt x="751407" y="621449"/>
                  </a:lnTo>
                  <a:lnTo>
                    <a:pt x="754899" y="627162"/>
                  </a:lnTo>
                  <a:lnTo>
                    <a:pt x="758391" y="633510"/>
                  </a:lnTo>
                  <a:lnTo>
                    <a:pt x="762200" y="639541"/>
                  </a:lnTo>
                  <a:lnTo>
                    <a:pt x="766645" y="645254"/>
                  </a:lnTo>
                  <a:lnTo>
                    <a:pt x="775533" y="656997"/>
                  </a:lnTo>
                  <a:lnTo>
                    <a:pt x="785692" y="668423"/>
                  </a:lnTo>
                  <a:lnTo>
                    <a:pt x="796485" y="680167"/>
                  </a:lnTo>
                  <a:lnTo>
                    <a:pt x="808231" y="692227"/>
                  </a:lnTo>
                  <a:lnTo>
                    <a:pt x="820611" y="703971"/>
                  </a:lnTo>
                  <a:lnTo>
                    <a:pt x="834262" y="716666"/>
                  </a:lnTo>
                  <a:lnTo>
                    <a:pt x="863150" y="742692"/>
                  </a:lnTo>
                  <a:lnTo>
                    <a:pt x="887593" y="764910"/>
                  </a:lnTo>
                  <a:lnTo>
                    <a:pt x="869816" y="767766"/>
                  </a:lnTo>
                  <a:lnTo>
                    <a:pt x="851721" y="769988"/>
                  </a:lnTo>
                  <a:lnTo>
                    <a:pt x="832992" y="772210"/>
                  </a:lnTo>
                  <a:lnTo>
                    <a:pt x="813627" y="773797"/>
                  </a:lnTo>
                  <a:lnTo>
                    <a:pt x="793945" y="775383"/>
                  </a:lnTo>
                  <a:lnTo>
                    <a:pt x="773628" y="776653"/>
                  </a:lnTo>
                  <a:lnTo>
                    <a:pt x="752677" y="777288"/>
                  </a:lnTo>
                  <a:lnTo>
                    <a:pt x="730773" y="777605"/>
                  </a:lnTo>
                  <a:lnTo>
                    <a:pt x="596491" y="777605"/>
                  </a:lnTo>
                  <a:lnTo>
                    <a:pt x="586967" y="776336"/>
                  </a:lnTo>
                  <a:lnTo>
                    <a:pt x="578079" y="774749"/>
                  </a:lnTo>
                  <a:lnTo>
                    <a:pt x="568873" y="772844"/>
                  </a:lnTo>
                  <a:lnTo>
                    <a:pt x="560619" y="770305"/>
                  </a:lnTo>
                  <a:lnTo>
                    <a:pt x="552048" y="768083"/>
                  </a:lnTo>
                  <a:lnTo>
                    <a:pt x="544111" y="765227"/>
                  </a:lnTo>
                  <a:lnTo>
                    <a:pt x="536492" y="761736"/>
                  </a:lnTo>
                  <a:lnTo>
                    <a:pt x="528556" y="758244"/>
                  </a:lnTo>
                  <a:lnTo>
                    <a:pt x="521572" y="754436"/>
                  </a:lnTo>
                  <a:lnTo>
                    <a:pt x="514588" y="749992"/>
                  </a:lnTo>
                  <a:lnTo>
                    <a:pt x="508239" y="745231"/>
                  </a:lnTo>
                  <a:lnTo>
                    <a:pt x="501890" y="740471"/>
                  </a:lnTo>
                  <a:lnTo>
                    <a:pt x="495541" y="735075"/>
                  </a:lnTo>
                  <a:lnTo>
                    <a:pt x="489827" y="729997"/>
                  </a:lnTo>
                  <a:lnTo>
                    <a:pt x="484430" y="723966"/>
                  </a:lnTo>
                  <a:lnTo>
                    <a:pt x="479034" y="717619"/>
                  </a:lnTo>
                  <a:lnTo>
                    <a:pt x="474272" y="710953"/>
                  </a:lnTo>
                  <a:lnTo>
                    <a:pt x="469510" y="704288"/>
                  </a:lnTo>
                  <a:lnTo>
                    <a:pt x="465066" y="696988"/>
                  </a:lnTo>
                  <a:lnTo>
                    <a:pt x="461257" y="689688"/>
                  </a:lnTo>
                  <a:lnTo>
                    <a:pt x="457447" y="681753"/>
                  </a:lnTo>
                  <a:lnTo>
                    <a:pt x="453955" y="673819"/>
                  </a:lnTo>
                  <a:lnTo>
                    <a:pt x="450781" y="665249"/>
                  </a:lnTo>
                  <a:lnTo>
                    <a:pt x="447924" y="656680"/>
                  </a:lnTo>
                  <a:lnTo>
                    <a:pt x="445067" y="647475"/>
                  </a:lnTo>
                  <a:lnTo>
                    <a:pt x="443162" y="637954"/>
                  </a:lnTo>
                  <a:lnTo>
                    <a:pt x="440940" y="628749"/>
                  </a:lnTo>
                  <a:lnTo>
                    <a:pt x="439352" y="618593"/>
                  </a:lnTo>
                  <a:lnTo>
                    <a:pt x="437765" y="608119"/>
                  </a:lnTo>
                  <a:lnTo>
                    <a:pt x="436813" y="597645"/>
                  </a:lnTo>
                  <a:lnTo>
                    <a:pt x="436178" y="586854"/>
                  </a:lnTo>
                  <a:lnTo>
                    <a:pt x="435860" y="575428"/>
                  </a:lnTo>
                  <a:lnTo>
                    <a:pt x="435543" y="558606"/>
                  </a:lnTo>
                  <a:lnTo>
                    <a:pt x="436178" y="540515"/>
                  </a:lnTo>
                  <a:lnTo>
                    <a:pt x="436813" y="522424"/>
                  </a:lnTo>
                  <a:lnTo>
                    <a:pt x="438718" y="504015"/>
                  </a:lnTo>
                  <a:lnTo>
                    <a:pt x="440305" y="484654"/>
                  </a:lnTo>
                  <a:lnTo>
                    <a:pt x="442527" y="465294"/>
                  </a:lnTo>
                  <a:lnTo>
                    <a:pt x="447289" y="424985"/>
                  </a:lnTo>
                  <a:lnTo>
                    <a:pt x="453003" y="380233"/>
                  </a:lnTo>
                  <a:lnTo>
                    <a:pt x="455225" y="357381"/>
                  </a:lnTo>
                  <a:lnTo>
                    <a:pt x="457765" y="333259"/>
                  </a:lnTo>
                  <a:lnTo>
                    <a:pt x="459987" y="308820"/>
                  </a:lnTo>
                  <a:lnTo>
                    <a:pt x="461257" y="283747"/>
                  </a:lnTo>
                  <a:lnTo>
                    <a:pt x="462526" y="258038"/>
                  </a:lnTo>
                  <a:lnTo>
                    <a:pt x="463479" y="231695"/>
                  </a:lnTo>
                  <a:lnTo>
                    <a:pt x="463161" y="204717"/>
                  </a:lnTo>
                  <a:lnTo>
                    <a:pt x="462209" y="177104"/>
                  </a:lnTo>
                  <a:lnTo>
                    <a:pt x="461574" y="163139"/>
                  </a:lnTo>
                  <a:lnTo>
                    <a:pt x="460622" y="149173"/>
                  </a:lnTo>
                  <a:lnTo>
                    <a:pt x="459034" y="134891"/>
                  </a:lnTo>
                  <a:lnTo>
                    <a:pt x="457765" y="120608"/>
                  </a:lnTo>
                  <a:lnTo>
                    <a:pt x="456177" y="106008"/>
                  </a:lnTo>
                  <a:lnTo>
                    <a:pt x="453955" y="91408"/>
                  </a:lnTo>
                  <a:lnTo>
                    <a:pt x="451416" y="76174"/>
                  </a:lnTo>
                  <a:lnTo>
                    <a:pt x="449193" y="61256"/>
                  </a:lnTo>
                  <a:lnTo>
                    <a:pt x="446336" y="46339"/>
                  </a:lnTo>
                  <a:lnTo>
                    <a:pt x="442844" y="31104"/>
                  </a:lnTo>
                  <a:lnTo>
                    <a:pt x="439352" y="15870"/>
                  </a:lnTo>
                  <a:lnTo>
                    <a:pt x="4355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1" name="鱼"/>
            <p:cNvSpPr/>
            <p:nvPr/>
          </p:nvSpPr>
          <p:spPr bwMode="auto">
            <a:xfrm>
              <a:off x="6401" y="6144"/>
              <a:ext cx="1092" cy="630"/>
            </a:xfrm>
            <a:custGeom>
              <a:avLst/>
              <a:gdLst>
                <a:gd name="T0" fmla="*/ 30616 w 5600"/>
                <a:gd name="T1" fmla="*/ 665836 h 4472"/>
                <a:gd name="T2" fmla="*/ 121444 w 5600"/>
                <a:gd name="T3" fmla="*/ 472485 h 4472"/>
                <a:gd name="T4" fmla="*/ 227239 w 5600"/>
                <a:gd name="T5" fmla="*/ 315217 h 4472"/>
                <a:gd name="T6" fmla="*/ 330654 w 5600"/>
                <a:gd name="T7" fmla="*/ 203223 h 4472"/>
                <a:gd name="T8" fmla="*/ 457880 w 5600"/>
                <a:gd name="T9" fmla="*/ 102122 h 4472"/>
                <a:gd name="T10" fmla="*/ 658926 w 5600"/>
                <a:gd name="T11" fmla="*/ 40849 h 4472"/>
                <a:gd name="T12" fmla="*/ 941274 w 5600"/>
                <a:gd name="T13" fmla="*/ 7489 h 4472"/>
                <a:gd name="T14" fmla="*/ 1310708 w 5600"/>
                <a:gd name="T15" fmla="*/ 4766 h 4472"/>
                <a:gd name="T16" fmla="*/ 1510733 w 5600"/>
                <a:gd name="T17" fmla="*/ 25871 h 4472"/>
                <a:gd name="T18" fmla="*/ 1589654 w 5600"/>
                <a:gd name="T19" fmla="*/ 60933 h 4472"/>
                <a:gd name="T20" fmla="*/ 1504270 w 5600"/>
                <a:gd name="T21" fmla="*/ 154545 h 4472"/>
                <a:gd name="T22" fmla="*/ 1458346 w 5600"/>
                <a:gd name="T23" fmla="*/ 241349 h 4472"/>
                <a:gd name="T24" fmla="*/ 1435554 w 5600"/>
                <a:gd name="T25" fmla="*/ 338365 h 4472"/>
                <a:gd name="T26" fmla="*/ 1441677 w 5600"/>
                <a:gd name="T27" fmla="*/ 453763 h 4472"/>
                <a:gd name="T28" fmla="*/ 1487941 w 5600"/>
                <a:gd name="T29" fmla="*/ 586181 h 4472"/>
                <a:gd name="T30" fmla="*/ 1555977 w 5600"/>
                <a:gd name="T31" fmla="*/ 652220 h 4472"/>
                <a:gd name="T32" fmla="*/ 1626394 w 5600"/>
                <a:gd name="T33" fmla="*/ 557246 h 4472"/>
                <a:gd name="T34" fmla="*/ 1718582 w 5600"/>
                <a:gd name="T35" fmla="*/ 480314 h 4472"/>
                <a:gd name="T36" fmla="*/ 1823017 w 5600"/>
                <a:gd name="T37" fmla="*/ 428572 h 4472"/>
                <a:gd name="T38" fmla="*/ 1900578 w 5600"/>
                <a:gd name="T39" fmla="*/ 427211 h 4472"/>
                <a:gd name="T40" fmla="*/ 1868601 w 5600"/>
                <a:gd name="T41" fmla="*/ 613073 h 4472"/>
                <a:gd name="T42" fmla="*/ 1859416 w 5600"/>
                <a:gd name="T43" fmla="*/ 832635 h 4472"/>
                <a:gd name="T44" fmla="*/ 1883909 w 5600"/>
                <a:gd name="T45" fmla="*/ 1033476 h 4472"/>
                <a:gd name="T46" fmla="*/ 1877786 w 5600"/>
                <a:gd name="T47" fmla="*/ 1107344 h 4472"/>
                <a:gd name="T48" fmla="*/ 1769949 w 5600"/>
                <a:gd name="T49" fmla="*/ 1071261 h 4472"/>
                <a:gd name="T50" fmla="*/ 1670277 w 5600"/>
                <a:gd name="T51" fmla="*/ 1006583 h 4472"/>
                <a:gd name="T52" fmla="*/ 1587954 w 5600"/>
                <a:gd name="T53" fmla="*/ 919439 h 4472"/>
                <a:gd name="T54" fmla="*/ 1530123 w 5600"/>
                <a:gd name="T55" fmla="*/ 862932 h 4472"/>
                <a:gd name="T56" fmla="*/ 1459026 w 5600"/>
                <a:gd name="T57" fmla="*/ 1004541 h 4472"/>
                <a:gd name="T58" fmla="*/ 1434193 w 5600"/>
                <a:gd name="T59" fmla="*/ 1128449 h 4472"/>
                <a:gd name="T60" fmla="*/ 1443718 w 5600"/>
                <a:gd name="T61" fmla="*/ 1234656 h 4472"/>
                <a:gd name="T62" fmla="*/ 1477055 w 5600"/>
                <a:gd name="T63" fmla="*/ 1322822 h 4472"/>
                <a:gd name="T64" fmla="*/ 1550534 w 5600"/>
                <a:gd name="T65" fmla="*/ 1424603 h 4472"/>
                <a:gd name="T66" fmla="*/ 1611766 w 5600"/>
                <a:gd name="T67" fmla="*/ 1478047 h 4472"/>
                <a:gd name="T68" fmla="*/ 1410040 w 5600"/>
                <a:gd name="T69" fmla="*/ 1509365 h 4472"/>
                <a:gd name="T70" fmla="*/ 1118507 w 5600"/>
                <a:gd name="T71" fmla="*/ 1521960 h 4472"/>
                <a:gd name="T72" fmla="*/ 785813 w 5600"/>
                <a:gd name="T73" fmla="*/ 1499152 h 4472"/>
                <a:gd name="T74" fmla="*/ 512309 w 5600"/>
                <a:gd name="T75" fmla="*/ 1452857 h 4472"/>
                <a:gd name="T76" fmla="*/ 391205 w 5600"/>
                <a:gd name="T77" fmla="*/ 1371159 h 4472"/>
                <a:gd name="T78" fmla="*/ 276225 w 5600"/>
                <a:gd name="T79" fmla="*/ 1263931 h 4472"/>
                <a:gd name="T80" fmla="*/ 184377 w 5600"/>
                <a:gd name="T81" fmla="*/ 1149554 h 4472"/>
                <a:gd name="T82" fmla="*/ 67355 w 5600"/>
                <a:gd name="T83" fmla="*/ 944629 h 4472"/>
                <a:gd name="T84" fmla="*/ 5443 w 5600"/>
                <a:gd name="T85" fmla="*/ 781574 h 4472"/>
                <a:gd name="T86" fmla="*/ 401411 w 5600"/>
                <a:gd name="T87" fmla="*/ 396915 h 4472"/>
                <a:gd name="T88" fmla="*/ 335416 w 5600"/>
                <a:gd name="T89" fmla="*/ 421083 h 4472"/>
                <a:gd name="T90" fmla="*/ 284049 w 5600"/>
                <a:gd name="T91" fmla="*/ 467379 h 4472"/>
                <a:gd name="T92" fmla="*/ 254113 w 5600"/>
                <a:gd name="T93" fmla="*/ 530014 h 4472"/>
                <a:gd name="T94" fmla="*/ 249351 w 5600"/>
                <a:gd name="T95" fmla="*/ 593670 h 4472"/>
                <a:gd name="T96" fmla="*/ 270442 w 5600"/>
                <a:gd name="T97" fmla="*/ 661070 h 4472"/>
                <a:gd name="T98" fmla="*/ 313985 w 5600"/>
                <a:gd name="T99" fmla="*/ 714514 h 4472"/>
                <a:gd name="T100" fmla="*/ 374877 w 5600"/>
                <a:gd name="T101" fmla="*/ 747534 h 4472"/>
                <a:gd name="T102" fmla="*/ 437810 w 5600"/>
                <a:gd name="T103" fmla="*/ 755363 h 4472"/>
                <a:gd name="T104" fmla="*/ 506866 w 5600"/>
                <a:gd name="T105" fmla="*/ 737662 h 4472"/>
                <a:gd name="T106" fmla="*/ 562315 w 5600"/>
                <a:gd name="T107" fmla="*/ 696473 h 4472"/>
                <a:gd name="T108" fmla="*/ 598034 w 5600"/>
                <a:gd name="T109" fmla="*/ 637242 h 4472"/>
                <a:gd name="T110" fmla="*/ 609260 w 5600"/>
                <a:gd name="T111" fmla="*/ 575288 h 4472"/>
                <a:gd name="T112" fmla="*/ 595313 w 5600"/>
                <a:gd name="T113" fmla="*/ 504824 h 4472"/>
                <a:gd name="T114" fmla="*/ 556532 w 5600"/>
                <a:gd name="T115" fmla="*/ 447635 h 4472"/>
                <a:gd name="T116" fmla="*/ 498702 w 5600"/>
                <a:gd name="T117" fmla="*/ 408829 h 4472"/>
                <a:gd name="T118" fmla="*/ 428625 w 5600"/>
                <a:gd name="T119" fmla="*/ 394872 h 4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00" h="4472">
                  <a:moveTo>
                    <a:pt x="0" y="2236"/>
                  </a:moveTo>
                  <a:lnTo>
                    <a:pt x="0" y="2236"/>
                  </a:lnTo>
                  <a:lnTo>
                    <a:pt x="4" y="2220"/>
                  </a:lnTo>
                  <a:lnTo>
                    <a:pt x="16" y="2176"/>
                  </a:lnTo>
                  <a:lnTo>
                    <a:pt x="38" y="2105"/>
                  </a:lnTo>
                  <a:lnTo>
                    <a:pt x="53" y="2061"/>
                  </a:lnTo>
                  <a:lnTo>
                    <a:pt x="70" y="2012"/>
                  </a:lnTo>
                  <a:lnTo>
                    <a:pt x="90" y="1956"/>
                  </a:lnTo>
                  <a:lnTo>
                    <a:pt x="112" y="1898"/>
                  </a:lnTo>
                  <a:lnTo>
                    <a:pt x="138" y="1835"/>
                  </a:lnTo>
                  <a:lnTo>
                    <a:pt x="167" y="1768"/>
                  </a:lnTo>
                  <a:lnTo>
                    <a:pt x="198" y="1697"/>
                  </a:lnTo>
                  <a:lnTo>
                    <a:pt x="233" y="1623"/>
                  </a:lnTo>
                  <a:lnTo>
                    <a:pt x="271" y="1547"/>
                  </a:lnTo>
                  <a:lnTo>
                    <a:pt x="312" y="1467"/>
                  </a:lnTo>
                  <a:lnTo>
                    <a:pt x="357" y="1388"/>
                  </a:lnTo>
                  <a:lnTo>
                    <a:pt x="405" y="1306"/>
                  </a:lnTo>
                  <a:lnTo>
                    <a:pt x="458" y="1221"/>
                  </a:lnTo>
                  <a:lnTo>
                    <a:pt x="513" y="1138"/>
                  </a:lnTo>
                  <a:lnTo>
                    <a:pt x="542" y="1095"/>
                  </a:lnTo>
                  <a:lnTo>
                    <a:pt x="573" y="1053"/>
                  </a:lnTo>
                  <a:lnTo>
                    <a:pt x="603" y="1010"/>
                  </a:lnTo>
                  <a:lnTo>
                    <a:pt x="635" y="968"/>
                  </a:lnTo>
                  <a:lnTo>
                    <a:pt x="668" y="926"/>
                  </a:lnTo>
                  <a:lnTo>
                    <a:pt x="703" y="884"/>
                  </a:lnTo>
                  <a:lnTo>
                    <a:pt x="738" y="842"/>
                  </a:lnTo>
                  <a:lnTo>
                    <a:pt x="775" y="801"/>
                  </a:lnTo>
                  <a:lnTo>
                    <a:pt x="812" y="759"/>
                  </a:lnTo>
                  <a:lnTo>
                    <a:pt x="850" y="717"/>
                  </a:lnTo>
                  <a:lnTo>
                    <a:pt x="890" y="677"/>
                  </a:lnTo>
                  <a:lnTo>
                    <a:pt x="931" y="636"/>
                  </a:lnTo>
                  <a:lnTo>
                    <a:pt x="972" y="597"/>
                  </a:lnTo>
                  <a:lnTo>
                    <a:pt x="1014" y="558"/>
                  </a:lnTo>
                  <a:lnTo>
                    <a:pt x="1058" y="519"/>
                  </a:lnTo>
                  <a:lnTo>
                    <a:pt x="1104" y="481"/>
                  </a:lnTo>
                  <a:lnTo>
                    <a:pt x="1150" y="444"/>
                  </a:lnTo>
                  <a:lnTo>
                    <a:pt x="1197" y="407"/>
                  </a:lnTo>
                  <a:lnTo>
                    <a:pt x="1246" y="370"/>
                  </a:lnTo>
                  <a:lnTo>
                    <a:pt x="1295" y="336"/>
                  </a:lnTo>
                  <a:lnTo>
                    <a:pt x="1346" y="300"/>
                  </a:lnTo>
                  <a:lnTo>
                    <a:pt x="1398" y="267"/>
                  </a:lnTo>
                  <a:lnTo>
                    <a:pt x="1452" y="235"/>
                  </a:lnTo>
                  <a:lnTo>
                    <a:pt x="1506" y="204"/>
                  </a:lnTo>
                  <a:lnTo>
                    <a:pt x="1579" y="186"/>
                  </a:lnTo>
                  <a:lnTo>
                    <a:pt x="1669" y="168"/>
                  </a:lnTo>
                  <a:lnTo>
                    <a:pt x="1789" y="146"/>
                  </a:lnTo>
                  <a:lnTo>
                    <a:pt x="1937" y="120"/>
                  </a:lnTo>
                  <a:lnTo>
                    <a:pt x="2022" y="107"/>
                  </a:lnTo>
                  <a:lnTo>
                    <a:pt x="2111" y="93"/>
                  </a:lnTo>
                  <a:lnTo>
                    <a:pt x="2208" y="80"/>
                  </a:lnTo>
                  <a:lnTo>
                    <a:pt x="2310" y="66"/>
                  </a:lnTo>
                  <a:lnTo>
                    <a:pt x="2418" y="54"/>
                  </a:lnTo>
                  <a:lnTo>
                    <a:pt x="2529" y="43"/>
                  </a:lnTo>
                  <a:lnTo>
                    <a:pt x="2646" y="32"/>
                  </a:lnTo>
                  <a:lnTo>
                    <a:pt x="2767" y="22"/>
                  </a:lnTo>
                  <a:lnTo>
                    <a:pt x="2892" y="15"/>
                  </a:lnTo>
                  <a:lnTo>
                    <a:pt x="3021" y="7"/>
                  </a:lnTo>
                  <a:lnTo>
                    <a:pt x="3153" y="4"/>
                  </a:lnTo>
                  <a:lnTo>
                    <a:pt x="3288" y="0"/>
                  </a:lnTo>
                  <a:lnTo>
                    <a:pt x="3426" y="0"/>
                  </a:lnTo>
                  <a:lnTo>
                    <a:pt x="3566" y="3"/>
                  </a:lnTo>
                  <a:lnTo>
                    <a:pt x="3708" y="6"/>
                  </a:lnTo>
                  <a:lnTo>
                    <a:pt x="3853" y="14"/>
                  </a:lnTo>
                  <a:lnTo>
                    <a:pt x="3925" y="19"/>
                  </a:lnTo>
                  <a:lnTo>
                    <a:pt x="3999" y="25"/>
                  </a:lnTo>
                  <a:lnTo>
                    <a:pt x="4071" y="31"/>
                  </a:lnTo>
                  <a:lnTo>
                    <a:pt x="4145" y="38"/>
                  </a:lnTo>
                  <a:lnTo>
                    <a:pt x="4218" y="47"/>
                  </a:lnTo>
                  <a:lnTo>
                    <a:pt x="4293" y="55"/>
                  </a:lnTo>
                  <a:lnTo>
                    <a:pt x="4367" y="66"/>
                  </a:lnTo>
                  <a:lnTo>
                    <a:pt x="4441" y="76"/>
                  </a:lnTo>
                  <a:lnTo>
                    <a:pt x="4515" y="88"/>
                  </a:lnTo>
                  <a:lnTo>
                    <a:pt x="4590" y="102"/>
                  </a:lnTo>
                  <a:lnTo>
                    <a:pt x="4663" y="115"/>
                  </a:lnTo>
                  <a:lnTo>
                    <a:pt x="4738" y="130"/>
                  </a:lnTo>
                  <a:lnTo>
                    <a:pt x="4726" y="139"/>
                  </a:lnTo>
                  <a:lnTo>
                    <a:pt x="4695" y="162"/>
                  </a:lnTo>
                  <a:lnTo>
                    <a:pt x="4673" y="179"/>
                  </a:lnTo>
                  <a:lnTo>
                    <a:pt x="4649" y="200"/>
                  </a:lnTo>
                  <a:lnTo>
                    <a:pt x="4620" y="226"/>
                  </a:lnTo>
                  <a:lnTo>
                    <a:pt x="4590" y="254"/>
                  </a:lnTo>
                  <a:lnTo>
                    <a:pt x="4558" y="287"/>
                  </a:lnTo>
                  <a:lnTo>
                    <a:pt x="4525" y="322"/>
                  </a:lnTo>
                  <a:lnTo>
                    <a:pt x="4490" y="363"/>
                  </a:lnTo>
                  <a:lnTo>
                    <a:pt x="4456" y="406"/>
                  </a:lnTo>
                  <a:lnTo>
                    <a:pt x="4422" y="454"/>
                  </a:lnTo>
                  <a:lnTo>
                    <a:pt x="4389" y="504"/>
                  </a:lnTo>
                  <a:lnTo>
                    <a:pt x="4373" y="531"/>
                  </a:lnTo>
                  <a:lnTo>
                    <a:pt x="4357" y="558"/>
                  </a:lnTo>
                  <a:lnTo>
                    <a:pt x="4342" y="586"/>
                  </a:lnTo>
                  <a:lnTo>
                    <a:pt x="4327" y="615"/>
                  </a:lnTo>
                  <a:lnTo>
                    <a:pt x="4313" y="646"/>
                  </a:lnTo>
                  <a:lnTo>
                    <a:pt x="4299" y="677"/>
                  </a:lnTo>
                  <a:lnTo>
                    <a:pt x="4287" y="709"/>
                  </a:lnTo>
                  <a:lnTo>
                    <a:pt x="4275" y="742"/>
                  </a:lnTo>
                  <a:lnTo>
                    <a:pt x="4264" y="775"/>
                  </a:lnTo>
                  <a:lnTo>
                    <a:pt x="4254" y="809"/>
                  </a:lnTo>
                  <a:lnTo>
                    <a:pt x="4244" y="845"/>
                  </a:lnTo>
                  <a:lnTo>
                    <a:pt x="4237" y="880"/>
                  </a:lnTo>
                  <a:lnTo>
                    <a:pt x="4229" y="918"/>
                  </a:lnTo>
                  <a:lnTo>
                    <a:pt x="4224" y="955"/>
                  </a:lnTo>
                  <a:lnTo>
                    <a:pt x="4220" y="994"/>
                  </a:lnTo>
                  <a:lnTo>
                    <a:pt x="4216" y="1033"/>
                  </a:lnTo>
                  <a:lnTo>
                    <a:pt x="4215" y="1074"/>
                  </a:lnTo>
                  <a:lnTo>
                    <a:pt x="4215" y="1116"/>
                  </a:lnTo>
                  <a:lnTo>
                    <a:pt x="4216" y="1157"/>
                  </a:lnTo>
                  <a:lnTo>
                    <a:pt x="4218" y="1200"/>
                  </a:lnTo>
                  <a:lnTo>
                    <a:pt x="4223" y="1243"/>
                  </a:lnTo>
                  <a:lnTo>
                    <a:pt x="4229" y="1287"/>
                  </a:lnTo>
                  <a:lnTo>
                    <a:pt x="4238" y="1333"/>
                  </a:lnTo>
                  <a:lnTo>
                    <a:pt x="4248" y="1379"/>
                  </a:lnTo>
                  <a:lnTo>
                    <a:pt x="4259" y="1426"/>
                  </a:lnTo>
                  <a:lnTo>
                    <a:pt x="4273" y="1474"/>
                  </a:lnTo>
                  <a:lnTo>
                    <a:pt x="4289" y="1521"/>
                  </a:lnTo>
                  <a:lnTo>
                    <a:pt x="4307" y="1570"/>
                  </a:lnTo>
                  <a:lnTo>
                    <a:pt x="4327" y="1621"/>
                  </a:lnTo>
                  <a:lnTo>
                    <a:pt x="4349" y="1671"/>
                  </a:lnTo>
                  <a:lnTo>
                    <a:pt x="4374" y="1722"/>
                  </a:lnTo>
                  <a:lnTo>
                    <a:pt x="4401" y="1775"/>
                  </a:lnTo>
                  <a:lnTo>
                    <a:pt x="4430" y="1828"/>
                  </a:lnTo>
                  <a:lnTo>
                    <a:pt x="4463" y="1882"/>
                  </a:lnTo>
                  <a:lnTo>
                    <a:pt x="4498" y="1937"/>
                  </a:lnTo>
                  <a:lnTo>
                    <a:pt x="4535" y="1992"/>
                  </a:lnTo>
                  <a:lnTo>
                    <a:pt x="4554" y="1954"/>
                  </a:lnTo>
                  <a:lnTo>
                    <a:pt x="4574" y="1916"/>
                  </a:lnTo>
                  <a:lnTo>
                    <a:pt x="4596" y="1879"/>
                  </a:lnTo>
                  <a:lnTo>
                    <a:pt x="4618" y="1842"/>
                  </a:lnTo>
                  <a:lnTo>
                    <a:pt x="4642" y="1806"/>
                  </a:lnTo>
                  <a:lnTo>
                    <a:pt x="4668" y="1771"/>
                  </a:lnTo>
                  <a:lnTo>
                    <a:pt x="4695" y="1736"/>
                  </a:lnTo>
                  <a:lnTo>
                    <a:pt x="4722" y="1702"/>
                  </a:lnTo>
                  <a:lnTo>
                    <a:pt x="4751" y="1668"/>
                  </a:lnTo>
                  <a:lnTo>
                    <a:pt x="4781" y="1637"/>
                  </a:lnTo>
                  <a:lnTo>
                    <a:pt x="4812" y="1605"/>
                  </a:lnTo>
                  <a:lnTo>
                    <a:pt x="4843" y="1574"/>
                  </a:lnTo>
                  <a:lnTo>
                    <a:pt x="4877" y="1545"/>
                  </a:lnTo>
                  <a:lnTo>
                    <a:pt x="4910" y="1515"/>
                  </a:lnTo>
                  <a:lnTo>
                    <a:pt x="4944" y="1488"/>
                  </a:lnTo>
                  <a:lnTo>
                    <a:pt x="4979" y="1461"/>
                  </a:lnTo>
                  <a:lnTo>
                    <a:pt x="5015" y="1436"/>
                  </a:lnTo>
                  <a:lnTo>
                    <a:pt x="5052" y="1411"/>
                  </a:lnTo>
                  <a:lnTo>
                    <a:pt x="5089" y="1388"/>
                  </a:lnTo>
                  <a:lnTo>
                    <a:pt x="5127" y="1364"/>
                  </a:lnTo>
                  <a:lnTo>
                    <a:pt x="5165" y="1344"/>
                  </a:lnTo>
                  <a:lnTo>
                    <a:pt x="5203" y="1324"/>
                  </a:lnTo>
                  <a:lnTo>
                    <a:pt x="5242" y="1306"/>
                  </a:lnTo>
                  <a:lnTo>
                    <a:pt x="5281" y="1288"/>
                  </a:lnTo>
                  <a:lnTo>
                    <a:pt x="5320" y="1274"/>
                  </a:lnTo>
                  <a:lnTo>
                    <a:pt x="5359" y="1259"/>
                  </a:lnTo>
                  <a:lnTo>
                    <a:pt x="5400" y="1247"/>
                  </a:lnTo>
                  <a:lnTo>
                    <a:pt x="5440" y="1236"/>
                  </a:lnTo>
                  <a:lnTo>
                    <a:pt x="5480" y="1226"/>
                  </a:lnTo>
                  <a:lnTo>
                    <a:pt x="5520" y="1219"/>
                  </a:lnTo>
                  <a:lnTo>
                    <a:pt x="5561" y="1211"/>
                  </a:lnTo>
                  <a:lnTo>
                    <a:pt x="5600" y="1208"/>
                  </a:lnTo>
                  <a:lnTo>
                    <a:pt x="5587" y="1255"/>
                  </a:lnTo>
                  <a:lnTo>
                    <a:pt x="5574" y="1314"/>
                  </a:lnTo>
                  <a:lnTo>
                    <a:pt x="5557" y="1393"/>
                  </a:lnTo>
                  <a:lnTo>
                    <a:pt x="5538" y="1489"/>
                  </a:lnTo>
                  <a:lnTo>
                    <a:pt x="5529" y="1545"/>
                  </a:lnTo>
                  <a:lnTo>
                    <a:pt x="5519" y="1603"/>
                  </a:lnTo>
                  <a:lnTo>
                    <a:pt x="5510" y="1665"/>
                  </a:lnTo>
                  <a:lnTo>
                    <a:pt x="5500" y="1731"/>
                  </a:lnTo>
                  <a:lnTo>
                    <a:pt x="5493" y="1801"/>
                  </a:lnTo>
                  <a:lnTo>
                    <a:pt x="5485" y="1873"/>
                  </a:lnTo>
                  <a:lnTo>
                    <a:pt x="5478" y="1948"/>
                  </a:lnTo>
                  <a:lnTo>
                    <a:pt x="5472" y="2025"/>
                  </a:lnTo>
                  <a:lnTo>
                    <a:pt x="5469" y="2106"/>
                  </a:lnTo>
                  <a:lnTo>
                    <a:pt x="5465" y="2188"/>
                  </a:lnTo>
                  <a:lnTo>
                    <a:pt x="5464" y="2273"/>
                  </a:lnTo>
                  <a:lnTo>
                    <a:pt x="5464" y="2359"/>
                  </a:lnTo>
                  <a:lnTo>
                    <a:pt x="5466" y="2446"/>
                  </a:lnTo>
                  <a:lnTo>
                    <a:pt x="5471" y="2535"/>
                  </a:lnTo>
                  <a:lnTo>
                    <a:pt x="5477" y="2625"/>
                  </a:lnTo>
                  <a:lnTo>
                    <a:pt x="5486" y="2715"/>
                  </a:lnTo>
                  <a:lnTo>
                    <a:pt x="5498" y="2806"/>
                  </a:lnTo>
                  <a:lnTo>
                    <a:pt x="5511" y="2898"/>
                  </a:lnTo>
                  <a:lnTo>
                    <a:pt x="5520" y="2944"/>
                  </a:lnTo>
                  <a:lnTo>
                    <a:pt x="5529" y="2990"/>
                  </a:lnTo>
                  <a:lnTo>
                    <a:pt x="5538" y="3036"/>
                  </a:lnTo>
                  <a:lnTo>
                    <a:pt x="5549" y="3082"/>
                  </a:lnTo>
                  <a:lnTo>
                    <a:pt x="5561" y="3127"/>
                  </a:lnTo>
                  <a:lnTo>
                    <a:pt x="5573" y="3174"/>
                  </a:lnTo>
                  <a:lnTo>
                    <a:pt x="5586" y="3219"/>
                  </a:lnTo>
                  <a:lnTo>
                    <a:pt x="5600" y="3264"/>
                  </a:lnTo>
                  <a:lnTo>
                    <a:pt x="5561" y="3260"/>
                  </a:lnTo>
                  <a:lnTo>
                    <a:pt x="5520" y="3253"/>
                  </a:lnTo>
                  <a:lnTo>
                    <a:pt x="5480" y="3246"/>
                  </a:lnTo>
                  <a:lnTo>
                    <a:pt x="5440" y="3236"/>
                  </a:lnTo>
                  <a:lnTo>
                    <a:pt x="5400" y="3225"/>
                  </a:lnTo>
                  <a:lnTo>
                    <a:pt x="5359" y="3213"/>
                  </a:lnTo>
                  <a:lnTo>
                    <a:pt x="5320" y="3198"/>
                  </a:lnTo>
                  <a:lnTo>
                    <a:pt x="5281" y="3182"/>
                  </a:lnTo>
                  <a:lnTo>
                    <a:pt x="5242" y="3165"/>
                  </a:lnTo>
                  <a:lnTo>
                    <a:pt x="5203" y="3147"/>
                  </a:lnTo>
                  <a:lnTo>
                    <a:pt x="5165" y="3127"/>
                  </a:lnTo>
                  <a:lnTo>
                    <a:pt x="5127" y="3106"/>
                  </a:lnTo>
                  <a:lnTo>
                    <a:pt x="5089" y="3084"/>
                  </a:lnTo>
                  <a:lnTo>
                    <a:pt x="5052" y="3061"/>
                  </a:lnTo>
                  <a:lnTo>
                    <a:pt x="5015" y="3036"/>
                  </a:lnTo>
                  <a:lnTo>
                    <a:pt x="4979" y="3011"/>
                  </a:lnTo>
                  <a:lnTo>
                    <a:pt x="4944" y="2984"/>
                  </a:lnTo>
                  <a:lnTo>
                    <a:pt x="4910" y="2957"/>
                  </a:lnTo>
                  <a:lnTo>
                    <a:pt x="4877" y="2927"/>
                  </a:lnTo>
                  <a:lnTo>
                    <a:pt x="4843" y="2898"/>
                  </a:lnTo>
                  <a:lnTo>
                    <a:pt x="4812" y="2867"/>
                  </a:lnTo>
                  <a:lnTo>
                    <a:pt x="4781" y="2835"/>
                  </a:lnTo>
                  <a:lnTo>
                    <a:pt x="4751" y="2802"/>
                  </a:lnTo>
                  <a:lnTo>
                    <a:pt x="4722" y="2769"/>
                  </a:lnTo>
                  <a:lnTo>
                    <a:pt x="4695" y="2736"/>
                  </a:lnTo>
                  <a:lnTo>
                    <a:pt x="4668" y="2701"/>
                  </a:lnTo>
                  <a:lnTo>
                    <a:pt x="4642" y="2666"/>
                  </a:lnTo>
                  <a:lnTo>
                    <a:pt x="4618" y="2629"/>
                  </a:lnTo>
                  <a:lnTo>
                    <a:pt x="4596" y="2593"/>
                  </a:lnTo>
                  <a:lnTo>
                    <a:pt x="4574" y="2556"/>
                  </a:lnTo>
                  <a:lnTo>
                    <a:pt x="4554" y="2518"/>
                  </a:lnTo>
                  <a:lnTo>
                    <a:pt x="4535" y="2480"/>
                  </a:lnTo>
                  <a:lnTo>
                    <a:pt x="4498" y="2535"/>
                  </a:lnTo>
                  <a:lnTo>
                    <a:pt x="4463" y="2590"/>
                  </a:lnTo>
                  <a:lnTo>
                    <a:pt x="4430" y="2644"/>
                  </a:lnTo>
                  <a:lnTo>
                    <a:pt x="4401" y="2697"/>
                  </a:lnTo>
                  <a:lnTo>
                    <a:pt x="4374" y="2750"/>
                  </a:lnTo>
                  <a:lnTo>
                    <a:pt x="4349" y="2801"/>
                  </a:lnTo>
                  <a:lnTo>
                    <a:pt x="4327" y="2851"/>
                  </a:lnTo>
                  <a:lnTo>
                    <a:pt x="4307" y="2902"/>
                  </a:lnTo>
                  <a:lnTo>
                    <a:pt x="4289" y="2951"/>
                  </a:lnTo>
                  <a:lnTo>
                    <a:pt x="4273" y="2998"/>
                  </a:lnTo>
                  <a:lnTo>
                    <a:pt x="4259" y="3046"/>
                  </a:lnTo>
                  <a:lnTo>
                    <a:pt x="4248" y="3093"/>
                  </a:lnTo>
                  <a:lnTo>
                    <a:pt x="4238" y="3139"/>
                  </a:lnTo>
                  <a:lnTo>
                    <a:pt x="4229" y="3185"/>
                  </a:lnTo>
                  <a:lnTo>
                    <a:pt x="4223" y="3229"/>
                  </a:lnTo>
                  <a:lnTo>
                    <a:pt x="4218" y="3273"/>
                  </a:lnTo>
                  <a:lnTo>
                    <a:pt x="4216" y="3315"/>
                  </a:lnTo>
                  <a:lnTo>
                    <a:pt x="4215" y="3358"/>
                  </a:lnTo>
                  <a:lnTo>
                    <a:pt x="4215" y="3398"/>
                  </a:lnTo>
                  <a:lnTo>
                    <a:pt x="4216" y="3438"/>
                  </a:lnTo>
                  <a:lnTo>
                    <a:pt x="4220" y="3478"/>
                  </a:lnTo>
                  <a:lnTo>
                    <a:pt x="4224" y="3517"/>
                  </a:lnTo>
                  <a:lnTo>
                    <a:pt x="4229" y="3555"/>
                  </a:lnTo>
                  <a:lnTo>
                    <a:pt x="4237" y="3592"/>
                  </a:lnTo>
                  <a:lnTo>
                    <a:pt x="4244" y="3627"/>
                  </a:lnTo>
                  <a:lnTo>
                    <a:pt x="4254" y="3663"/>
                  </a:lnTo>
                  <a:lnTo>
                    <a:pt x="4264" y="3697"/>
                  </a:lnTo>
                  <a:lnTo>
                    <a:pt x="4275" y="3731"/>
                  </a:lnTo>
                  <a:lnTo>
                    <a:pt x="4287" y="3763"/>
                  </a:lnTo>
                  <a:lnTo>
                    <a:pt x="4299" y="3795"/>
                  </a:lnTo>
                  <a:lnTo>
                    <a:pt x="4313" y="3827"/>
                  </a:lnTo>
                  <a:lnTo>
                    <a:pt x="4327" y="3856"/>
                  </a:lnTo>
                  <a:lnTo>
                    <a:pt x="4342" y="3886"/>
                  </a:lnTo>
                  <a:lnTo>
                    <a:pt x="4357" y="3914"/>
                  </a:lnTo>
                  <a:lnTo>
                    <a:pt x="4373" y="3942"/>
                  </a:lnTo>
                  <a:lnTo>
                    <a:pt x="4389" y="3968"/>
                  </a:lnTo>
                  <a:lnTo>
                    <a:pt x="4422" y="4019"/>
                  </a:lnTo>
                  <a:lnTo>
                    <a:pt x="4456" y="4066"/>
                  </a:lnTo>
                  <a:lnTo>
                    <a:pt x="4490" y="4109"/>
                  </a:lnTo>
                  <a:lnTo>
                    <a:pt x="4525" y="4149"/>
                  </a:lnTo>
                  <a:lnTo>
                    <a:pt x="4558" y="4185"/>
                  </a:lnTo>
                  <a:lnTo>
                    <a:pt x="4590" y="4218"/>
                  </a:lnTo>
                  <a:lnTo>
                    <a:pt x="4620" y="4246"/>
                  </a:lnTo>
                  <a:lnTo>
                    <a:pt x="4649" y="4272"/>
                  </a:lnTo>
                  <a:lnTo>
                    <a:pt x="4673" y="4293"/>
                  </a:lnTo>
                  <a:lnTo>
                    <a:pt x="4695" y="4310"/>
                  </a:lnTo>
                  <a:lnTo>
                    <a:pt x="4726" y="4335"/>
                  </a:lnTo>
                  <a:lnTo>
                    <a:pt x="4738" y="4342"/>
                  </a:lnTo>
                  <a:lnTo>
                    <a:pt x="4663" y="4357"/>
                  </a:lnTo>
                  <a:lnTo>
                    <a:pt x="4590" y="4370"/>
                  </a:lnTo>
                  <a:lnTo>
                    <a:pt x="4515" y="4384"/>
                  </a:lnTo>
                  <a:lnTo>
                    <a:pt x="4441" y="4396"/>
                  </a:lnTo>
                  <a:lnTo>
                    <a:pt x="4367" y="4407"/>
                  </a:lnTo>
                  <a:lnTo>
                    <a:pt x="4293" y="4417"/>
                  </a:lnTo>
                  <a:lnTo>
                    <a:pt x="4218" y="4425"/>
                  </a:lnTo>
                  <a:lnTo>
                    <a:pt x="4145" y="4434"/>
                  </a:lnTo>
                  <a:lnTo>
                    <a:pt x="4071" y="4441"/>
                  </a:lnTo>
                  <a:lnTo>
                    <a:pt x="3999" y="4447"/>
                  </a:lnTo>
                  <a:lnTo>
                    <a:pt x="3925" y="4453"/>
                  </a:lnTo>
                  <a:lnTo>
                    <a:pt x="3853" y="4457"/>
                  </a:lnTo>
                  <a:lnTo>
                    <a:pt x="3708" y="4466"/>
                  </a:lnTo>
                  <a:lnTo>
                    <a:pt x="3566" y="4469"/>
                  </a:lnTo>
                  <a:lnTo>
                    <a:pt x="3426" y="4472"/>
                  </a:lnTo>
                  <a:lnTo>
                    <a:pt x="3288" y="4471"/>
                  </a:lnTo>
                  <a:lnTo>
                    <a:pt x="3153" y="4468"/>
                  </a:lnTo>
                  <a:lnTo>
                    <a:pt x="3021" y="4463"/>
                  </a:lnTo>
                  <a:lnTo>
                    <a:pt x="2892" y="4457"/>
                  </a:lnTo>
                  <a:lnTo>
                    <a:pt x="2767" y="4449"/>
                  </a:lnTo>
                  <a:lnTo>
                    <a:pt x="2646" y="4440"/>
                  </a:lnTo>
                  <a:lnTo>
                    <a:pt x="2529" y="4429"/>
                  </a:lnTo>
                  <a:lnTo>
                    <a:pt x="2418" y="4417"/>
                  </a:lnTo>
                  <a:lnTo>
                    <a:pt x="2310" y="4404"/>
                  </a:lnTo>
                  <a:lnTo>
                    <a:pt x="2208" y="4392"/>
                  </a:lnTo>
                  <a:lnTo>
                    <a:pt x="2111" y="4379"/>
                  </a:lnTo>
                  <a:lnTo>
                    <a:pt x="2022" y="4365"/>
                  </a:lnTo>
                  <a:lnTo>
                    <a:pt x="1937" y="4352"/>
                  </a:lnTo>
                  <a:lnTo>
                    <a:pt x="1789" y="4326"/>
                  </a:lnTo>
                  <a:lnTo>
                    <a:pt x="1669" y="4303"/>
                  </a:lnTo>
                  <a:lnTo>
                    <a:pt x="1579" y="4284"/>
                  </a:lnTo>
                  <a:lnTo>
                    <a:pt x="1506" y="4268"/>
                  </a:lnTo>
                  <a:lnTo>
                    <a:pt x="1452" y="4236"/>
                  </a:lnTo>
                  <a:lnTo>
                    <a:pt x="1398" y="4205"/>
                  </a:lnTo>
                  <a:lnTo>
                    <a:pt x="1346" y="4170"/>
                  </a:lnTo>
                  <a:lnTo>
                    <a:pt x="1295" y="4136"/>
                  </a:lnTo>
                  <a:lnTo>
                    <a:pt x="1246" y="4102"/>
                  </a:lnTo>
                  <a:lnTo>
                    <a:pt x="1197" y="4065"/>
                  </a:lnTo>
                  <a:lnTo>
                    <a:pt x="1150" y="4028"/>
                  </a:lnTo>
                  <a:lnTo>
                    <a:pt x="1104" y="3991"/>
                  </a:lnTo>
                  <a:lnTo>
                    <a:pt x="1058" y="3953"/>
                  </a:lnTo>
                  <a:lnTo>
                    <a:pt x="1014" y="3914"/>
                  </a:lnTo>
                  <a:lnTo>
                    <a:pt x="972" y="3875"/>
                  </a:lnTo>
                  <a:lnTo>
                    <a:pt x="931" y="3836"/>
                  </a:lnTo>
                  <a:lnTo>
                    <a:pt x="890" y="3795"/>
                  </a:lnTo>
                  <a:lnTo>
                    <a:pt x="850" y="3755"/>
                  </a:lnTo>
                  <a:lnTo>
                    <a:pt x="812" y="3713"/>
                  </a:lnTo>
                  <a:lnTo>
                    <a:pt x="775" y="3671"/>
                  </a:lnTo>
                  <a:lnTo>
                    <a:pt x="738" y="3630"/>
                  </a:lnTo>
                  <a:lnTo>
                    <a:pt x="703" y="3588"/>
                  </a:lnTo>
                  <a:lnTo>
                    <a:pt x="668" y="3546"/>
                  </a:lnTo>
                  <a:lnTo>
                    <a:pt x="635" y="3503"/>
                  </a:lnTo>
                  <a:lnTo>
                    <a:pt x="603" y="3462"/>
                  </a:lnTo>
                  <a:lnTo>
                    <a:pt x="573" y="3419"/>
                  </a:lnTo>
                  <a:lnTo>
                    <a:pt x="542" y="3377"/>
                  </a:lnTo>
                  <a:lnTo>
                    <a:pt x="513" y="3334"/>
                  </a:lnTo>
                  <a:lnTo>
                    <a:pt x="458" y="3251"/>
                  </a:lnTo>
                  <a:lnTo>
                    <a:pt x="405" y="3168"/>
                  </a:lnTo>
                  <a:lnTo>
                    <a:pt x="357" y="3085"/>
                  </a:lnTo>
                  <a:lnTo>
                    <a:pt x="312" y="3005"/>
                  </a:lnTo>
                  <a:lnTo>
                    <a:pt x="271" y="2925"/>
                  </a:lnTo>
                  <a:lnTo>
                    <a:pt x="233" y="2849"/>
                  </a:lnTo>
                  <a:lnTo>
                    <a:pt x="198" y="2775"/>
                  </a:lnTo>
                  <a:lnTo>
                    <a:pt x="167" y="2704"/>
                  </a:lnTo>
                  <a:lnTo>
                    <a:pt x="138" y="2638"/>
                  </a:lnTo>
                  <a:lnTo>
                    <a:pt x="112" y="2574"/>
                  </a:lnTo>
                  <a:lnTo>
                    <a:pt x="90" y="2515"/>
                  </a:lnTo>
                  <a:lnTo>
                    <a:pt x="70" y="2460"/>
                  </a:lnTo>
                  <a:lnTo>
                    <a:pt x="53" y="2411"/>
                  </a:lnTo>
                  <a:lnTo>
                    <a:pt x="38" y="2367"/>
                  </a:lnTo>
                  <a:lnTo>
                    <a:pt x="16" y="2296"/>
                  </a:lnTo>
                  <a:lnTo>
                    <a:pt x="4" y="2252"/>
                  </a:lnTo>
                  <a:lnTo>
                    <a:pt x="0" y="2236"/>
                  </a:lnTo>
                  <a:close/>
                  <a:moveTo>
                    <a:pt x="1260" y="1160"/>
                  </a:moveTo>
                  <a:lnTo>
                    <a:pt x="1260" y="1160"/>
                  </a:lnTo>
                  <a:lnTo>
                    <a:pt x="1234" y="1161"/>
                  </a:lnTo>
                  <a:lnTo>
                    <a:pt x="1207" y="1162"/>
                  </a:lnTo>
                  <a:lnTo>
                    <a:pt x="1180" y="1166"/>
                  </a:lnTo>
                  <a:lnTo>
                    <a:pt x="1154" y="1171"/>
                  </a:lnTo>
                  <a:lnTo>
                    <a:pt x="1128" y="1177"/>
                  </a:lnTo>
                  <a:lnTo>
                    <a:pt x="1102" y="1184"/>
                  </a:lnTo>
                  <a:lnTo>
                    <a:pt x="1078" y="1192"/>
                  </a:lnTo>
                  <a:lnTo>
                    <a:pt x="1055" y="1201"/>
                  </a:lnTo>
                  <a:lnTo>
                    <a:pt x="1031" y="1212"/>
                  </a:lnTo>
                  <a:lnTo>
                    <a:pt x="1008" y="1223"/>
                  </a:lnTo>
                  <a:lnTo>
                    <a:pt x="986" y="1237"/>
                  </a:lnTo>
                  <a:lnTo>
                    <a:pt x="964" y="1250"/>
                  </a:lnTo>
                  <a:lnTo>
                    <a:pt x="943" y="1265"/>
                  </a:lnTo>
                  <a:lnTo>
                    <a:pt x="923" y="1281"/>
                  </a:lnTo>
                  <a:lnTo>
                    <a:pt x="904" y="1297"/>
                  </a:lnTo>
                  <a:lnTo>
                    <a:pt x="885" y="1315"/>
                  </a:lnTo>
                  <a:lnTo>
                    <a:pt x="868" y="1334"/>
                  </a:lnTo>
                  <a:lnTo>
                    <a:pt x="851" y="1352"/>
                  </a:lnTo>
                  <a:lnTo>
                    <a:pt x="835" y="1373"/>
                  </a:lnTo>
                  <a:lnTo>
                    <a:pt x="820" y="1394"/>
                  </a:lnTo>
                  <a:lnTo>
                    <a:pt x="807" y="1415"/>
                  </a:lnTo>
                  <a:lnTo>
                    <a:pt x="795" y="1437"/>
                  </a:lnTo>
                  <a:lnTo>
                    <a:pt x="782" y="1460"/>
                  </a:lnTo>
                  <a:lnTo>
                    <a:pt x="773" y="1483"/>
                  </a:lnTo>
                  <a:lnTo>
                    <a:pt x="763" y="1508"/>
                  </a:lnTo>
                  <a:lnTo>
                    <a:pt x="754" y="1532"/>
                  </a:lnTo>
                  <a:lnTo>
                    <a:pt x="747" y="1557"/>
                  </a:lnTo>
                  <a:lnTo>
                    <a:pt x="741" y="1583"/>
                  </a:lnTo>
                  <a:lnTo>
                    <a:pt x="737" y="1610"/>
                  </a:lnTo>
                  <a:lnTo>
                    <a:pt x="733" y="1635"/>
                  </a:lnTo>
                  <a:lnTo>
                    <a:pt x="731" y="1662"/>
                  </a:lnTo>
                  <a:lnTo>
                    <a:pt x="731" y="1690"/>
                  </a:lnTo>
                  <a:lnTo>
                    <a:pt x="731" y="1717"/>
                  </a:lnTo>
                  <a:lnTo>
                    <a:pt x="733" y="1744"/>
                  </a:lnTo>
                  <a:lnTo>
                    <a:pt x="737" y="1770"/>
                  </a:lnTo>
                  <a:lnTo>
                    <a:pt x="741" y="1797"/>
                  </a:lnTo>
                  <a:lnTo>
                    <a:pt x="747" y="1822"/>
                  </a:lnTo>
                  <a:lnTo>
                    <a:pt x="754" y="1847"/>
                  </a:lnTo>
                  <a:lnTo>
                    <a:pt x="763" y="1872"/>
                  </a:lnTo>
                  <a:lnTo>
                    <a:pt x="773" y="1896"/>
                  </a:lnTo>
                  <a:lnTo>
                    <a:pt x="782" y="1920"/>
                  </a:lnTo>
                  <a:lnTo>
                    <a:pt x="795" y="1942"/>
                  </a:lnTo>
                  <a:lnTo>
                    <a:pt x="807" y="1965"/>
                  </a:lnTo>
                  <a:lnTo>
                    <a:pt x="820" y="1986"/>
                  </a:lnTo>
                  <a:lnTo>
                    <a:pt x="835" y="2007"/>
                  </a:lnTo>
                  <a:lnTo>
                    <a:pt x="851" y="2026"/>
                  </a:lnTo>
                  <a:lnTo>
                    <a:pt x="868" y="2046"/>
                  </a:lnTo>
                  <a:lnTo>
                    <a:pt x="885" y="2064"/>
                  </a:lnTo>
                  <a:lnTo>
                    <a:pt x="904" y="2082"/>
                  </a:lnTo>
                  <a:lnTo>
                    <a:pt x="923" y="2099"/>
                  </a:lnTo>
                  <a:lnTo>
                    <a:pt x="943" y="2115"/>
                  </a:lnTo>
                  <a:lnTo>
                    <a:pt x="964" y="2129"/>
                  </a:lnTo>
                  <a:lnTo>
                    <a:pt x="986" y="2143"/>
                  </a:lnTo>
                  <a:lnTo>
                    <a:pt x="1008" y="2156"/>
                  </a:lnTo>
                  <a:lnTo>
                    <a:pt x="1031" y="2167"/>
                  </a:lnTo>
                  <a:lnTo>
                    <a:pt x="1055" y="2178"/>
                  </a:lnTo>
                  <a:lnTo>
                    <a:pt x="1078" y="2188"/>
                  </a:lnTo>
                  <a:lnTo>
                    <a:pt x="1102" y="2196"/>
                  </a:lnTo>
                  <a:lnTo>
                    <a:pt x="1128" y="2203"/>
                  </a:lnTo>
                  <a:lnTo>
                    <a:pt x="1154" y="2209"/>
                  </a:lnTo>
                  <a:lnTo>
                    <a:pt x="1180" y="2214"/>
                  </a:lnTo>
                  <a:lnTo>
                    <a:pt x="1207" y="2218"/>
                  </a:lnTo>
                  <a:lnTo>
                    <a:pt x="1234" y="2219"/>
                  </a:lnTo>
                  <a:lnTo>
                    <a:pt x="1260" y="2220"/>
                  </a:lnTo>
                  <a:lnTo>
                    <a:pt x="1287" y="2219"/>
                  </a:lnTo>
                  <a:lnTo>
                    <a:pt x="1314" y="2218"/>
                  </a:lnTo>
                  <a:lnTo>
                    <a:pt x="1341" y="2214"/>
                  </a:lnTo>
                  <a:lnTo>
                    <a:pt x="1367" y="2209"/>
                  </a:lnTo>
                  <a:lnTo>
                    <a:pt x="1393" y="2203"/>
                  </a:lnTo>
                  <a:lnTo>
                    <a:pt x="1419" y="2196"/>
                  </a:lnTo>
                  <a:lnTo>
                    <a:pt x="1443" y="2188"/>
                  </a:lnTo>
                  <a:lnTo>
                    <a:pt x="1466" y="2178"/>
                  </a:lnTo>
                  <a:lnTo>
                    <a:pt x="1490" y="2167"/>
                  </a:lnTo>
                  <a:lnTo>
                    <a:pt x="1513" y="2156"/>
                  </a:lnTo>
                  <a:lnTo>
                    <a:pt x="1535" y="2143"/>
                  </a:lnTo>
                  <a:lnTo>
                    <a:pt x="1557" y="2129"/>
                  </a:lnTo>
                  <a:lnTo>
                    <a:pt x="1578" y="2115"/>
                  </a:lnTo>
                  <a:lnTo>
                    <a:pt x="1598" y="2099"/>
                  </a:lnTo>
                  <a:lnTo>
                    <a:pt x="1617" y="2082"/>
                  </a:lnTo>
                  <a:lnTo>
                    <a:pt x="1636" y="2064"/>
                  </a:lnTo>
                  <a:lnTo>
                    <a:pt x="1653" y="2046"/>
                  </a:lnTo>
                  <a:lnTo>
                    <a:pt x="1670" y="2026"/>
                  </a:lnTo>
                  <a:lnTo>
                    <a:pt x="1686" y="2007"/>
                  </a:lnTo>
                  <a:lnTo>
                    <a:pt x="1701" y="1986"/>
                  </a:lnTo>
                  <a:lnTo>
                    <a:pt x="1714" y="1965"/>
                  </a:lnTo>
                  <a:lnTo>
                    <a:pt x="1726" y="1942"/>
                  </a:lnTo>
                  <a:lnTo>
                    <a:pt x="1739" y="1920"/>
                  </a:lnTo>
                  <a:lnTo>
                    <a:pt x="1750" y="1896"/>
                  </a:lnTo>
                  <a:lnTo>
                    <a:pt x="1758" y="1872"/>
                  </a:lnTo>
                  <a:lnTo>
                    <a:pt x="1767" y="1847"/>
                  </a:lnTo>
                  <a:lnTo>
                    <a:pt x="1774" y="1822"/>
                  </a:lnTo>
                  <a:lnTo>
                    <a:pt x="1780" y="1797"/>
                  </a:lnTo>
                  <a:lnTo>
                    <a:pt x="1785" y="1770"/>
                  </a:lnTo>
                  <a:lnTo>
                    <a:pt x="1788" y="1744"/>
                  </a:lnTo>
                  <a:lnTo>
                    <a:pt x="1790" y="1717"/>
                  </a:lnTo>
                  <a:lnTo>
                    <a:pt x="1791" y="1690"/>
                  </a:lnTo>
                  <a:lnTo>
                    <a:pt x="1790" y="1662"/>
                  </a:lnTo>
                  <a:lnTo>
                    <a:pt x="1788" y="1635"/>
                  </a:lnTo>
                  <a:lnTo>
                    <a:pt x="1785" y="1610"/>
                  </a:lnTo>
                  <a:lnTo>
                    <a:pt x="1780" y="1583"/>
                  </a:lnTo>
                  <a:lnTo>
                    <a:pt x="1774" y="1557"/>
                  </a:lnTo>
                  <a:lnTo>
                    <a:pt x="1767" y="1532"/>
                  </a:lnTo>
                  <a:lnTo>
                    <a:pt x="1758" y="1508"/>
                  </a:lnTo>
                  <a:lnTo>
                    <a:pt x="1750" y="1483"/>
                  </a:lnTo>
                  <a:lnTo>
                    <a:pt x="1739" y="1460"/>
                  </a:lnTo>
                  <a:lnTo>
                    <a:pt x="1726" y="1437"/>
                  </a:lnTo>
                  <a:lnTo>
                    <a:pt x="1714" y="1415"/>
                  </a:lnTo>
                  <a:lnTo>
                    <a:pt x="1701" y="1394"/>
                  </a:lnTo>
                  <a:lnTo>
                    <a:pt x="1686" y="1373"/>
                  </a:lnTo>
                  <a:lnTo>
                    <a:pt x="1670" y="1352"/>
                  </a:lnTo>
                  <a:lnTo>
                    <a:pt x="1653" y="1334"/>
                  </a:lnTo>
                  <a:lnTo>
                    <a:pt x="1636" y="1315"/>
                  </a:lnTo>
                  <a:lnTo>
                    <a:pt x="1617" y="1297"/>
                  </a:lnTo>
                  <a:lnTo>
                    <a:pt x="1598" y="1281"/>
                  </a:lnTo>
                  <a:lnTo>
                    <a:pt x="1578" y="1265"/>
                  </a:lnTo>
                  <a:lnTo>
                    <a:pt x="1557" y="1250"/>
                  </a:lnTo>
                  <a:lnTo>
                    <a:pt x="1535" y="1237"/>
                  </a:lnTo>
                  <a:lnTo>
                    <a:pt x="1513" y="1223"/>
                  </a:lnTo>
                  <a:lnTo>
                    <a:pt x="1490" y="1212"/>
                  </a:lnTo>
                  <a:lnTo>
                    <a:pt x="1466" y="1201"/>
                  </a:lnTo>
                  <a:lnTo>
                    <a:pt x="1443" y="1192"/>
                  </a:lnTo>
                  <a:lnTo>
                    <a:pt x="1419" y="1184"/>
                  </a:lnTo>
                  <a:lnTo>
                    <a:pt x="1393" y="1177"/>
                  </a:lnTo>
                  <a:lnTo>
                    <a:pt x="1367" y="1171"/>
                  </a:lnTo>
                  <a:lnTo>
                    <a:pt x="1341" y="1166"/>
                  </a:lnTo>
                  <a:lnTo>
                    <a:pt x="1314" y="1162"/>
                  </a:lnTo>
                  <a:lnTo>
                    <a:pt x="1287" y="1161"/>
                  </a:lnTo>
                  <a:lnTo>
                    <a:pt x="1260" y="1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pic>
        <p:nvPicPr>
          <p:cNvPr id="8" name="图片 7" descr="锦鲤手绘年年有鱼祥瑞插画元素013"/>
          <p:cNvPicPr>
            <a:picLocks noChangeAspect="1"/>
          </p:cNvPicPr>
          <p:nvPr/>
        </p:nvPicPr>
        <p:blipFill>
          <a:blip r:embed="rId3" cstate="email"/>
          <a:stretch>
            <a:fillRect/>
          </a:stretch>
        </p:blipFill>
        <p:spPr>
          <a:xfrm>
            <a:off x="1279525" y="-567055"/>
            <a:ext cx="6819265" cy="6819265"/>
          </a:xfrm>
          <a:prstGeom prst="rect">
            <a:avLst/>
          </a:prstGeom>
        </p:spPr>
      </p:pic>
      <p:grpSp>
        <p:nvGrpSpPr>
          <p:cNvPr id="11" name="组合 10"/>
          <p:cNvGrpSpPr/>
          <p:nvPr/>
        </p:nvGrpSpPr>
        <p:grpSpPr>
          <a:xfrm>
            <a:off x="270510" y="4079875"/>
            <a:ext cx="3759835" cy="545465"/>
            <a:chOff x="145" y="6010"/>
            <a:chExt cx="5921" cy="859"/>
          </a:xfrm>
          <a:solidFill>
            <a:schemeClr val="bg1">
              <a:lumMod val="85000"/>
              <a:alpha val="49000"/>
            </a:schemeClr>
          </a:solidFill>
        </p:grpSpPr>
        <p:sp>
          <p:nvSpPr>
            <p:cNvPr id="2050" name="鱼"/>
            <p:cNvSpPr/>
            <p:nvPr/>
          </p:nvSpPr>
          <p:spPr bwMode="auto">
            <a:xfrm>
              <a:off x="1734" y="6010"/>
              <a:ext cx="788" cy="859"/>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 name="鱼"/>
            <p:cNvSpPr/>
            <p:nvPr/>
          </p:nvSpPr>
          <p:spPr bwMode="auto">
            <a:xfrm>
              <a:off x="3019" y="6010"/>
              <a:ext cx="1472" cy="786"/>
            </a:xfrm>
            <a:custGeom>
              <a:avLst/>
              <a:gdLst/>
              <a:ahLst/>
              <a:cxnLst/>
              <a:rect l="0" t="0" r="r" b="b"/>
              <a:pathLst>
                <a:path w="1514877" h="820770">
                  <a:moveTo>
                    <a:pt x="1181236" y="550671"/>
                  </a:moveTo>
                  <a:lnTo>
                    <a:pt x="1220600" y="585902"/>
                  </a:lnTo>
                  <a:lnTo>
                    <a:pt x="1203140" y="597963"/>
                  </a:lnTo>
                  <a:lnTo>
                    <a:pt x="1185680" y="610341"/>
                  </a:lnTo>
                  <a:lnTo>
                    <a:pt x="1168221" y="621767"/>
                  </a:lnTo>
                  <a:lnTo>
                    <a:pt x="1151078" y="632875"/>
                  </a:lnTo>
                  <a:lnTo>
                    <a:pt x="1133618" y="643667"/>
                  </a:lnTo>
                  <a:lnTo>
                    <a:pt x="1116476" y="653823"/>
                  </a:lnTo>
                  <a:lnTo>
                    <a:pt x="1099334" y="663980"/>
                  </a:lnTo>
                  <a:lnTo>
                    <a:pt x="1082191" y="673819"/>
                  </a:lnTo>
                  <a:lnTo>
                    <a:pt x="1065366" y="683340"/>
                  </a:lnTo>
                  <a:lnTo>
                    <a:pt x="1048224" y="691910"/>
                  </a:lnTo>
                  <a:lnTo>
                    <a:pt x="1031399" y="700797"/>
                  </a:lnTo>
                  <a:lnTo>
                    <a:pt x="1014574" y="709049"/>
                  </a:lnTo>
                  <a:lnTo>
                    <a:pt x="997749" y="717301"/>
                  </a:lnTo>
                  <a:lnTo>
                    <a:pt x="980924" y="724918"/>
                  </a:lnTo>
                  <a:lnTo>
                    <a:pt x="964734" y="732218"/>
                  </a:lnTo>
                  <a:lnTo>
                    <a:pt x="948227" y="739201"/>
                  </a:lnTo>
                  <a:lnTo>
                    <a:pt x="931719" y="746184"/>
                  </a:lnTo>
                  <a:lnTo>
                    <a:pt x="915529" y="752531"/>
                  </a:lnTo>
                  <a:lnTo>
                    <a:pt x="899339" y="758562"/>
                  </a:lnTo>
                  <a:lnTo>
                    <a:pt x="883149" y="764275"/>
                  </a:lnTo>
                  <a:lnTo>
                    <a:pt x="867277" y="769988"/>
                  </a:lnTo>
                  <a:lnTo>
                    <a:pt x="851404" y="775383"/>
                  </a:lnTo>
                  <a:lnTo>
                    <a:pt x="835849" y="780462"/>
                  </a:lnTo>
                  <a:lnTo>
                    <a:pt x="819977" y="785223"/>
                  </a:lnTo>
                  <a:lnTo>
                    <a:pt x="804739" y="789349"/>
                  </a:lnTo>
                  <a:lnTo>
                    <a:pt x="789184" y="794109"/>
                  </a:lnTo>
                  <a:lnTo>
                    <a:pt x="759026" y="801727"/>
                  </a:lnTo>
                  <a:lnTo>
                    <a:pt x="728868" y="808392"/>
                  </a:lnTo>
                  <a:lnTo>
                    <a:pt x="699980" y="814105"/>
                  </a:lnTo>
                  <a:lnTo>
                    <a:pt x="687917" y="816327"/>
                  </a:lnTo>
                  <a:lnTo>
                    <a:pt x="675536" y="817914"/>
                  </a:lnTo>
                  <a:lnTo>
                    <a:pt x="662203" y="819501"/>
                  </a:lnTo>
                  <a:lnTo>
                    <a:pt x="648236" y="820453"/>
                  </a:lnTo>
                  <a:lnTo>
                    <a:pt x="633633" y="820770"/>
                  </a:lnTo>
                  <a:lnTo>
                    <a:pt x="618395" y="820770"/>
                  </a:lnTo>
                  <a:lnTo>
                    <a:pt x="603475" y="820135"/>
                  </a:lnTo>
                  <a:lnTo>
                    <a:pt x="588237" y="819183"/>
                  </a:lnTo>
                  <a:lnTo>
                    <a:pt x="573000" y="817279"/>
                  </a:lnTo>
                  <a:lnTo>
                    <a:pt x="558397" y="814422"/>
                  </a:lnTo>
                  <a:lnTo>
                    <a:pt x="543794" y="811566"/>
                  </a:lnTo>
                  <a:lnTo>
                    <a:pt x="536810" y="809662"/>
                  </a:lnTo>
                  <a:lnTo>
                    <a:pt x="529826" y="807440"/>
                  </a:lnTo>
                  <a:lnTo>
                    <a:pt x="523160" y="805535"/>
                  </a:lnTo>
                  <a:lnTo>
                    <a:pt x="516493" y="802996"/>
                  </a:lnTo>
                  <a:lnTo>
                    <a:pt x="510144" y="800140"/>
                  </a:lnTo>
                  <a:lnTo>
                    <a:pt x="504430" y="797601"/>
                  </a:lnTo>
                  <a:lnTo>
                    <a:pt x="498399" y="794744"/>
                  </a:lnTo>
                  <a:lnTo>
                    <a:pt x="492685" y="791253"/>
                  </a:lnTo>
                  <a:lnTo>
                    <a:pt x="487288" y="787762"/>
                  </a:lnTo>
                  <a:lnTo>
                    <a:pt x="482209" y="784270"/>
                  </a:lnTo>
                  <a:lnTo>
                    <a:pt x="499034" y="783953"/>
                  </a:lnTo>
                  <a:lnTo>
                    <a:pt x="516176" y="783636"/>
                  </a:lnTo>
                  <a:lnTo>
                    <a:pt x="533636" y="782683"/>
                  </a:lnTo>
                  <a:lnTo>
                    <a:pt x="551730" y="781731"/>
                  </a:lnTo>
                  <a:lnTo>
                    <a:pt x="569825" y="780462"/>
                  </a:lnTo>
                  <a:lnTo>
                    <a:pt x="588872" y="778875"/>
                  </a:lnTo>
                  <a:lnTo>
                    <a:pt x="607919" y="776970"/>
                  </a:lnTo>
                  <a:lnTo>
                    <a:pt x="627601" y="774431"/>
                  </a:lnTo>
                  <a:lnTo>
                    <a:pt x="647601" y="771257"/>
                  </a:lnTo>
                  <a:lnTo>
                    <a:pt x="668235" y="768083"/>
                  </a:lnTo>
                  <a:lnTo>
                    <a:pt x="688552" y="764275"/>
                  </a:lnTo>
                  <a:lnTo>
                    <a:pt x="709821" y="760149"/>
                  </a:lnTo>
                  <a:lnTo>
                    <a:pt x="731090" y="755705"/>
                  </a:lnTo>
                  <a:lnTo>
                    <a:pt x="752677" y="750310"/>
                  </a:lnTo>
                  <a:lnTo>
                    <a:pt x="774581" y="744597"/>
                  </a:lnTo>
                  <a:lnTo>
                    <a:pt x="796485" y="738566"/>
                  </a:lnTo>
                  <a:lnTo>
                    <a:pt x="819024" y="731584"/>
                  </a:lnTo>
                  <a:lnTo>
                    <a:pt x="841881" y="724284"/>
                  </a:lnTo>
                  <a:lnTo>
                    <a:pt x="864737" y="716349"/>
                  </a:lnTo>
                  <a:lnTo>
                    <a:pt x="888229" y="707779"/>
                  </a:lnTo>
                  <a:lnTo>
                    <a:pt x="911403" y="698575"/>
                  </a:lnTo>
                  <a:lnTo>
                    <a:pt x="935211" y="688736"/>
                  </a:lnTo>
                  <a:lnTo>
                    <a:pt x="959020" y="677945"/>
                  </a:lnTo>
                  <a:lnTo>
                    <a:pt x="983147" y="666836"/>
                  </a:lnTo>
                  <a:lnTo>
                    <a:pt x="1007590" y="655093"/>
                  </a:lnTo>
                  <a:lnTo>
                    <a:pt x="1032034" y="642397"/>
                  </a:lnTo>
                  <a:lnTo>
                    <a:pt x="1056478" y="629067"/>
                  </a:lnTo>
                  <a:lnTo>
                    <a:pt x="1081239" y="614784"/>
                  </a:lnTo>
                  <a:lnTo>
                    <a:pt x="1106000" y="600184"/>
                  </a:lnTo>
                  <a:lnTo>
                    <a:pt x="1131079" y="584315"/>
                  </a:lnTo>
                  <a:lnTo>
                    <a:pt x="1156157" y="567811"/>
                  </a:lnTo>
                  <a:lnTo>
                    <a:pt x="1181236" y="550671"/>
                  </a:lnTo>
                  <a:close/>
                  <a:moveTo>
                    <a:pt x="249200" y="253595"/>
                  </a:moveTo>
                  <a:lnTo>
                    <a:pt x="251739" y="253595"/>
                  </a:lnTo>
                  <a:lnTo>
                    <a:pt x="253961" y="253595"/>
                  </a:lnTo>
                  <a:lnTo>
                    <a:pt x="255866" y="253912"/>
                  </a:lnTo>
                  <a:lnTo>
                    <a:pt x="258088" y="254547"/>
                  </a:lnTo>
                  <a:lnTo>
                    <a:pt x="260310" y="255182"/>
                  </a:lnTo>
                  <a:lnTo>
                    <a:pt x="263802" y="257403"/>
                  </a:lnTo>
                  <a:lnTo>
                    <a:pt x="267294" y="259625"/>
                  </a:lnTo>
                  <a:lnTo>
                    <a:pt x="269516" y="262799"/>
                  </a:lnTo>
                  <a:lnTo>
                    <a:pt x="271739" y="266608"/>
                  </a:lnTo>
                  <a:lnTo>
                    <a:pt x="272373" y="268829"/>
                  </a:lnTo>
                  <a:lnTo>
                    <a:pt x="273008" y="271051"/>
                  </a:lnTo>
                  <a:lnTo>
                    <a:pt x="273326" y="272955"/>
                  </a:lnTo>
                  <a:lnTo>
                    <a:pt x="273326" y="275177"/>
                  </a:lnTo>
                  <a:lnTo>
                    <a:pt x="273326" y="277399"/>
                  </a:lnTo>
                  <a:lnTo>
                    <a:pt x="273008" y="279621"/>
                  </a:lnTo>
                  <a:lnTo>
                    <a:pt x="272373" y="281842"/>
                  </a:lnTo>
                  <a:lnTo>
                    <a:pt x="271739" y="283429"/>
                  </a:lnTo>
                  <a:lnTo>
                    <a:pt x="269516" y="287238"/>
                  </a:lnTo>
                  <a:lnTo>
                    <a:pt x="267294" y="290412"/>
                  </a:lnTo>
                  <a:lnTo>
                    <a:pt x="263802" y="293268"/>
                  </a:lnTo>
                  <a:lnTo>
                    <a:pt x="260310" y="294855"/>
                  </a:lnTo>
                  <a:lnTo>
                    <a:pt x="258088" y="295807"/>
                  </a:lnTo>
                  <a:lnTo>
                    <a:pt x="255866" y="296442"/>
                  </a:lnTo>
                  <a:lnTo>
                    <a:pt x="253961" y="296760"/>
                  </a:lnTo>
                  <a:lnTo>
                    <a:pt x="251739" y="296760"/>
                  </a:lnTo>
                  <a:lnTo>
                    <a:pt x="249200" y="296760"/>
                  </a:lnTo>
                  <a:lnTo>
                    <a:pt x="247295" y="296442"/>
                  </a:lnTo>
                  <a:lnTo>
                    <a:pt x="245073" y="295807"/>
                  </a:lnTo>
                  <a:lnTo>
                    <a:pt x="243485" y="294855"/>
                  </a:lnTo>
                  <a:lnTo>
                    <a:pt x="239676" y="293268"/>
                  </a:lnTo>
                  <a:lnTo>
                    <a:pt x="236501" y="290412"/>
                  </a:lnTo>
                  <a:lnTo>
                    <a:pt x="233644" y="287238"/>
                  </a:lnTo>
                  <a:lnTo>
                    <a:pt x="231740" y="283429"/>
                  </a:lnTo>
                  <a:lnTo>
                    <a:pt x="230787" y="281842"/>
                  </a:lnTo>
                  <a:lnTo>
                    <a:pt x="230470" y="279621"/>
                  </a:lnTo>
                  <a:lnTo>
                    <a:pt x="230152" y="277399"/>
                  </a:lnTo>
                  <a:lnTo>
                    <a:pt x="230152" y="275177"/>
                  </a:lnTo>
                  <a:lnTo>
                    <a:pt x="230152" y="272955"/>
                  </a:lnTo>
                  <a:lnTo>
                    <a:pt x="230470" y="271051"/>
                  </a:lnTo>
                  <a:lnTo>
                    <a:pt x="230787" y="268829"/>
                  </a:lnTo>
                  <a:lnTo>
                    <a:pt x="231740" y="266608"/>
                  </a:lnTo>
                  <a:lnTo>
                    <a:pt x="233644" y="262799"/>
                  </a:lnTo>
                  <a:lnTo>
                    <a:pt x="236501" y="259625"/>
                  </a:lnTo>
                  <a:lnTo>
                    <a:pt x="239676" y="257403"/>
                  </a:lnTo>
                  <a:lnTo>
                    <a:pt x="243485" y="255182"/>
                  </a:lnTo>
                  <a:lnTo>
                    <a:pt x="245073" y="254547"/>
                  </a:lnTo>
                  <a:lnTo>
                    <a:pt x="247295" y="253912"/>
                  </a:lnTo>
                  <a:lnTo>
                    <a:pt x="249200" y="253595"/>
                  </a:lnTo>
                  <a:close/>
                  <a:moveTo>
                    <a:pt x="251739" y="217095"/>
                  </a:moveTo>
                  <a:lnTo>
                    <a:pt x="245708" y="217412"/>
                  </a:lnTo>
                  <a:lnTo>
                    <a:pt x="239993" y="218047"/>
                  </a:lnTo>
                  <a:lnTo>
                    <a:pt x="234279" y="219634"/>
                  </a:lnTo>
                  <a:lnTo>
                    <a:pt x="229200" y="221538"/>
                  </a:lnTo>
                  <a:lnTo>
                    <a:pt x="224121" y="224077"/>
                  </a:lnTo>
                  <a:lnTo>
                    <a:pt x="219359" y="226934"/>
                  </a:lnTo>
                  <a:lnTo>
                    <a:pt x="214597" y="230425"/>
                  </a:lnTo>
                  <a:lnTo>
                    <a:pt x="210470" y="234234"/>
                  </a:lnTo>
                  <a:lnTo>
                    <a:pt x="206661" y="238043"/>
                  </a:lnTo>
                  <a:lnTo>
                    <a:pt x="203487" y="242486"/>
                  </a:lnTo>
                  <a:lnTo>
                    <a:pt x="200629" y="247564"/>
                  </a:lnTo>
                  <a:lnTo>
                    <a:pt x="198090" y="252642"/>
                  </a:lnTo>
                  <a:lnTo>
                    <a:pt x="196185" y="258038"/>
                  </a:lnTo>
                  <a:lnTo>
                    <a:pt x="194915" y="263434"/>
                  </a:lnTo>
                  <a:lnTo>
                    <a:pt x="193646" y="269147"/>
                  </a:lnTo>
                  <a:lnTo>
                    <a:pt x="193328" y="275177"/>
                  </a:lnTo>
                  <a:lnTo>
                    <a:pt x="193646" y="280890"/>
                  </a:lnTo>
                  <a:lnTo>
                    <a:pt x="194915" y="286921"/>
                  </a:lnTo>
                  <a:lnTo>
                    <a:pt x="196185" y="292634"/>
                  </a:lnTo>
                  <a:lnTo>
                    <a:pt x="198090" y="297712"/>
                  </a:lnTo>
                  <a:lnTo>
                    <a:pt x="200629" y="302790"/>
                  </a:lnTo>
                  <a:lnTo>
                    <a:pt x="203487" y="307551"/>
                  </a:lnTo>
                  <a:lnTo>
                    <a:pt x="206661" y="311994"/>
                  </a:lnTo>
                  <a:lnTo>
                    <a:pt x="210470" y="316438"/>
                  </a:lnTo>
                  <a:lnTo>
                    <a:pt x="214597" y="319929"/>
                  </a:lnTo>
                  <a:lnTo>
                    <a:pt x="219359" y="323420"/>
                  </a:lnTo>
                  <a:lnTo>
                    <a:pt x="224121" y="325959"/>
                  </a:lnTo>
                  <a:lnTo>
                    <a:pt x="229200" y="328499"/>
                  </a:lnTo>
                  <a:lnTo>
                    <a:pt x="234279" y="330720"/>
                  </a:lnTo>
                  <a:lnTo>
                    <a:pt x="239993" y="331990"/>
                  </a:lnTo>
                  <a:lnTo>
                    <a:pt x="245708" y="332942"/>
                  </a:lnTo>
                  <a:lnTo>
                    <a:pt x="251739" y="332942"/>
                  </a:lnTo>
                  <a:lnTo>
                    <a:pt x="257771" y="332942"/>
                  </a:lnTo>
                  <a:lnTo>
                    <a:pt x="263167" y="331990"/>
                  </a:lnTo>
                  <a:lnTo>
                    <a:pt x="268881" y="330720"/>
                  </a:lnTo>
                  <a:lnTo>
                    <a:pt x="274278" y="328499"/>
                  </a:lnTo>
                  <a:lnTo>
                    <a:pt x="279357" y="325959"/>
                  </a:lnTo>
                  <a:lnTo>
                    <a:pt x="284119" y="323420"/>
                  </a:lnTo>
                  <a:lnTo>
                    <a:pt x="288881" y="319929"/>
                  </a:lnTo>
                  <a:lnTo>
                    <a:pt x="292690" y="316438"/>
                  </a:lnTo>
                  <a:lnTo>
                    <a:pt x="296500" y="311994"/>
                  </a:lnTo>
                  <a:lnTo>
                    <a:pt x="299992" y="307551"/>
                  </a:lnTo>
                  <a:lnTo>
                    <a:pt x="302849" y="302790"/>
                  </a:lnTo>
                  <a:lnTo>
                    <a:pt x="305071" y="297712"/>
                  </a:lnTo>
                  <a:lnTo>
                    <a:pt x="307293" y="292634"/>
                  </a:lnTo>
                  <a:lnTo>
                    <a:pt x="308563" y="286921"/>
                  </a:lnTo>
                  <a:lnTo>
                    <a:pt x="309515" y="280890"/>
                  </a:lnTo>
                  <a:lnTo>
                    <a:pt x="309833" y="275177"/>
                  </a:lnTo>
                  <a:lnTo>
                    <a:pt x="309515" y="269147"/>
                  </a:lnTo>
                  <a:lnTo>
                    <a:pt x="308563" y="263434"/>
                  </a:lnTo>
                  <a:lnTo>
                    <a:pt x="307293" y="258038"/>
                  </a:lnTo>
                  <a:lnTo>
                    <a:pt x="305071" y="252642"/>
                  </a:lnTo>
                  <a:lnTo>
                    <a:pt x="302849" y="247564"/>
                  </a:lnTo>
                  <a:lnTo>
                    <a:pt x="299992" y="242486"/>
                  </a:lnTo>
                  <a:lnTo>
                    <a:pt x="296500" y="238043"/>
                  </a:lnTo>
                  <a:lnTo>
                    <a:pt x="292690" y="234234"/>
                  </a:lnTo>
                  <a:lnTo>
                    <a:pt x="288881" y="230425"/>
                  </a:lnTo>
                  <a:lnTo>
                    <a:pt x="284119" y="226934"/>
                  </a:lnTo>
                  <a:lnTo>
                    <a:pt x="279357" y="224077"/>
                  </a:lnTo>
                  <a:lnTo>
                    <a:pt x="274278" y="221538"/>
                  </a:lnTo>
                  <a:lnTo>
                    <a:pt x="268881" y="219634"/>
                  </a:lnTo>
                  <a:lnTo>
                    <a:pt x="263167" y="218047"/>
                  </a:lnTo>
                  <a:lnTo>
                    <a:pt x="257771" y="217412"/>
                  </a:lnTo>
                  <a:lnTo>
                    <a:pt x="251739" y="217095"/>
                  </a:lnTo>
                  <a:close/>
                  <a:moveTo>
                    <a:pt x="1510115" y="128860"/>
                  </a:moveTo>
                  <a:lnTo>
                    <a:pt x="1512655" y="128860"/>
                  </a:lnTo>
                  <a:lnTo>
                    <a:pt x="1514877" y="129495"/>
                  </a:lnTo>
                  <a:lnTo>
                    <a:pt x="1503449" y="144413"/>
                  </a:lnTo>
                  <a:lnTo>
                    <a:pt x="1496782" y="153299"/>
                  </a:lnTo>
                  <a:lnTo>
                    <a:pt x="1489799" y="163456"/>
                  </a:lnTo>
                  <a:lnTo>
                    <a:pt x="1482497" y="174882"/>
                  </a:lnTo>
                  <a:lnTo>
                    <a:pt x="1475196" y="187895"/>
                  </a:lnTo>
                  <a:lnTo>
                    <a:pt x="1471386" y="194877"/>
                  </a:lnTo>
                  <a:lnTo>
                    <a:pt x="1467894" y="202495"/>
                  </a:lnTo>
                  <a:lnTo>
                    <a:pt x="1464085" y="210112"/>
                  </a:lnTo>
                  <a:lnTo>
                    <a:pt x="1460593" y="218682"/>
                  </a:lnTo>
                  <a:lnTo>
                    <a:pt x="1457101" y="227251"/>
                  </a:lnTo>
                  <a:lnTo>
                    <a:pt x="1453609" y="236456"/>
                  </a:lnTo>
                  <a:lnTo>
                    <a:pt x="1450435" y="245977"/>
                  </a:lnTo>
                  <a:lnTo>
                    <a:pt x="1447260" y="256134"/>
                  </a:lnTo>
                  <a:lnTo>
                    <a:pt x="1444086" y="266608"/>
                  </a:lnTo>
                  <a:lnTo>
                    <a:pt x="1441229" y="278034"/>
                  </a:lnTo>
                  <a:lnTo>
                    <a:pt x="1439006" y="289460"/>
                  </a:lnTo>
                  <a:lnTo>
                    <a:pt x="1436467" y="301520"/>
                  </a:lnTo>
                  <a:lnTo>
                    <a:pt x="1433927" y="314533"/>
                  </a:lnTo>
                  <a:lnTo>
                    <a:pt x="1432340" y="327864"/>
                  </a:lnTo>
                  <a:lnTo>
                    <a:pt x="1430435" y="341829"/>
                  </a:lnTo>
                  <a:lnTo>
                    <a:pt x="1429165" y="356429"/>
                  </a:lnTo>
                  <a:lnTo>
                    <a:pt x="1427896" y="371346"/>
                  </a:lnTo>
                  <a:lnTo>
                    <a:pt x="1426943" y="387216"/>
                  </a:lnTo>
                  <a:lnTo>
                    <a:pt x="1426308" y="403720"/>
                  </a:lnTo>
                  <a:lnTo>
                    <a:pt x="1426308" y="420542"/>
                  </a:lnTo>
                  <a:lnTo>
                    <a:pt x="1426308" y="437681"/>
                  </a:lnTo>
                  <a:lnTo>
                    <a:pt x="1426626" y="454185"/>
                  </a:lnTo>
                  <a:lnTo>
                    <a:pt x="1427261" y="470054"/>
                  </a:lnTo>
                  <a:lnTo>
                    <a:pt x="1428530" y="485289"/>
                  </a:lnTo>
                  <a:lnTo>
                    <a:pt x="1429483" y="499572"/>
                  </a:lnTo>
                  <a:lnTo>
                    <a:pt x="1430435" y="513537"/>
                  </a:lnTo>
                  <a:lnTo>
                    <a:pt x="1432340" y="526867"/>
                  </a:lnTo>
                  <a:lnTo>
                    <a:pt x="1433927" y="539880"/>
                  </a:lnTo>
                  <a:lnTo>
                    <a:pt x="1435832" y="551941"/>
                  </a:lnTo>
                  <a:lnTo>
                    <a:pt x="1437737" y="563367"/>
                  </a:lnTo>
                  <a:lnTo>
                    <a:pt x="1440276" y="574793"/>
                  </a:lnTo>
                  <a:lnTo>
                    <a:pt x="1442816" y="585584"/>
                  </a:lnTo>
                  <a:lnTo>
                    <a:pt x="1445355" y="595741"/>
                  </a:lnTo>
                  <a:lnTo>
                    <a:pt x="1447895" y="604945"/>
                  </a:lnTo>
                  <a:lnTo>
                    <a:pt x="1450752" y="614467"/>
                  </a:lnTo>
                  <a:lnTo>
                    <a:pt x="1453927" y="623354"/>
                  </a:lnTo>
                  <a:lnTo>
                    <a:pt x="1457101" y="631288"/>
                  </a:lnTo>
                  <a:lnTo>
                    <a:pt x="1460593" y="639223"/>
                  </a:lnTo>
                  <a:lnTo>
                    <a:pt x="1463768" y="646523"/>
                  </a:lnTo>
                  <a:lnTo>
                    <a:pt x="1467260" y="653506"/>
                  </a:lnTo>
                  <a:lnTo>
                    <a:pt x="1471069" y="660171"/>
                  </a:lnTo>
                  <a:lnTo>
                    <a:pt x="1474561" y="666519"/>
                  </a:lnTo>
                  <a:lnTo>
                    <a:pt x="1478370" y="672549"/>
                  </a:lnTo>
                  <a:lnTo>
                    <a:pt x="1482180" y="677945"/>
                  </a:lnTo>
                  <a:lnTo>
                    <a:pt x="1486307" y="683658"/>
                  </a:lnTo>
                  <a:lnTo>
                    <a:pt x="1490433" y="688419"/>
                  </a:lnTo>
                  <a:lnTo>
                    <a:pt x="1494243" y="693179"/>
                  </a:lnTo>
                  <a:lnTo>
                    <a:pt x="1498370" y="697623"/>
                  </a:lnTo>
                  <a:lnTo>
                    <a:pt x="1506623" y="705240"/>
                  </a:lnTo>
                  <a:lnTo>
                    <a:pt x="1514877" y="712540"/>
                  </a:lnTo>
                  <a:lnTo>
                    <a:pt x="1513607" y="713175"/>
                  </a:lnTo>
                  <a:lnTo>
                    <a:pt x="1512338" y="714127"/>
                  </a:lnTo>
                  <a:lnTo>
                    <a:pt x="1510433" y="714445"/>
                  </a:lnTo>
                  <a:lnTo>
                    <a:pt x="1508846" y="714445"/>
                  </a:lnTo>
                  <a:lnTo>
                    <a:pt x="1506623" y="714445"/>
                  </a:lnTo>
                  <a:lnTo>
                    <a:pt x="1504719" y="713810"/>
                  </a:lnTo>
                  <a:lnTo>
                    <a:pt x="1499322" y="712223"/>
                  </a:lnTo>
                  <a:lnTo>
                    <a:pt x="1493291" y="709684"/>
                  </a:lnTo>
                  <a:lnTo>
                    <a:pt x="1486941" y="706192"/>
                  </a:lnTo>
                  <a:lnTo>
                    <a:pt x="1479323" y="702066"/>
                  </a:lnTo>
                  <a:lnTo>
                    <a:pt x="1471704" y="697623"/>
                  </a:lnTo>
                  <a:lnTo>
                    <a:pt x="1463133" y="691910"/>
                  </a:lnTo>
                  <a:lnTo>
                    <a:pt x="1454244" y="685562"/>
                  </a:lnTo>
                  <a:lnTo>
                    <a:pt x="1435197" y="671597"/>
                  </a:lnTo>
                  <a:lnTo>
                    <a:pt x="1414563" y="655727"/>
                  </a:lnTo>
                  <a:lnTo>
                    <a:pt x="1392976" y="638588"/>
                  </a:lnTo>
                  <a:lnTo>
                    <a:pt x="1370754" y="620497"/>
                  </a:lnTo>
                  <a:lnTo>
                    <a:pt x="1348533" y="601454"/>
                  </a:lnTo>
                  <a:lnTo>
                    <a:pt x="1326629" y="582728"/>
                  </a:lnTo>
                  <a:lnTo>
                    <a:pt x="1305677" y="564002"/>
                  </a:lnTo>
                  <a:lnTo>
                    <a:pt x="1266948" y="529724"/>
                  </a:lnTo>
                  <a:lnTo>
                    <a:pt x="1236790" y="502111"/>
                  </a:lnTo>
                  <a:lnTo>
                    <a:pt x="1236790" y="348494"/>
                  </a:lnTo>
                  <a:lnTo>
                    <a:pt x="1302820" y="285334"/>
                  </a:lnTo>
                  <a:lnTo>
                    <a:pt x="1334565" y="257721"/>
                  </a:lnTo>
                  <a:lnTo>
                    <a:pt x="1367580" y="229473"/>
                  </a:lnTo>
                  <a:lnTo>
                    <a:pt x="1400912" y="201860"/>
                  </a:lnTo>
                  <a:lnTo>
                    <a:pt x="1416785" y="188847"/>
                  </a:lnTo>
                  <a:lnTo>
                    <a:pt x="1432340" y="177104"/>
                  </a:lnTo>
                  <a:lnTo>
                    <a:pt x="1446943" y="165678"/>
                  </a:lnTo>
                  <a:lnTo>
                    <a:pt x="1460910" y="155521"/>
                  </a:lnTo>
                  <a:lnTo>
                    <a:pt x="1473926" y="146952"/>
                  </a:lnTo>
                  <a:lnTo>
                    <a:pt x="1485037" y="139652"/>
                  </a:lnTo>
                  <a:lnTo>
                    <a:pt x="1495195" y="134256"/>
                  </a:lnTo>
                  <a:lnTo>
                    <a:pt x="1499640" y="132352"/>
                  </a:lnTo>
                  <a:lnTo>
                    <a:pt x="1503449" y="130447"/>
                  </a:lnTo>
                  <a:lnTo>
                    <a:pt x="1506941" y="129495"/>
                  </a:lnTo>
                  <a:lnTo>
                    <a:pt x="1510115" y="128860"/>
                  </a:lnTo>
                  <a:close/>
                  <a:moveTo>
                    <a:pt x="341578" y="123782"/>
                  </a:moveTo>
                  <a:lnTo>
                    <a:pt x="341578" y="297712"/>
                  </a:lnTo>
                  <a:lnTo>
                    <a:pt x="341578" y="314216"/>
                  </a:lnTo>
                  <a:lnTo>
                    <a:pt x="341260" y="331673"/>
                  </a:lnTo>
                  <a:lnTo>
                    <a:pt x="339991" y="349764"/>
                  </a:lnTo>
                  <a:lnTo>
                    <a:pt x="339356" y="359285"/>
                  </a:lnTo>
                  <a:lnTo>
                    <a:pt x="338403" y="368807"/>
                  </a:lnTo>
                  <a:lnTo>
                    <a:pt x="337133" y="378011"/>
                  </a:lnTo>
                  <a:lnTo>
                    <a:pt x="334911" y="387533"/>
                  </a:lnTo>
                  <a:lnTo>
                    <a:pt x="332689" y="397055"/>
                  </a:lnTo>
                  <a:lnTo>
                    <a:pt x="330467" y="406259"/>
                  </a:lnTo>
                  <a:lnTo>
                    <a:pt x="327292" y="415463"/>
                  </a:lnTo>
                  <a:lnTo>
                    <a:pt x="323483" y="424668"/>
                  </a:lnTo>
                  <a:lnTo>
                    <a:pt x="319674" y="433555"/>
                  </a:lnTo>
                  <a:lnTo>
                    <a:pt x="314594" y="442442"/>
                  </a:lnTo>
                  <a:lnTo>
                    <a:pt x="309515" y="450694"/>
                  </a:lnTo>
                  <a:lnTo>
                    <a:pt x="303166" y="458628"/>
                  </a:lnTo>
                  <a:lnTo>
                    <a:pt x="296500" y="466881"/>
                  </a:lnTo>
                  <a:lnTo>
                    <a:pt x="288881" y="474181"/>
                  </a:lnTo>
                  <a:lnTo>
                    <a:pt x="285071" y="477989"/>
                  </a:lnTo>
                  <a:lnTo>
                    <a:pt x="280310" y="481480"/>
                  </a:lnTo>
                  <a:lnTo>
                    <a:pt x="276183" y="484972"/>
                  </a:lnTo>
                  <a:lnTo>
                    <a:pt x="271421" y="488146"/>
                  </a:lnTo>
                  <a:lnTo>
                    <a:pt x="266342" y="491320"/>
                  </a:lnTo>
                  <a:lnTo>
                    <a:pt x="261580" y="494493"/>
                  </a:lnTo>
                  <a:lnTo>
                    <a:pt x="255866" y="497033"/>
                  </a:lnTo>
                  <a:lnTo>
                    <a:pt x="250469" y="499889"/>
                  </a:lnTo>
                  <a:lnTo>
                    <a:pt x="244755" y="502746"/>
                  </a:lnTo>
                  <a:lnTo>
                    <a:pt x="238406" y="505285"/>
                  </a:lnTo>
                  <a:lnTo>
                    <a:pt x="232057" y="507506"/>
                  </a:lnTo>
                  <a:lnTo>
                    <a:pt x="225708" y="509728"/>
                  </a:lnTo>
                  <a:lnTo>
                    <a:pt x="219042" y="511950"/>
                  </a:lnTo>
                  <a:lnTo>
                    <a:pt x="212058" y="513854"/>
                  </a:lnTo>
                  <a:lnTo>
                    <a:pt x="204756" y="515759"/>
                  </a:lnTo>
                  <a:lnTo>
                    <a:pt x="196820" y="517028"/>
                  </a:lnTo>
                  <a:lnTo>
                    <a:pt x="188884" y="518615"/>
                  </a:lnTo>
                  <a:lnTo>
                    <a:pt x="180948" y="519885"/>
                  </a:lnTo>
                  <a:lnTo>
                    <a:pt x="172376" y="520837"/>
                  </a:lnTo>
                  <a:lnTo>
                    <a:pt x="163805" y="522106"/>
                  </a:lnTo>
                  <a:lnTo>
                    <a:pt x="154599" y="522741"/>
                  </a:lnTo>
                  <a:lnTo>
                    <a:pt x="145393" y="523059"/>
                  </a:lnTo>
                  <a:lnTo>
                    <a:pt x="135552" y="523376"/>
                  </a:lnTo>
                  <a:lnTo>
                    <a:pt x="125711" y="523376"/>
                  </a:lnTo>
                  <a:lnTo>
                    <a:pt x="118727" y="523376"/>
                  </a:lnTo>
                  <a:lnTo>
                    <a:pt x="113330" y="519885"/>
                  </a:lnTo>
                  <a:lnTo>
                    <a:pt x="108251" y="516711"/>
                  </a:lnTo>
                  <a:lnTo>
                    <a:pt x="102537" y="513854"/>
                  </a:lnTo>
                  <a:lnTo>
                    <a:pt x="97458" y="511633"/>
                  </a:lnTo>
                  <a:lnTo>
                    <a:pt x="91744" y="509728"/>
                  </a:lnTo>
                  <a:lnTo>
                    <a:pt x="86347" y="508459"/>
                  </a:lnTo>
                  <a:lnTo>
                    <a:pt x="80950" y="506872"/>
                  </a:lnTo>
                  <a:lnTo>
                    <a:pt x="75236" y="506237"/>
                  </a:lnTo>
                  <a:lnTo>
                    <a:pt x="64760" y="504967"/>
                  </a:lnTo>
                  <a:lnTo>
                    <a:pt x="54919" y="504650"/>
                  </a:lnTo>
                  <a:lnTo>
                    <a:pt x="37460" y="504650"/>
                  </a:lnTo>
                  <a:lnTo>
                    <a:pt x="33015" y="504015"/>
                  </a:lnTo>
                  <a:lnTo>
                    <a:pt x="29206" y="503380"/>
                  </a:lnTo>
                  <a:lnTo>
                    <a:pt x="25396" y="502746"/>
                  </a:lnTo>
                  <a:lnTo>
                    <a:pt x="21905" y="501476"/>
                  </a:lnTo>
                  <a:lnTo>
                    <a:pt x="18730" y="499889"/>
                  </a:lnTo>
                  <a:lnTo>
                    <a:pt x="15873" y="498302"/>
                  </a:lnTo>
                  <a:lnTo>
                    <a:pt x="13333" y="496080"/>
                  </a:lnTo>
                  <a:lnTo>
                    <a:pt x="10794" y="494176"/>
                  </a:lnTo>
                  <a:lnTo>
                    <a:pt x="8572" y="491637"/>
                  </a:lnTo>
                  <a:lnTo>
                    <a:pt x="6984" y="488780"/>
                  </a:lnTo>
                  <a:lnTo>
                    <a:pt x="5080" y="485924"/>
                  </a:lnTo>
                  <a:lnTo>
                    <a:pt x="3810" y="482750"/>
                  </a:lnTo>
                  <a:lnTo>
                    <a:pt x="2857" y="479576"/>
                  </a:lnTo>
                  <a:lnTo>
                    <a:pt x="1588" y="476720"/>
                  </a:lnTo>
                  <a:lnTo>
                    <a:pt x="953" y="473228"/>
                  </a:lnTo>
                  <a:lnTo>
                    <a:pt x="318" y="469737"/>
                  </a:lnTo>
                  <a:lnTo>
                    <a:pt x="0" y="462120"/>
                  </a:lnTo>
                  <a:lnTo>
                    <a:pt x="318" y="454502"/>
                  </a:lnTo>
                  <a:lnTo>
                    <a:pt x="1270" y="447202"/>
                  </a:lnTo>
                  <a:lnTo>
                    <a:pt x="3175" y="439902"/>
                  </a:lnTo>
                  <a:lnTo>
                    <a:pt x="5397" y="432602"/>
                  </a:lnTo>
                  <a:lnTo>
                    <a:pt x="8254" y="425937"/>
                  </a:lnTo>
                  <a:lnTo>
                    <a:pt x="12064" y="419589"/>
                  </a:lnTo>
                  <a:lnTo>
                    <a:pt x="14286" y="416733"/>
                  </a:lnTo>
                  <a:lnTo>
                    <a:pt x="16508" y="414194"/>
                  </a:lnTo>
                  <a:lnTo>
                    <a:pt x="64126" y="357381"/>
                  </a:lnTo>
                  <a:lnTo>
                    <a:pt x="111426" y="303107"/>
                  </a:lnTo>
                  <a:lnTo>
                    <a:pt x="152694" y="256134"/>
                  </a:lnTo>
                  <a:lnTo>
                    <a:pt x="169202" y="237408"/>
                  </a:lnTo>
                  <a:lnTo>
                    <a:pt x="182852" y="223125"/>
                  </a:lnTo>
                  <a:lnTo>
                    <a:pt x="195550" y="210112"/>
                  </a:lnTo>
                  <a:lnTo>
                    <a:pt x="208248" y="198686"/>
                  </a:lnTo>
                  <a:lnTo>
                    <a:pt x="220311" y="187895"/>
                  </a:lnTo>
                  <a:lnTo>
                    <a:pt x="232692" y="178373"/>
                  </a:lnTo>
                  <a:lnTo>
                    <a:pt x="244438" y="170121"/>
                  </a:lnTo>
                  <a:lnTo>
                    <a:pt x="255549" y="162186"/>
                  </a:lnTo>
                  <a:lnTo>
                    <a:pt x="266659" y="155204"/>
                  </a:lnTo>
                  <a:lnTo>
                    <a:pt x="277135" y="149491"/>
                  </a:lnTo>
                  <a:lnTo>
                    <a:pt x="287294" y="144095"/>
                  </a:lnTo>
                  <a:lnTo>
                    <a:pt x="297135" y="139652"/>
                  </a:lnTo>
                  <a:lnTo>
                    <a:pt x="306341" y="135843"/>
                  </a:lnTo>
                  <a:lnTo>
                    <a:pt x="314594" y="132669"/>
                  </a:lnTo>
                  <a:lnTo>
                    <a:pt x="322213" y="129813"/>
                  </a:lnTo>
                  <a:lnTo>
                    <a:pt x="329515" y="127273"/>
                  </a:lnTo>
                  <a:lnTo>
                    <a:pt x="341578" y="123782"/>
                  </a:lnTo>
                  <a:close/>
                  <a:moveTo>
                    <a:pt x="471415" y="100930"/>
                  </a:moveTo>
                  <a:lnTo>
                    <a:pt x="482209" y="100930"/>
                  </a:lnTo>
                  <a:lnTo>
                    <a:pt x="510462" y="101248"/>
                  </a:lnTo>
                  <a:lnTo>
                    <a:pt x="540302" y="101882"/>
                  </a:lnTo>
                  <a:lnTo>
                    <a:pt x="555222" y="102517"/>
                  </a:lnTo>
                  <a:lnTo>
                    <a:pt x="571095" y="103787"/>
                  </a:lnTo>
                  <a:lnTo>
                    <a:pt x="586968" y="105056"/>
                  </a:lnTo>
                  <a:lnTo>
                    <a:pt x="603158" y="106326"/>
                  </a:lnTo>
                  <a:lnTo>
                    <a:pt x="619982" y="108547"/>
                  </a:lnTo>
                  <a:lnTo>
                    <a:pt x="637125" y="111087"/>
                  </a:lnTo>
                  <a:lnTo>
                    <a:pt x="654902" y="113626"/>
                  </a:lnTo>
                  <a:lnTo>
                    <a:pt x="672679" y="117117"/>
                  </a:lnTo>
                  <a:lnTo>
                    <a:pt x="691092" y="121243"/>
                  </a:lnTo>
                  <a:lnTo>
                    <a:pt x="710456" y="125687"/>
                  </a:lnTo>
                  <a:lnTo>
                    <a:pt x="729821" y="130765"/>
                  </a:lnTo>
                  <a:lnTo>
                    <a:pt x="750137" y="136478"/>
                  </a:lnTo>
                  <a:lnTo>
                    <a:pt x="770772" y="142826"/>
                  </a:lnTo>
                  <a:lnTo>
                    <a:pt x="792041" y="150126"/>
                  </a:lnTo>
                  <a:lnTo>
                    <a:pt x="813945" y="158060"/>
                  </a:lnTo>
                  <a:lnTo>
                    <a:pt x="836484" y="166630"/>
                  </a:lnTo>
                  <a:lnTo>
                    <a:pt x="859976" y="176151"/>
                  </a:lnTo>
                  <a:lnTo>
                    <a:pt x="883467" y="186625"/>
                  </a:lnTo>
                  <a:lnTo>
                    <a:pt x="907911" y="198051"/>
                  </a:lnTo>
                  <a:lnTo>
                    <a:pt x="933624" y="210112"/>
                  </a:lnTo>
                  <a:lnTo>
                    <a:pt x="959338" y="223443"/>
                  </a:lnTo>
                  <a:lnTo>
                    <a:pt x="986321" y="237725"/>
                  </a:lnTo>
                  <a:lnTo>
                    <a:pt x="1013939" y="252960"/>
                  </a:lnTo>
                  <a:lnTo>
                    <a:pt x="1042192" y="269464"/>
                  </a:lnTo>
                  <a:lnTo>
                    <a:pt x="1071398" y="286921"/>
                  </a:lnTo>
                  <a:lnTo>
                    <a:pt x="1101556" y="305964"/>
                  </a:lnTo>
                  <a:lnTo>
                    <a:pt x="1132349" y="325642"/>
                  </a:lnTo>
                  <a:lnTo>
                    <a:pt x="1164094" y="346590"/>
                  </a:lnTo>
                  <a:lnTo>
                    <a:pt x="1164094" y="500524"/>
                  </a:lnTo>
                  <a:lnTo>
                    <a:pt x="1137745" y="519250"/>
                  </a:lnTo>
                  <a:lnTo>
                    <a:pt x="1112032" y="536706"/>
                  </a:lnTo>
                  <a:lnTo>
                    <a:pt x="1086318" y="552893"/>
                  </a:lnTo>
                  <a:lnTo>
                    <a:pt x="1060287" y="568763"/>
                  </a:lnTo>
                  <a:lnTo>
                    <a:pt x="1034891" y="583363"/>
                  </a:lnTo>
                  <a:lnTo>
                    <a:pt x="1009812" y="597010"/>
                  </a:lnTo>
                  <a:lnTo>
                    <a:pt x="984416" y="610023"/>
                  </a:lnTo>
                  <a:lnTo>
                    <a:pt x="959973" y="622084"/>
                  </a:lnTo>
                  <a:lnTo>
                    <a:pt x="935211" y="633193"/>
                  </a:lnTo>
                  <a:lnTo>
                    <a:pt x="911085" y="643667"/>
                  </a:lnTo>
                  <a:lnTo>
                    <a:pt x="887594" y="653823"/>
                  </a:lnTo>
                  <a:lnTo>
                    <a:pt x="863785" y="663027"/>
                  </a:lnTo>
                  <a:lnTo>
                    <a:pt x="840294" y="671280"/>
                  </a:lnTo>
                  <a:lnTo>
                    <a:pt x="817437" y="679214"/>
                  </a:lnTo>
                  <a:lnTo>
                    <a:pt x="794898" y="686197"/>
                  </a:lnTo>
                  <a:lnTo>
                    <a:pt x="772994" y="692545"/>
                  </a:lnTo>
                  <a:lnTo>
                    <a:pt x="750772" y="698258"/>
                  </a:lnTo>
                  <a:lnTo>
                    <a:pt x="729503" y="703971"/>
                  </a:lnTo>
                  <a:lnTo>
                    <a:pt x="708551" y="708414"/>
                  </a:lnTo>
                  <a:lnTo>
                    <a:pt x="687917" y="712858"/>
                  </a:lnTo>
                  <a:lnTo>
                    <a:pt x="668235" y="716349"/>
                  </a:lnTo>
                  <a:lnTo>
                    <a:pt x="648553" y="719840"/>
                  </a:lnTo>
                  <a:lnTo>
                    <a:pt x="629189" y="722697"/>
                  </a:lnTo>
                  <a:lnTo>
                    <a:pt x="610776" y="725236"/>
                  </a:lnTo>
                  <a:lnTo>
                    <a:pt x="592682" y="727140"/>
                  </a:lnTo>
                  <a:lnTo>
                    <a:pt x="575222" y="729045"/>
                  </a:lnTo>
                  <a:lnTo>
                    <a:pt x="558079" y="730314"/>
                  </a:lnTo>
                  <a:lnTo>
                    <a:pt x="541572" y="731584"/>
                  </a:lnTo>
                  <a:lnTo>
                    <a:pt x="526017" y="732218"/>
                  </a:lnTo>
                  <a:lnTo>
                    <a:pt x="510779" y="732853"/>
                  </a:lnTo>
                  <a:lnTo>
                    <a:pt x="482209" y="733171"/>
                  </a:lnTo>
                  <a:lnTo>
                    <a:pt x="471098" y="733171"/>
                  </a:lnTo>
                  <a:lnTo>
                    <a:pt x="459987" y="732536"/>
                  </a:lnTo>
                  <a:lnTo>
                    <a:pt x="448876" y="731901"/>
                  </a:lnTo>
                  <a:lnTo>
                    <a:pt x="437131" y="730631"/>
                  </a:lnTo>
                  <a:lnTo>
                    <a:pt x="425702" y="729362"/>
                  </a:lnTo>
                  <a:lnTo>
                    <a:pt x="414274" y="728092"/>
                  </a:lnTo>
                  <a:lnTo>
                    <a:pt x="402528" y="725871"/>
                  </a:lnTo>
                  <a:lnTo>
                    <a:pt x="390783" y="723649"/>
                  </a:lnTo>
                  <a:lnTo>
                    <a:pt x="379354" y="721427"/>
                  </a:lnTo>
                  <a:lnTo>
                    <a:pt x="367609" y="718571"/>
                  </a:lnTo>
                  <a:lnTo>
                    <a:pt x="356181" y="715397"/>
                  </a:lnTo>
                  <a:lnTo>
                    <a:pt x="344752" y="711905"/>
                  </a:lnTo>
                  <a:lnTo>
                    <a:pt x="333007" y="708097"/>
                  </a:lnTo>
                  <a:lnTo>
                    <a:pt x="321578" y="703971"/>
                  </a:lnTo>
                  <a:lnTo>
                    <a:pt x="310468" y="699210"/>
                  </a:lnTo>
                  <a:lnTo>
                    <a:pt x="299357" y="694766"/>
                  </a:lnTo>
                  <a:lnTo>
                    <a:pt x="288563" y="689688"/>
                  </a:lnTo>
                  <a:lnTo>
                    <a:pt x="277135" y="684293"/>
                  </a:lnTo>
                  <a:lnTo>
                    <a:pt x="266659" y="678580"/>
                  </a:lnTo>
                  <a:lnTo>
                    <a:pt x="256183" y="672549"/>
                  </a:lnTo>
                  <a:lnTo>
                    <a:pt x="246342" y="666201"/>
                  </a:lnTo>
                  <a:lnTo>
                    <a:pt x="236184" y="659536"/>
                  </a:lnTo>
                  <a:lnTo>
                    <a:pt x="226343" y="652554"/>
                  </a:lnTo>
                  <a:lnTo>
                    <a:pt x="216502" y="645254"/>
                  </a:lnTo>
                  <a:lnTo>
                    <a:pt x="207296" y="637636"/>
                  </a:lnTo>
                  <a:lnTo>
                    <a:pt x="198407" y="629067"/>
                  </a:lnTo>
                  <a:lnTo>
                    <a:pt x="189836" y="620815"/>
                  </a:lnTo>
                  <a:lnTo>
                    <a:pt x="181582" y="611928"/>
                  </a:lnTo>
                  <a:lnTo>
                    <a:pt x="173646" y="603041"/>
                  </a:lnTo>
                  <a:lnTo>
                    <a:pt x="166345" y="593519"/>
                  </a:lnTo>
                  <a:lnTo>
                    <a:pt x="158726" y="583680"/>
                  </a:lnTo>
                  <a:lnTo>
                    <a:pt x="152377" y="573524"/>
                  </a:lnTo>
                  <a:lnTo>
                    <a:pt x="163170" y="572889"/>
                  </a:lnTo>
                  <a:lnTo>
                    <a:pt x="173964" y="571937"/>
                  </a:lnTo>
                  <a:lnTo>
                    <a:pt x="184439" y="570984"/>
                  </a:lnTo>
                  <a:lnTo>
                    <a:pt x="194598" y="569397"/>
                  </a:lnTo>
                  <a:lnTo>
                    <a:pt x="204121" y="567811"/>
                  </a:lnTo>
                  <a:lnTo>
                    <a:pt x="213645" y="565906"/>
                  </a:lnTo>
                  <a:lnTo>
                    <a:pt x="222851" y="564002"/>
                  </a:lnTo>
                  <a:lnTo>
                    <a:pt x="231422" y="561463"/>
                  </a:lnTo>
                  <a:lnTo>
                    <a:pt x="239993" y="558924"/>
                  </a:lnTo>
                  <a:lnTo>
                    <a:pt x="247930" y="556067"/>
                  </a:lnTo>
                  <a:lnTo>
                    <a:pt x="255866" y="553528"/>
                  </a:lnTo>
                  <a:lnTo>
                    <a:pt x="263802" y="550354"/>
                  </a:lnTo>
                  <a:lnTo>
                    <a:pt x="271104" y="547180"/>
                  </a:lnTo>
                  <a:lnTo>
                    <a:pt x="278088" y="543689"/>
                  </a:lnTo>
                  <a:lnTo>
                    <a:pt x="284754" y="540198"/>
                  </a:lnTo>
                  <a:lnTo>
                    <a:pt x="291103" y="536706"/>
                  </a:lnTo>
                  <a:lnTo>
                    <a:pt x="297135" y="532898"/>
                  </a:lnTo>
                  <a:lnTo>
                    <a:pt x="303166" y="528454"/>
                  </a:lnTo>
                  <a:lnTo>
                    <a:pt x="309198" y="524328"/>
                  </a:lnTo>
                  <a:lnTo>
                    <a:pt x="314277" y="520202"/>
                  </a:lnTo>
                  <a:lnTo>
                    <a:pt x="319674" y="515759"/>
                  </a:lnTo>
                  <a:lnTo>
                    <a:pt x="324435" y="510998"/>
                  </a:lnTo>
                  <a:lnTo>
                    <a:pt x="329197" y="506554"/>
                  </a:lnTo>
                  <a:lnTo>
                    <a:pt x="333959" y="502111"/>
                  </a:lnTo>
                  <a:lnTo>
                    <a:pt x="338086" y="497033"/>
                  </a:lnTo>
                  <a:lnTo>
                    <a:pt x="342213" y="492272"/>
                  </a:lnTo>
                  <a:lnTo>
                    <a:pt x="346022" y="487194"/>
                  </a:lnTo>
                  <a:lnTo>
                    <a:pt x="349514" y="482115"/>
                  </a:lnTo>
                  <a:lnTo>
                    <a:pt x="356498" y="471641"/>
                  </a:lnTo>
                  <a:lnTo>
                    <a:pt x="362530" y="460850"/>
                  </a:lnTo>
                  <a:lnTo>
                    <a:pt x="367609" y="450059"/>
                  </a:lnTo>
                  <a:lnTo>
                    <a:pt x="372371" y="439268"/>
                  </a:lnTo>
                  <a:lnTo>
                    <a:pt x="376497" y="428159"/>
                  </a:lnTo>
                  <a:lnTo>
                    <a:pt x="379989" y="416733"/>
                  </a:lnTo>
                  <a:lnTo>
                    <a:pt x="382846" y="405624"/>
                  </a:lnTo>
                  <a:lnTo>
                    <a:pt x="385069" y="394516"/>
                  </a:lnTo>
                  <a:lnTo>
                    <a:pt x="387291" y="383724"/>
                  </a:lnTo>
                  <a:lnTo>
                    <a:pt x="388561" y="372933"/>
                  </a:lnTo>
                  <a:lnTo>
                    <a:pt x="390148" y="362142"/>
                  </a:lnTo>
                  <a:lnTo>
                    <a:pt x="391100" y="351985"/>
                  </a:lnTo>
                  <a:lnTo>
                    <a:pt x="391418" y="341829"/>
                  </a:lnTo>
                  <a:lnTo>
                    <a:pt x="392053" y="331990"/>
                  </a:lnTo>
                  <a:lnTo>
                    <a:pt x="392370" y="313899"/>
                  </a:lnTo>
                  <a:lnTo>
                    <a:pt x="392370" y="297712"/>
                  </a:lnTo>
                  <a:lnTo>
                    <a:pt x="392370" y="110769"/>
                  </a:lnTo>
                  <a:lnTo>
                    <a:pt x="404116" y="108547"/>
                  </a:lnTo>
                  <a:lnTo>
                    <a:pt x="415226" y="106326"/>
                  </a:lnTo>
                  <a:lnTo>
                    <a:pt x="426655" y="104739"/>
                  </a:lnTo>
                  <a:lnTo>
                    <a:pt x="438083" y="103152"/>
                  </a:lnTo>
                  <a:lnTo>
                    <a:pt x="449194" y="102200"/>
                  </a:lnTo>
                  <a:lnTo>
                    <a:pt x="460305" y="101565"/>
                  </a:lnTo>
                  <a:lnTo>
                    <a:pt x="471415" y="100930"/>
                  </a:lnTo>
                  <a:close/>
                  <a:moveTo>
                    <a:pt x="527922" y="0"/>
                  </a:moveTo>
                  <a:lnTo>
                    <a:pt x="538080" y="0"/>
                  </a:lnTo>
                  <a:lnTo>
                    <a:pt x="553635" y="318"/>
                  </a:lnTo>
                  <a:lnTo>
                    <a:pt x="568873" y="635"/>
                  </a:lnTo>
                  <a:lnTo>
                    <a:pt x="584745" y="1270"/>
                  </a:lnTo>
                  <a:lnTo>
                    <a:pt x="600935" y="2539"/>
                  </a:lnTo>
                  <a:lnTo>
                    <a:pt x="617125" y="3809"/>
                  </a:lnTo>
                  <a:lnTo>
                    <a:pt x="633950" y="6031"/>
                  </a:lnTo>
                  <a:lnTo>
                    <a:pt x="651093" y="7935"/>
                  </a:lnTo>
                  <a:lnTo>
                    <a:pt x="668552" y="10791"/>
                  </a:lnTo>
                  <a:lnTo>
                    <a:pt x="686012" y="13648"/>
                  </a:lnTo>
                  <a:lnTo>
                    <a:pt x="704107" y="17457"/>
                  </a:lnTo>
                  <a:lnTo>
                    <a:pt x="722519" y="21265"/>
                  </a:lnTo>
                  <a:lnTo>
                    <a:pt x="741566" y="26026"/>
                  </a:lnTo>
                  <a:lnTo>
                    <a:pt x="760613" y="31104"/>
                  </a:lnTo>
                  <a:lnTo>
                    <a:pt x="780295" y="36817"/>
                  </a:lnTo>
                  <a:lnTo>
                    <a:pt x="800612" y="43165"/>
                  </a:lnTo>
                  <a:lnTo>
                    <a:pt x="820612" y="50148"/>
                  </a:lnTo>
                  <a:lnTo>
                    <a:pt x="841563" y="57448"/>
                  </a:lnTo>
                  <a:lnTo>
                    <a:pt x="863467" y="66017"/>
                  </a:lnTo>
                  <a:lnTo>
                    <a:pt x="885372" y="74587"/>
                  </a:lnTo>
                  <a:lnTo>
                    <a:pt x="907593" y="84108"/>
                  </a:lnTo>
                  <a:lnTo>
                    <a:pt x="930767" y="94582"/>
                  </a:lnTo>
                  <a:lnTo>
                    <a:pt x="954258" y="105691"/>
                  </a:lnTo>
                  <a:lnTo>
                    <a:pt x="978385" y="117752"/>
                  </a:lnTo>
                  <a:lnTo>
                    <a:pt x="1002829" y="130130"/>
                  </a:lnTo>
                  <a:lnTo>
                    <a:pt x="1027907" y="143460"/>
                  </a:lnTo>
                  <a:lnTo>
                    <a:pt x="1053621" y="157743"/>
                  </a:lnTo>
                  <a:lnTo>
                    <a:pt x="1080287" y="173295"/>
                  </a:lnTo>
                  <a:lnTo>
                    <a:pt x="1107270" y="189164"/>
                  </a:lnTo>
                  <a:lnTo>
                    <a:pt x="1134571" y="205986"/>
                  </a:lnTo>
                  <a:lnTo>
                    <a:pt x="1163141" y="223760"/>
                  </a:lnTo>
                  <a:lnTo>
                    <a:pt x="1191712" y="242486"/>
                  </a:lnTo>
                  <a:lnTo>
                    <a:pt x="1221235" y="262482"/>
                  </a:lnTo>
                  <a:lnTo>
                    <a:pt x="1183776" y="298981"/>
                  </a:lnTo>
                  <a:lnTo>
                    <a:pt x="1152665" y="278034"/>
                  </a:lnTo>
                  <a:lnTo>
                    <a:pt x="1121873" y="258355"/>
                  </a:lnTo>
                  <a:lnTo>
                    <a:pt x="1092350" y="240264"/>
                  </a:lnTo>
                  <a:lnTo>
                    <a:pt x="1063462" y="222808"/>
                  </a:lnTo>
                  <a:lnTo>
                    <a:pt x="1035526" y="206304"/>
                  </a:lnTo>
                  <a:lnTo>
                    <a:pt x="1007908" y="191386"/>
                  </a:lnTo>
                  <a:lnTo>
                    <a:pt x="981242" y="177104"/>
                  </a:lnTo>
                  <a:lnTo>
                    <a:pt x="955528" y="163773"/>
                  </a:lnTo>
                  <a:lnTo>
                    <a:pt x="930132" y="151395"/>
                  </a:lnTo>
                  <a:lnTo>
                    <a:pt x="905371" y="140286"/>
                  </a:lnTo>
                  <a:lnTo>
                    <a:pt x="881562" y="129813"/>
                  </a:lnTo>
                  <a:lnTo>
                    <a:pt x="858071" y="119974"/>
                  </a:lnTo>
                  <a:lnTo>
                    <a:pt x="834897" y="111404"/>
                  </a:lnTo>
                  <a:lnTo>
                    <a:pt x="812675" y="102834"/>
                  </a:lnTo>
                  <a:lnTo>
                    <a:pt x="791089" y="95534"/>
                  </a:lnTo>
                  <a:lnTo>
                    <a:pt x="769819" y="88869"/>
                  </a:lnTo>
                  <a:lnTo>
                    <a:pt x="749185" y="83156"/>
                  </a:lnTo>
                  <a:lnTo>
                    <a:pt x="728868" y="77761"/>
                  </a:lnTo>
                  <a:lnTo>
                    <a:pt x="708869" y="73000"/>
                  </a:lnTo>
                  <a:lnTo>
                    <a:pt x="689822" y="68874"/>
                  </a:lnTo>
                  <a:lnTo>
                    <a:pt x="670457" y="64748"/>
                  </a:lnTo>
                  <a:lnTo>
                    <a:pt x="652045" y="61891"/>
                  </a:lnTo>
                  <a:lnTo>
                    <a:pt x="633950" y="59035"/>
                  </a:lnTo>
                  <a:lnTo>
                    <a:pt x="615856" y="56813"/>
                  </a:lnTo>
                  <a:lnTo>
                    <a:pt x="598396" y="54909"/>
                  </a:lnTo>
                  <a:lnTo>
                    <a:pt x="581253" y="53322"/>
                  </a:lnTo>
                  <a:lnTo>
                    <a:pt x="564111" y="52369"/>
                  </a:lnTo>
                  <a:lnTo>
                    <a:pt x="547286" y="51417"/>
                  </a:lnTo>
                  <a:lnTo>
                    <a:pt x="530779" y="50465"/>
                  </a:lnTo>
                  <a:lnTo>
                    <a:pt x="514271" y="50148"/>
                  </a:lnTo>
                  <a:lnTo>
                    <a:pt x="482209" y="49830"/>
                  </a:lnTo>
                  <a:lnTo>
                    <a:pt x="472368" y="50148"/>
                  </a:lnTo>
                  <a:lnTo>
                    <a:pt x="462527" y="50465"/>
                  </a:lnTo>
                  <a:lnTo>
                    <a:pt x="452051" y="51417"/>
                  </a:lnTo>
                  <a:lnTo>
                    <a:pt x="441575" y="52369"/>
                  </a:lnTo>
                  <a:lnTo>
                    <a:pt x="420623" y="54909"/>
                  </a:lnTo>
                  <a:lnTo>
                    <a:pt x="399671" y="58400"/>
                  </a:lnTo>
                  <a:lnTo>
                    <a:pt x="379672" y="62209"/>
                  </a:lnTo>
                  <a:lnTo>
                    <a:pt x="360307" y="66335"/>
                  </a:lnTo>
                  <a:lnTo>
                    <a:pt x="342848" y="70461"/>
                  </a:lnTo>
                  <a:lnTo>
                    <a:pt x="327292" y="74587"/>
                  </a:lnTo>
                  <a:lnTo>
                    <a:pt x="333959" y="68239"/>
                  </a:lnTo>
                  <a:lnTo>
                    <a:pt x="340943" y="62526"/>
                  </a:lnTo>
                  <a:lnTo>
                    <a:pt x="347927" y="56813"/>
                  </a:lnTo>
                  <a:lnTo>
                    <a:pt x="354593" y="51735"/>
                  </a:lnTo>
                  <a:lnTo>
                    <a:pt x="361577" y="46656"/>
                  </a:lnTo>
                  <a:lnTo>
                    <a:pt x="368879" y="42213"/>
                  </a:lnTo>
                  <a:lnTo>
                    <a:pt x="375863" y="38087"/>
                  </a:lnTo>
                  <a:lnTo>
                    <a:pt x="382846" y="34278"/>
                  </a:lnTo>
                  <a:lnTo>
                    <a:pt x="390148" y="30470"/>
                  </a:lnTo>
                  <a:lnTo>
                    <a:pt x="397132" y="27296"/>
                  </a:lnTo>
                  <a:lnTo>
                    <a:pt x="404433" y="24122"/>
                  </a:lnTo>
                  <a:lnTo>
                    <a:pt x="411417" y="20948"/>
                  </a:lnTo>
                  <a:lnTo>
                    <a:pt x="418718" y="18409"/>
                  </a:lnTo>
                  <a:lnTo>
                    <a:pt x="425702" y="15870"/>
                  </a:lnTo>
                  <a:lnTo>
                    <a:pt x="439988" y="11744"/>
                  </a:lnTo>
                  <a:lnTo>
                    <a:pt x="453638" y="8252"/>
                  </a:lnTo>
                  <a:lnTo>
                    <a:pt x="467288" y="5396"/>
                  </a:lnTo>
                  <a:lnTo>
                    <a:pt x="480621" y="3491"/>
                  </a:lnTo>
                  <a:lnTo>
                    <a:pt x="493002" y="1905"/>
                  </a:lnTo>
                  <a:lnTo>
                    <a:pt x="505383" y="952"/>
                  </a:lnTo>
                  <a:lnTo>
                    <a:pt x="517128" y="318"/>
                  </a:lnTo>
                  <a:lnTo>
                    <a:pt x="5279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 name="鱼"/>
            <p:cNvSpPr/>
            <p:nvPr/>
          </p:nvSpPr>
          <p:spPr bwMode="auto">
            <a:xfrm>
              <a:off x="145" y="6010"/>
              <a:ext cx="1092" cy="630"/>
            </a:xfrm>
            <a:custGeom>
              <a:avLst/>
              <a:gdLst>
                <a:gd name="T0" fmla="*/ 30616 w 5600"/>
                <a:gd name="T1" fmla="*/ 665836 h 4472"/>
                <a:gd name="T2" fmla="*/ 121444 w 5600"/>
                <a:gd name="T3" fmla="*/ 472485 h 4472"/>
                <a:gd name="T4" fmla="*/ 227239 w 5600"/>
                <a:gd name="T5" fmla="*/ 315217 h 4472"/>
                <a:gd name="T6" fmla="*/ 330654 w 5600"/>
                <a:gd name="T7" fmla="*/ 203223 h 4472"/>
                <a:gd name="T8" fmla="*/ 457880 w 5600"/>
                <a:gd name="T9" fmla="*/ 102122 h 4472"/>
                <a:gd name="T10" fmla="*/ 658926 w 5600"/>
                <a:gd name="T11" fmla="*/ 40849 h 4472"/>
                <a:gd name="T12" fmla="*/ 941274 w 5600"/>
                <a:gd name="T13" fmla="*/ 7489 h 4472"/>
                <a:gd name="T14" fmla="*/ 1310708 w 5600"/>
                <a:gd name="T15" fmla="*/ 4766 h 4472"/>
                <a:gd name="T16" fmla="*/ 1510733 w 5600"/>
                <a:gd name="T17" fmla="*/ 25871 h 4472"/>
                <a:gd name="T18" fmla="*/ 1589654 w 5600"/>
                <a:gd name="T19" fmla="*/ 60933 h 4472"/>
                <a:gd name="T20" fmla="*/ 1504270 w 5600"/>
                <a:gd name="T21" fmla="*/ 154545 h 4472"/>
                <a:gd name="T22" fmla="*/ 1458346 w 5600"/>
                <a:gd name="T23" fmla="*/ 241349 h 4472"/>
                <a:gd name="T24" fmla="*/ 1435554 w 5600"/>
                <a:gd name="T25" fmla="*/ 338365 h 4472"/>
                <a:gd name="T26" fmla="*/ 1441677 w 5600"/>
                <a:gd name="T27" fmla="*/ 453763 h 4472"/>
                <a:gd name="T28" fmla="*/ 1487941 w 5600"/>
                <a:gd name="T29" fmla="*/ 586181 h 4472"/>
                <a:gd name="T30" fmla="*/ 1555977 w 5600"/>
                <a:gd name="T31" fmla="*/ 652220 h 4472"/>
                <a:gd name="T32" fmla="*/ 1626394 w 5600"/>
                <a:gd name="T33" fmla="*/ 557246 h 4472"/>
                <a:gd name="T34" fmla="*/ 1718582 w 5600"/>
                <a:gd name="T35" fmla="*/ 480314 h 4472"/>
                <a:gd name="T36" fmla="*/ 1823017 w 5600"/>
                <a:gd name="T37" fmla="*/ 428572 h 4472"/>
                <a:gd name="T38" fmla="*/ 1900578 w 5600"/>
                <a:gd name="T39" fmla="*/ 427211 h 4472"/>
                <a:gd name="T40" fmla="*/ 1868601 w 5600"/>
                <a:gd name="T41" fmla="*/ 613073 h 4472"/>
                <a:gd name="T42" fmla="*/ 1859416 w 5600"/>
                <a:gd name="T43" fmla="*/ 832635 h 4472"/>
                <a:gd name="T44" fmla="*/ 1883909 w 5600"/>
                <a:gd name="T45" fmla="*/ 1033476 h 4472"/>
                <a:gd name="T46" fmla="*/ 1877786 w 5600"/>
                <a:gd name="T47" fmla="*/ 1107344 h 4472"/>
                <a:gd name="T48" fmla="*/ 1769949 w 5600"/>
                <a:gd name="T49" fmla="*/ 1071261 h 4472"/>
                <a:gd name="T50" fmla="*/ 1670277 w 5600"/>
                <a:gd name="T51" fmla="*/ 1006583 h 4472"/>
                <a:gd name="T52" fmla="*/ 1587954 w 5600"/>
                <a:gd name="T53" fmla="*/ 919439 h 4472"/>
                <a:gd name="T54" fmla="*/ 1530123 w 5600"/>
                <a:gd name="T55" fmla="*/ 862932 h 4472"/>
                <a:gd name="T56" fmla="*/ 1459026 w 5600"/>
                <a:gd name="T57" fmla="*/ 1004541 h 4472"/>
                <a:gd name="T58" fmla="*/ 1434193 w 5600"/>
                <a:gd name="T59" fmla="*/ 1128449 h 4472"/>
                <a:gd name="T60" fmla="*/ 1443718 w 5600"/>
                <a:gd name="T61" fmla="*/ 1234656 h 4472"/>
                <a:gd name="T62" fmla="*/ 1477055 w 5600"/>
                <a:gd name="T63" fmla="*/ 1322822 h 4472"/>
                <a:gd name="T64" fmla="*/ 1550534 w 5600"/>
                <a:gd name="T65" fmla="*/ 1424603 h 4472"/>
                <a:gd name="T66" fmla="*/ 1611766 w 5600"/>
                <a:gd name="T67" fmla="*/ 1478047 h 4472"/>
                <a:gd name="T68" fmla="*/ 1410040 w 5600"/>
                <a:gd name="T69" fmla="*/ 1509365 h 4472"/>
                <a:gd name="T70" fmla="*/ 1118507 w 5600"/>
                <a:gd name="T71" fmla="*/ 1521960 h 4472"/>
                <a:gd name="T72" fmla="*/ 785813 w 5600"/>
                <a:gd name="T73" fmla="*/ 1499152 h 4472"/>
                <a:gd name="T74" fmla="*/ 512309 w 5600"/>
                <a:gd name="T75" fmla="*/ 1452857 h 4472"/>
                <a:gd name="T76" fmla="*/ 391205 w 5600"/>
                <a:gd name="T77" fmla="*/ 1371159 h 4472"/>
                <a:gd name="T78" fmla="*/ 276225 w 5600"/>
                <a:gd name="T79" fmla="*/ 1263931 h 4472"/>
                <a:gd name="T80" fmla="*/ 184377 w 5600"/>
                <a:gd name="T81" fmla="*/ 1149554 h 4472"/>
                <a:gd name="T82" fmla="*/ 67355 w 5600"/>
                <a:gd name="T83" fmla="*/ 944629 h 4472"/>
                <a:gd name="T84" fmla="*/ 5443 w 5600"/>
                <a:gd name="T85" fmla="*/ 781574 h 4472"/>
                <a:gd name="T86" fmla="*/ 401411 w 5600"/>
                <a:gd name="T87" fmla="*/ 396915 h 4472"/>
                <a:gd name="T88" fmla="*/ 335416 w 5600"/>
                <a:gd name="T89" fmla="*/ 421083 h 4472"/>
                <a:gd name="T90" fmla="*/ 284049 w 5600"/>
                <a:gd name="T91" fmla="*/ 467379 h 4472"/>
                <a:gd name="T92" fmla="*/ 254113 w 5600"/>
                <a:gd name="T93" fmla="*/ 530014 h 4472"/>
                <a:gd name="T94" fmla="*/ 249351 w 5600"/>
                <a:gd name="T95" fmla="*/ 593670 h 4472"/>
                <a:gd name="T96" fmla="*/ 270442 w 5600"/>
                <a:gd name="T97" fmla="*/ 661070 h 4472"/>
                <a:gd name="T98" fmla="*/ 313985 w 5600"/>
                <a:gd name="T99" fmla="*/ 714514 h 4472"/>
                <a:gd name="T100" fmla="*/ 374877 w 5600"/>
                <a:gd name="T101" fmla="*/ 747534 h 4472"/>
                <a:gd name="T102" fmla="*/ 437810 w 5600"/>
                <a:gd name="T103" fmla="*/ 755363 h 4472"/>
                <a:gd name="T104" fmla="*/ 506866 w 5600"/>
                <a:gd name="T105" fmla="*/ 737662 h 4472"/>
                <a:gd name="T106" fmla="*/ 562315 w 5600"/>
                <a:gd name="T107" fmla="*/ 696473 h 4472"/>
                <a:gd name="T108" fmla="*/ 598034 w 5600"/>
                <a:gd name="T109" fmla="*/ 637242 h 4472"/>
                <a:gd name="T110" fmla="*/ 609260 w 5600"/>
                <a:gd name="T111" fmla="*/ 575288 h 4472"/>
                <a:gd name="T112" fmla="*/ 595313 w 5600"/>
                <a:gd name="T113" fmla="*/ 504824 h 4472"/>
                <a:gd name="T114" fmla="*/ 556532 w 5600"/>
                <a:gd name="T115" fmla="*/ 447635 h 4472"/>
                <a:gd name="T116" fmla="*/ 498702 w 5600"/>
                <a:gd name="T117" fmla="*/ 408829 h 4472"/>
                <a:gd name="T118" fmla="*/ 428625 w 5600"/>
                <a:gd name="T119" fmla="*/ 394872 h 4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00" h="4472">
                  <a:moveTo>
                    <a:pt x="0" y="2236"/>
                  </a:moveTo>
                  <a:lnTo>
                    <a:pt x="0" y="2236"/>
                  </a:lnTo>
                  <a:lnTo>
                    <a:pt x="4" y="2220"/>
                  </a:lnTo>
                  <a:lnTo>
                    <a:pt x="16" y="2176"/>
                  </a:lnTo>
                  <a:lnTo>
                    <a:pt x="38" y="2105"/>
                  </a:lnTo>
                  <a:lnTo>
                    <a:pt x="53" y="2061"/>
                  </a:lnTo>
                  <a:lnTo>
                    <a:pt x="70" y="2012"/>
                  </a:lnTo>
                  <a:lnTo>
                    <a:pt x="90" y="1956"/>
                  </a:lnTo>
                  <a:lnTo>
                    <a:pt x="112" y="1898"/>
                  </a:lnTo>
                  <a:lnTo>
                    <a:pt x="138" y="1835"/>
                  </a:lnTo>
                  <a:lnTo>
                    <a:pt x="167" y="1768"/>
                  </a:lnTo>
                  <a:lnTo>
                    <a:pt x="198" y="1697"/>
                  </a:lnTo>
                  <a:lnTo>
                    <a:pt x="233" y="1623"/>
                  </a:lnTo>
                  <a:lnTo>
                    <a:pt x="271" y="1547"/>
                  </a:lnTo>
                  <a:lnTo>
                    <a:pt x="312" y="1467"/>
                  </a:lnTo>
                  <a:lnTo>
                    <a:pt x="357" y="1388"/>
                  </a:lnTo>
                  <a:lnTo>
                    <a:pt x="405" y="1306"/>
                  </a:lnTo>
                  <a:lnTo>
                    <a:pt x="458" y="1221"/>
                  </a:lnTo>
                  <a:lnTo>
                    <a:pt x="513" y="1138"/>
                  </a:lnTo>
                  <a:lnTo>
                    <a:pt x="542" y="1095"/>
                  </a:lnTo>
                  <a:lnTo>
                    <a:pt x="573" y="1053"/>
                  </a:lnTo>
                  <a:lnTo>
                    <a:pt x="603" y="1010"/>
                  </a:lnTo>
                  <a:lnTo>
                    <a:pt x="635" y="968"/>
                  </a:lnTo>
                  <a:lnTo>
                    <a:pt x="668" y="926"/>
                  </a:lnTo>
                  <a:lnTo>
                    <a:pt x="703" y="884"/>
                  </a:lnTo>
                  <a:lnTo>
                    <a:pt x="738" y="842"/>
                  </a:lnTo>
                  <a:lnTo>
                    <a:pt x="775" y="801"/>
                  </a:lnTo>
                  <a:lnTo>
                    <a:pt x="812" y="759"/>
                  </a:lnTo>
                  <a:lnTo>
                    <a:pt x="850" y="717"/>
                  </a:lnTo>
                  <a:lnTo>
                    <a:pt x="890" y="677"/>
                  </a:lnTo>
                  <a:lnTo>
                    <a:pt x="931" y="636"/>
                  </a:lnTo>
                  <a:lnTo>
                    <a:pt x="972" y="597"/>
                  </a:lnTo>
                  <a:lnTo>
                    <a:pt x="1014" y="558"/>
                  </a:lnTo>
                  <a:lnTo>
                    <a:pt x="1058" y="519"/>
                  </a:lnTo>
                  <a:lnTo>
                    <a:pt x="1104" y="481"/>
                  </a:lnTo>
                  <a:lnTo>
                    <a:pt x="1150" y="444"/>
                  </a:lnTo>
                  <a:lnTo>
                    <a:pt x="1197" y="407"/>
                  </a:lnTo>
                  <a:lnTo>
                    <a:pt x="1246" y="370"/>
                  </a:lnTo>
                  <a:lnTo>
                    <a:pt x="1295" y="336"/>
                  </a:lnTo>
                  <a:lnTo>
                    <a:pt x="1346" y="300"/>
                  </a:lnTo>
                  <a:lnTo>
                    <a:pt x="1398" y="267"/>
                  </a:lnTo>
                  <a:lnTo>
                    <a:pt x="1452" y="235"/>
                  </a:lnTo>
                  <a:lnTo>
                    <a:pt x="1506" y="204"/>
                  </a:lnTo>
                  <a:lnTo>
                    <a:pt x="1579" y="186"/>
                  </a:lnTo>
                  <a:lnTo>
                    <a:pt x="1669" y="168"/>
                  </a:lnTo>
                  <a:lnTo>
                    <a:pt x="1789" y="146"/>
                  </a:lnTo>
                  <a:lnTo>
                    <a:pt x="1937" y="120"/>
                  </a:lnTo>
                  <a:lnTo>
                    <a:pt x="2022" y="107"/>
                  </a:lnTo>
                  <a:lnTo>
                    <a:pt x="2111" y="93"/>
                  </a:lnTo>
                  <a:lnTo>
                    <a:pt x="2208" y="80"/>
                  </a:lnTo>
                  <a:lnTo>
                    <a:pt x="2310" y="66"/>
                  </a:lnTo>
                  <a:lnTo>
                    <a:pt x="2418" y="54"/>
                  </a:lnTo>
                  <a:lnTo>
                    <a:pt x="2529" y="43"/>
                  </a:lnTo>
                  <a:lnTo>
                    <a:pt x="2646" y="32"/>
                  </a:lnTo>
                  <a:lnTo>
                    <a:pt x="2767" y="22"/>
                  </a:lnTo>
                  <a:lnTo>
                    <a:pt x="2892" y="15"/>
                  </a:lnTo>
                  <a:lnTo>
                    <a:pt x="3021" y="7"/>
                  </a:lnTo>
                  <a:lnTo>
                    <a:pt x="3153" y="4"/>
                  </a:lnTo>
                  <a:lnTo>
                    <a:pt x="3288" y="0"/>
                  </a:lnTo>
                  <a:lnTo>
                    <a:pt x="3426" y="0"/>
                  </a:lnTo>
                  <a:lnTo>
                    <a:pt x="3566" y="3"/>
                  </a:lnTo>
                  <a:lnTo>
                    <a:pt x="3708" y="6"/>
                  </a:lnTo>
                  <a:lnTo>
                    <a:pt x="3853" y="14"/>
                  </a:lnTo>
                  <a:lnTo>
                    <a:pt x="3925" y="19"/>
                  </a:lnTo>
                  <a:lnTo>
                    <a:pt x="3999" y="25"/>
                  </a:lnTo>
                  <a:lnTo>
                    <a:pt x="4071" y="31"/>
                  </a:lnTo>
                  <a:lnTo>
                    <a:pt x="4145" y="38"/>
                  </a:lnTo>
                  <a:lnTo>
                    <a:pt x="4218" y="47"/>
                  </a:lnTo>
                  <a:lnTo>
                    <a:pt x="4293" y="55"/>
                  </a:lnTo>
                  <a:lnTo>
                    <a:pt x="4367" y="66"/>
                  </a:lnTo>
                  <a:lnTo>
                    <a:pt x="4441" y="76"/>
                  </a:lnTo>
                  <a:lnTo>
                    <a:pt x="4515" y="88"/>
                  </a:lnTo>
                  <a:lnTo>
                    <a:pt x="4590" y="102"/>
                  </a:lnTo>
                  <a:lnTo>
                    <a:pt x="4663" y="115"/>
                  </a:lnTo>
                  <a:lnTo>
                    <a:pt x="4738" y="130"/>
                  </a:lnTo>
                  <a:lnTo>
                    <a:pt x="4726" y="139"/>
                  </a:lnTo>
                  <a:lnTo>
                    <a:pt x="4695" y="162"/>
                  </a:lnTo>
                  <a:lnTo>
                    <a:pt x="4673" y="179"/>
                  </a:lnTo>
                  <a:lnTo>
                    <a:pt x="4649" y="200"/>
                  </a:lnTo>
                  <a:lnTo>
                    <a:pt x="4620" y="226"/>
                  </a:lnTo>
                  <a:lnTo>
                    <a:pt x="4590" y="254"/>
                  </a:lnTo>
                  <a:lnTo>
                    <a:pt x="4558" y="287"/>
                  </a:lnTo>
                  <a:lnTo>
                    <a:pt x="4525" y="322"/>
                  </a:lnTo>
                  <a:lnTo>
                    <a:pt x="4490" y="363"/>
                  </a:lnTo>
                  <a:lnTo>
                    <a:pt x="4456" y="406"/>
                  </a:lnTo>
                  <a:lnTo>
                    <a:pt x="4422" y="454"/>
                  </a:lnTo>
                  <a:lnTo>
                    <a:pt x="4389" y="504"/>
                  </a:lnTo>
                  <a:lnTo>
                    <a:pt x="4373" y="531"/>
                  </a:lnTo>
                  <a:lnTo>
                    <a:pt x="4357" y="558"/>
                  </a:lnTo>
                  <a:lnTo>
                    <a:pt x="4342" y="586"/>
                  </a:lnTo>
                  <a:lnTo>
                    <a:pt x="4327" y="615"/>
                  </a:lnTo>
                  <a:lnTo>
                    <a:pt x="4313" y="646"/>
                  </a:lnTo>
                  <a:lnTo>
                    <a:pt x="4299" y="677"/>
                  </a:lnTo>
                  <a:lnTo>
                    <a:pt x="4287" y="709"/>
                  </a:lnTo>
                  <a:lnTo>
                    <a:pt x="4275" y="742"/>
                  </a:lnTo>
                  <a:lnTo>
                    <a:pt x="4264" y="775"/>
                  </a:lnTo>
                  <a:lnTo>
                    <a:pt x="4254" y="809"/>
                  </a:lnTo>
                  <a:lnTo>
                    <a:pt x="4244" y="845"/>
                  </a:lnTo>
                  <a:lnTo>
                    <a:pt x="4237" y="880"/>
                  </a:lnTo>
                  <a:lnTo>
                    <a:pt x="4229" y="918"/>
                  </a:lnTo>
                  <a:lnTo>
                    <a:pt x="4224" y="955"/>
                  </a:lnTo>
                  <a:lnTo>
                    <a:pt x="4220" y="994"/>
                  </a:lnTo>
                  <a:lnTo>
                    <a:pt x="4216" y="1033"/>
                  </a:lnTo>
                  <a:lnTo>
                    <a:pt x="4215" y="1074"/>
                  </a:lnTo>
                  <a:lnTo>
                    <a:pt x="4215" y="1116"/>
                  </a:lnTo>
                  <a:lnTo>
                    <a:pt x="4216" y="1157"/>
                  </a:lnTo>
                  <a:lnTo>
                    <a:pt x="4218" y="1200"/>
                  </a:lnTo>
                  <a:lnTo>
                    <a:pt x="4223" y="1243"/>
                  </a:lnTo>
                  <a:lnTo>
                    <a:pt x="4229" y="1287"/>
                  </a:lnTo>
                  <a:lnTo>
                    <a:pt x="4238" y="1333"/>
                  </a:lnTo>
                  <a:lnTo>
                    <a:pt x="4248" y="1379"/>
                  </a:lnTo>
                  <a:lnTo>
                    <a:pt x="4259" y="1426"/>
                  </a:lnTo>
                  <a:lnTo>
                    <a:pt x="4273" y="1474"/>
                  </a:lnTo>
                  <a:lnTo>
                    <a:pt x="4289" y="1521"/>
                  </a:lnTo>
                  <a:lnTo>
                    <a:pt x="4307" y="1570"/>
                  </a:lnTo>
                  <a:lnTo>
                    <a:pt x="4327" y="1621"/>
                  </a:lnTo>
                  <a:lnTo>
                    <a:pt x="4349" y="1671"/>
                  </a:lnTo>
                  <a:lnTo>
                    <a:pt x="4374" y="1722"/>
                  </a:lnTo>
                  <a:lnTo>
                    <a:pt x="4401" y="1775"/>
                  </a:lnTo>
                  <a:lnTo>
                    <a:pt x="4430" y="1828"/>
                  </a:lnTo>
                  <a:lnTo>
                    <a:pt x="4463" y="1882"/>
                  </a:lnTo>
                  <a:lnTo>
                    <a:pt x="4498" y="1937"/>
                  </a:lnTo>
                  <a:lnTo>
                    <a:pt x="4535" y="1992"/>
                  </a:lnTo>
                  <a:lnTo>
                    <a:pt x="4554" y="1954"/>
                  </a:lnTo>
                  <a:lnTo>
                    <a:pt x="4574" y="1916"/>
                  </a:lnTo>
                  <a:lnTo>
                    <a:pt x="4596" y="1879"/>
                  </a:lnTo>
                  <a:lnTo>
                    <a:pt x="4618" y="1842"/>
                  </a:lnTo>
                  <a:lnTo>
                    <a:pt x="4642" y="1806"/>
                  </a:lnTo>
                  <a:lnTo>
                    <a:pt x="4668" y="1771"/>
                  </a:lnTo>
                  <a:lnTo>
                    <a:pt x="4695" y="1736"/>
                  </a:lnTo>
                  <a:lnTo>
                    <a:pt x="4722" y="1702"/>
                  </a:lnTo>
                  <a:lnTo>
                    <a:pt x="4751" y="1668"/>
                  </a:lnTo>
                  <a:lnTo>
                    <a:pt x="4781" y="1637"/>
                  </a:lnTo>
                  <a:lnTo>
                    <a:pt x="4812" y="1605"/>
                  </a:lnTo>
                  <a:lnTo>
                    <a:pt x="4843" y="1574"/>
                  </a:lnTo>
                  <a:lnTo>
                    <a:pt x="4877" y="1545"/>
                  </a:lnTo>
                  <a:lnTo>
                    <a:pt x="4910" y="1515"/>
                  </a:lnTo>
                  <a:lnTo>
                    <a:pt x="4944" y="1488"/>
                  </a:lnTo>
                  <a:lnTo>
                    <a:pt x="4979" y="1461"/>
                  </a:lnTo>
                  <a:lnTo>
                    <a:pt x="5015" y="1436"/>
                  </a:lnTo>
                  <a:lnTo>
                    <a:pt x="5052" y="1411"/>
                  </a:lnTo>
                  <a:lnTo>
                    <a:pt x="5089" y="1388"/>
                  </a:lnTo>
                  <a:lnTo>
                    <a:pt x="5127" y="1364"/>
                  </a:lnTo>
                  <a:lnTo>
                    <a:pt x="5165" y="1344"/>
                  </a:lnTo>
                  <a:lnTo>
                    <a:pt x="5203" y="1324"/>
                  </a:lnTo>
                  <a:lnTo>
                    <a:pt x="5242" y="1306"/>
                  </a:lnTo>
                  <a:lnTo>
                    <a:pt x="5281" y="1288"/>
                  </a:lnTo>
                  <a:lnTo>
                    <a:pt x="5320" y="1274"/>
                  </a:lnTo>
                  <a:lnTo>
                    <a:pt x="5359" y="1259"/>
                  </a:lnTo>
                  <a:lnTo>
                    <a:pt x="5400" y="1247"/>
                  </a:lnTo>
                  <a:lnTo>
                    <a:pt x="5440" y="1236"/>
                  </a:lnTo>
                  <a:lnTo>
                    <a:pt x="5480" y="1226"/>
                  </a:lnTo>
                  <a:lnTo>
                    <a:pt x="5520" y="1219"/>
                  </a:lnTo>
                  <a:lnTo>
                    <a:pt x="5561" y="1211"/>
                  </a:lnTo>
                  <a:lnTo>
                    <a:pt x="5600" y="1208"/>
                  </a:lnTo>
                  <a:lnTo>
                    <a:pt x="5587" y="1255"/>
                  </a:lnTo>
                  <a:lnTo>
                    <a:pt x="5574" y="1314"/>
                  </a:lnTo>
                  <a:lnTo>
                    <a:pt x="5557" y="1393"/>
                  </a:lnTo>
                  <a:lnTo>
                    <a:pt x="5538" y="1489"/>
                  </a:lnTo>
                  <a:lnTo>
                    <a:pt x="5529" y="1545"/>
                  </a:lnTo>
                  <a:lnTo>
                    <a:pt x="5519" y="1603"/>
                  </a:lnTo>
                  <a:lnTo>
                    <a:pt x="5510" y="1665"/>
                  </a:lnTo>
                  <a:lnTo>
                    <a:pt x="5500" y="1731"/>
                  </a:lnTo>
                  <a:lnTo>
                    <a:pt x="5493" y="1801"/>
                  </a:lnTo>
                  <a:lnTo>
                    <a:pt x="5485" y="1873"/>
                  </a:lnTo>
                  <a:lnTo>
                    <a:pt x="5478" y="1948"/>
                  </a:lnTo>
                  <a:lnTo>
                    <a:pt x="5472" y="2025"/>
                  </a:lnTo>
                  <a:lnTo>
                    <a:pt x="5469" y="2106"/>
                  </a:lnTo>
                  <a:lnTo>
                    <a:pt x="5465" y="2188"/>
                  </a:lnTo>
                  <a:lnTo>
                    <a:pt x="5464" y="2273"/>
                  </a:lnTo>
                  <a:lnTo>
                    <a:pt x="5464" y="2359"/>
                  </a:lnTo>
                  <a:lnTo>
                    <a:pt x="5466" y="2446"/>
                  </a:lnTo>
                  <a:lnTo>
                    <a:pt x="5471" y="2535"/>
                  </a:lnTo>
                  <a:lnTo>
                    <a:pt x="5477" y="2625"/>
                  </a:lnTo>
                  <a:lnTo>
                    <a:pt x="5486" y="2715"/>
                  </a:lnTo>
                  <a:lnTo>
                    <a:pt x="5498" y="2806"/>
                  </a:lnTo>
                  <a:lnTo>
                    <a:pt x="5511" y="2898"/>
                  </a:lnTo>
                  <a:lnTo>
                    <a:pt x="5520" y="2944"/>
                  </a:lnTo>
                  <a:lnTo>
                    <a:pt x="5529" y="2990"/>
                  </a:lnTo>
                  <a:lnTo>
                    <a:pt x="5538" y="3036"/>
                  </a:lnTo>
                  <a:lnTo>
                    <a:pt x="5549" y="3082"/>
                  </a:lnTo>
                  <a:lnTo>
                    <a:pt x="5561" y="3127"/>
                  </a:lnTo>
                  <a:lnTo>
                    <a:pt x="5573" y="3174"/>
                  </a:lnTo>
                  <a:lnTo>
                    <a:pt x="5586" y="3219"/>
                  </a:lnTo>
                  <a:lnTo>
                    <a:pt x="5600" y="3264"/>
                  </a:lnTo>
                  <a:lnTo>
                    <a:pt x="5561" y="3260"/>
                  </a:lnTo>
                  <a:lnTo>
                    <a:pt x="5520" y="3253"/>
                  </a:lnTo>
                  <a:lnTo>
                    <a:pt x="5480" y="3246"/>
                  </a:lnTo>
                  <a:lnTo>
                    <a:pt x="5440" y="3236"/>
                  </a:lnTo>
                  <a:lnTo>
                    <a:pt x="5400" y="3225"/>
                  </a:lnTo>
                  <a:lnTo>
                    <a:pt x="5359" y="3213"/>
                  </a:lnTo>
                  <a:lnTo>
                    <a:pt x="5320" y="3198"/>
                  </a:lnTo>
                  <a:lnTo>
                    <a:pt x="5281" y="3182"/>
                  </a:lnTo>
                  <a:lnTo>
                    <a:pt x="5242" y="3165"/>
                  </a:lnTo>
                  <a:lnTo>
                    <a:pt x="5203" y="3147"/>
                  </a:lnTo>
                  <a:lnTo>
                    <a:pt x="5165" y="3127"/>
                  </a:lnTo>
                  <a:lnTo>
                    <a:pt x="5127" y="3106"/>
                  </a:lnTo>
                  <a:lnTo>
                    <a:pt x="5089" y="3084"/>
                  </a:lnTo>
                  <a:lnTo>
                    <a:pt x="5052" y="3061"/>
                  </a:lnTo>
                  <a:lnTo>
                    <a:pt x="5015" y="3036"/>
                  </a:lnTo>
                  <a:lnTo>
                    <a:pt x="4979" y="3011"/>
                  </a:lnTo>
                  <a:lnTo>
                    <a:pt x="4944" y="2984"/>
                  </a:lnTo>
                  <a:lnTo>
                    <a:pt x="4910" y="2957"/>
                  </a:lnTo>
                  <a:lnTo>
                    <a:pt x="4877" y="2927"/>
                  </a:lnTo>
                  <a:lnTo>
                    <a:pt x="4843" y="2898"/>
                  </a:lnTo>
                  <a:lnTo>
                    <a:pt x="4812" y="2867"/>
                  </a:lnTo>
                  <a:lnTo>
                    <a:pt x="4781" y="2835"/>
                  </a:lnTo>
                  <a:lnTo>
                    <a:pt x="4751" y="2802"/>
                  </a:lnTo>
                  <a:lnTo>
                    <a:pt x="4722" y="2769"/>
                  </a:lnTo>
                  <a:lnTo>
                    <a:pt x="4695" y="2736"/>
                  </a:lnTo>
                  <a:lnTo>
                    <a:pt x="4668" y="2701"/>
                  </a:lnTo>
                  <a:lnTo>
                    <a:pt x="4642" y="2666"/>
                  </a:lnTo>
                  <a:lnTo>
                    <a:pt x="4618" y="2629"/>
                  </a:lnTo>
                  <a:lnTo>
                    <a:pt x="4596" y="2593"/>
                  </a:lnTo>
                  <a:lnTo>
                    <a:pt x="4574" y="2556"/>
                  </a:lnTo>
                  <a:lnTo>
                    <a:pt x="4554" y="2518"/>
                  </a:lnTo>
                  <a:lnTo>
                    <a:pt x="4535" y="2480"/>
                  </a:lnTo>
                  <a:lnTo>
                    <a:pt x="4498" y="2535"/>
                  </a:lnTo>
                  <a:lnTo>
                    <a:pt x="4463" y="2590"/>
                  </a:lnTo>
                  <a:lnTo>
                    <a:pt x="4430" y="2644"/>
                  </a:lnTo>
                  <a:lnTo>
                    <a:pt x="4401" y="2697"/>
                  </a:lnTo>
                  <a:lnTo>
                    <a:pt x="4374" y="2750"/>
                  </a:lnTo>
                  <a:lnTo>
                    <a:pt x="4349" y="2801"/>
                  </a:lnTo>
                  <a:lnTo>
                    <a:pt x="4327" y="2851"/>
                  </a:lnTo>
                  <a:lnTo>
                    <a:pt x="4307" y="2902"/>
                  </a:lnTo>
                  <a:lnTo>
                    <a:pt x="4289" y="2951"/>
                  </a:lnTo>
                  <a:lnTo>
                    <a:pt x="4273" y="2998"/>
                  </a:lnTo>
                  <a:lnTo>
                    <a:pt x="4259" y="3046"/>
                  </a:lnTo>
                  <a:lnTo>
                    <a:pt x="4248" y="3093"/>
                  </a:lnTo>
                  <a:lnTo>
                    <a:pt x="4238" y="3139"/>
                  </a:lnTo>
                  <a:lnTo>
                    <a:pt x="4229" y="3185"/>
                  </a:lnTo>
                  <a:lnTo>
                    <a:pt x="4223" y="3229"/>
                  </a:lnTo>
                  <a:lnTo>
                    <a:pt x="4218" y="3273"/>
                  </a:lnTo>
                  <a:lnTo>
                    <a:pt x="4216" y="3315"/>
                  </a:lnTo>
                  <a:lnTo>
                    <a:pt x="4215" y="3358"/>
                  </a:lnTo>
                  <a:lnTo>
                    <a:pt x="4215" y="3398"/>
                  </a:lnTo>
                  <a:lnTo>
                    <a:pt x="4216" y="3438"/>
                  </a:lnTo>
                  <a:lnTo>
                    <a:pt x="4220" y="3478"/>
                  </a:lnTo>
                  <a:lnTo>
                    <a:pt x="4224" y="3517"/>
                  </a:lnTo>
                  <a:lnTo>
                    <a:pt x="4229" y="3555"/>
                  </a:lnTo>
                  <a:lnTo>
                    <a:pt x="4237" y="3592"/>
                  </a:lnTo>
                  <a:lnTo>
                    <a:pt x="4244" y="3627"/>
                  </a:lnTo>
                  <a:lnTo>
                    <a:pt x="4254" y="3663"/>
                  </a:lnTo>
                  <a:lnTo>
                    <a:pt x="4264" y="3697"/>
                  </a:lnTo>
                  <a:lnTo>
                    <a:pt x="4275" y="3731"/>
                  </a:lnTo>
                  <a:lnTo>
                    <a:pt x="4287" y="3763"/>
                  </a:lnTo>
                  <a:lnTo>
                    <a:pt x="4299" y="3795"/>
                  </a:lnTo>
                  <a:lnTo>
                    <a:pt x="4313" y="3827"/>
                  </a:lnTo>
                  <a:lnTo>
                    <a:pt x="4327" y="3856"/>
                  </a:lnTo>
                  <a:lnTo>
                    <a:pt x="4342" y="3886"/>
                  </a:lnTo>
                  <a:lnTo>
                    <a:pt x="4357" y="3914"/>
                  </a:lnTo>
                  <a:lnTo>
                    <a:pt x="4373" y="3942"/>
                  </a:lnTo>
                  <a:lnTo>
                    <a:pt x="4389" y="3968"/>
                  </a:lnTo>
                  <a:lnTo>
                    <a:pt x="4422" y="4019"/>
                  </a:lnTo>
                  <a:lnTo>
                    <a:pt x="4456" y="4066"/>
                  </a:lnTo>
                  <a:lnTo>
                    <a:pt x="4490" y="4109"/>
                  </a:lnTo>
                  <a:lnTo>
                    <a:pt x="4525" y="4149"/>
                  </a:lnTo>
                  <a:lnTo>
                    <a:pt x="4558" y="4185"/>
                  </a:lnTo>
                  <a:lnTo>
                    <a:pt x="4590" y="4218"/>
                  </a:lnTo>
                  <a:lnTo>
                    <a:pt x="4620" y="4246"/>
                  </a:lnTo>
                  <a:lnTo>
                    <a:pt x="4649" y="4272"/>
                  </a:lnTo>
                  <a:lnTo>
                    <a:pt x="4673" y="4293"/>
                  </a:lnTo>
                  <a:lnTo>
                    <a:pt x="4695" y="4310"/>
                  </a:lnTo>
                  <a:lnTo>
                    <a:pt x="4726" y="4335"/>
                  </a:lnTo>
                  <a:lnTo>
                    <a:pt x="4738" y="4342"/>
                  </a:lnTo>
                  <a:lnTo>
                    <a:pt x="4663" y="4357"/>
                  </a:lnTo>
                  <a:lnTo>
                    <a:pt x="4590" y="4370"/>
                  </a:lnTo>
                  <a:lnTo>
                    <a:pt x="4515" y="4384"/>
                  </a:lnTo>
                  <a:lnTo>
                    <a:pt x="4441" y="4396"/>
                  </a:lnTo>
                  <a:lnTo>
                    <a:pt x="4367" y="4407"/>
                  </a:lnTo>
                  <a:lnTo>
                    <a:pt x="4293" y="4417"/>
                  </a:lnTo>
                  <a:lnTo>
                    <a:pt x="4218" y="4425"/>
                  </a:lnTo>
                  <a:lnTo>
                    <a:pt x="4145" y="4434"/>
                  </a:lnTo>
                  <a:lnTo>
                    <a:pt x="4071" y="4441"/>
                  </a:lnTo>
                  <a:lnTo>
                    <a:pt x="3999" y="4447"/>
                  </a:lnTo>
                  <a:lnTo>
                    <a:pt x="3925" y="4453"/>
                  </a:lnTo>
                  <a:lnTo>
                    <a:pt x="3853" y="4457"/>
                  </a:lnTo>
                  <a:lnTo>
                    <a:pt x="3708" y="4466"/>
                  </a:lnTo>
                  <a:lnTo>
                    <a:pt x="3566" y="4469"/>
                  </a:lnTo>
                  <a:lnTo>
                    <a:pt x="3426" y="4472"/>
                  </a:lnTo>
                  <a:lnTo>
                    <a:pt x="3288" y="4471"/>
                  </a:lnTo>
                  <a:lnTo>
                    <a:pt x="3153" y="4468"/>
                  </a:lnTo>
                  <a:lnTo>
                    <a:pt x="3021" y="4463"/>
                  </a:lnTo>
                  <a:lnTo>
                    <a:pt x="2892" y="4457"/>
                  </a:lnTo>
                  <a:lnTo>
                    <a:pt x="2767" y="4449"/>
                  </a:lnTo>
                  <a:lnTo>
                    <a:pt x="2646" y="4440"/>
                  </a:lnTo>
                  <a:lnTo>
                    <a:pt x="2529" y="4429"/>
                  </a:lnTo>
                  <a:lnTo>
                    <a:pt x="2418" y="4417"/>
                  </a:lnTo>
                  <a:lnTo>
                    <a:pt x="2310" y="4404"/>
                  </a:lnTo>
                  <a:lnTo>
                    <a:pt x="2208" y="4392"/>
                  </a:lnTo>
                  <a:lnTo>
                    <a:pt x="2111" y="4379"/>
                  </a:lnTo>
                  <a:lnTo>
                    <a:pt x="2022" y="4365"/>
                  </a:lnTo>
                  <a:lnTo>
                    <a:pt x="1937" y="4352"/>
                  </a:lnTo>
                  <a:lnTo>
                    <a:pt x="1789" y="4326"/>
                  </a:lnTo>
                  <a:lnTo>
                    <a:pt x="1669" y="4303"/>
                  </a:lnTo>
                  <a:lnTo>
                    <a:pt x="1579" y="4284"/>
                  </a:lnTo>
                  <a:lnTo>
                    <a:pt x="1506" y="4268"/>
                  </a:lnTo>
                  <a:lnTo>
                    <a:pt x="1452" y="4236"/>
                  </a:lnTo>
                  <a:lnTo>
                    <a:pt x="1398" y="4205"/>
                  </a:lnTo>
                  <a:lnTo>
                    <a:pt x="1346" y="4170"/>
                  </a:lnTo>
                  <a:lnTo>
                    <a:pt x="1295" y="4136"/>
                  </a:lnTo>
                  <a:lnTo>
                    <a:pt x="1246" y="4102"/>
                  </a:lnTo>
                  <a:lnTo>
                    <a:pt x="1197" y="4065"/>
                  </a:lnTo>
                  <a:lnTo>
                    <a:pt x="1150" y="4028"/>
                  </a:lnTo>
                  <a:lnTo>
                    <a:pt x="1104" y="3991"/>
                  </a:lnTo>
                  <a:lnTo>
                    <a:pt x="1058" y="3953"/>
                  </a:lnTo>
                  <a:lnTo>
                    <a:pt x="1014" y="3914"/>
                  </a:lnTo>
                  <a:lnTo>
                    <a:pt x="972" y="3875"/>
                  </a:lnTo>
                  <a:lnTo>
                    <a:pt x="931" y="3836"/>
                  </a:lnTo>
                  <a:lnTo>
                    <a:pt x="890" y="3795"/>
                  </a:lnTo>
                  <a:lnTo>
                    <a:pt x="850" y="3755"/>
                  </a:lnTo>
                  <a:lnTo>
                    <a:pt x="812" y="3713"/>
                  </a:lnTo>
                  <a:lnTo>
                    <a:pt x="775" y="3671"/>
                  </a:lnTo>
                  <a:lnTo>
                    <a:pt x="738" y="3630"/>
                  </a:lnTo>
                  <a:lnTo>
                    <a:pt x="703" y="3588"/>
                  </a:lnTo>
                  <a:lnTo>
                    <a:pt x="668" y="3546"/>
                  </a:lnTo>
                  <a:lnTo>
                    <a:pt x="635" y="3503"/>
                  </a:lnTo>
                  <a:lnTo>
                    <a:pt x="603" y="3462"/>
                  </a:lnTo>
                  <a:lnTo>
                    <a:pt x="573" y="3419"/>
                  </a:lnTo>
                  <a:lnTo>
                    <a:pt x="542" y="3377"/>
                  </a:lnTo>
                  <a:lnTo>
                    <a:pt x="513" y="3334"/>
                  </a:lnTo>
                  <a:lnTo>
                    <a:pt x="458" y="3251"/>
                  </a:lnTo>
                  <a:lnTo>
                    <a:pt x="405" y="3168"/>
                  </a:lnTo>
                  <a:lnTo>
                    <a:pt x="357" y="3085"/>
                  </a:lnTo>
                  <a:lnTo>
                    <a:pt x="312" y="3005"/>
                  </a:lnTo>
                  <a:lnTo>
                    <a:pt x="271" y="2925"/>
                  </a:lnTo>
                  <a:lnTo>
                    <a:pt x="233" y="2849"/>
                  </a:lnTo>
                  <a:lnTo>
                    <a:pt x="198" y="2775"/>
                  </a:lnTo>
                  <a:lnTo>
                    <a:pt x="167" y="2704"/>
                  </a:lnTo>
                  <a:lnTo>
                    <a:pt x="138" y="2638"/>
                  </a:lnTo>
                  <a:lnTo>
                    <a:pt x="112" y="2574"/>
                  </a:lnTo>
                  <a:lnTo>
                    <a:pt x="90" y="2515"/>
                  </a:lnTo>
                  <a:lnTo>
                    <a:pt x="70" y="2460"/>
                  </a:lnTo>
                  <a:lnTo>
                    <a:pt x="53" y="2411"/>
                  </a:lnTo>
                  <a:lnTo>
                    <a:pt x="38" y="2367"/>
                  </a:lnTo>
                  <a:lnTo>
                    <a:pt x="16" y="2296"/>
                  </a:lnTo>
                  <a:lnTo>
                    <a:pt x="4" y="2252"/>
                  </a:lnTo>
                  <a:lnTo>
                    <a:pt x="0" y="2236"/>
                  </a:lnTo>
                  <a:close/>
                  <a:moveTo>
                    <a:pt x="1260" y="1160"/>
                  </a:moveTo>
                  <a:lnTo>
                    <a:pt x="1260" y="1160"/>
                  </a:lnTo>
                  <a:lnTo>
                    <a:pt x="1234" y="1161"/>
                  </a:lnTo>
                  <a:lnTo>
                    <a:pt x="1207" y="1162"/>
                  </a:lnTo>
                  <a:lnTo>
                    <a:pt x="1180" y="1166"/>
                  </a:lnTo>
                  <a:lnTo>
                    <a:pt x="1154" y="1171"/>
                  </a:lnTo>
                  <a:lnTo>
                    <a:pt x="1128" y="1177"/>
                  </a:lnTo>
                  <a:lnTo>
                    <a:pt x="1102" y="1184"/>
                  </a:lnTo>
                  <a:lnTo>
                    <a:pt x="1078" y="1192"/>
                  </a:lnTo>
                  <a:lnTo>
                    <a:pt x="1055" y="1201"/>
                  </a:lnTo>
                  <a:lnTo>
                    <a:pt x="1031" y="1212"/>
                  </a:lnTo>
                  <a:lnTo>
                    <a:pt x="1008" y="1223"/>
                  </a:lnTo>
                  <a:lnTo>
                    <a:pt x="986" y="1237"/>
                  </a:lnTo>
                  <a:lnTo>
                    <a:pt x="964" y="1250"/>
                  </a:lnTo>
                  <a:lnTo>
                    <a:pt x="943" y="1265"/>
                  </a:lnTo>
                  <a:lnTo>
                    <a:pt x="923" y="1281"/>
                  </a:lnTo>
                  <a:lnTo>
                    <a:pt x="904" y="1297"/>
                  </a:lnTo>
                  <a:lnTo>
                    <a:pt x="885" y="1315"/>
                  </a:lnTo>
                  <a:lnTo>
                    <a:pt x="868" y="1334"/>
                  </a:lnTo>
                  <a:lnTo>
                    <a:pt x="851" y="1352"/>
                  </a:lnTo>
                  <a:lnTo>
                    <a:pt x="835" y="1373"/>
                  </a:lnTo>
                  <a:lnTo>
                    <a:pt x="820" y="1394"/>
                  </a:lnTo>
                  <a:lnTo>
                    <a:pt x="807" y="1415"/>
                  </a:lnTo>
                  <a:lnTo>
                    <a:pt x="795" y="1437"/>
                  </a:lnTo>
                  <a:lnTo>
                    <a:pt x="782" y="1460"/>
                  </a:lnTo>
                  <a:lnTo>
                    <a:pt x="773" y="1483"/>
                  </a:lnTo>
                  <a:lnTo>
                    <a:pt x="763" y="1508"/>
                  </a:lnTo>
                  <a:lnTo>
                    <a:pt x="754" y="1532"/>
                  </a:lnTo>
                  <a:lnTo>
                    <a:pt x="747" y="1557"/>
                  </a:lnTo>
                  <a:lnTo>
                    <a:pt x="741" y="1583"/>
                  </a:lnTo>
                  <a:lnTo>
                    <a:pt x="737" y="1610"/>
                  </a:lnTo>
                  <a:lnTo>
                    <a:pt x="733" y="1635"/>
                  </a:lnTo>
                  <a:lnTo>
                    <a:pt x="731" y="1662"/>
                  </a:lnTo>
                  <a:lnTo>
                    <a:pt x="731" y="1690"/>
                  </a:lnTo>
                  <a:lnTo>
                    <a:pt x="731" y="1717"/>
                  </a:lnTo>
                  <a:lnTo>
                    <a:pt x="733" y="1744"/>
                  </a:lnTo>
                  <a:lnTo>
                    <a:pt x="737" y="1770"/>
                  </a:lnTo>
                  <a:lnTo>
                    <a:pt x="741" y="1797"/>
                  </a:lnTo>
                  <a:lnTo>
                    <a:pt x="747" y="1822"/>
                  </a:lnTo>
                  <a:lnTo>
                    <a:pt x="754" y="1847"/>
                  </a:lnTo>
                  <a:lnTo>
                    <a:pt x="763" y="1872"/>
                  </a:lnTo>
                  <a:lnTo>
                    <a:pt x="773" y="1896"/>
                  </a:lnTo>
                  <a:lnTo>
                    <a:pt x="782" y="1920"/>
                  </a:lnTo>
                  <a:lnTo>
                    <a:pt x="795" y="1942"/>
                  </a:lnTo>
                  <a:lnTo>
                    <a:pt x="807" y="1965"/>
                  </a:lnTo>
                  <a:lnTo>
                    <a:pt x="820" y="1986"/>
                  </a:lnTo>
                  <a:lnTo>
                    <a:pt x="835" y="2007"/>
                  </a:lnTo>
                  <a:lnTo>
                    <a:pt x="851" y="2026"/>
                  </a:lnTo>
                  <a:lnTo>
                    <a:pt x="868" y="2046"/>
                  </a:lnTo>
                  <a:lnTo>
                    <a:pt x="885" y="2064"/>
                  </a:lnTo>
                  <a:lnTo>
                    <a:pt x="904" y="2082"/>
                  </a:lnTo>
                  <a:lnTo>
                    <a:pt x="923" y="2099"/>
                  </a:lnTo>
                  <a:lnTo>
                    <a:pt x="943" y="2115"/>
                  </a:lnTo>
                  <a:lnTo>
                    <a:pt x="964" y="2129"/>
                  </a:lnTo>
                  <a:lnTo>
                    <a:pt x="986" y="2143"/>
                  </a:lnTo>
                  <a:lnTo>
                    <a:pt x="1008" y="2156"/>
                  </a:lnTo>
                  <a:lnTo>
                    <a:pt x="1031" y="2167"/>
                  </a:lnTo>
                  <a:lnTo>
                    <a:pt x="1055" y="2178"/>
                  </a:lnTo>
                  <a:lnTo>
                    <a:pt x="1078" y="2188"/>
                  </a:lnTo>
                  <a:lnTo>
                    <a:pt x="1102" y="2196"/>
                  </a:lnTo>
                  <a:lnTo>
                    <a:pt x="1128" y="2203"/>
                  </a:lnTo>
                  <a:lnTo>
                    <a:pt x="1154" y="2209"/>
                  </a:lnTo>
                  <a:lnTo>
                    <a:pt x="1180" y="2214"/>
                  </a:lnTo>
                  <a:lnTo>
                    <a:pt x="1207" y="2218"/>
                  </a:lnTo>
                  <a:lnTo>
                    <a:pt x="1234" y="2219"/>
                  </a:lnTo>
                  <a:lnTo>
                    <a:pt x="1260" y="2220"/>
                  </a:lnTo>
                  <a:lnTo>
                    <a:pt x="1287" y="2219"/>
                  </a:lnTo>
                  <a:lnTo>
                    <a:pt x="1314" y="2218"/>
                  </a:lnTo>
                  <a:lnTo>
                    <a:pt x="1341" y="2214"/>
                  </a:lnTo>
                  <a:lnTo>
                    <a:pt x="1367" y="2209"/>
                  </a:lnTo>
                  <a:lnTo>
                    <a:pt x="1393" y="2203"/>
                  </a:lnTo>
                  <a:lnTo>
                    <a:pt x="1419" y="2196"/>
                  </a:lnTo>
                  <a:lnTo>
                    <a:pt x="1443" y="2188"/>
                  </a:lnTo>
                  <a:lnTo>
                    <a:pt x="1466" y="2178"/>
                  </a:lnTo>
                  <a:lnTo>
                    <a:pt x="1490" y="2167"/>
                  </a:lnTo>
                  <a:lnTo>
                    <a:pt x="1513" y="2156"/>
                  </a:lnTo>
                  <a:lnTo>
                    <a:pt x="1535" y="2143"/>
                  </a:lnTo>
                  <a:lnTo>
                    <a:pt x="1557" y="2129"/>
                  </a:lnTo>
                  <a:lnTo>
                    <a:pt x="1578" y="2115"/>
                  </a:lnTo>
                  <a:lnTo>
                    <a:pt x="1598" y="2099"/>
                  </a:lnTo>
                  <a:lnTo>
                    <a:pt x="1617" y="2082"/>
                  </a:lnTo>
                  <a:lnTo>
                    <a:pt x="1636" y="2064"/>
                  </a:lnTo>
                  <a:lnTo>
                    <a:pt x="1653" y="2046"/>
                  </a:lnTo>
                  <a:lnTo>
                    <a:pt x="1670" y="2026"/>
                  </a:lnTo>
                  <a:lnTo>
                    <a:pt x="1686" y="2007"/>
                  </a:lnTo>
                  <a:lnTo>
                    <a:pt x="1701" y="1986"/>
                  </a:lnTo>
                  <a:lnTo>
                    <a:pt x="1714" y="1965"/>
                  </a:lnTo>
                  <a:lnTo>
                    <a:pt x="1726" y="1942"/>
                  </a:lnTo>
                  <a:lnTo>
                    <a:pt x="1739" y="1920"/>
                  </a:lnTo>
                  <a:lnTo>
                    <a:pt x="1750" y="1896"/>
                  </a:lnTo>
                  <a:lnTo>
                    <a:pt x="1758" y="1872"/>
                  </a:lnTo>
                  <a:lnTo>
                    <a:pt x="1767" y="1847"/>
                  </a:lnTo>
                  <a:lnTo>
                    <a:pt x="1774" y="1822"/>
                  </a:lnTo>
                  <a:lnTo>
                    <a:pt x="1780" y="1797"/>
                  </a:lnTo>
                  <a:lnTo>
                    <a:pt x="1785" y="1770"/>
                  </a:lnTo>
                  <a:lnTo>
                    <a:pt x="1788" y="1744"/>
                  </a:lnTo>
                  <a:lnTo>
                    <a:pt x="1790" y="1717"/>
                  </a:lnTo>
                  <a:lnTo>
                    <a:pt x="1791" y="1690"/>
                  </a:lnTo>
                  <a:lnTo>
                    <a:pt x="1790" y="1662"/>
                  </a:lnTo>
                  <a:lnTo>
                    <a:pt x="1788" y="1635"/>
                  </a:lnTo>
                  <a:lnTo>
                    <a:pt x="1785" y="1610"/>
                  </a:lnTo>
                  <a:lnTo>
                    <a:pt x="1780" y="1583"/>
                  </a:lnTo>
                  <a:lnTo>
                    <a:pt x="1774" y="1557"/>
                  </a:lnTo>
                  <a:lnTo>
                    <a:pt x="1767" y="1532"/>
                  </a:lnTo>
                  <a:lnTo>
                    <a:pt x="1758" y="1508"/>
                  </a:lnTo>
                  <a:lnTo>
                    <a:pt x="1750" y="1483"/>
                  </a:lnTo>
                  <a:lnTo>
                    <a:pt x="1739" y="1460"/>
                  </a:lnTo>
                  <a:lnTo>
                    <a:pt x="1726" y="1437"/>
                  </a:lnTo>
                  <a:lnTo>
                    <a:pt x="1714" y="1415"/>
                  </a:lnTo>
                  <a:lnTo>
                    <a:pt x="1701" y="1394"/>
                  </a:lnTo>
                  <a:lnTo>
                    <a:pt x="1686" y="1373"/>
                  </a:lnTo>
                  <a:lnTo>
                    <a:pt x="1670" y="1352"/>
                  </a:lnTo>
                  <a:lnTo>
                    <a:pt x="1653" y="1334"/>
                  </a:lnTo>
                  <a:lnTo>
                    <a:pt x="1636" y="1315"/>
                  </a:lnTo>
                  <a:lnTo>
                    <a:pt x="1617" y="1297"/>
                  </a:lnTo>
                  <a:lnTo>
                    <a:pt x="1598" y="1281"/>
                  </a:lnTo>
                  <a:lnTo>
                    <a:pt x="1578" y="1265"/>
                  </a:lnTo>
                  <a:lnTo>
                    <a:pt x="1557" y="1250"/>
                  </a:lnTo>
                  <a:lnTo>
                    <a:pt x="1535" y="1237"/>
                  </a:lnTo>
                  <a:lnTo>
                    <a:pt x="1513" y="1223"/>
                  </a:lnTo>
                  <a:lnTo>
                    <a:pt x="1490" y="1212"/>
                  </a:lnTo>
                  <a:lnTo>
                    <a:pt x="1466" y="1201"/>
                  </a:lnTo>
                  <a:lnTo>
                    <a:pt x="1443" y="1192"/>
                  </a:lnTo>
                  <a:lnTo>
                    <a:pt x="1419" y="1184"/>
                  </a:lnTo>
                  <a:lnTo>
                    <a:pt x="1393" y="1177"/>
                  </a:lnTo>
                  <a:lnTo>
                    <a:pt x="1367" y="1171"/>
                  </a:lnTo>
                  <a:lnTo>
                    <a:pt x="1341" y="1166"/>
                  </a:lnTo>
                  <a:lnTo>
                    <a:pt x="1314" y="1162"/>
                  </a:lnTo>
                  <a:lnTo>
                    <a:pt x="1287" y="1161"/>
                  </a:lnTo>
                  <a:lnTo>
                    <a:pt x="1260" y="1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0" name="鱼"/>
            <p:cNvSpPr/>
            <p:nvPr/>
          </p:nvSpPr>
          <p:spPr bwMode="auto">
            <a:xfrm>
              <a:off x="4988" y="6010"/>
              <a:ext cx="1078" cy="708"/>
            </a:xfrm>
            <a:custGeom>
              <a:avLst/>
              <a:gdLst/>
              <a:ahLst/>
              <a:cxnLst/>
              <a:rect l="0" t="0" r="r" b="b"/>
              <a:pathLst>
                <a:path w="1189489" h="777605">
                  <a:moveTo>
                    <a:pt x="908545" y="495128"/>
                  </a:moveTo>
                  <a:lnTo>
                    <a:pt x="911720" y="495446"/>
                  </a:lnTo>
                  <a:lnTo>
                    <a:pt x="914577" y="496080"/>
                  </a:lnTo>
                  <a:lnTo>
                    <a:pt x="917434" y="496715"/>
                  </a:lnTo>
                  <a:lnTo>
                    <a:pt x="920291" y="497667"/>
                  </a:lnTo>
                  <a:lnTo>
                    <a:pt x="923148" y="499254"/>
                  </a:lnTo>
                  <a:lnTo>
                    <a:pt x="925370" y="500524"/>
                  </a:lnTo>
                  <a:lnTo>
                    <a:pt x="927592" y="502111"/>
                  </a:lnTo>
                  <a:lnTo>
                    <a:pt x="929497" y="504015"/>
                  </a:lnTo>
                  <a:lnTo>
                    <a:pt x="931719" y="506237"/>
                  </a:lnTo>
                  <a:lnTo>
                    <a:pt x="932989" y="508459"/>
                  </a:lnTo>
                  <a:lnTo>
                    <a:pt x="934894" y="510998"/>
                  </a:lnTo>
                  <a:lnTo>
                    <a:pt x="935846" y="513537"/>
                  </a:lnTo>
                  <a:lnTo>
                    <a:pt x="937116" y="516076"/>
                  </a:lnTo>
                  <a:lnTo>
                    <a:pt x="937751" y="518933"/>
                  </a:lnTo>
                  <a:lnTo>
                    <a:pt x="938068" y="522106"/>
                  </a:lnTo>
                  <a:lnTo>
                    <a:pt x="938386" y="524963"/>
                  </a:lnTo>
                  <a:lnTo>
                    <a:pt x="938068" y="528137"/>
                  </a:lnTo>
                  <a:lnTo>
                    <a:pt x="937751" y="530993"/>
                  </a:lnTo>
                  <a:lnTo>
                    <a:pt x="937116" y="533532"/>
                  </a:lnTo>
                  <a:lnTo>
                    <a:pt x="935846" y="536389"/>
                  </a:lnTo>
                  <a:lnTo>
                    <a:pt x="934894" y="539245"/>
                  </a:lnTo>
                  <a:lnTo>
                    <a:pt x="932989" y="541785"/>
                  </a:lnTo>
                  <a:lnTo>
                    <a:pt x="931719" y="543689"/>
                  </a:lnTo>
                  <a:lnTo>
                    <a:pt x="929497" y="545911"/>
                  </a:lnTo>
                  <a:lnTo>
                    <a:pt x="927592" y="548132"/>
                  </a:lnTo>
                  <a:lnTo>
                    <a:pt x="925370" y="549402"/>
                  </a:lnTo>
                  <a:lnTo>
                    <a:pt x="923148" y="550989"/>
                  </a:lnTo>
                  <a:lnTo>
                    <a:pt x="920291" y="552258"/>
                  </a:lnTo>
                  <a:lnTo>
                    <a:pt x="917434" y="553211"/>
                  </a:lnTo>
                  <a:lnTo>
                    <a:pt x="914577" y="553845"/>
                  </a:lnTo>
                  <a:lnTo>
                    <a:pt x="911720" y="554480"/>
                  </a:lnTo>
                  <a:lnTo>
                    <a:pt x="908545" y="554480"/>
                  </a:lnTo>
                  <a:lnTo>
                    <a:pt x="905688" y="554480"/>
                  </a:lnTo>
                  <a:lnTo>
                    <a:pt x="902831" y="553845"/>
                  </a:lnTo>
                  <a:lnTo>
                    <a:pt x="899974" y="553211"/>
                  </a:lnTo>
                  <a:lnTo>
                    <a:pt x="897117" y="552258"/>
                  </a:lnTo>
                  <a:lnTo>
                    <a:pt x="894577" y="550989"/>
                  </a:lnTo>
                  <a:lnTo>
                    <a:pt x="892355" y="549402"/>
                  </a:lnTo>
                  <a:lnTo>
                    <a:pt x="889816" y="548132"/>
                  </a:lnTo>
                  <a:lnTo>
                    <a:pt x="887593" y="545911"/>
                  </a:lnTo>
                  <a:lnTo>
                    <a:pt x="886006" y="543689"/>
                  </a:lnTo>
                  <a:lnTo>
                    <a:pt x="884101" y="541785"/>
                  </a:lnTo>
                  <a:lnTo>
                    <a:pt x="882832" y="539245"/>
                  </a:lnTo>
                  <a:lnTo>
                    <a:pt x="881562" y="536389"/>
                  </a:lnTo>
                  <a:lnTo>
                    <a:pt x="880292" y="533532"/>
                  </a:lnTo>
                  <a:lnTo>
                    <a:pt x="879657" y="530993"/>
                  </a:lnTo>
                  <a:lnTo>
                    <a:pt x="879340" y="528137"/>
                  </a:lnTo>
                  <a:lnTo>
                    <a:pt x="879022" y="524963"/>
                  </a:lnTo>
                  <a:lnTo>
                    <a:pt x="879340" y="522106"/>
                  </a:lnTo>
                  <a:lnTo>
                    <a:pt x="879657" y="518933"/>
                  </a:lnTo>
                  <a:lnTo>
                    <a:pt x="880292" y="516076"/>
                  </a:lnTo>
                  <a:lnTo>
                    <a:pt x="881562" y="513537"/>
                  </a:lnTo>
                  <a:lnTo>
                    <a:pt x="882832" y="510998"/>
                  </a:lnTo>
                  <a:lnTo>
                    <a:pt x="884101" y="508459"/>
                  </a:lnTo>
                  <a:lnTo>
                    <a:pt x="886006" y="506237"/>
                  </a:lnTo>
                  <a:lnTo>
                    <a:pt x="887593" y="504015"/>
                  </a:lnTo>
                  <a:lnTo>
                    <a:pt x="889816" y="502111"/>
                  </a:lnTo>
                  <a:lnTo>
                    <a:pt x="892355" y="500524"/>
                  </a:lnTo>
                  <a:lnTo>
                    <a:pt x="894577" y="499254"/>
                  </a:lnTo>
                  <a:lnTo>
                    <a:pt x="897117" y="497667"/>
                  </a:lnTo>
                  <a:lnTo>
                    <a:pt x="899974" y="496715"/>
                  </a:lnTo>
                  <a:lnTo>
                    <a:pt x="902831" y="496080"/>
                  </a:lnTo>
                  <a:lnTo>
                    <a:pt x="905688" y="495446"/>
                  </a:lnTo>
                  <a:lnTo>
                    <a:pt x="908545" y="495128"/>
                  </a:lnTo>
                  <a:close/>
                  <a:moveTo>
                    <a:pt x="908545" y="458946"/>
                  </a:moveTo>
                  <a:lnTo>
                    <a:pt x="902196" y="459263"/>
                  </a:lnTo>
                  <a:lnTo>
                    <a:pt x="895530" y="460215"/>
                  </a:lnTo>
                  <a:lnTo>
                    <a:pt x="889181" y="462120"/>
                  </a:lnTo>
                  <a:lnTo>
                    <a:pt x="883149" y="464024"/>
                  </a:lnTo>
                  <a:lnTo>
                    <a:pt x="877118" y="466881"/>
                  </a:lnTo>
                  <a:lnTo>
                    <a:pt x="872038" y="470372"/>
                  </a:lnTo>
                  <a:lnTo>
                    <a:pt x="866642" y="473863"/>
                  </a:lnTo>
                  <a:lnTo>
                    <a:pt x="862197" y="478624"/>
                  </a:lnTo>
                  <a:lnTo>
                    <a:pt x="857753" y="483067"/>
                  </a:lnTo>
                  <a:lnTo>
                    <a:pt x="853944" y="488146"/>
                  </a:lnTo>
                  <a:lnTo>
                    <a:pt x="850769" y="493541"/>
                  </a:lnTo>
                  <a:lnTo>
                    <a:pt x="847912" y="499572"/>
                  </a:lnTo>
                  <a:lnTo>
                    <a:pt x="845690" y="505285"/>
                  </a:lnTo>
                  <a:lnTo>
                    <a:pt x="844103" y="511633"/>
                  </a:lnTo>
                  <a:lnTo>
                    <a:pt x="843150" y="518298"/>
                  </a:lnTo>
                  <a:lnTo>
                    <a:pt x="842833" y="524963"/>
                  </a:lnTo>
                  <a:lnTo>
                    <a:pt x="843150" y="531945"/>
                  </a:lnTo>
                  <a:lnTo>
                    <a:pt x="844103" y="538293"/>
                  </a:lnTo>
                  <a:lnTo>
                    <a:pt x="845690" y="544641"/>
                  </a:lnTo>
                  <a:lnTo>
                    <a:pt x="847912" y="550671"/>
                  </a:lnTo>
                  <a:lnTo>
                    <a:pt x="850769" y="556385"/>
                  </a:lnTo>
                  <a:lnTo>
                    <a:pt x="853944" y="562098"/>
                  </a:lnTo>
                  <a:lnTo>
                    <a:pt x="857753" y="566858"/>
                  </a:lnTo>
                  <a:lnTo>
                    <a:pt x="862197" y="571619"/>
                  </a:lnTo>
                  <a:lnTo>
                    <a:pt x="866642" y="576063"/>
                  </a:lnTo>
                  <a:lnTo>
                    <a:pt x="872038" y="579871"/>
                  </a:lnTo>
                  <a:lnTo>
                    <a:pt x="877118" y="583045"/>
                  </a:lnTo>
                  <a:lnTo>
                    <a:pt x="883149" y="585584"/>
                  </a:lnTo>
                  <a:lnTo>
                    <a:pt x="889181" y="588123"/>
                  </a:lnTo>
                  <a:lnTo>
                    <a:pt x="895530" y="589393"/>
                  </a:lnTo>
                  <a:lnTo>
                    <a:pt x="902196" y="590663"/>
                  </a:lnTo>
                  <a:lnTo>
                    <a:pt x="908545" y="590980"/>
                  </a:lnTo>
                  <a:lnTo>
                    <a:pt x="915212" y="590663"/>
                  </a:lnTo>
                  <a:lnTo>
                    <a:pt x="921878" y="589393"/>
                  </a:lnTo>
                  <a:lnTo>
                    <a:pt x="928227" y="588123"/>
                  </a:lnTo>
                  <a:lnTo>
                    <a:pt x="934576" y="585584"/>
                  </a:lnTo>
                  <a:lnTo>
                    <a:pt x="939973" y="583045"/>
                  </a:lnTo>
                  <a:lnTo>
                    <a:pt x="945687" y="579871"/>
                  </a:lnTo>
                  <a:lnTo>
                    <a:pt x="950766" y="576063"/>
                  </a:lnTo>
                  <a:lnTo>
                    <a:pt x="955528" y="571619"/>
                  </a:lnTo>
                  <a:lnTo>
                    <a:pt x="959655" y="566858"/>
                  </a:lnTo>
                  <a:lnTo>
                    <a:pt x="963464" y="562098"/>
                  </a:lnTo>
                  <a:lnTo>
                    <a:pt x="966639" y="556385"/>
                  </a:lnTo>
                  <a:lnTo>
                    <a:pt x="969496" y="550671"/>
                  </a:lnTo>
                  <a:lnTo>
                    <a:pt x="972035" y="544641"/>
                  </a:lnTo>
                  <a:lnTo>
                    <a:pt x="973305" y="538293"/>
                  </a:lnTo>
                  <a:lnTo>
                    <a:pt x="974258" y="531945"/>
                  </a:lnTo>
                  <a:lnTo>
                    <a:pt x="974575" y="524963"/>
                  </a:lnTo>
                  <a:lnTo>
                    <a:pt x="974258" y="518298"/>
                  </a:lnTo>
                  <a:lnTo>
                    <a:pt x="973305" y="511633"/>
                  </a:lnTo>
                  <a:lnTo>
                    <a:pt x="972035" y="505285"/>
                  </a:lnTo>
                  <a:lnTo>
                    <a:pt x="969496" y="499572"/>
                  </a:lnTo>
                  <a:lnTo>
                    <a:pt x="966639" y="493541"/>
                  </a:lnTo>
                  <a:lnTo>
                    <a:pt x="963464" y="488146"/>
                  </a:lnTo>
                  <a:lnTo>
                    <a:pt x="959655" y="483067"/>
                  </a:lnTo>
                  <a:lnTo>
                    <a:pt x="955528" y="478624"/>
                  </a:lnTo>
                  <a:lnTo>
                    <a:pt x="950766" y="473863"/>
                  </a:lnTo>
                  <a:lnTo>
                    <a:pt x="945687" y="470372"/>
                  </a:lnTo>
                  <a:lnTo>
                    <a:pt x="939973" y="466881"/>
                  </a:lnTo>
                  <a:lnTo>
                    <a:pt x="934576" y="464024"/>
                  </a:lnTo>
                  <a:lnTo>
                    <a:pt x="928227" y="462120"/>
                  </a:lnTo>
                  <a:lnTo>
                    <a:pt x="921878" y="460215"/>
                  </a:lnTo>
                  <a:lnTo>
                    <a:pt x="915212" y="459263"/>
                  </a:lnTo>
                  <a:lnTo>
                    <a:pt x="908545" y="458946"/>
                  </a:lnTo>
                  <a:close/>
                  <a:moveTo>
                    <a:pt x="966639" y="373251"/>
                  </a:moveTo>
                  <a:lnTo>
                    <a:pt x="973623" y="400546"/>
                  </a:lnTo>
                  <a:lnTo>
                    <a:pt x="976797" y="413876"/>
                  </a:lnTo>
                  <a:lnTo>
                    <a:pt x="979972" y="427524"/>
                  </a:lnTo>
                  <a:lnTo>
                    <a:pt x="981559" y="435142"/>
                  </a:lnTo>
                  <a:lnTo>
                    <a:pt x="983781" y="442442"/>
                  </a:lnTo>
                  <a:lnTo>
                    <a:pt x="986003" y="449742"/>
                  </a:lnTo>
                  <a:lnTo>
                    <a:pt x="988225" y="457676"/>
                  </a:lnTo>
                  <a:lnTo>
                    <a:pt x="991083" y="464976"/>
                  </a:lnTo>
                  <a:lnTo>
                    <a:pt x="994257" y="472276"/>
                  </a:lnTo>
                  <a:lnTo>
                    <a:pt x="997432" y="479259"/>
                  </a:lnTo>
                  <a:lnTo>
                    <a:pt x="1000923" y="486559"/>
                  </a:lnTo>
                  <a:lnTo>
                    <a:pt x="1004415" y="493541"/>
                  </a:lnTo>
                  <a:lnTo>
                    <a:pt x="1008542" y="500524"/>
                  </a:lnTo>
                  <a:lnTo>
                    <a:pt x="1012669" y="507506"/>
                  </a:lnTo>
                  <a:lnTo>
                    <a:pt x="1017431" y="514172"/>
                  </a:lnTo>
                  <a:lnTo>
                    <a:pt x="1021875" y="520837"/>
                  </a:lnTo>
                  <a:lnTo>
                    <a:pt x="1026637" y="527185"/>
                  </a:lnTo>
                  <a:lnTo>
                    <a:pt x="1032034" y="533215"/>
                  </a:lnTo>
                  <a:lnTo>
                    <a:pt x="1037430" y="539245"/>
                  </a:lnTo>
                  <a:lnTo>
                    <a:pt x="1043462" y="544958"/>
                  </a:lnTo>
                  <a:lnTo>
                    <a:pt x="1049493" y="550354"/>
                  </a:lnTo>
                  <a:lnTo>
                    <a:pt x="1055843" y="555750"/>
                  </a:lnTo>
                  <a:lnTo>
                    <a:pt x="1061874" y="560828"/>
                  </a:lnTo>
                  <a:lnTo>
                    <a:pt x="1068541" y="565589"/>
                  </a:lnTo>
                  <a:lnTo>
                    <a:pt x="1075842" y="570032"/>
                  </a:lnTo>
                  <a:lnTo>
                    <a:pt x="1082826" y="574158"/>
                  </a:lnTo>
                  <a:lnTo>
                    <a:pt x="1090762" y="577967"/>
                  </a:lnTo>
                  <a:lnTo>
                    <a:pt x="1098381" y="581458"/>
                  </a:lnTo>
                  <a:lnTo>
                    <a:pt x="1106317" y="584632"/>
                  </a:lnTo>
                  <a:lnTo>
                    <a:pt x="1114888" y="587489"/>
                  </a:lnTo>
                  <a:lnTo>
                    <a:pt x="1123142" y="589393"/>
                  </a:lnTo>
                  <a:lnTo>
                    <a:pt x="1132348" y="591615"/>
                  </a:lnTo>
                  <a:lnTo>
                    <a:pt x="1141237" y="593519"/>
                  </a:lnTo>
                  <a:lnTo>
                    <a:pt x="1150443" y="594471"/>
                  </a:lnTo>
                  <a:lnTo>
                    <a:pt x="1160284" y="595106"/>
                  </a:lnTo>
                  <a:lnTo>
                    <a:pt x="1164093" y="595423"/>
                  </a:lnTo>
                  <a:lnTo>
                    <a:pt x="1167903" y="596058"/>
                  </a:lnTo>
                  <a:lnTo>
                    <a:pt x="1171077" y="597010"/>
                  </a:lnTo>
                  <a:lnTo>
                    <a:pt x="1174252" y="597963"/>
                  </a:lnTo>
                  <a:lnTo>
                    <a:pt x="1176791" y="599232"/>
                  </a:lnTo>
                  <a:lnTo>
                    <a:pt x="1179331" y="600819"/>
                  </a:lnTo>
                  <a:lnTo>
                    <a:pt x="1181553" y="602406"/>
                  </a:lnTo>
                  <a:lnTo>
                    <a:pt x="1183458" y="604310"/>
                  </a:lnTo>
                  <a:lnTo>
                    <a:pt x="1185363" y="606215"/>
                  </a:lnTo>
                  <a:lnTo>
                    <a:pt x="1186315" y="608436"/>
                  </a:lnTo>
                  <a:lnTo>
                    <a:pt x="1187902" y="610976"/>
                  </a:lnTo>
                  <a:lnTo>
                    <a:pt x="1188537" y="613197"/>
                  </a:lnTo>
                  <a:lnTo>
                    <a:pt x="1189172" y="615736"/>
                  </a:lnTo>
                  <a:lnTo>
                    <a:pt x="1189489" y="618276"/>
                  </a:lnTo>
                  <a:lnTo>
                    <a:pt x="1189489" y="620815"/>
                  </a:lnTo>
                  <a:lnTo>
                    <a:pt x="1189172" y="623671"/>
                  </a:lnTo>
                  <a:lnTo>
                    <a:pt x="1188855" y="626528"/>
                  </a:lnTo>
                  <a:lnTo>
                    <a:pt x="1188537" y="629702"/>
                  </a:lnTo>
                  <a:lnTo>
                    <a:pt x="1186315" y="635415"/>
                  </a:lnTo>
                  <a:lnTo>
                    <a:pt x="1183458" y="641128"/>
                  </a:lnTo>
                  <a:lnTo>
                    <a:pt x="1179966" y="646841"/>
                  </a:lnTo>
                  <a:lnTo>
                    <a:pt x="1175839" y="652236"/>
                  </a:lnTo>
                  <a:lnTo>
                    <a:pt x="1171077" y="657632"/>
                  </a:lnTo>
                  <a:lnTo>
                    <a:pt x="1165363" y="662393"/>
                  </a:lnTo>
                  <a:lnTo>
                    <a:pt x="1159014" y="666836"/>
                  </a:lnTo>
                  <a:lnTo>
                    <a:pt x="1148538" y="672867"/>
                  </a:lnTo>
                  <a:lnTo>
                    <a:pt x="1133935" y="681436"/>
                  </a:lnTo>
                  <a:lnTo>
                    <a:pt x="1124412" y="686514"/>
                  </a:lnTo>
                  <a:lnTo>
                    <a:pt x="1114571" y="691910"/>
                  </a:lnTo>
                  <a:lnTo>
                    <a:pt x="1102825" y="697623"/>
                  </a:lnTo>
                  <a:lnTo>
                    <a:pt x="1090445" y="703653"/>
                  </a:lnTo>
                  <a:lnTo>
                    <a:pt x="1076794" y="710001"/>
                  </a:lnTo>
                  <a:lnTo>
                    <a:pt x="1061874" y="716349"/>
                  </a:lnTo>
                  <a:lnTo>
                    <a:pt x="1046002" y="722697"/>
                  </a:lnTo>
                  <a:lnTo>
                    <a:pt x="1028859" y="728727"/>
                  </a:lnTo>
                  <a:lnTo>
                    <a:pt x="1010764" y="735075"/>
                  </a:lnTo>
                  <a:lnTo>
                    <a:pt x="991083" y="741105"/>
                  </a:lnTo>
                  <a:lnTo>
                    <a:pt x="970766" y="747136"/>
                  </a:lnTo>
                  <a:lnTo>
                    <a:pt x="948862" y="752214"/>
                  </a:lnTo>
                  <a:lnTo>
                    <a:pt x="920926" y="726505"/>
                  </a:lnTo>
                  <a:lnTo>
                    <a:pt x="897434" y="705240"/>
                  </a:lnTo>
                  <a:lnTo>
                    <a:pt x="869816" y="680167"/>
                  </a:lnTo>
                  <a:lnTo>
                    <a:pt x="857436" y="668740"/>
                  </a:lnTo>
                  <a:lnTo>
                    <a:pt x="846325" y="657949"/>
                  </a:lnTo>
                  <a:lnTo>
                    <a:pt x="835849" y="647793"/>
                  </a:lnTo>
                  <a:lnTo>
                    <a:pt x="826325" y="637636"/>
                  </a:lnTo>
                  <a:lnTo>
                    <a:pt x="817754" y="628432"/>
                  </a:lnTo>
                  <a:lnTo>
                    <a:pt x="810135" y="618910"/>
                  </a:lnTo>
                  <a:lnTo>
                    <a:pt x="803469" y="609389"/>
                  </a:lnTo>
                  <a:lnTo>
                    <a:pt x="798072" y="599867"/>
                  </a:lnTo>
                  <a:lnTo>
                    <a:pt x="795533" y="595106"/>
                  </a:lnTo>
                  <a:lnTo>
                    <a:pt x="792993" y="590345"/>
                  </a:lnTo>
                  <a:lnTo>
                    <a:pt x="791088" y="585267"/>
                  </a:lnTo>
                  <a:lnTo>
                    <a:pt x="789184" y="580506"/>
                  </a:lnTo>
                  <a:lnTo>
                    <a:pt x="787596" y="575111"/>
                  </a:lnTo>
                  <a:lnTo>
                    <a:pt x="786009" y="570350"/>
                  </a:lnTo>
                  <a:lnTo>
                    <a:pt x="784739" y="564954"/>
                  </a:lnTo>
                  <a:lnTo>
                    <a:pt x="784104" y="559558"/>
                  </a:lnTo>
                  <a:lnTo>
                    <a:pt x="782835" y="553845"/>
                  </a:lnTo>
                  <a:lnTo>
                    <a:pt x="782517" y="548450"/>
                  </a:lnTo>
                  <a:lnTo>
                    <a:pt x="782200" y="542419"/>
                  </a:lnTo>
                  <a:lnTo>
                    <a:pt x="781882" y="536072"/>
                  </a:lnTo>
                  <a:lnTo>
                    <a:pt x="782200" y="530676"/>
                  </a:lnTo>
                  <a:lnTo>
                    <a:pt x="782517" y="525280"/>
                  </a:lnTo>
                  <a:lnTo>
                    <a:pt x="783152" y="520202"/>
                  </a:lnTo>
                  <a:lnTo>
                    <a:pt x="784739" y="514806"/>
                  </a:lnTo>
                  <a:lnTo>
                    <a:pt x="786009" y="509728"/>
                  </a:lnTo>
                  <a:lnTo>
                    <a:pt x="787914" y="504650"/>
                  </a:lnTo>
                  <a:lnTo>
                    <a:pt x="790453" y="499889"/>
                  </a:lnTo>
                  <a:lnTo>
                    <a:pt x="792676" y="495128"/>
                  </a:lnTo>
                  <a:lnTo>
                    <a:pt x="795533" y="490367"/>
                  </a:lnTo>
                  <a:lnTo>
                    <a:pt x="798707" y="485924"/>
                  </a:lnTo>
                  <a:lnTo>
                    <a:pt x="802517" y="480846"/>
                  </a:lnTo>
                  <a:lnTo>
                    <a:pt x="806326" y="476402"/>
                  </a:lnTo>
                  <a:lnTo>
                    <a:pt x="810770" y="471959"/>
                  </a:lnTo>
                  <a:lnTo>
                    <a:pt x="815532" y="467198"/>
                  </a:lnTo>
                  <a:lnTo>
                    <a:pt x="820611" y="462755"/>
                  </a:lnTo>
                  <a:lnTo>
                    <a:pt x="826008" y="458311"/>
                  </a:lnTo>
                  <a:lnTo>
                    <a:pt x="838071" y="448789"/>
                  </a:lnTo>
                  <a:lnTo>
                    <a:pt x="851721" y="439268"/>
                  </a:lnTo>
                  <a:lnTo>
                    <a:pt x="866642" y="429746"/>
                  </a:lnTo>
                  <a:lnTo>
                    <a:pt x="883467" y="419590"/>
                  </a:lnTo>
                  <a:lnTo>
                    <a:pt x="901561" y="409116"/>
                  </a:lnTo>
                  <a:lnTo>
                    <a:pt x="921561" y="397690"/>
                  </a:lnTo>
                  <a:lnTo>
                    <a:pt x="966639" y="373251"/>
                  </a:lnTo>
                  <a:close/>
                  <a:moveTo>
                    <a:pt x="360625" y="2539"/>
                  </a:moveTo>
                  <a:lnTo>
                    <a:pt x="364434" y="16822"/>
                  </a:lnTo>
                  <a:lnTo>
                    <a:pt x="368243" y="31104"/>
                  </a:lnTo>
                  <a:lnTo>
                    <a:pt x="371418" y="45070"/>
                  </a:lnTo>
                  <a:lnTo>
                    <a:pt x="374592" y="59035"/>
                  </a:lnTo>
                  <a:lnTo>
                    <a:pt x="377449" y="73000"/>
                  </a:lnTo>
                  <a:lnTo>
                    <a:pt x="379989" y="86965"/>
                  </a:lnTo>
                  <a:lnTo>
                    <a:pt x="381894" y="100613"/>
                  </a:lnTo>
                  <a:lnTo>
                    <a:pt x="383798" y="114261"/>
                  </a:lnTo>
                  <a:lnTo>
                    <a:pt x="385386" y="127591"/>
                  </a:lnTo>
                  <a:lnTo>
                    <a:pt x="386973" y="140921"/>
                  </a:lnTo>
                  <a:lnTo>
                    <a:pt x="387925" y="154252"/>
                  </a:lnTo>
                  <a:lnTo>
                    <a:pt x="388878" y="166947"/>
                  </a:lnTo>
                  <a:lnTo>
                    <a:pt x="389830" y="180278"/>
                  </a:lnTo>
                  <a:lnTo>
                    <a:pt x="390465" y="205669"/>
                  </a:lnTo>
                  <a:lnTo>
                    <a:pt x="390782" y="230425"/>
                  </a:lnTo>
                  <a:lnTo>
                    <a:pt x="390148" y="255499"/>
                  </a:lnTo>
                  <a:lnTo>
                    <a:pt x="388878" y="279621"/>
                  </a:lnTo>
                  <a:lnTo>
                    <a:pt x="387290" y="303107"/>
                  </a:lnTo>
                  <a:lnTo>
                    <a:pt x="385068" y="326594"/>
                  </a:lnTo>
                  <a:lnTo>
                    <a:pt x="383164" y="349764"/>
                  </a:lnTo>
                  <a:lnTo>
                    <a:pt x="380624" y="372298"/>
                  </a:lnTo>
                  <a:lnTo>
                    <a:pt x="374910" y="416416"/>
                  </a:lnTo>
                  <a:lnTo>
                    <a:pt x="370148" y="458628"/>
                  </a:lnTo>
                  <a:lnTo>
                    <a:pt x="367608" y="479259"/>
                  </a:lnTo>
                  <a:lnTo>
                    <a:pt x="366021" y="499572"/>
                  </a:lnTo>
                  <a:lnTo>
                    <a:pt x="364117" y="519567"/>
                  </a:lnTo>
                  <a:lnTo>
                    <a:pt x="363164" y="539245"/>
                  </a:lnTo>
                  <a:lnTo>
                    <a:pt x="362847" y="558606"/>
                  </a:lnTo>
                  <a:lnTo>
                    <a:pt x="362847" y="577650"/>
                  </a:lnTo>
                  <a:lnTo>
                    <a:pt x="363482" y="592884"/>
                  </a:lnTo>
                  <a:lnTo>
                    <a:pt x="364751" y="608436"/>
                  </a:lnTo>
                  <a:lnTo>
                    <a:pt x="366656" y="623354"/>
                  </a:lnTo>
                  <a:lnTo>
                    <a:pt x="369196" y="637636"/>
                  </a:lnTo>
                  <a:lnTo>
                    <a:pt x="371735" y="651601"/>
                  </a:lnTo>
                  <a:lnTo>
                    <a:pt x="374910" y="665249"/>
                  </a:lnTo>
                  <a:lnTo>
                    <a:pt x="378719" y="678580"/>
                  </a:lnTo>
                  <a:lnTo>
                    <a:pt x="383164" y="691275"/>
                  </a:lnTo>
                  <a:lnTo>
                    <a:pt x="387925" y="703336"/>
                  </a:lnTo>
                  <a:lnTo>
                    <a:pt x="393322" y="715079"/>
                  </a:lnTo>
                  <a:lnTo>
                    <a:pt x="399036" y="726823"/>
                  </a:lnTo>
                  <a:lnTo>
                    <a:pt x="405068" y="737614"/>
                  </a:lnTo>
                  <a:lnTo>
                    <a:pt x="412052" y="748088"/>
                  </a:lnTo>
                  <a:lnTo>
                    <a:pt x="419036" y="758244"/>
                  </a:lnTo>
                  <a:lnTo>
                    <a:pt x="426654" y="767766"/>
                  </a:lnTo>
                  <a:lnTo>
                    <a:pt x="434591" y="776653"/>
                  </a:lnTo>
                  <a:lnTo>
                    <a:pt x="360942" y="776653"/>
                  </a:lnTo>
                  <a:lnTo>
                    <a:pt x="348879" y="776653"/>
                  </a:lnTo>
                  <a:lnTo>
                    <a:pt x="336498" y="776018"/>
                  </a:lnTo>
                  <a:lnTo>
                    <a:pt x="324435" y="775066"/>
                  </a:lnTo>
                  <a:lnTo>
                    <a:pt x="312372" y="773479"/>
                  </a:lnTo>
                  <a:lnTo>
                    <a:pt x="300944" y="771575"/>
                  </a:lnTo>
                  <a:lnTo>
                    <a:pt x="289516" y="769353"/>
                  </a:lnTo>
                  <a:lnTo>
                    <a:pt x="278405" y="766497"/>
                  </a:lnTo>
                  <a:lnTo>
                    <a:pt x="267294" y="763640"/>
                  </a:lnTo>
                  <a:lnTo>
                    <a:pt x="256501" y="760149"/>
                  </a:lnTo>
                  <a:lnTo>
                    <a:pt x="246342" y="756340"/>
                  </a:lnTo>
                  <a:lnTo>
                    <a:pt x="236501" y="752214"/>
                  </a:lnTo>
                  <a:lnTo>
                    <a:pt x="226660" y="747771"/>
                  </a:lnTo>
                  <a:lnTo>
                    <a:pt x="217137" y="743010"/>
                  </a:lnTo>
                  <a:lnTo>
                    <a:pt x="207931" y="737931"/>
                  </a:lnTo>
                  <a:lnTo>
                    <a:pt x="199359" y="732536"/>
                  </a:lnTo>
                  <a:lnTo>
                    <a:pt x="191106" y="726823"/>
                  </a:lnTo>
                  <a:lnTo>
                    <a:pt x="182852" y="720792"/>
                  </a:lnTo>
                  <a:lnTo>
                    <a:pt x="175233" y="714445"/>
                  </a:lnTo>
                  <a:lnTo>
                    <a:pt x="168249" y="708097"/>
                  </a:lnTo>
                  <a:lnTo>
                    <a:pt x="161265" y="701749"/>
                  </a:lnTo>
                  <a:lnTo>
                    <a:pt x="154916" y="694132"/>
                  </a:lnTo>
                  <a:lnTo>
                    <a:pt x="149520" y="687149"/>
                  </a:lnTo>
                  <a:lnTo>
                    <a:pt x="143805" y="679849"/>
                  </a:lnTo>
                  <a:lnTo>
                    <a:pt x="139044" y="672232"/>
                  </a:lnTo>
                  <a:lnTo>
                    <a:pt x="134599" y="664297"/>
                  </a:lnTo>
                  <a:lnTo>
                    <a:pt x="130790" y="656362"/>
                  </a:lnTo>
                  <a:lnTo>
                    <a:pt x="127615" y="648110"/>
                  </a:lnTo>
                  <a:lnTo>
                    <a:pt x="125076" y="639858"/>
                  </a:lnTo>
                  <a:lnTo>
                    <a:pt x="122536" y="630971"/>
                  </a:lnTo>
                  <a:lnTo>
                    <a:pt x="120949" y="622719"/>
                  </a:lnTo>
                  <a:lnTo>
                    <a:pt x="119997" y="613515"/>
                  </a:lnTo>
                  <a:lnTo>
                    <a:pt x="119679" y="604945"/>
                  </a:lnTo>
                  <a:lnTo>
                    <a:pt x="119679" y="600502"/>
                  </a:lnTo>
                  <a:lnTo>
                    <a:pt x="119997" y="595741"/>
                  </a:lnTo>
                  <a:lnTo>
                    <a:pt x="120949" y="586537"/>
                  </a:lnTo>
                  <a:lnTo>
                    <a:pt x="122854" y="577332"/>
                  </a:lnTo>
                  <a:lnTo>
                    <a:pt x="125393" y="568128"/>
                  </a:lnTo>
                  <a:lnTo>
                    <a:pt x="205073" y="499572"/>
                  </a:lnTo>
                  <a:lnTo>
                    <a:pt x="210788" y="494493"/>
                  </a:lnTo>
                  <a:lnTo>
                    <a:pt x="216502" y="490367"/>
                  </a:lnTo>
                  <a:lnTo>
                    <a:pt x="222533" y="487194"/>
                  </a:lnTo>
                  <a:lnTo>
                    <a:pt x="228247" y="484654"/>
                  </a:lnTo>
                  <a:lnTo>
                    <a:pt x="234279" y="482750"/>
                  </a:lnTo>
                  <a:lnTo>
                    <a:pt x="240311" y="481481"/>
                  </a:lnTo>
                  <a:lnTo>
                    <a:pt x="246342" y="481481"/>
                  </a:lnTo>
                  <a:lnTo>
                    <a:pt x="252374" y="482115"/>
                  </a:lnTo>
                  <a:lnTo>
                    <a:pt x="258405" y="483385"/>
                  </a:lnTo>
                  <a:lnTo>
                    <a:pt x="263802" y="485607"/>
                  </a:lnTo>
                  <a:lnTo>
                    <a:pt x="269834" y="488146"/>
                  </a:lnTo>
                  <a:lnTo>
                    <a:pt x="275230" y="491637"/>
                  </a:lnTo>
                  <a:lnTo>
                    <a:pt x="279992" y="495446"/>
                  </a:lnTo>
                  <a:lnTo>
                    <a:pt x="284754" y="500207"/>
                  </a:lnTo>
                  <a:lnTo>
                    <a:pt x="289198" y="505285"/>
                  </a:lnTo>
                  <a:lnTo>
                    <a:pt x="293007" y="510998"/>
                  </a:lnTo>
                  <a:lnTo>
                    <a:pt x="329514" y="474498"/>
                  </a:lnTo>
                  <a:lnTo>
                    <a:pt x="326022" y="470372"/>
                  </a:lnTo>
                  <a:lnTo>
                    <a:pt x="322530" y="466246"/>
                  </a:lnTo>
                  <a:lnTo>
                    <a:pt x="319038" y="462437"/>
                  </a:lnTo>
                  <a:lnTo>
                    <a:pt x="315229" y="458946"/>
                  </a:lnTo>
                  <a:lnTo>
                    <a:pt x="311102" y="455455"/>
                  </a:lnTo>
                  <a:lnTo>
                    <a:pt x="306975" y="451963"/>
                  </a:lnTo>
                  <a:lnTo>
                    <a:pt x="302848" y="448789"/>
                  </a:lnTo>
                  <a:lnTo>
                    <a:pt x="298404" y="445933"/>
                  </a:lnTo>
                  <a:lnTo>
                    <a:pt x="293960" y="443711"/>
                  </a:lnTo>
                  <a:lnTo>
                    <a:pt x="289516" y="441172"/>
                  </a:lnTo>
                  <a:lnTo>
                    <a:pt x="284436" y="438950"/>
                  </a:lnTo>
                  <a:lnTo>
                    <a:pt x="279674" y="437046"/>
                  </a:lnTo>
                  <a:lnTo>
                    <a:pt x="275230" y="435142"/>
                  </a:lnTo>
                  <a:lnTo>
                    <a:pt x="269834" y="433872"/>
                  </a:lnTo>
                  <a:lnTo>
                    <a:pt x="265072" y="432602"/>
                  </a:lnTo>
                  <a:lnTo>
                    <a:pt x="259993" y="431650"/>
                  </a:lnTo>
                  <a:lnTo>
                    <a:pt x="251421" y="431016"/>
                  </a:lnTo>
                  <a:lnTo>
                    <a:pt x="246342" y="430698"/>
                  </a:lnTo>
                  <a:lnTo>
                    <a:pt x="241580" y="430698"/>
                  </a:lnTo>
                  <a:lnTo>
                    <a:pt x="236819" y="431016"/>
                  </a:lnTo>
                  <a:lnTo>
                    <a:pt x="231105" y="431650"/>
                  </a:lnTo>
                  <a:lnTo>
                    <a:pt x="226025" y="432602"/>
                  </a:lnTo>
                  <a:lnTo>
                    <a:pt x="220311" y="433872"/>
                  </a:lnTo>
                  <a:lnTo>
                    <a:pt x="214280" y="435459"/>
                  </a:lnTo>
                  <a:lnTo>
                    <a:pt x="208565" y="437681"/>
                  </a:lnTo>
                  <a:lnTo>
                    <a:pt x="202534" y="440537"/>
                  </a:lnTo>
                  <a:lnTo>
                    <a:pt x="196185" y="443076"/>
                  </a:lnTo>
                  <a:lnTo>
                    <a:pt x="190153" y="447202"/>
                  </a:lnTo>
                  <a:lnTo>
                    <a:pt x="183804" y="451328"/>
                  </a:lnTo>
                  <a:lnTo>
                    <a:pt x="177773" y="455772"/>
                  </a:lnTo>
                  <a:lnTo>
                    <a:pt x="171424" y="461168"/>
                  </a:lnTo>
                  <a:lnTo>
                    <a:pt x="53014" y="563684"/>
                  </a:lnTo>
                  <a:lnTo>
                    <a:pt x="46983" y="555432"/>
                  </a:lnTo>
                  <a:lnTo>
                    <a:pt x="41269" y="546863"/>
                  </a:lnTo>
                  <a:lnTo>
                    <a:pt x="35872" y="538611"/>
                  </a:lnTo>
                  <a:lnTo>
                    <a:pt x="31110" y="529724"/>
                  </a:lnTo>
                  <a:lnTo>
                    <a:pt x="26349" y="520837"/>
                  </a:lnTo>
                  <a:lnTo>
                    <a:pt x="22222" y="511633"/>
                  </a:lnTo>
                  <a:lnTo>
                    <a:pt x="18095" y="502746"/>
                  </a:lnTo>
                  <a:lnTo>
                    <a:pt x="14603" y="493224"/>
                  </a:lnTo>
                  <a:lnTo>
                    <a:pt x="11428" y="483702"/>
                  </a:lnTo>
                  <a:lnTo>
                    <a:pt x="8889" y="474181"/>
                  </a:lnTo>
                  <a:lnTo>
                    <a:pt x="6667" y="464659"/>
                  </a:lnTo>
                  <a:lnTo>
                    <a:pt x="4444" y="455137"/>
                  </a:lnTo>
                  <a:lnTo>
                    <a:pt x="2540" y="445298"/>
                  </a:lnTo>
                  <a:lnTo>
                    <a:pt x="1270" y="435459"/>
                  </a:lnTo>
                  <a:lnTo>
                    <a:pt x="635" y="425620"/>
                  </a:lnTo>
                  <a:lnTo>
                    <a:pt x="0" y="416098"/>
                  </a:lnTo>
                  <a:lnTo>
                    <a:pt x="0" y="405942"/>
                  </a:lnTo>
                  <a:lnTo>
                    <a:pt x="0" y="396103"/>
                  </a:lnTo>
                  <a:lnTo>
                    <a:pt x="635" y="386264"/>
                  </a:lnTo>
                  <a:lnTo>
                    <a:pt x="1587" y="376424"/>
                  </a:lnTo>
                  <a:lnTo>
                    <a:pt x="2540" y="366903"/>
                  </a:lnTo>
                  <a:lnTo>
                    <a:pt x="4444" y="357064"/>
                  </a:lnTo>
                  <a:lnTo>
                    <a:pt x="6667" y="347225"/>
                  </a:lnTo>
                  <a:lnTo>
                    <a:pt x="8889" y="337703"/>
                  </a:lnTo>
                  <a:lnTo>
                    <a:pt x="11746" y="327864"/>
                  </a:lnTo>
                  <a:lnTo>
                    <a:pt x="14920" y="318660"/>
                  </a:lnTo>
                  <a:lnTo>
                    <a:pt x="18412" y="309138"/>
                  </a:lnTo>
                  <a:lnTo>
                    <a:pt x="22539" y="299934"/>
                  </a:lnTo>
                  <a:lnTo>
                    <a:pt x="26666" y="291047"/>
                  </a:lnTo>
                  <a:lnTo>
                    <a:pt x="31428" y="281842"/>
                  </a:lnTo>
                  <a:lnTo>
                    <a:pt x="36507" y="273273"/>
                  </a:lnTo>
                  <a:lnTo>
                    <a:pt x="42221" y="264386"/>
                  </a:lnTo>
                  <a:lnTo>
                    <a:pt x="175233" y="364998"/>
                  </a:lnTo>
                  <a:lnTo>
                    <a:pt x="181900" y="369759"/>
                  </a:lnTo>
                  <a:lnTo>
                    <a:pt x="188566" y="374203"/>
                  </a:lnTo>
                  <a:lnTo>
                    <a:pt x="195233" y="378011"/>
                  </a:lnTo>
                  <a:lnTo>
                    <a:pt x="201582" y="381185"/>
                  </a:lnTo>
                  <a:lnTo>
                    <a:pt x="207613" y="383724"/>
                  </a:lnTo>
                  <a:lnTo>
                    <a:pt x="213962" y="386264"/>
                  </a:lnTo>
                  <a:lnTo>
                    <a:pt x="219994" y="388168"/>
                  </a:lnTo>
                  <a:lnTo>
                    <a:pt x="226025" y="389437"/>
                  </a:lnTo>
                  <a:lnTo>
                    <a:pt x="231422" y="390390"/>
                  </a:lnTo>
                  <a:lnTo>
                    <a:pt x="236819" y="391342"/>
                  </a:lnTo>
                  <a:lnTo>
                    <a:pt x="241898" y="391977"/>
                  </a:lnTo>
                  <a:lnTo>
                    <a:pt x="247295" y="391977"/>
                  </a:lnTo>
                  <a:lnTo>
                    <a:pt x="251739" y="391977"/>
                  </a:lnTo>
                  <a:lnTo>
                    <a:pt x="256183" y="391659"/>
                  </a:lnTo>
                  <a:lnTo>
                    <a:pt x="264754" y="390390"/>
                  </a:lnTo>
                  <a:lnTo>
                    <a:pt x="269516" y="389437"/>
                  </a:lnTo>
                  <a:lnTo>
                    <a:pt x="274278" y="388485"/>
                  </a:lnTo>
                  <a:lnTo>
                    <a:pt x="279040" y="386898"/>
                  </a:lnTo>
                  <a:lnTo>
                    <a:pt x="283484" y="385311"/>
                  </a:lnTo>
                  <a:lnTo>
                    <a:pt x="288246" y="383090"/>
                  </a:lnTo>
                  <a:lnTo>
                    <a:pt x="292690" y="381185"/>
                  </a:lnTo>
                  <a:lnTo>
                    <a:pt x="297134" y="378646"/>
                  </a:lnTo>
                  <a:lnTo>
                    <a:pt x="301261" y="376107"/>
                  </a:lnTo>
                  <a:lnTo>
                    <a:pt x="305388" y="373251"/>
                  </a:lnTo>
                  <a:lnTo>
                    <a:pt x="309832" y="370394"/>
                  </a:lnTo>
                  <a:lnTo>
                    <a:pt x="313959" y="366903"/>
                  </a:lnTo>
                  <a:lnTo>
                    <a:pt x="317769" y="363729"/>
                  </a:lnTo>
                  <a:lnTo>
                    <a:pt x="321261" y="359920"/>
                  </a:lnTo>
                  <a:lnTo>
                    <a:pt x="324753" y="355794"/>
                  </a:lnTo>
                  <a:lnTo>
                    <a:pt x="328245" y="351985"/>
                  </a:lnTo>
                  <a:lnTo>
                    <a:pt x="331737" y="347859"/>
                  </a:lnTo>
                  <a:lnTo>
                    <a:pt x="293325" y="313581"/>
                  </a:lnTo>
                  <a:lnTo>
                    <a:pt x="289516" y="318977"/>
                  </a:lnTo>
                  <a:lnTo>
                    <a:pt x="285706" y="323738"/>
                  </a:lnTo>
                  <a:lnTo>
                    <a:pt x="280944" y="327864"/>
                  </a:lnTo>
                  <a:lnTo>
                    <a:pt x="276500" y="331355"/>
                  </a:lnTo>
                  <a:lnTo>
                    <a:pt x="271738" y="334529"/>
                  </a:lnTo>
                  <a:lnTo>
                    <a:pt x="266342" y="337068"/>
                  </a:lnTo>
                  <a:lnTo>
                    <a:pt x="261262" y="339290"/>
                  </a:lnTo>
                  <a:lnTo>
                    <a:pt x="255866" y="340242"/>
                  </a:lnTo>
                  <a:lnTo>
                    <a:pt x="249834" y="340877"/>
                  </a:lnTo>
                  <a:lnTo>
                    <a:pt x="244120" y="340877"/>
                  </a:lnTo>
                  <a:lnTo>
                    <a:pt x="237771" y="340242"/>
                  </a:lnTo>
                  <a:lnTo>
                    <a:pt x="231422" y="338338"/>
                  </a:lnTo>
                  <a:lnTo>
                    <a:pt x="225073" y="336116"/>
                  </a:lnTo>
                  <a:lnTo>
                    <a:pt x="219041" y="332942"/>
                  </a:lnTo>
                  <a:lnTo>
                    <a:pt x="212692" y="329133"/>
                  </a:lnTo>
                  <a:lnTo>
                    <a:pt x="206026" y="324055"/>
                  </a:lnTo>
                  <a:lnTo>
                    <a:pt x="128568" y="266290"/>
                  </a:lnTo>
                  <a:lnTo>
                    <a:pt x="126663" y="259625"/>
                  </a:lnTo>
                  <a:lnTo>
                    <a:pt x="125076" y="253277"/>
                  </a:lnTo>
                  <a:lnTo>
                    <a:pt x="123171" y="246612"/>
                  </a:lnTo>
                  <a:lnTo>
                    <a:pt x="122219" y="239947"/>
                  </a:lnTo>
                  <a:lnTo>
                    <a:pt x="120949" y="233599"/>
                  </a:lnTo>
                  <a:lnTo>
                    <a:pt x="120314" y="226934"/>
                  </a:lnTo>
                  <a:lnTo>
                    <a:pt x="119997" y="220586"/>
                  </a:lnTo>
                  <a:lnTo>
                    <a:pt x="119679" y="213921"/>
                  </a:lnTo>
                  <a:lnTo>
                    <a:pt x="119997" y="204399"/>
                  </a:lnTo>
                  <a:lnTo>
                    <a:pt x="120632" y="195195"/>
                  </a:lnTo>
                  <a:lnTo>
                    <a:pt x="121901" y="185991"/>
                  </a:lnTo>
                  <a:lnTo>
                    <a:pt x="123489" y="176786"/>
                  </a:lnTo>
                  <a:lnTo>
                    <a:pt x="125711" y="167582"/>
                  </a:lnTo>
                  <a:lnTo>
                    <a:pt x="128568" y="158695"/>
                  </a:lnTo>
                  <a:lnTo>
                    <a:pt x="131425" y="149491"/>
                  </a:lnTo>
                  <a:lnTo>
                    <a:pt x="134917" y="140921"/>
                  </a:lnTo>
                  <a:lnTo>
                    <a:pt x="139361" y="132034"/>
                  </a:lnTo>
                  <a:lnTo>
                    <a:pt x="143805" y="123465"/>
                  </a:lnTo>
                  <a:lnTo>
                    <a:pt x="148885" y="114895"/>
                  </a:lnTo>
                  <a:lnTo>
                    <a:pt x="154281" y="106643"/>
                  </a:lnTo>
                  <a:lnTo>
                    <a:pt x="160313" y="98708"/>
                  </a:lnTo>
                  <a:lnTo>
                    <a:pt x="166979" y="90456"/>
                  </a:lnTo>
                  <a:lnTo>
                    <a:pt x="173963" y="82839"/>
                  </a:lnTo>
                  <a:lnTo>
                    <a:pt x="181265" y="75539"/>
                  </a:lnTo>
                  <a:lnTo>
                    <a:pt x="188884" y="68239"/>
                  </a:lnTo>
                  <a:lnTo>
                    <a:pt x="197137" y="61574"/>
                  </a:lnTo>
                  <a:lnTo>
                    <a:pt x="206026" y="54909"/>
                  </a:lnTo>
                  <a:lnTo>
                    <a:pt x="214914" y="48561"/>
                  </a:lnTo>
                  <a:lnTo>
                    <a:pt x="224755" y="42848"/>
                  </a:lnTo>
                  <a:lnTo>
                    <a:pt x="234914" y="36817"/>
                  </a:lnTo>
                  <a:lnTo>
                    <a:pt x="245390" y="31422"/>
                  </a:lnTo>
                  <a:lnTo>
                    <a:pt x="256501" y="26661"/>
                  </a:lnTo>
                  <a:lnTo>
                    <a:pt x="267929" y="22217"/>
                  </a:lnTo>
                  <a:lnTo>
                    <a:pt x="279992" y="18091"/>
                  </a:lnTo>
                  <a:lnTo>
                    <a:pt x="292373" y="14600"/>
                  </a:lnTo>
                  <a:lnTo>
                    <a:pt x="305071" y="11109"/>
                  </a:lnTo>
                  <a:lnTo>
                    <a:pt x="318404" y="8252"/>
                  </a:lnTo>
                  <a:lnTo>
                    <a:pt x="332054" y="5713"/>
                  </a:lnTo>
                  <a:lnTo>
                    <a:pt x="346022" y="4126"/>
                  </a:lnTo>
                  <a:lnTo>
                    <a:pt x="360625" y="2539"/>
                  </a:lnTo>
                  <a:close/>
                  <a:moveTo>
                    <a:pt x="435543" y="0"/>
                  </a:moveTo>
                  <a:lnTo>
                    <a:pt x="564111" y="635"/>
                  </a:lnTo>
                  <a:lnTo>
                    <a:pt x="573634" y="635"/>
                  </a:lnTo>
                  <a:lnTo>
                    <a:pt x="583793" y="952"/>
                  </a:lnTo>
                  <a:lnTo>
                    <a:pt x="593634" y="1270"/>
                  </a:lnTo>
                  <a:lnTo>
                    <a:pt x="603157" y="1905"/>
                  </a:lnTo>
                  <a:lnTo>
                    <a:pt x="612363" y="2857"/>
                  </a:lnTo>
                  <a:lnTo>
                    <a:pt x="621887" y="4126"/>
                  </a:lnTo>
                  <a:lnTo>
                    <a:pt x="631093" y="5396"/>
                  </a:lnTo>
                  <a:lnTo>
                    <a:pt x="639982" y="6983"/>
                  </a:lnTo>
                  <a:lnTo>
                    <a:pt x="648870" y="8887"/>
                  </a:lnTo>
                  <a:lnTo>
                    <a:pt x="657441" y="10474"/>
                  </a:lnTo>
                  <a:lnTo>
                    <a:pt x="666330" y="12696"/>
                  </a:lnTo>
                  <a:lnTo>
                    <a:pt x="674584" y="15235"/>
                  </a:lnTo>
                  <a:lnTo>
                    <a:pt x="683155" y="17457"/>
                  </a:lnTo>
                  <a:lnTo>
                    <a:pt x="691091" y="20313"/>
                  </a:lnTo>
                  <a:lnTo>
                    <a:pt x="699027" y="23170"/>
                  </a:lnTo>
                  <a:lnTo>
                    <a:pt x="707281" y="26344"/>
                  </a:lnTo>
                  <a:lnTo>
                    <a:pt x="722519" y="33009"/>
                  </a:lnTo>
                  <a:lnTo>
                    <a:pt x="737439" y="39991"/>
                  </a:lnTo>
                  <a:lnTo>
                    <a:pt x="751724" y="47926"/>
                  </a:lnTo>
                  <a:lnTo>
                    <a:pt x="765692" y="56496"/>
                  </a:lnTo>
                  <a:lnTo>
                    <a:pt x="779025" y="65700"/>
                  </a:lnTo>
                  <a:lnTo>
                    <a:pt x="792041" y="75222"/>
                  </a:lnTo>
                  <a:lnTo>
                    <a:pt x="804739" y="85695"/>
                  </a:lnTo>
                  <a:lnTo>
                    <a:pt x="816484" y="96487"/>
                  </a:lnTo>
                  <a:lnTo>
                    <a:pt x="827913" y="107595"/>
                  </a:lnTo>
                  <a:lnTo>
                    <a:pt x="839341" y="119656"/>
                  </a:lnTo>
                  <a:lnTo>
                    <a:pt x="849817" y="131717"/>
                  </a:lnTo>
                  <a:lnTo>
                    <a:pt x="860293" y="144730"/>
                  </a:lnTo>
                  <a:lnTo>
                    <a:pt x="869816" y="157743"/>
                  </a:lnTo>
                  <a:lnTo>
                    <a:pt x="879022" y="171073"/>
                  </a:lnTo>
                  <a:lnTo>
                    <a:pt x="888228" y="185038"/>
                  </a:lnTo>
                  <a:lnTo>
                    <a:pt x="896482" y="199638"/>
                  </a:lnTo>
                  <a:lnTo>
                    <a:pt x="904736" y="214238"/>
                  </a:lnTo>
                  <a:lnTo>
                    <a:pt x="912672" y="229156"/>
                  </a:lnTo>
                  <a:lnTo>
                    <a:pt x="919973" y="244708"/>
                  </a:lnTo>
                  <a:lnTo>
                    <a:pt x="926957" y="259942"/>
                  </a:lnTo>
                  <a:lnTo>
                    <a:pt x="933624" y="275495"/>
                  </a:lnTo>
                  <a:lnTo>
                    <a:pt x="939655" y="291681"/>
                  </a:lnTo>
                  <a:lnTo>
                    <a:pt x="946004" y="307868"/>
                  </a:lnTo>
                  <a:lnTo>
                    <a:pt x="951719" y="324055"/>
                  </a:lnTo>
                  <a:lnTo>
                    <a:pt x="942830" y="328499"/>
                  </a:lnTo>
                  <a:lnTo>
                    <a:pt x="897117" y="353572"/>
                  </a:lnTo>
                  <a:lnTo>
                    <a:pt x="875848" y="365316"/>
                  </a:lnTo>
                  <a:lnTo>
                    <a:pt x="855531" y="376742"/>
                  </a:lnTo>
                  <a:lnTo>
                    <a:pt x="837119" y="388485"/>
                  </a:lnTo>
                  <a:lnTo>
                    <a:pt x="819659" y="399911"/>
                  </a:lnTo>
                  <a:lnTo>
                    <a:pt x="811405" y="405942"/>
                  </a:lnTo>
                  <a:lnTo>
                    <a:pt x="803469" y="411337"/>
                  </a:lnTo>
                  <a:lnTo>
                    <a:pt x="795850" y="417368"/>
                  </a:lnTo>
                  <a:lnTo>
                    <a:pt x="788866" y="423398"/>
                  </a:lnTo>
                  <a:lnTo>
                    <a:pt x="781882" y="429111"/>
                  </a:lnTo>
                  <a:lnTo>
                    <a:pt x="775533" y="435142"/>
                  </a:lnTo>
                  <a:lnTo>
                    <a:pt x="769819" y="441489"/>
                  </a:lnTo>
                  <a:lnTo>
                    <a:pt x="764105" y="447837"/>
                  </a:lnTo>
                  <a:lnTo>
                    <a:pt x="758708" y="454185"/>
                  </a:lnTo>
                  <a:lnTo>
                    <a:pt x="754264" y="460533"/>
                  </a:lnTo>
                  <a:lnTo>
                    <a:pt x="749820" y="467198"/>
                  </a:lnTo>
                  <a:lnTo>
                    <a:pt x="746010" y="474181"/>
                  </a:lnTo>
                  <a:lnTo>
                    <a:pt x="742518" y="481163"/>
                  </a:lnTo>
                  <a:lnTo>
                    <a:pt x="739344" y="488463"/>
                  </a:lnTo>
                  <a:lnTo>
                    <a:pt x="736804" y="496080"/>
                  </a:lnTo>
                  <a:lnTo>
                    <a:pt x="734899" y="503698"/>
                  </a:lnTo>
                  <a:lnTo>
                    <a:pt x="732995" y="511633"/>
                  </a:lnTo>
                  <a:lnTo>
                    <a:pt x="732042" y="519567"/>
                  </a:lnTo>
                  <a:lnTo>
                    <a:pt x="731407" y="528137"/>
                  </a:lnTo>
                  <a:lnTo>
                    <a:pt x="731407" y="536389"/>
                  </a:lnTo>
                  <a:lnTo>
                    <a:pt x="731407" y="544958"/>
                  </a:lnTo>
                  <a:lnTo>
                    <a:pt x="731725" y="552576"/>
                  </a:lnTo>
                  <a:lnTo>
                    <a:pt x="732677" y="560193"/>
                  </a:lnTo>
                  <a:lnTo>
                    <a:pt x="733630" y="567811"/>
                  </a:lnTo>
                  <a:lnTo>
                    <a:pt x="734899" y="575111"/>
                  </a:lnTo>
                  <a:lnTo>
                    <a:pt x="736487" y="582093"/>
                  </a:lnTo>
                  <a:lnTo>
                    <a:pt x="738391" y="589076"/>
                  </a:lnTo>
                  <a:lnTo>
                    <a:pt x="740296" y="595741"/>
                  </a:lnTo>
                  <a:lnTo>
                    <a:pt x="742836" y="602406"/>
                  </a:lnTo>
                  <a:lnTo>
                    <a:pt x="745693" y="608754"/>
                  </a:lnTo>
                  <a:lnTo>
                    <a:pt x="748232" y="615102"/>
                  </a:lnTo>
                  <a:lnTo>
                    <a:pt x="751407" y="621449"/>
                  </a:lnTo>
                  <a:lnTo>
                    <a:pt x="754899" y="627162"/>
                  </a:lnTo>
                  <a:lnTo>
                    <a:pt x="758391" y="633510"/>
                  </a:lnTo>
                  <a:lnTo>
                    <a:pt x="762200" y="639541"/>
                  </a:lnTo>
                  <a:lnTo>
                    <a:pt x="766645" y="645254"/>
                  </a:lnTo>
                  <a:lnTo>
                    <a:pt x="775533" y="656997"/>
                  </a:lnTo>
                  <a:lnTo>
                    <a:pt x="785692" y="668423"/>
                  </a:lnTo>
                  <a:lnTo>
                    <a:pt x="796485" y="680167"/>
                  </a:lnTo>
                  <a:lnTo>
                    <a:pt x="808231" y="692227"/>
                  </a:lnTo>
                  <a:lnTo>
                    <a:pt x="820611" y="703971"/>
                  </a:lnTo>
                  <a:lnTo>
                    <a:pt x="834262" y="716666"/>
                  </a:lnTo>
                  <a:lnTo>
                    <a:pt x="863150" y="742692"/>
                  </a:lnTo>
                  <a:lnTo>
                    <a:pt x="887593" y="764910"/>
                  </a:lnTo>
                  <a:lnTo>
                    <a:pt x="869816" y="767766"/>
                  </a:lnTo>
                  <a:lnTo>
                    <a:pt x="851721" y="769988"/>
                  </a:lnTo>
                  <a:lnTo>
                    <a:pt x="832992" y="772210"/>
                  </a:lnTo>
                  <a:lnTo>
                    <a:pt x="813627" y="773797"/>
                  </a:lnTo>
                  <a:lnTo>
                    <a:pt x="793945" y="775383"/>
                  </a:lnTo>
                  <a:lnTo>
                    <a:pt x="773628" y="776653"/>
                  </a:lnTo>
                  <a:lnTo>
                    <a:pt x="752677" y="777288"/>
                  </a:lnTo>
                  <a:lnTo>
                    <a:pt x="730773" y="777605"/>
                  </a:lnTo>
                  <a:lnTo>
                    <a:pt x="596491" y="777605"/>
                  </a:lnTo>
                  <a:lnTo>
                    <a:pt x="586967" y="776336"/>
                  </a:lnTo>
                  <a:lnTo>
                    <a:pt x="578079" y="774749"/>
                  </a:lnTo>
                  <a:lnTo>
                    <a:pt x="568873" y="772844"/>
                  </a:lnTo>
                  <a:lnTo>
                    <a:pt x="560619" y="770305"/>
                  </a:lnTo>
                  <a:lnTo>
                    <a:pt x="552048" y="768083"/>
                  </a:lnTo>
                  <a:lnTo>
                    <a:pt x="544111" y="765227"/>
                  </a:lnTo>
                  <a:lnTo>
                    <a:pt x="536492" y="761736"/>
                  </a:lnTo>
                  <a:lnTo>
                    <a:pt x="528556" y="758244"/>
                  </a:lnTo>
                  <a:lnTo>
                    <a:pt x="521572" y="754436"/>
                  </a:lnTo>
                  <a:lnTo>
                    <a:pt x="514588" y="749992"/>
                  </a:lnTo>
                  <a:lnTo>
                    <a:pt x="508239" y="745231"/>
                  </a:lnTo>
                  <a:lnTo>
                    <a:pt x="501890" y="740471"/>
                  </a:lnTo>
                  <a:lnTo>
                    <a:pt x="495541" y="735075"/>
                  </a:lnTo>
                  <a:lnTo>
                    <a:pt x="489827" y="729997"/>
                  </a:lnTo>
                  <a:lnTo>
                    <a:pt x="484430" y="723966"/>
                  </a:lnTo>
                  <a:lnTo>
                    <a:pt x="479034" y="717619"/>
                  </a:lnTo>
                  <a:lnTo>
                    <a:pt x="474272" y="710953"/>
                  </a:lnTo>
                  <a:lnTo>
                    <a:pt x="469510" y="704288"/>
                  </a:lnTo>
                  <a:lnTo>
                    <a:pt x="465066" y="696988"/>
                  </a:lnTo>
                  <a:lnTo>
                    <a:pt x="461257" y="689688"/>
                  </a:lnTo>
                  <a:lnTo>
                    <a:pt x="457447" y="681753"/>
                  </a:lnTo>
                  <a:lnTo>
                    <a:pt x="453955" y="673819"/>
                  </a:lnTo>
                  <a:lnTo>
                    <a:pt x="450781" y="665249"/>
                  </a:lnTo>
                  <a:lnTo>
                    <a:pt x="447924" y="656680"/>
                  </a:lnTo>
                  <a:lnTo>
                    <a:pt x="445067" y="647475"/>
                  </a:lnTo>
                  <a:lnTo>
                    <a:pt x="443162" y="637954"/>
                  </a:lnTo>
                  <a:lnTo>
                    <a:pt x="440940" y="628749"/>
                  </a:lnTo>
                  <a:lnTo>
                    <a:pt x="439352" y="618593"/>
                  </a:lnTo>
                  <a:lnTo>
                    <a:pt x="437765" y="608119"/>
                  </a:lnTo>
                  <a:lnTo>
                    <a:pt x="436813" y="597645"/>
                  </a:lnTo>
                  <a:lnTo>
                    <a:pt x="436178" y="586854"/>
                  </a:lnTo>
                  <a:lnTo>
                    <a:pt x="435860" y="575428"/>
                  </a:lnTo>
                  <a:lnTo>
                    <a:pt x="435543" y="558606"/>
                  </a:lnTo>
                  <a:lnTo>
                    <a:pt x="436178" y="540515"/>
                  </a:lnTo>
                  <a:lnTo>
                    <a:pt x="436813" y="522424"/>
                  </a:lnTo>
                  <a:lnTo>
                    <a:pt x="438718" y="504015"/>
                  </a:lnTo>
                  <a:lnTo>
                    <a:pt x="440305" y="484654"/>
                  </a:lnTo>
                  <a:lnTo>
                    <a:pt x="442527" y="465294"/>
                  </a:lnTo>
                  <a:lnTo>
                    <a:pt x="447289" y="424985"/>
                  </a:lnTo>
                  <a:lnTo>
                    <a:pt x="453003" y="380233"/>
                  </a:lnTo>
                  <a:lnTo>
                    <a:pt x="455225" y="357381"/>
                  </a:lnTo>
                  <a:lnTo>
                    <a:pt x="457765" y="333259"/>
                  </a:lnTo>
                  <a:lnTo>
                    <a:pt x="459987" y="308820"/>
                  </a:lnTo>
                  <a:lnTo>
                    <a:pt x="461257" y="283747"/>
                  </a:lnTo>
                  <a:lnTo>
                    <a:pt x="462526" y="258038"/>
                  </a:lnTo>
                  <a:lnTo>
                    <a:pt x="463479" y="231695"/>
                  </a:lnTo>
                  <a:lnTo>
                    <a:pt x="463161" y="204717"/>
                  </a:lnTo>
                  <a:lnTo>
                    <a:pt x="462209" y="177104"/>
                  </a:lnTo>
                  <a:lnTo>
                    <a:pt x="461574" y="163139"/>
                  </a:lnTo>
                  <a:lnTo>
                    <a:pt x="460622" y="149173"/>
                  </a:lnTo>
                  <a:lnTo>
                    <a:pt x="459034" y="134891"/>
                  </a:lnTo>
                  <a:lnTo>
                    <a:pt x="457765" y="120608"/>
                  </a:lnTo>
                  <a:lnTo>
                    <a:pt x="456177" y="106008"/>
                  </a:lnTo>
                  <a:lnTo>
                    <a:pt x="453955" y="91408"/>
                  </a:lnTo>
                  <a:lnTo>
                    <a:pt x="451416" y="76174"/>
                  </a:lnTo>
                  <a:lnTo>
                    <a:pt x="449193" y="61256"/>
                  </a:lnTo>
                  <a:lnTo>
                    <a:pt x="446336" y="46339"/>
                  </a:lnTo>
                  <a:lnTo>
                    <a:pt x="442844" y="31104"/>
                  </a:lnTo>
                  <a:lnTo>
                    <a:pt x="439352" y="15870"/>
                  </a:lnTo>
                  <a:lnTo>
                    <a:pt x="4355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sp>
        <p:nvSpPr>
          <p:cNvPr id="9" name="文本框 8"/>
          <p:cNvSpPr txBox="1"/>
          <p:nvPr/>
        </p:nvSpPr>
        <p:spPr>
          <a:xfrm>
            <a:off x="475615" y="746339"/>
            <a:ext cx="5070475" cy="2646045"/>
          </a:xfrm>
          <a:prstGeom prst="rect">
            <a:avLst/>
          </a:prstGeom>
          <a:noFill/>
        </p:spPr>
        <p:txBody>
          <a:bodyPr wrap="square" rtlCol="0">
            <a:spAutoFit/>
          </a:bodyPr>
          <a:lstStyle/>
          <a:p>
            <a:r>
              <a:rPr lang="zh-CN" altLang="zh-CN" sz="16600">
                <a:solidFill>
                  <a:schemeClr val="bg1"/>
                </a:solidFill>
                <a:cs typeface="+mn-ea"/>
                <a:sym typeface="+mn-lt"/>
              </a:rPr>
              <a:t>寻找</a:t>
            </a:r>
          </a:p>
        </p:txBody>
      </p:sp>
      <p:sp>
        <p:nvSpPr>
          <p:cNvPr id="20" name="矩形 19"/>
          <p:cNvSpPr/>
          <p:nvPr/>
        </p:nvSpPr>
        <p:spPr>
          <a:xfrm>
            <a:off x="1494155" y="1655659"/>
            <a:ext cx="2171065" cy="827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gradFill>
                  <a:gsLst>
                    <a:gs pos="0">
                      <a:schemeClr val="tx1">
                        <a:lumMod val="85000"/>
                        <a:lumOff val="15000"/>
                      </a:schemeClr>
                    </a:gs>
                    <a:gs pos="74000">
                      <a:srgbClr val="CE280B"/>
                    </a:gs>
                    <a:gs pos="100000">
                      <a:srgbClr val="CE280B"/>
                    </a:gs>
                  </a:gsLst>
                  <a:lin ang="8100000" scaled="0"/>
                </a:gradFill>
                <a:cs typeface="+mn-ea"/>
                <a:sym typeface="+mn-lt"/>
              </a:rPr>
              <a:t>锦鲤</a:t>
            </a:r>
          </a:p>
        </p:txBody>
      </p:sp>
      <p:sp>
        <p:nvSpPr>
          <p:cNvPr id="22" name="文本框 21"/>
          <p:cNvSpPr txBox="1"/>
          <p:nvPr/>
        </p:nvSpPr>
        <p:spPr>
          <a:xfrm>
            <a:off x="1092835" y="3101975"/>
            <a:ext cx="3010535" cy="521970"/>
          </a:xfrm>
          <a:prstGeom prst="rect">
            <a:avLst/>
          </a:prstGeom>
          <a:noFill/>
        </p:spPr>
        <p:txBody>
          <a:bodyPr wrap="square" rtlCol="0">
            <a:spAutoFit/>
          </a:bodyPr>
          <a:lstStyle/>
          <a:p>
            <a:pPr algn="ctr"/>
            <a:r>
              <a:rPr lang="zh-CN" altLang="en-US" sz="2800">
                <a:gradFill>
                  <a:gsLst>
                    <a:gs pos="84000">
                      <a:srgbClr val="FFFFFF">
                        <a:alpha val="100000"/>
                      </a:srgbClr>
                    </a:gs>
                    <a:gs pos="87000">
                      <a:srgbClr val="FFFFFF">
                        <a:alpha val="66000"/>
                      </a:srgbClr>
                    </a:gs>
                    <a:gs pos="0">
                      <a:schemeClr val="bg1"/>
                    </a:gs>
                    <a:gs pos="100000">
                      <a:schemeClr val="bg1">
                        <a:alpha val="0"/>
                      </a:schemeClr>
                    </a:gs>
                    <a:gs pos="100000">
                      <a:schemeClr val="bg1">
                        <a:alpha val="0"/>
                      </a:schemeClr>
                    </a:gs>
                  </a:gsLst>
                  <a:lin ang="21594000" scaled="0"/>
                </a:gradFill>
                <a:cs typeface="+mn-ea"/>
                <a:sym typeface="+mn-lt"/>
              </a:rPr>
              <a:t>活动策划方案</a:t>
            </a:r>
          </a:p>
        </p:txBody>
      </p:sp>
      <p:sp>
        <p:nvSpPr>
          <p:cNvPr id="23" name=" 23"/>
          <p:cNvSpPr/>
          <p:nvPr/>
        </p:nvSpPr>
        <p:spPr bwMode="auto">
          <a:xfrm>
            <a:off x="1967865" y="3676650"/>
            <a:ext cx="207010" cy="18542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24" name="文本框 23"/>
          <p:cNvSpPr txBox="1"/>
          <p:nvPr/>
        </p:nvSpPr>
        <p:spPr>
          <a:xfrm>
            <a:off x="2156460" y="3628390"/>
            <a:ext cx="1289685" cy="461665"/>
          </a:xfrm>
          <a:prstGeom prst="rect">
            <a:avLst/>
          </a:prstGeom>
          <a:noFill/>
        </p:spPr>
        <p:txBody>
          <a:bodyPr wrap="square" rtlCol="0">
            <a:spAutoFit/>
          </a:bodyPr>
          <a:lstStyle/>
          <a:p>
            <a:r>
              <a:rPr lang="zh-CN" altLang="en-US" sz="1200">
                <a:solidFill>
                  <a:schemeClr val="bg1"/>
                </a:solidFill>
                <a:cs typeface="+mn-ea"/>
                <a:sym typeface="+mn-lt"/>
              </a:rPr>
              <a:t>汇报人：</a:t>
            </a:r>
            <a:r>
              <a:rPr lang="en-US" altLang="zh-CN" sz="1200">
                <a:solidFill>
                  <a:schemeClr val="bg1"/>
                </a:solidFill>
                <a:cs typeface="+mn-ea"/>
                <a:sym typeface="+mn-lt"/>
              </a:rPr>
              <a:t>xiazaii</a:t>
            </a:r>
            <a:endParaRPr lang="zh-CN" altLang="en-US" sz="1200">
              <a:solidFill>
                <a:schemeClr val="bg1"/>
              </a:solidFill>
              <a:cs typeface="+mn-ea"/>
              <a:sym typeface="+mn-lt"/>
            </a:endParaRPr>
          </a:p>
        </p:txBody>
      </p:sp>
    </p:spTree>
  </p:cSld>
  <p:clrMapOvr>
    <a:masterClrMapping/>
  </p:clrMapOvr>
  <p:transition advClick="0"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800" decel="100000"/>
                                        <p:tgtEl>
                                          <p:spTgt spid="8"/>
                                        </p:tgtEl>
                                      </p:cBhvr>
                                    </p:animEffect>
                                    <p:anim calcmode="lin" valueType="num">
                                      <p:cBhvr>
                                        <p:cTn id="17" dur="800" decel="100000" fill="hold"/>
                                        <p:tgtEl>
                                          <p:spTgt spid="8"/>
                                        </p:tgtEl>
                                        <p:attrNameLst>
                                          <p:attrName>style.rotation</p:attrName>
                                        </p:attrNameLst>
                                      </p:cBhvr>
                                      <p:tavLst>
                                        <p:tav tm="0">
                                          <p:val>
                                            <p:fltVal val="-90"/>
                                          </p:val>
                                        </p:tav>
                                        <p:tav tm="100000">
                                          <p:val>
                                            <p:fltVal val="0"/>
                                          </p:val>
                                        </p:tav>
                                      </p:tavLst>
                                    </p:anim>
                                    <p:anim calcmode="lin" valueType="num">
                                      <p:cBhvr>
                                        <p:cTn id="18" dur="800" decel="100000" fill="hold"/>
                                        <p:tgtEl>
                                          <p:spTgt spid="8"/>
                                        </p:tgtEl>
                                        <p:attrNameLst>
                                          <p:attrName>ppt_x</p:attrName>
                                        </p:attrNameLst>
                                      </p:cBhvr>
                                      <p:tavLst>
                                        <p:tav tm="0">
                                          <p:val>
                                            <p:strVal val="#ppt_x+0.4"/>
                                          </p:val>
                                        </p:tav>
                                        <p:tav tm="100000">
                                          <p:val>
                                            <p:strVal val="#ppt_x-0.05"/>
                                          </p:val>
                                        </p:tav>
                                      </p:tavLst>
                                    </p:anim>
                                    <p:anim calcmode="lin" valueType="num">
                                      <p:cBhvr>
                                        <p:cTn id="19" dur="800" decel="100000" fill="hold"/>
                                        <p:tgtEl>
                                          <p:spTgt spid="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2" fill="hold">
                            <p:stCondLst>
                              <p:cond delay="1500"/>
                            </p:stCondLst>
                            <p:childTnLst>
                              <p:par>
                                <p:cTn id="23" presetID="3" presetClass="entr" presetSubtype="1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p:cTn id="3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35" dur="500" fill="hold"/>
                                        <p:tgtEl>
                                          <p:spTgt spid="22">
                                            <p:txEl>
                                              <p:pRg st="0" end="0"/>
                                            </p:txEl>
                                          </p:spTgt>
                                        </p:tgtEl>
                                        <p:attrNameLst>
                                          <p:attrName>style.rotation</p:attrName>
                                        </p:attrNameLst>
                                      </p:cBhvr>
                                      <p:tavLst>
                                        <p:tav tm="0">
                                          <p:val>
                                            <p:fltVal val="360"/>
                                          </p:val>
                                        </p:tav>
                                        <p:tav tm="100000">
                                          <p:val>
                                            <p:fltVal val="0"/>
                                          </p:val>
                                        </p:tav>
                                      </p:tavLst>
                                    </p:anim>
                                    <p:animEffect transition="in" filter="fade">
                                      <p:cBhvr>
                                        <p:cTn id="36" dur="500"/>
                                        <p:tgtEl>
                                          <p:spTgt spid="22">
                                            <p:txEl>
                                              <p:pRg st="0" end="0"/>
                                            </p:txEl>
                                          </p:spTgt>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 calcmode="lin" valueType="num">
                                      <p:cBhvr>
                                        <p:cTn id="42" dur="500" fill="hold"/>
                                        <p:tgtEl>
                                          <p:spTgt spid="24"/>
                                        </p:tgtEl>
                                        <p:attrNameLst>
                                          <p:attrName>style.rotation</p:attrName>
                                        </p:attrNameLst>
                                      </p:cBhvr>
                                      <p:tavLst>
                                        <p:tav tm="0">
                                          <p:val>
                                            <p:fltVal val="360"/>
                                          </p:val>
                                        </p:tav>
                                        <p:tav tm="100000">
                                          <p:val>
                                            <p:fltVal val="0"/>
                                          </p:val>
                                        </p:tav>
                                      </p:tavLst>
                                    </p:anim>
                                    <p:animEffect transition="in" filter="fade">
                                      <p:cBhvr>
                                        <p:cTn id="43" dur="500"/>
                                        <p:tgtEl>
                                          <p:spTgt spid="24"/>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 calcmode="lin" valueType="num">
                                      <p:cBhvr>
                                        <p:cTn id="48" dur="500" fill="hold"/>
                                        <p:tgtEl>
                                          <p:spTgt spid="23"/>
                                        </p:tgtEl>
                                        <p:attrNameLst>
                                          <p:attrName>style.rotation</p:attrName>
                                        </p:attrNameLst>
                                      </p:cBhvr>
                                      <p:tavLst>
                                        <p:tav tm="0">
                                          <p:val>
                                            <p:fltVal val="360"/>
                                          </p:val>
                                        </p:tav>
                                        <p:tav tm="100000">
                                          <p:val>
                                            <p:fltVal val="0"/>
                                          </p:val>
                                        </p:tav>
                                      </p:tavLst>
                                    </p:anim>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锦鲤手绘年年有鱼祥瑞插画元素012"/>
          <p:cNvPicPr>
            <a:picLocks noChangeAspect="1"/>
          </p:cNvPicPr>
          <p:nvPr/>
        </p:nvPicPr>
        <p:blipFill>
          <a:blip r:embed="rId2" cstate="email"/>
          <a:srcRect l="23016" r="24658"/>
          <a:stretch>
            <a:fillRect/>
          </a:stretch>
        </p:blipFill>
        <p:spPr>
          <a:xfrm>
            <a:off x="3479165" y="589280"/>
            <a:ext cx="2185670" cy="4874895"/>
          </a:xfrm>
          <a:prstGeom prst="rect">
            <a:avLst/>
          </a:prstGeom>
        </p:spPr>
      </p:pic>
      <p:sp>
        <p:nvSpPr>
          <p:cNvPr id="8" name="椭圆 7"/>
          <p:cNvSpPr/>
          <p:nvPr/>
        </p:nvSpPr>
        <p:spPr>
          <a:xfrm>
            <a:off x="1289685" y="1052195"/>
            <a:ext cx="3447415" cy="2806065"/>
          </a:xfrm>
          <a:prstGeom prst="ellipse">
            <a:avLst/>
          </a:prstGeom>
          <a:noFill/>
          <a:ln>
            <a:gradFill>
              <a:gsLst>
                <a:gs pos="0">
                  <a:schemeClr val="bg1"/>
                </a:gs>
                <a:gs pos="75000">
                  <a:schemeClr val="bg1"/>
                </a:gs>
                <a:gs pos="91000">
                  <a:schemeClr val="bg1">
                    <a:alpha val="0"/>
                  </a:schemeClr>
                </a:gs>
                <a:gs pos="100000">
                  <a:schemeClr val="bg1">
                    <a:alpha val="0"/>
                  </a:schemeClr>
                </a:gs>
              </a:gsLst>
              <a:lin ang="2046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3"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3"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3" cstate="email"/>
            <a:srcRect l="32188" t="39376" r="37284"/>
            <a:stretch>
              <a:fillRect/>
            </a:stretch>
          </p:blipFill>
          <p:spPr>
            <a:xfrm>
              <a:off x="4271" y="7303"/>
              <a:ext cx="2615" cy="2508"/>
            </a:xfrm>
            <a:prstGeom prst="rect">
              <a:avLst/>
            </a:prstGeom>
          </p:spPr>
        </p:pic>
      </p:grpSp>
      <p:sp>
        <p:nvSpPr>
          <p:cNvPr id="7" name="椭圆 6"/>
          <p:cNvSpPr/>
          <p:nvPr/>
        </p:nvSpPr>
        <p:spPr>
          <a:xfrm>
            <a:off x="3983355" y="1330960"/>
            <a:ext cx="3880485" cy="2399030"/>
          </a:xfrm>
          <a:prstGeom prst="ellipse">
            <a:avLst/>
          </a:prstGeom>
          <a:noFill/>
          <a:ln>
            <a:gradFill>
              <a:gsLst>
                <a:gs pos="0">
                  <a:schemeClr val="bg1"/>
                </a:gs>
                <a:gs pos="80000">
                  <a:schemeClr val="bg1"/>
                </a:gs>
                <a:gs pos="86000">
                  <a:schemeClr val="bg1">
                    <a:alpha val="0"/>
                  </a:schemeClr>
                </a:gs>
                <a:gs pos="100000">
                  <a:schemeClr val="bg1">
                    <a:alpha val="0"/>
                  </a:schemeClr>
                </a:gs>
              </a:gsLst>
              <a:lin ang="1386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470150" y="1520825"/>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10" name="文本框 9"/>
          <p:cNvSpPr txBox="1"/>
          <p:nvPr/>
        </p:nvSpPr>
        <p:spPr>
          <a:xfrm>
            <a:off x="5748020" y="1720215"/>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26" name="文本框 25"/>
          <p:cNvSpPr txBox="1"/>
          <p:nvPr/>
        </p:nvSpPr>
        <p:spPr>
          <a:xfrm>
            <a:off x="1685925" y="2057400"/>
            <a:ext cx="1793240" cy="1383665"/>
          </a:xfrm>
          <a:prstGeom prst="rect">
            <a:avLst/>
          </a:prstGeom>
          <a:noFill/>
        </p:spPr>
        <p:txBody>
          <a:bodyPr wrap="square" rtlCol="0">
            <a:spAutoFit/>
          </a:bodyPr>
          <a:lstStyle/>
          <a:p>
            <a:pPr algn="ctr" fontAlgn="auto">
              <a:lnSpc>
                <a:spcPct val="150000"/>
              </a:lnSpc>
            </a:pPr>
            <a:r>
              <a:rPr lang="zh-CN" altLang="en-US" sz="1400">
                <a:solidFill>
                  <a:schemeClr val="bg1"/>
                </a:solidFill>
                <a:cs typeface="+mn-ea"/>
                <a:sym typeface="+mn-lt"/>
              </a:rPr>
              <a:t>输入文本内容输入文本内容输入文本内容输入文本内容输入文本内容输入文本内容</a:t>
            </a:r>
          </a:p>
        </p:txBody>
      </p:sp>
      <p:sp>
        <p:nvSpPr>
          <p:cNvPr id="11" name="文本框 10"/>
          <p:cNvSpPr txBox="1"/>
          <p:nvPr/>
        </p:nvSpPr>
        <p:spPr>
          <a:xfrm>
            <a:off x="5417820" y="2057400"/>
            <a:ext cx="1793240" cy="1383665"/>
          </a:xfrm>
          <a:prstGeom prst="rect">
            <a:avLst/>
          </a:prstGeom>
          <a:noFill/>
        </p:spPr>
        <p:txBody>
          <a:bodyPr wrap="square" rtlCol="0">
            <a:spAutoFit/>
          </a:bodyPr>
          <a:lstStyle/>
          <a:p>
            <a:pPr algn="ctr" fontAlgn="auto">
              <a:lnSpc>
                <a:spcPct val="150000"/>
              </a:lnSpc>
            </a:pPr>
            <a:r>
              <a:rPr lang="zh-CN" altLang="en-US" sz="1400">
                <a:solidFill>
                  <a:schemeClr val="bg1"/>
                </a:solidFill>
                <a:cs typeface="+mn-ea"/>
                <a:sym typeface="+mn-lt"/>
              </a:rPr>
              <a:t>输入文本内容输入文本内容输入文本内容输入文本内容输入文本内容输入文本内容</a:t>
            </a:r>
          </a:p>
        </p:txBody>
      </p:sp>
      <p:sp>
        <p:nvSpPr>
          <p:cNvPr id="12"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3" name="文本框 12"/>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前期准备</a:t>
            </a:r>
          </a:p>
        </p:txBody>
      </p:sp>
    </p:spTree>
  </p:cSld>
  <p:clrMapOvr>
    <a:masterClrMapping/>
  </p:clrMapOvr>
  <p:transition advClick="0" advTm="2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7" presetClass="entr" presetSubtype="1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P spid="10" grpId="0"/>
      <p:bldP spid="26" grpId="0"/>
      <p:bldP spid="11" grpId="0"/>
      <p:bldP spid="12" grpId="0" bldLvl="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 cstate="email"/>
            <a:srcRect l="32188" t="39376" r="37284"/>
            <a:stretch>
              <a:fillRect/>
            </a:stretch>
          </p:blipFill>
          <p:spPr>
            <a:xfrm>
              <a:off x="4271" y="7303"/>
              <a:ext cx="2615" cy="2508"/>
            </a:xfrm>
            <a:prstGeom prst="rect">
              <a:avLst/>
            </a:prstGeom>
          </p:spPr>
        </p:pic>
      </p:grpSp>
      <p:pic>
        <p:nvPicPr>
          <p:cNvPr id="6" name="图片 5" descr="锦鲤手绘年年有鱼祥瑞插画元素012"/>
          <p:cNvPicPr>
            <a:picLocks noChangeAspect="1"/>
          </p:cNvPicPr>
          <p:nvPr/>
        </p:nvPicPr>
        <p:blipFill>
          <a:blip r:embed="rId3" cstate="email"/>
          <a:srcRect l="23016" r="24658"/>
          <a:stretch>
            <a:fillRect/>
          </a:stretch>
        </p:blipFill>
        <p:spPr>
          <a:xfrm flipH="1">
            <a:off x="7008495" y="2919095"/>
            <a:ext cx="1168400" cy="2606040"/>
          </a:xfrm>
          <a:prstGeom prst="rect">
            <a:avLst/>
          </a:prstGeom>
        </p:spPr>
      </p:pic>
      <p:sp>
        <p:nvSpPr>
          <p:cNvPr id="67" name="世界"/>
          <p:cNvSpPr>
            <a:spLocks noChangeAspect="1"/>
          </p:cNvSpPr>
          <p:nvPr/>
        </p:nvSpPr>
        <p:spPr>
          <a:xfrm>
            <a:off x="963930" y="1680210"/>
            <a:ext cx="3965575" cy="1974215"/>
          </a:xfrm>
          <a:custGeom>
            <a:avLst/>
            <a:gdLst>
              <a:gd name="connsiteX0" fmla="*/ 35914551 w 43671952"/>
              <a:gd name="connsiteY0" fmla="*/ 23775244 h 23902640"/>
              <a:gd name="connsiteX1" fmla="*/ 35976759 w 43671952"/>
              <a:gd name="connsiteY1" fmla="*/ 23783576 h 23902640"/>
              <a:gd name="connsiteX2" fmla="*/ 36005335 w 43671952"/>
              <a:gd name="connsiteY2" fmla="*/ 23819296 h 23902640"/>
              <a:gd name="connsiteX3" fmla="*/ 36000571 w 43671952"/>
              <a:gd name="connsiteY3" fmla="*/ 23864540 h 23902640"/>
              <a:gd name="connsiteX4" fmla="*/ 35948183 w 43671952"/>
              <a:gd name="connsiteY4" fmla="*/ 23902640 h 23902640"/>
              <a:gd name="connsiteX5" fmla="*/ 35933895 w 43671952"/>
              <a:gd name="connsiteY5" fmla="*/ 23843108 h 23902640"/>
              <a:gd name="connsiteX6" fmla="*/ 35864839 w 43671952"/>
              <a:gd name="connsiteY6" fmla="*/ 23788340 h 23902640"/>
              <a:gd name="connsiteX7" fmla="*/ 35914551 w 43671952"/>
              <a:gd name="connsiteY7" fmla="*/ 23775244 h 23902640"/>
              <a:gd name="connsiteX8" fmla="*/ 35705295 w 43671952"/>
              <a:gd name="connsiteY8" fmla="*/ 23452584 h 23902640"/>
              <a:gd name="connsiteX9" fmla="*/ 35733871 w 43671952"/>
              <a:gd name="connsiteY9" fmla="*/ 23469252 h 23902640"/>
              <a:gd name="connsiteX10" fmla="*/ 35733871 w 43671952"/>
              <a:gd name="connsiteY10" fmla="*/ 23562124 h 23902640"/>
              <a:gd name="connsiteX11" fmla="*/ 35657671 w 43671952"/>
              <a:gd name="connsiteY11" fmla="*/ 23554980 h 23902640"/>
              <a:gd name="connsiteX12" fmla="*/ 35643383 w 43671952"/>
              <a:gd name="connsiteY12" fmla="*/ 23500208 h 23902640"/>
              <a:gd name="connsiteX13" fmla="*/ 35705295 w 43671952"/>
              <a:gd name="connsiteY13" fmla="*/ 23452584 h 23902640"/>
              <a:gd name="connsiteX14" fmla="*/ 37335819 w 43671952"/>
              <a:gd name="connsiteY14" fmla="*/ 23431004 h 23902640"/>
              <a:gd name="connsiteX15" fmla="*/ 37350739 w 43671952"/>
              <a:gd name="connsiteY15" fmla="*/ 23435916 h 23902640"/>
              <a:gd name="connsiteX16" fmla="*/ 37357883 w 43671952"/>
              <a:gd name="connsiteY16" fmla="*/ 23478780 h 23902640"/>
              <a:gd name="connsiteX17" fmla="*/ 37317403 w 43671952"/>
              <a:gd name="connsiteY17" fmla="*/ 23521640 h 23902640"/>
              <a:gd name="connsiteX18" fmla="*/ 37250727 w 43671952"/>
              <a:gd name="connsiteY18" fmla="*/ 23516880 h 23902640"/>
              <a:gd name="connsiteX19" fmla="*/ 37303115 w 43671952"/>
              <a:gd name="connsiteY19" fmla="*/ 23443060 h 23902640"/>
              <a:gd name="connsiteX20" fmla="*/ 37335819 w 43671952"/>
              <a:gd name="connsiteY20" fmla="*/ 23431004 h 23902640"/>
              <a:gd name="connsiteX21" fmla="*/ 36191071 w 43671952"/>
              <a:gd name="connsiteY21" fmla="*/ 23426392 h 23902640"/>
              <a:gd name="connsiteX22" fmla="*/ 36252983 w 43671952"/>
              <a:gd name="connsiteY22" fmla="*/ 23493068 h 23902640"/>
              <a:gd name="connsiteX23" fmla="*/ 36248219 w 43671952"/>
              <a:gd name="connsiteY23" fmla="*/ 23666900 h 23902640"/>
              <a:gd name="connsiteX24" fmla="*/ 36312515 w 43671952"/>
              <a:gd name="connsiteY24" fmla="*/ 23797868 h 23902640"/>
              <a:gd name="connsiteX25" fmla="*/ 36274415 w 43671952"/>
              <a:gd name="connsiteY25" fmla="*/ 23845492 h 23902640"/>
              <a:gd name="connsiteX26" fmla="*/ 36186307 w 43671952"/>
              <a:gd name="connsiteY26" fmla="*/ 23838348 h 23902640"/>
              <a:gd name="connsiteX27" fmla="*/ 35750539 w 43671952"/>
              <a:gd name="connsiteY27" fmla="*/ 23640704 h 23902640"/>
              <a:gd name="connsiteX28" fmla="*/ 36041051 w 43671952"/>
              <a:gd name="connsiteY28" fmla="*/ 23705000 h 23902640"/>
              <a:gd name="connsiteX29" fmla="*/ 36048195 w 43671952"/>
              <a:gd name="connsiteY29" fmla="*/ 23657372 h 23902640"/>
              <a:gd name="connsiteX30" fmla="*/ 36017239 w 43671952"/>
              <a:gd name="connsiteY30" fmla="*/ 23616892 h 23902640"/>
              <a:gd name="connsiteX31" fmla="*/ 36029147 w 43671952"/>
              <a:gd name="connsiteY31" fmla="*/ 23571648 h 23902640"/>
              <a:gd name="connsiteX32" fmla="*/ 36138683 w 43671952"/>
              <a:gd name="connsiteY32" fmla="*/ 23550216 h 23902640"/>
              <a:gd name="connsiteX33" fmla="*/ 36100583 w 43671952"/>
              <a:gd name="connsiteY33" fmla="*/ 23497828 h 23902640"/>
              <a:gd name="connsiteX34" fmla="*/ 36191071 w 43671952"/>
              <a:gd name="connsiteY34" fmla="*/ 23426392 h 23902640"/>
              <a:gd name="connsiteX35" fmla="*/ 37186655 w 43671952"/>
              <a:gd name="connsiteY35" fmla="*/ 23391716 h 23902640"/>
              <a:gd name="connsiteX36" fmla="*/ 37215007 w 43671952"/>
              <a:gd name="connsiteY36" fmla="*/ 23397816 h 23902640"/>
              <a:gd name="connsiteX37" fmla="*/ 37212627 w 43671952"/>
              <a:gd name="connsiteY37" fmla="*/ 23476400 h 23902640"/>
              <a:gd name="connsiteX38" fmla="*/ 37131663 w 43671952"/>
              <a:gd name="connsiteY38" fmla="*/ 23521644 h 23902640"/>
              <a:gd name="connsiteX39" fmla="*/ 37043555 w 43671952"/>
              <a:gd name="connsiteY39" fmla="*/ 23533548 h 23902640"/>
              <a:gd name="connsiteX40" fmla="*/ 37100707 w 43671952"/>
              <a:gd name="connsiteY40" fmla="*/ 23428772 h 23902640"/>
              <a:gd name="connsiteX41" fmla="*/ 37186655 w 43671952"/>
              <a:gd name="connsiteY41" fmla="*/ 23391716 h 23902640"/>
              <a:gd name="connsiteX42" fmla="*/ 35876747 w 43671952"/>
              <a:gd name="connsiteY42" fmla="*/ 23376384 h 23902640"/>
              <a:gd name="connsiteX43" fmla="*/ 35929131 w 43671952"/>
              <a:gd name="connsiteY43" fmla="*/ 23431152 h 23902640"/>
              <a:gd name="connsiteX44" fmla="*/ 35855315 w 43671952"/>
              <a:gd name="connsiteY44" fmla="*/ 23445440 h 23902640"/>
              <a:gd name="connsiteX45" fmla="*/ 35807691 w 43671952"/>
              <a:gd name="connsiteY45" fmla="*/ 23395436 h 23902640"/>
              <a:gd name="connsiteX46" fmla="*/ 35876747 w 43671952"/>
              <a:gd name="connsiteY46" fmla="*/ 23376384 h 23902640"/>
              <a:gd name="connsiteX47" fmla="*/ 22687623 w 43671952"/>
              <a:gd name="connsiteY47" fmla="*/ 22135148 h 23902640"/>
              <a:gd name="connsiteX48" fmla="*/ 22710483 w 43671952"/>
              <a:gd name="connsiteY48" fmla="*/ 22150388 h 23902640"/>
              <a:gd name="connsiteX49" fmla="*/ 22702863 w 43671952"/>
              <a:gd name="connsiteY49" fmla="*/ 22196108 h 23902640"/>
              <a:gd name="connsiteX50" fmla="*/ 22687623 w 43671952"/>
              <a:gd name="connsiteY50" fmla="*/ 22211348 h 23902640"/>
              <a:gd name="connsiteX51" fmla="*/ 22664763 w 43671952"/>
              <a:gd name="connsiteY51" fmla="*/ 22142768 h 23902640"/>
              <a:gd name="connsiteX52" fmla="*/ 22687623 w 43671952"/>
              <a:gd name="connsiteY52" fmla="*/ 22135148 h 23902640"/>
              <a:gd name="connsiteX53" fmla="*/ 36722091 w 43671952"/>
              <a:gd name="connsiteY53" fmla="*/ 21976208 h 23902640"/>
              <a:gd name="connsiteX54" fmla="*/ 36724471 w 43671952"/>
              <a:gd name="connsiteY54" fmla="*/ 22026216 h 23902640"/>
              <a:gd name="connsiteX55" fmla="*/ 36676847 w 43671952"/>
              <a:gd name="connsiteY55" fmla="*/ 22007168 h 23902640"/>
              <a:gd name="connsiteX56" fmla="*/ 23850547 w 43671952"/>
              <a:gd name="connsiteY56" fmla="*/ 21828368 h 23902640"/>
              <a:gd name="connsiteX57" fmla="*/ 23868723 w 43671952"/>
              <a:gd name="connsiteY57" fmla="*/ 21845588 h 23902640"/>
              <a:gd name="connsiteX58" fmla="*/ 23876343 w 43671952"/>
              <a:gd name="connsiteY58" fmla="*/ 21868448 h 23902640"/>
              <a:gd name="connsiteX59" fmla="*/ 23838243 w 43671952"/>
              <a:gd name="connsiteY59" fmla="*/ 21898928 h 23902640"/>
              <a:gd name="connsiteX60" fmla="*/ 23845863 w 43671952"/>
              <a:gd name="connsiteY60" fmla="*/ 21830348 h 23902640"/>
              <a:gd name="connsiteX61" fmla="*/ 23850547 w 43671952"/>
              <a:gd name="connsiteY61" fmla="*/ 21828368 h 23902640"/>
              <a:gd name="connsiteX62" fmla="*/ 12789754 w 43671952"/>
              <a:gd name="connsiteY62" fmla="*/ 21747956 h 23902640"/>
              <a:gd name="connsiteX63" fmla="*/ 12815947 w 43671952"/>
              <a:gd name="connsiteY63" fmla="*/ 21755100 h 23902640"/>
              <a:gd name="connsiteX64" fmla="*/ 12830235 w 43671952"/>
              <a:gd name="connsiteY64" fmla="*/ 21762244 h 23902640"/>
              <a:gd name="connsiteX65" fmla="*/ 12846904 w 43671952"/>
              <a:gd name="connsiteY65" fmla="*/ 21776532 h 23902640"/>
              <a:gd name="connsiteX66" fmla="*/ 12858807 w 43671952"/>
              <a:gd name="connsiteY66" fmla="*/ 21790820 h 23902640"/>
              <a:gd name="connsiteX67" fmla="*/ 12873097 w 43671952"/>
              <a:gd name="connsiteY67" fmla="*/ 21795584 h 23902640"/>
              <a:gd name="connsiteX68" fmla="*/ 12935007 w 43671952"/>
              <a:gd name="connsiteY68" fmla="*/ 21800344 h 23902640"/>
              <a:gd name="connsiteX69" fmla="*/ 12956439 w 43671952"/>
              <a:gd name="connsiteY69" fmla="*/ 21805108 h 23902640"/>
              <a:gd name="connsiteX70" fmla="*/ 12970728 w 43671952"/>
              <a:gd name="connsiteY70" fmla="*/ 21809868 h 23902640"/>
              <a:gd name="connsiteX71" fmla="*/ 12975489 w 43671952"/>
              <a:gd name="connsiteY71" fmla="*/ 21817012 h 23902640"/>
              <a:gd name="connsiteX72" fmla="*/ 12980252 w 43671952"/>
              <a:gd name="connsiteY72" fmla="*/ 21831300 h 23902640"/>
              <a:gd name="connsiteX73" fmla="*/ 12977873 w 43671952"/>
              <a:gd name="connsiteY73" fmla="*/ 21871784 h 23902640"/>
              <a:gd name="connsiteX74" fmla="*/ 12968347 w 43671952"/>
              <a:gd name="connsiteY74" fmla="*/ 21886068 h 23902640"/>
              <a:gd name="connsiteX75" fmla="*/ 12963584 w 43671952"/>
              <a:gd name="connsiteY75" fmla="*/ 21895596 h 23902640"/>
              <a:gd name="connsiteX76" fmla="*/ 12942151 w 43671952"/>
              <a:gd name="connsiteY76" fmla="*/ 21914644 h 23902640"/>
              <a:gd name="connsiteX77" fmla="*/ 12927867 w 43671952"/>
              <a:gd name="connsiteY77" fmla="*/ 21919408 h 23902640"/>
              <a:gd name="connsiteX78" fmla="*/ 12906433 w 43671952"/>
              <a:gd name="connsiteY78" fmla="*/ 21928932 h 23902640"/>
              <a:gd name="connsiteX79" fmla="*/ 12896910 w 43671952"/>
              <a:gd name="connsiteY79" fmla="*/ 21931312 h 23902640"/>
              <a:gd name="connsiteX80" fmla="*/ 12894529 w 43671952"/>
              <a:gd name="connsiteY80" fmla="*/ 21931312 h 23902640"/>
              <a:gd name="connsiteX81" fmla="*/ 12875477 w 43671952"/>
              <a:gd name="connsiteY81" fmla="*/ 21921788 h 23902640"/>
              <a:gd name="connsiteX82" fmla="*/ 12858807 w 43671952"/>
              <a:gd name="connsiteY82" fmla="*/ 21914644 h 23902640"/>
              <a:gd name="connsiteX83" fmla="*/ 12849283 w 43671952"/>
              <a:gd name="connsiteY83" fmla="*/ 21907500 h 23902640"/>
              <a:gd name="connsiteX84" fmla="*/ 12842140 w 43671952"/>
              <a:gd name="connsiteY84" fmla="*/ 21905120 h 23902640"/>
              <a:gd name="connsiteX85" fmla="*/ 12832615 w 43671952"/>
              <a:gd name="connsiteY85" fmla="*/ 21900356 h 23902640"/>
              <a:gd name="connsiteX86" fmla="*/ 12815947 w 43671952"/>
              <a:gd name="connsiteY86" fmla="*/ 21888452 h 23902640"/>
              <a:gd name="connsiteX87" fmla="*/ 12808804 w 43671952"/>
              <a:gd name="connsiteY87" fmla="*/ 21883688 h 23902640"/>
              <a:gd name="connsiteX88" fmla="*/ 12799278 w 43671952"/>
              <a:gd name="connsiteY88" fmla="*/ 21869400 h 23902640"/>
              <a:gd name="connsiteX89" fmla="*/ 12789754 w 43671952"/>
              <a:gd name="connsiteY89" fmla="*/ 21847968 h 23902640"/>
              <a:gd name="connsiteX90" fmla="*/ 12784990 w 43671952"/>
              <a:gd name="connsiteY90" fmla="*/ 21831300 h 23902640"/>
              <a:gd name="connsiteX91" fmla="*/ 12780229 w 43671952"/>
              <a:gd name="connsiteY91" fmla="*/ 21812252 h 23902640"/>
              <a:gd name="connsiteX92" fmla="*/ 12780229 w 43671952"/>
              <a:gd name="connsiteY92" fmla="*/ 21757484 h 23902640"/>
              <a:gd name="connsiteX93" fmla="*/ 12782610 w 43671952"/>
              <a:gd name="connsiteY93" fmla="*/ 21750340 h 23902640"/>
              <a:gd name="connsiteX94" fmla="*/ 12789754 w 43671952"/>
              <a:gd name="connsiteY94" fmla="*/ 21747956 h 23902640"/>
              <a:gd name="connsiteX95" fmla="*/ 23502963 w 43671952"/>
              <a:gd name="connsiteY95" fmla="*/ 21578888 h 23902640"/>
              <a:gd name="connsiteX96" fmla="*/ 23548683 w 43671952"/>
              <a:gd name="connsiteY96" fmla="*/ 21594128 h 23902640"/>
              <a:gd name="connsiteX97" fmla="*/ 23541063 w 43671952"/>
              <a:gd name="connsiteY97" fmla="*/ 21655088 h 23902640"/>
              <a:gd name="connsiteX98" fmla="*/ 23495343 w 43671952"/>
              <a:gd name="connsiteY98" fmla="*/ 21601748 h 23902640"/>
              <a:gd name="connsiteX99" fmla="*/ 23502963 w 43671952"/>
              <a:gd name="connsiteY99" fmla="*/ 21578888 h 23902640"/>
              <a:gd name="connsiteX100" fmla="*/ 36876871 w 43671952"/>
              <a:gd name="connsiteY100" fmla="*/ 21571396 h 23902640"/>
              <a:gd name="connsiteX101" fmla="*/ 36826863 w 43671952"/>
              <a:gd name="connsiteY101" fmla="*/ 21719036 h 23902640"/>
              <a:gd name="connsiteX102" fmla="*/ 36745903 w 43671952"/>
              <a:gd name="connsiteY102" fmla="*/ 21783328 h 23902640"/>
              <a:gd name="connsiteX103" fmla="*/ 36757807 w 43671952"/>
              <a:gd name="connsiteY103" fmla="*/ 21692840 h 23902640"/>
              <a:gd name="connsiteX104" fmla="*/ 23777283 w 43671952"/>
              <a:gd name="connsiteY104" fmla="*/ 20946428 h 23902640"/>
              <a:gd name="connsiteX105" fmla="*/ 23800143 w 43671952"/>
              <a:gd name="connsiteY105" fmla="*/ 20992148 h 23902640"/>
              <a:gd name="connsiteX106" fmla="*/ 23792523 w 43671952"/>
              <a:gd name="connsiteY106" fmla="*/ 21015008 h 23902640"/>
              <a:gd name="connsiteX107" fmla="*/ 23754423 w 43671952"/>
              <a:gd name="connsiteY107" fmla="*/ 21060728 h 23902640"/>
              <a:gd name="connsiteX108" fmla="*/ 23708703 w 43671952"/>
              <a:gd name="connsiteY108" fmla="*/ 20976908 h 23902640"/>
              <a:gd name="connsiteX109" fmla="*/ 23731563 w 43671952"/>
              <a:gd name="connsiteY109" fmla="*/ 20961668 h 23902640"/>
              <a:gd name="connsiteX110" fmla="*/ 23777283 w 43671952"/>
              <a:gd name="connsiteY110" fmla="*/ 20946428 h 23902640"/>
              <a:gd name="connsiteX111" fmla="*/ 25998611 w 43671952"/>
              <a:gd name="connsiteY111" fmla="*/ 20467320 h 23902640"/>
              <a:gd name="connsiteX112" fmla="*/ 26021471 w 43671952"/>
              <a:gd name="connsiteY112" fmla="*/ 20490180 h 23902640"/>
              <a:gd name="connsiteX113" fmla="*/ 25998611 w 43671952"/>
              <a:gd name="connsiteY113" fmla="*/ 20513040 h 23902640"/>
              <a:gd name="connsiteX114" fmla="*/ 25975751 w 43671952"/>
              <a:gd name="connsiteY114" fmla="*/ 20490180 h 23902640"/>
              <a:gd name="connsiteX115" fmla="*/ 25998611 w 43671952"/>
              <a:gd name="connsiteY115" fmla="*/ 20467320 h 23902640"/>
              <a:gd name="connsiteX116" fmla="*/ 24425315 w 43671952"/>
              <a:gd name="connsiteY116" fmla="*/ 20014852 h 23902640"/>
              <a:gd name="connsiteX117" fmla="*/ 24455479 w 43671952"/>
              <a:gd name="connsiteY117" fmla="*/ 20157728 h 23902640"/>
              <a:gd name="connsiteX118" fmla="*/ 24569779 w 43671952"/>
              <a:gd name="connsiteY118" fmla="*/ 20119628 h 23902640"/>
              <a:gd name="connsiteX119" fmla="*/ 24525327 w 43671952"/>
              <a:gd name="connsiteY119" fmla="*/ 20214880 h 23902640"/>
              <a:gd name="connsiteX120" fmla="*/ 24525327 w 43671952"/>
              <a:gd name="connsiteY120" fmla="*/ 20310128 h 23902640"/>
              <a:gd name="connsiteX121" fmla="*/ 24432459 w 43671952"/>
              <a:gd name="connsiteY121" fmla="*/ 20400616 h 23902640"/>
              <a:gd name="connsiteX122" fmla="*/ 24378483 w 43671952"/>
              <a:gd name="connsiteY122" fmla="*/ 20545080 h 23902640"/>
              <a:gd name="connsiteX123" fmla="*/ 24163379 w 43671952"/>
              <a:gd name="connsiteY123" fmla="*/ 20576828 h 23902640"/>
              <a:gd name="connsiteX124" fmla="*/ 24118927 w 43671952"/>
              <a:gd name="connsiteY124" fmla="*/ 20843528 h 23902640"/>
              <a:gd name="connsiteX125" fmla="*/ 23880011 w 43671952"/>
              <a:gd name="connsiteY125" fmla="*/ 20952272 h 23902640"/>
              <a:gd name="connsiteX126" fmla="*/ 23763327 w 43671952"/>
              <a:gd name="connsiteY126" fmla="*/ 20862580 h 23902640"/>
              <a:gd name="connsiteX127" fmla="*/ 23610931 w 43671952"/>
              <a:gd name="connsiteY127" fmla="*/ 20837180 h 23902640"/>
              <a:gd name="connsiteX128" fmla="*/ 23699039 w 43671952"/>
              <a:gd name="connsiteY128" fmla="*/ 20728436 h 23902640"/>
              <a:gd name="connsiteX129" fmla="*/ 23880007 w 43671952"/>
              <a:gd name="connsiteY129" fmla="*/ 20541904 h 23902640"/>
              <a:gd name="connsiteX130" fmla="*/ 23998279 w 43671952"/>
              <a:gd name="connsiteY130" fmla="*/ 20506980 h 23902640"/>
              <a:gd name="connsiteX131" fmla="*/ 24158615 w 43671952"/>
              <a:gd name="connsiteY131" fmla="*/ 20360136 h 23902640"/>
              <a:gd name="connsiteX132" fmla="*/ 24188779 w 43671952"/>
              <a:gd name="connsiteY132" fmla="*/ 20252980 h 23902640"/>
              <a:gd name="connsiteX133" fmla="*/ 24303871 w 43671952"/>
              <a:gd name="connsiteY133" fmla="*/ 20159316 h 23902640"/>
              <a:gd name="connsiteX134" fmla="*/ 24425315 w 43671952"/>
              <a:gd name="connsiteY134" fmla="*/ 20014852 h 23902640"/>
              <a:gd name="connsiteX135" fmla="*/ 21073579 w 43671952"/>
              <a:gd name="connsiteY135" fmla="*/ 19990916 h 23902640"/>
              <a:gd name="connsiteX136" fmla="*/ 21201387 w 43671952"/>
              <a:gd name="connsiteY136" fmla="*/ 20054540 h 23902640"/>
              <a:gd name="connsiteX137" fmla="*/ 21341879 w 43671952"/>
              <a:gd name="connsiteY137" fmla="*/ 20016440 h 23902640"/>
              <a:gd name="connsiteX138" fmla="*/ 21470467 w 43671952"/>
              <a:gd name="connsiteY138" fmla="*/ 20030728 h 23902640"/>
              <a:gd name="connsiteX139" fmla="*/ 21477611 w 43671952"/>
              <a:gd name="connsiteY139" fmla="*/ 20106928 h 23902640"/>
              <a:gd name="connsiteX140" fmla="*/ 21427603 w 43671952"/>
              <a:gd name="connsiteY140" fmla="*/ 20199796 h 23902640"/>
              <a:gd name="connsiteX141" fmla="*/ 21418077 w 43671952"/>
              <a:gd name="connsiteY141" fmla="*/ 20337912 h 23902640"/>
              <a:gd name="connsiteX142" fmla="*/ 21337115 w 43671952"/>
              <a:gd name="connsiteY142" fmla="*/ 20340292 h 23902640"/>
              <a:gd name="connsiteX143" fmla="*/ 21213291 w 43671952"/>
              <a:gd name="connsiteY143" fmla="*/ 20416492 h 23902640"/>
              <a:gd name="connsiteX144" fmla="*/ 21156143 w 43671952"/>
              <a:gd name="connsiteY144" fmla="*/ 20330768 h 23902640"/>
              <a:gd name="connsiteX145" fmla="*/ 21072799 w 43671952"/>
              <a:gd name="connsiteY145" fmla="*/ 20259328 h 23902640"/>
              <a:gd name="connsiteX146" fmla="*/ 21087087 w 43671952"/>
              <a:gd name="connsiteY146" fmla="*/ 20164080 h 23902640"/>
              <a:gd name="connsiteX147" fmla="*/ 21032315 w 43671952"/>
              <a:gd name="connsiteY147" fmla="*/ 20002152 h 23902640"/>
              <a:gd name="connsiteX148" fmla="*/ 21073579 w 43671952"/>
              <a:gd name="connsiteY148" fmla="*/ 19990916 h 23902640"/>
              <a:gd name="connsiteX149" fmla="*/ 28818011 w 43671952"/>
              <a:gd name="connsiteY149" fmla="*/ 19695796 h 23902640"/>
              <a:gd name="connsiteX150" fmla="*/ 28840871 w 43671952"/>
              <a:gd name="connsiteY150" fmla="*/ 19718656 h 23902640"/>
              <a:gd name="connsiteX151" fmla="*/ 28818011 w 43671952"/>
              <a:gd name="connsiteY151" fmla="*/ 19741516 h 23902640"/>
              <a:gd name="connsiteX152" fmla="*/ 28795151 w 43671952"/>
              <a:gd name="connsiteY152" fmla="*/ 19718656 h 23902640"/>
              <a:gd name="connsiteX153" fmla="*/ 28818011 w 43671952"/>
              <a:gd name="connsiteY153" fmla="*/ 19695796 h 23902640"/>
              <a:gd name="connsiteX154" fmla="*/ 16059208 w 43671952"/>
              <a:gd name="connsiteY154" fmla="*/ 19464340 h 23902640"/>
              <a:gd name="connsiteX155" fmla="*/ 16066353 w 43671952"/>
              <a:gd name="connsiteY155" fmla="*/ 19466720 h 23902640"/>
              <a:gd name="connsiteX156" fmla="*/ 16080640 w 43671952"/>
              <a:gd name="connsiteY156" fmla="*/ 19476244 h 23902640"/>
              <a:gd name="connsiteX157" fmla="*/ 16085402 w 43671952"/>
              <a:gd name="connsiteY157" fmla="*/ 19492912 h 23902640"/>
              <a:gd name="connsiteX158" fmla="*/ 16083020 w 43671952"/>
              <a:gd name="connsiteY158" fmla="*/ 19504820 h 23902640"/>
              <a:gd name="connsiteX159" fmla="*/ 16080640 w 43671952"/>
              <a:gd name="connsiteY159" fmla="*/ 19511964 h 23902640"/>
              <a:gd name="connsiteX160" fmla="*/ 16071113 w 43671952"/>
              <a:gd name="connsiteY160" fmla="*/ 19516728 h 23902640"/>
              <a:gd name="connsiteX161" fmla="*/ 16061590 w 43671952"/>
              <a:gd name="connsiteY161" fmla="*/ 19526252 h 23902640"/>
              <a:gd name="connsiteX162" fmla="*/ 16042540 w 43671952"/>
              <a:gd name="connsiteY162" fmla="*/ 19516728 h 23902640"/>
              <a:gd name="connsiteX163" fmla="*/ 16035394 w 43671952"/>
              <a:gd name="connsiteY163" fmla="*/ 19514344 h 23902640"/>
              <a:gd name="connsiteX164" fmla="*/ 16033016 w 43671952"/>
              <a:gd name="connsiteY164" fmla="*/ 19507200 h 23902640"/>
              <a:gd name="connsiteX165" fmla="*/ 16028251 w 43671952"/>
              <a:gd name="connsiteY165" fmla="*/ 19500056 h 23902640"/>
              <a:gd name="connsiteX166" fmla="*/ 16033016 w 43671952"/>
              <a:gd name="connsiteY166" fmla="*/ 19478628 h 23902640"/>
              <a:gd name="connsiteX167" fmla="*/ 16037777 w 43671952"/>
              <a:gd name="connsiteY167" fmla="*/ 19471484 h 23902640"/>
              <a:gd name="connsiteX168" fmla="*/ 16052065 w 43671952"/>
              <a:gd name="connsiteY168" fmla="*/ 19466720 h 23902640"/>
              <a:gd name="connsiteX169" fmla="*/ 27155899 w 43671952"/>
              <a:gd name="connsiteY169" fmla="*/ 19443384 h 23902640"/>
              <a:gd name="connsiteX170" fmla="*/ 27178759 w 43671952"/>
              <a:gd name="connsiteY170" fmla="*/ 19466244 h 23902640"/>
              <a:gd name="connsiteX171" fmla="*/ 27155899 w 43671952"/>
              <a:gd name="connsiteY171" fmla="*/ 19489104 h 23902640"/>
              <a:gd name="connsiteX172" fmla="*/ 27133039 w 43671952"/>
              <a:gd name="connsiteY172" fmla="*/ 19466244 h 23902640"/>
              <a:gd name="connsiteX173" fmla="*/ 27155899 w 43671952"/>
              <a:gd name="connsiteY173" fmla="*/ 19443384 h 23902640"/>
              <a:gd name="connsiteX174" fmla="*/ 28898975 w 43671952"/>
              <a:gd name="connsiteY174" fmla="*/ 19438620 h 23902640"/>
              <a:gd name="connsiteX175" fmla="*/ 28921835 w 43671952"/>
              <a:gd name="connsiteY175" fmla="*/ 19461480 h 23902640"/>
              <a:gd name="connsiteX176" fmla="*/ 28898975 w 43671952"/>
              <a:gd name="connsiteY176" fmla="*/ 19484340 h 23902640"/>
              <a:gd name="connsiteX177" fmla="*/ 28876115 w 43671952"/>
              <a:gd name="connsiteY177" fmla="*/ 19461480 h 23902640"/>
              <a:gd name="connsiteX178" fmla="*/ 28898975 w 43671952"/>
              <a:gd name="connsiteY178" fmla="*/ 19438620 h 23902640"/>
              <a:gd name="connsiteX179" fmla="*/ 31830851 w 43671952"/>
              <a:gd name="connsiteY179" fmla="*/ 19407532 h 23902640"/>
              <a:gd name="connsiteX180" fmla="*/ 31852279 w 43671952"/>
              <a:gd name="connsiteY180" fmla="*/ 19409916 h 23902640"/>
              <a:gd name="connsiteX181" fmla="*/ 31866567 w 43671952"/>
              <a:gd name="connsiteY181" fmla="*/ 19414676 h 23902640"/>
              <a:gd name="connsiteX182" fmla="*/ 31873711 w 43671952"/>
              <a:gd name="connsiteY182" fmla="*/ 19417056 h 23902640"/>
              <a:gd name="connsiteX183" fmla="*/ 31880855 w 43671952"/>
              <a:gd name="connsiteY183" fmla="*/ 19421820 h 23902640"/>
              <a:gd name="connsiteX184" fmla="*/ 31883235 w 43671952"/>
              <a:gd name="connsiteY184" fmla="*/ 19428964 h 23902640"/>
              <a:gd name="connsiteX185" fmla="*/ 31876091 w 43671952"/>
              <a:gd name="connsiteY185" fmla="*/ 19459920 h 23902640"/>
              <a:gd name="connsiteX186" fmla="*/ 31868951 w 43671952"/>
              <a:gd name="connsiteY186" fmla="*/ 19462300 h 23902640"/>
              <a:gd name="connsiteX187" fmla="*/ 31854663 w 43671952"/>
              <a:gd name="connsiteY187" fmla="*/ 19469444 h 23902640"/>
              <a:gd name="connsiteX188" fmla="*/ 31842755 w 43671952"/>
              <a:gd name="connsiteY188" fmla="*/ 19469444 h 23902640"/>
              <a:gd name="connsiteX189" fmla="*/ 31823707 w 43671952"/>
              <a:gd name="connsiteY189" fmla="*/ 19462300 h 23902640"/>
              <a:gd name="connsiteX190" fmla="*/ 31818943 w 43671952"/>
              <a:gd name="connsiteY190" fmla="*/ 19455156 h 23902640"/>
              <a:gd name="connsiteX191" fmla="*/ 31814179 w 43671952"/>
              <a:gd name="connsiteY191" fmla="*/ 19436108 h 23902640"/>
              <a:gd name="connsiteX192" fmla="*/ 31816563 w 43671952"/>
              <a:gd name="connsiteY192" fmla="*/ 19412296 h 23902640"/>
              <a:gd name="connsiteX193" fmla="*/ 31830851 w 43671952"/>
              <a:gd name="connsiteY193" fmla="*/ 19407532 h 23902640"/>
              <a:gd name="connsiteX194" fmla="*/ 20113451 w 43671952"/>
              <a:gd name="connsiteY194" fmla="*/ 19230404 h 23902640"/>
              <a:gd name="connsiteX195" fmla="*/ 20144111 w 43671952"/>
              <a:gd name="connsiteY195" fmla="*/ 19230628 h 23902640"/>
              <a:gd name="connsiteX196" fmla="*/ 20245711 w 43671952"/>
              <a:gd name="connsiteY196" fmla="*/ 19252852 h 23902640"/>
              <a:gd name="connsiteX197" fmla="*/ 20129823 w 43671952"/>
              <a:gd name="connsiteY197" fmla="*/ 19312384 h 23902640"/>
              <a:gd name="connsiteX198" fmla="*/ 20010759 w 43671952"/>
              <a:gd name="connsiteY198" fmla="*/ 19259204 h 23902640"/>
              <a:gd name="connsiteX199" fmla="*/ 20113451 w 43671952"/>
              <a:gd name="connsiteY199" fmla="*/ 19230404 h 23902640"/>
              <a:gd name="connsiteX200" fmla="*/ 24551523 w 43671952"/>
              <a:gd name="connsiteY200" fmla="*/ 19054416 h 23902640"/>
              <a:gd name="connsiteX201" fmla="*/ 24594383 w 43671952"/>
              <a:gd name="connsiteY201" fmla="*/ 19090136 h 23902640"/>
              <a:gd name="connsiteX202" fmla="*/ 24589623 w 43671952"/>
              <a:gd name="connsiteY202" fmla="*/ 19161572 h 23902640"/>
              <a:gd name="connsiteX203" fmla="*/ 24711067 w 43671952"/>
              <a:gd name="connsiteY203" fmla="*/ 19225868 h 23902640"/>
              <a:gd name="connsiteX204" fmla="*/ 24682491 w 43671952"/>
              <a:gd name="connsiteY204" fmla="*/ 19302068 h 23902640"/>
              <a:gd name="connsiteX205" fmla="*/ 24730115 w 43671952"/>
              <a:gd name="connsiteY205" fmla="*/ 19371124 h 23902640"/>
              <a:gd name="connsiteX206" fmla="*/ 24792027 w 43671952"/>
              <a:gd name="connsiteY206" fmla="*/ 19368740 h 23902640"/>
              <a:gd name="connsiteX207" fmla="*/ 24863467 w 43671952"/>
              <a:gd name="connsiteY207" fmla="*/ 19430652 h 23902640"/>
              <a:gd name="connsiteX208" fmla="*/ 24853943 w 43671952"/>
              <a:gd name="connsiteY208" fmla="*/ 19497328 h 23902640"/>
              <a:gd name="connsiteX209" fmla="*/ 24958715 w 43671952"/>
              <a:gd name="connsiteY209" fmla="*/ 19647348 h 23902640"/>
              <a:gd name="connsiteX210" fmla="*/ 25011103 w 43671952"/>
              <a:gd name="connsiteY210" fmla="*/ 19654492 h 23902640"/>
              <a:gd name="connsiteX211" fmla="*/ 25134927 w 43671952"/>
              <a:gd name="connsiteY211" fmla="*/ 19537808 h 23902640"/>
              <a:gd name="connsiteX212" fmla="*/ 25182555 w 43671952"/>
              <a:gd name="connsiteY212" fmla="*/ 19556860 h 23902640"/>
              <a:gd name="connsiteX213" fmla="*/ 25182555 w 43671952"/>
              <a:gd name="connsiteY213" fmla="*/ 19706880 h 23902640"/>
              <a:gd name="connsiteX214" fmla="*/ 25077779 w 43671952"/>
              <a:gd name="connsiteY214" fmla="*/ 19773552 h 23902640"/>
              <a:gd name="connsiteX215" fmla="*/ 25061111 w 43671952"/>
              <a:gd name="connsiteY215" fmla="*/ 19852136 h 23902640"/>
              <a:gd name="connsiteX216" fmla="*/ 24942047 w 43671952"/>
              <a:gd name="connsiteY216" fmla="*/ 19837848 h 23902640"/>
              <a:gd name="connsiteX217" fmla="*/ 24949191 w 43671952"/>
              <a:gd name="connsiteY217" fmla="*/ 19966436 h 23902640"/>
              <a:gd name="connsiteX218" fmla="*/ 24708683 w 43671952"/>
              <a:gd name="connsiteY218" fmla="*/ 20125980 h 23902640"/>
              <a:gd name="connsiteX219" fmla="*/ 24703923 w 43671952"/>
              <a:gd name="connsiteY219" fmla="*/ 19999772 h 23902640"/>
              <a:gd name="connsiteX220" fmla="*/ 24725355 w 43671952"/>
              <a:gd name="connsiteY220" fmla="*/ 19911668 h 23902640"/>
              <a:gd name="connsiteX221" fmla="*/ 24539615 w 43671952"/>
              <a:gd name="connsiteY221" fmla="*/ 19849752 h 23902640"/>
              <a:gd name="connsiteX222" fmla="*/ 24653915 w 43671952"/>
              <a:gd name="connsiteY222" fmla="*/ 19709260 h 23902640"/>
              <a:gd name="connsiteX223" fmla="*/ 24720591 w 43671952"/>
              <a:gd name="connsiteY223" fmla="*/ 19621152 h 23902640"/>
              <a:gd name="connsiteX224" fmla="*/ 24677727 w 43671952"/>
              <a:gd name="connsiteY224" fmla="*/ 19540192 h 23902640"/>
              <a:gd name="connsiteX225" fmla="*/ 24682491 w 43671952"/>
              <a:gd name="connsiteY225" fmla="*/ 19437796 h 23902640"/>
              <a:gd name="connsiteX226" fmla="*/ 24568191 w 43671952"/>
              <a:gd name="connsiteY226" fmla="*/ 19247296 h 23902640"/>
              <a:gd name="connsiteX227" fmla="*/ 24549139 w 43671952"/>
              <a:gd name="connsiteY227" fmla="*/ 19163952 h 23902640"/>
              <a:gd name="connsiteX228" fmla="*/ 24551523 w 43671952"/>
              <a:gd name="connsiteY228" fmla="*/ 19054416 h 23902640"/>
              <a:gd name="connsiteX229" fmla="*/ 24473023 w 43671952"/>
              <a:gd name="connsiteY229" fmla="*/ 18986184 h 23902640"/>
              <a:gd name="connsiteX230" fmla="*/ 24495883 w 43671952"/>
              <a:gd name="connsiteY230" fmla="*/ 19009044 h 23902640"/>
              <a:gd name="connsiteX231" fmla="*/ 24473023 w 43671952"/>
              <a:gd name="connsiteY231" fmla="*/ 19031904 h 23902640"/>
              <a:gd name="connsiteX232" fmla="*/ 24450163 w 43671952"/>
              <a:gd name="connsiteY232" fmla="*/ 19009044 h 23902640"/>
              <a:gd name="connsiteX233" fmla="*/ 24473023 w 43671952"/>
              <a:gd name="connsiteY233" fmla="*/ 18986184 h 23902640"/>
              <a:gd name="connsiteX234" fmla="*/ 26171647 w 43671952"/>
              <a:gd name="connsiteY234" fmla="*/ 18833784 h 23902640"/>
              <a:gd name="connsiteX235" fmla="*/ 26194507 w 43671952"/>
              <a:gd name="connsiteY235" fmla="*/ 18856644 h 23902640"/>
              <a:gd name="connsiteX236" fmla="*/ 26171647 w 43671952"/>
              <a:gd name="connsiteY236" fmla="*/ 18879504 h 23902640"/>
              <a:gd name="connsiteX237" fmla="*/ 26148787 w 43671952"/>
              <a:gd name="connsiteY237" fmla="*/ 18856644 h 23902640"/>
              <a:gd name="connsiteX238" fmla="*/ 26171647 w 43671952"/>
              <a:gd name="connsiteY238" fmla="*/ 18833784 h 23902640"/>
              <a:gd name="connsiteX239" fmla="*/ 25609675 w 43671952"/>
              <a:gd name="connsiteY239" fmla="*/ 18652808 h 23902640"/>
              <a:gd name="connsiteX240" fmla="*/ 25632535 w 43671952"/>
              <a:gd name="connsiteY240" fmla="*/ 18675668 h 23902640"/>
              <a:gd name="connsiteX241" fmla="*/ 25609675 w 43671952"/>
              <a:gd name="connsiteY241" fmla="*/ 18698528 h 23902640"/>
              <a:gd name="connsiteX242" fmla="*/ 25586815 w 43671952"/>
              <a:gd name="connsiteY242" fmla="*/ 18675668 h 23902640"/>
              <a:gd name="connsiteX243" fmla="*/ 25609675 w 43671952"/>
              <a:gd name="connsiteY243" fmla="*/ 18652808 h 23902640"/>
              <a:gd name="connsiteX244" fmla="*/ 24876247 w 43671952"/>
              <a:gd name="connsiteY244" fmla="*/ 18624236 h 23902640"/>
              <a:gd name="connsiteX245" fmla="*/ 24899107 w 43671952"/>
              <a:gd name="connsiteY245" fmla="*/ 18647096 h 23902640"/>
              <a:gd name="connsiteX246" fmla="*/ 24876247 w 43671952"/>
              <a:gd name="connsiteY246" fmla="*/ 18669956 h 23902640"/>
              <a:gd name="connsiteX247" fmla="*/ 24853387 w 43671952"/>
              <a:gd name="connsiteY247" fmla="*/ 18647096 h 23902640"/>
              <a:gd name="connsiteX248" fmla="*/ 24876247 w 43671952"/>
              <a:gd name="connsiteY248" fmla="*/ 18624236 h 23902640"/>
              <a:gd name="connsiteX249" fmla="*/ 25673175 w 43671952"/>
              <a:gd name="connsiteY249" fmla="*/ 18500408 h 23902640"/>
              <a:gd name="connsiteX250" fmla="*/ 25696035 w 43671952"/>
              <a:gd name="connsiteY250" fmla="*/ 18523268 h 23902640"/>
              <a:gd name="connsiteX251" fmla="*/ 25673175 w 43671952"/>
              <a:gd name="connsiteY251" fmla="*/ 18546128 h 23902640"/>
              <a:gd name="connsiteX252" fmla="*/ 25650315 w 43671952"/>
              <a:gd name="connsiteY252" fmla="*/ 18523268 h 23902640"/>
              <a:gd name="connsiteX253" fmla="*/ 25673175 w 43671952"/>
              <a:gd name="connsiteY253" fmla="*/ 18500408 h 23902640"/>
              <a:gd name="connsiteX254" fmla="*/ 29336079 w 43671952"/>
              <a:gd name="connsiteY254" fmla="*/ 18495920 h 23902640"/>
              <a:gd name="connsiteX255" fmla="*/ 29357507 w 43671952"/>
              <a:gd name="connsiteY255" fmla="*/ 18498304 h 23902640"/>
              <a:gd name="connsiteX256" fmla="*/ 29371795 w 43671952"/>
              <a:gd name="connsiteY256" fmla="*/ 18503064 h 23902640"/>
              <a:gd name="connsiteX257" fmla="*/ 29378939 w 43671952"/>
              <a:gd name="connsiteY257" fmla="*/ 18505444 h 23902640"/>
              <a:gd name="connsiteX258" fmla="*/ 29386083 w 43671952"/>
              <a:gd name="connsiteY258" fmla="*/ 18510208 h 23902640"/>
              <a:gd name="connsiteX259" fmla="*/ 29388463 w 43671952"/>
              <a:gd name="connsiteY259" fmla="*/ 18517352 h 23902640"/>
              <a:gd name="connsiteX260" fmla="*/ 29381319 w 43671952"/>
              <a:gd name="connsiteY260" fmla="*/ 18548308 h 23902640"/>
              <a:gd name="connsiteX261" fmla="*/ 29374179 w 43671952"/>
              <a:gd name="connsiteY261" fmla="*/ 18550688 h 23902640"/>
              <a:gd name="connsiteX262" fmla="*/ 29359891 w 43671952"/>
              <a:gd name="connsiteY262" fmla="*/ 18557832 h 23902640"/>
              <a:gd name="connsiteX263" fmla="*/ 29347983 w 43671952"/>
              <a:gd name="connsiteY263" fmla="*/ 18557832 h 23902640"/>
              <a:gd name="connsiteX264" fmla="*/ 29328935 w 43671952"/>
              <a:gd name="connsiteY264" fmla="*/ 18550688 h 23902640"/>
              <a:gd name="connsiteX265" fmla="*/ 29324171 w 43671952"/>
              <a:gd name="connsiteY265" fmla="*/ 18543544 h 23902640"/>
              <a:gd name="connsiteX266" fmla="*/ 29319407 w 43671952"/>
              <a:gd name="connsiteY266" fmla="*/ 18524496 h 23902640"/>
              <a:gd name="connsiteX267" fmla="*/ 29321791 w 43671952"/>
              <a:gd name="connsiteY267" fmla="*/ 18500684 h 23902640"/>
              <a:gd name="connsiteX268" fmla="*/ 29336079 w 43671952"/>
              <a:gd name="connsiteY268" fmla="*/ 18495920 h 23902640"/>
              <a:gd name="connsiteX269" fmla="*/ 33883835 w 43671952"/>
              <a:gd name="connsiteY269" fmla="*/ 18404808 h 23902640"/>
              <a:gd name="connsiteX270" fmla="*/ 33905267 w 43671952"/>
              <a:gd name="connsiteY270" fmla="*/ 18407188 h 23902640"/>
              <a:gd name="connsiteX271" fmla="*/ 33919555 w 43671952"/>
              <a:gd name="connsiteY271" fmla="*/ 18411952 h 23902640"/>
              <a:gd name="connsiteX272" fmla="*/ 33926699 w 43671952"/>
              <a:gd name="connsiteY272" fmla="*/ 18414332 h 23902640"/>
              <a:gd name="connsiteX273" fmla="*/ 33933843 w 43671952"/>
              <a:gd name="connsiteY273" fmla="*/ 18419096 h 23902640"/>
              <a:gd name="connsiteX274" fmla="*/ 33936223 w 43671952"/>
              <a:gd name="connsiteY274" fmla="*/ 18426240 h 23902640"/>
              <a:gd name="connsiteX275" fmla="*/ 33929079 w 43671952"/>
              <a:gd name="connsiteY275" fmla="*/ 18457196 h 23902640"/>
              <a:gd name="connsiteX276" fmla="*/ 33921935 w 43671952"/>
              <a:gd name="connsiteY276" fmla="*/ 18459576 h 23902640"/>
              <a:gd name="connsiteX277" fmla="*/ 33907647 w 43671952"/>
              <a:gd name="connsiteY277" fmla="*/ 18466720 h 23902640"/>
              <a:gd name="connsiteX278" fmla="*/ 33895743 w 43671952"/>
              <a:gd name="connsiteY278" fmla="*/ 18466720 h 23902640"/>
              <a:gd name="connsiteX279" fmla="*/ 33876691 w 43671952"/>
              <a:gd name="connsiteY279" fmla="*/ 18459576 h 23902640"/>
              <a:gd name="connsiteX280" fmla="*/ 33871931 w 43671952"/>
              <a:gd name="connsiteY280" fmla="*/ 18452432 h 23902640"/>
              <a:gd name="connsiteX281" fmla="*/ 33867167 w 43671952"/>
              <a:gd name="connsiteY281" fmla="*/ 18433384 h 23902640"/>
              <a:gd name="connsiteX282" fmla="*/ 33869547 w 43671952"/>
              <a:gd name="connsiteY282" fmla="*/ 18409572 h 23902640"/>
              <a:gd name="connsiteX283" fmla="*/ 33883835 w 43671952"/>
              <a:gd name="connsiteY283" fmla="*/ 18404808 h 23902640"/>
              <a:gd name="connsiteX284" fmla="*/ 30120939 w 43671952"/>
              <a:gd name="connsiteY284" fmla="*/ 18297800 h 23902640"/>
              <a:gd name="connsiteX285" fmla="*/ 30142367 w 43671952"/>
              <a:gd name="connsiteY285" fmla="*/ 18300184 h 23902640"/>
              <a:gd name="connsiteX286" fmla="*/ 30156655 w 43671952"/>
              <a:gd name="connsiteY286" fmla="*/ 18304944 h 23902640"/>
              <a:gd name="connsiteX287" fmla="*/ 30163799 w 43671952"/>
              <a:gd name="connsiteY287" fmla="*/ 18307324 h 23902640"/>
              <a:gd name="connsiteX288" fmla="*/ 30170943 w 43671952"/>
              <a:gd name="connsiteY288" fmla="*/ 18312088 h 23902640"/>
              <a:gd name="connsiteX289" fmla="*/ 30173323 w 43671952"/>
              <a:gd name="connsiteY289" fmla="*/ 18319232 h 23902640"/>
              <a:gd name="connsiteX290" fmla="*/ 30166179 w 43671952"/>
              <a:gd name="connsiteY290" fmla="*/ 18350188 h 23902640"/>
              <a:gd name="connsiteX291" fmla="*/ 30159039 w 43671952"/>
              <a:gd name="connsiteY291" fmla="*/ 18352568 h 23902640"/>
              <a:gd name="connsiteX292" fmla="*/ 30144751 w 43671952"/>
              <a:gd name="connsiteY292" fmla="*/ 18359712 h 23902640"/>
              <a:gd name="connsiteX293" fmla="*/ 30132843 w 43671952"/>
              <a:gd name="connsiteY293" fmla="*/ 18359712 h 23902640"/>
              <a:gd name="connsiteX294" fmla="*/ 30113795 w 43671952"/>
              <a:gd name="connsiteY294" fmla="*/ 18352568 h 23902640"/>
              <a:gd name="connsiteX295" fmla="*/ 30109031 w 43671952"/>
              <a:gd name="connsiteY295" fmla="*/ 18345424 h 23902640"/>
              <a:gd name="connsiteX296" fmla="*/ 30104267 w 43671952"/>
              <a:gd name="connsiteY296" fmla="*/ 18326376 h 23902640"/>
              <a:gd name="connsiteX297" fmla="*/ 30106651 w 43671952"/>
              <a:gd name="connsiteY297" fmla="*/ 18302564 h 23902640"/>
              <a:gd name="connsiteX298" fmla="*/ 30120939 w 43671952"/>
              <a:gd name="connsiteY298" fmla="*/ 18297800 h 23902640"/>
              <a:gd name="connsiteX299" fmla="*/ 25755723 w 43671952"/>
              <a:gd name="connsiteY299" fmla="*/ 18297208 h 23902640"/>
              <a:gd name="connsiteX300" fmla="*/ 25778583 w 43671952"/>
              <a:gd name="connsiteY300" fmla="*/ 18320068 h 23902640"/>
              <a:gd name="connsiteX301" fmla="*/ 25755723 w 43671952"/>
              <a:gd name="connsiteY301" fmla="*/ 18342928 h 23902640"/>
              <a:gd name="connsiteX302" fmla="*/ 25732863 w 43671952"/>
              <a:gd name="connsiteY302" fmla="*/ 18320068 h 23902640"/>
              <a:gd name="connsiteX303" fmla="*/ 25755723 w 43671952"/>
              <a:gd name="connsiteY303" fmla="*/ 18297208 h 23902640"/>
              <a:gd name="connsiteX304" fmla="*/ 23971375 w 43671952"/>
              <a:gd name="connsiteY304" fmla="*/ 18271808 h 23902640"/>
              <a:gd name="connsiteX305" fmla="*/ 23994235 w 43671952"/>
              <a:gd name="connsiteY305" fmla="*/ 18294668 h 23902640"/>
              <a:gd name="connsiteX306" fmla="*/ 23971375 w 43671952"/>
              <a:gd name="connsiteY306" fmla="*/ 18317528 h 23902640"/>
              <a:gd name="connsiteX307" fmla="*/ 23948515 w 43671952"/>
              <a:gd name="connsiteY307" fmla="*/ 18294668 h 23902640"/>
              <a:gd name="connsiteX308" fmla="*/ 23971375 w 43671952"/>
              <a:gd name="connsiteY308" fmla="*/ 18271808 h 23902640"/>
              <a:gd name="connsiteX309" fmla="*/ 31725439 w 43671952"/>
              <a:gd name="connsiteY309" fmla="*/ 17959732 h 23902640"/>
              <a:gd name="connsiteX310" fmla="*/ 31746871 w 43671952"/>
              <a:gd name="connsiteY310" fmla="*/ 17962116 h 23902640"/>
              <a:gd name="connsiteX311" fmla="*/ 31761155 w 43671952"/>
              <a:gd name="connsiteY311" fmla="*/ 17966876 h 23902640"/>
              <a:gd name="connsiteX312" fmla="*/ 31768299 w 43671952"/>
              <a:gd name="connsiteY312" fmla="*/ 17969256 h 23902640"/>
              <a:gd name="connsiteX313" fmla="*/ 31775443 w 43671952"/>
              <a:gd name="connsiteY313" fmla="*/ 17974020 h 23902640"/>
              <a:gd name="connsiteX314" fmla="*/ 31777827 w 43671952"/>
              <a:gd name="connsiteY314" fmla="*/ 17981164 h 23902640"/>
              <a:gd name="connsiteX315" fmla="*/ 31770683 w 43671952"/>
              <a:gd name="connsiteY315" fmla="*/ 18012120 h 23902640"/>
              <a:gd name="connsiteX316" fmla="*/ 31763539 w 43671952"/>
              <a:gd name="connsiteY316" fmla="*/ 18014500 h 23902640"/>
              <a:gd name="connsiteX317" fmla="*/ 31749251 w 43671952"/>
              <a:gd name="connsiteY317" fmla="*/ 18021644 h 23902640"/>
              <a:gd name="connsiteX318" fmla="*/ 31737343 w 43671952"/>
              <a:gd name="connsiteY318" fmla="*/ 18021644 h 23902640"/>
              <a:gd name="connsiteX319" fmla="*/ 31718295 w 43671952"/>
              <a:gd name="connsiteY319" fmla="*/ 18014500 h 23902640"/>
              <a:gd name="connsiteX320" fmla="*/ 31713531 w 43671952"/>
              <a:gd name="connsiteY320" fmla="*/ 18007356 h 23902640"/>
              <a:gd name="connsiteX321" fmla="*/ 31708771 w 43671952"/>
              <a:gd name="connsiteY321" fmla="*/ 17988308 h 23902640"/>
              <a:gd name="connsiteX322" fmla="*/ 31711151 w 43671952"/>
              <a:gd name="connsiteY322" fmla="*/ 17964496 h 23902640"/>
              <a:gd name="connsiteX323" fmla="*/ 31725439 w 43671952"/>
              <a:gd name="connsiteY323" fmla="*/ 17959732 h 23902640"/>
              <a:gd name="connsiteX324" fmla="*/ 32390587 w 43671952"/>
              <a:gd name="connsiteY324" fmla="*/ 17907084 h 23902640"/>
              <a:gd name="connsiteX325" fmla="*/ 32412019 w 43671952"/>
              <a:gd name="connsiteY325" fmla="*/ 17909464 h 23902640"/>
              <a:gd name="connsiteX326" fmla="*/ 32426303 w 43671952"/>
              <a:gd name="connsiteY326" fmla="*/ 17914228 h 23902640"/>
              <a:gd name="connsiteX327" fmla="*/ 32433447 w 43671952"/>
              <a:gd name="connsiteY327" fmla="*/ 17916608 h 23902640"/>
              <a:gd name="connsiteX328" fmla="*/ 32440591 w 43671952"/>
              <a:gd name="connsiteY328" fmla="*/ 17921372 h 23902640"/>
              <a:gd name="connsiteX329" fmla="*/ 32442975 w 43671952"/>
              <a:gd name="connsiteY329" fmla="*/ 17928516 h 23902640"/>
              <a:gd name="connsiteX330" fmla="*/ 32435831 w 43671952"/>
              <a:gd name="connsiteY330" fmla="*/ 17959472 h 23902640"/>
              <a:gd name="connsiteX331" fmla="*/ 32428687 w 43671952"/>
              <a:gd name="connsiteY331" fmla="*/ 17961852 h 23902640"/>
              <a:gd name="connsiteX332" fmla="*/ 32414399 w 43671952"/>
              <a:gd name="connsiteY332" fmla="*/ 17968996 h 23902640"/>
              <a:gd name="connsiteX333" fmla="*/ 32402491 w 43671952"/>
              <a:gd name="connsiteY333" fmla="*/ 17968996 h 23902640"/>
              <a:gd name="connsiteX334" fmla="*/ 32383443 w 43671952"/>
              <a:gd name="connsiteY334" fmla="*/ 17961852 h 23902640"/>
              <a:gd name="connsiteX335" fmla="*/ 32378679 w 43671952"/>
              <a:gd name="connsiteY335" fmla="*/ 17954708 h 23902640"/>
              <a:gd name="connsiteX336" fmla="*/ 32373919 w 43671952"/>
              <a:gd name="connsiteY336" fmla="*/ 17935660 h 23902640"/>
              <a:gd name="connsiteX337" fmla="*/ 32376299 w 43671952"/>
              <a:gd name="connsiteY337" fmla="*/ 17911848 h 23902640"/>
              <a:gd name="connsiteX338" fmla="*/ 32390587 w 43671952"/>
              <a:gd name="connsiteY338" fmla="*/ 17907084 h 23902640"/>
              <a:gd name="connsiteX339" fmla="*/ 29762799 w 43671952"/>
              <a:gd name="connsiteY339" fmla="*/ 17688200 h 23902640"/>
              <a:gd name="connsiteX340" fmla="*/ 29784227 w 43671952"/>
              <a:gd name="connsiteY340" fmla="*/ 17690584 h 23902640"/>
              <a:gd name="connsiteX341" fmla="*/ 29798515 w 43671952"/>
              <a:gd name="connsiteY341" fmla="*/ 17695344 h 23902640"/>
              <a:gd name="connsiteX342" fmla="*/ 29805659 w 43671952"/>
              <a:gd name="connsiteY342" fmla="*/ 17697724 h 23902640"/>
              <a:gd name="connsiteX343" fmla="*/ 29812803 w 43671952"/>
              <a:gd name="connsiteY343" fmla="*/ 17702488 h 23902640"/>
              <a:gd name="connsiteX344" fmla="*/ 29815183 w 43671952"/>
              <a:gd name="connsiteY344" fmla="*/ 17709632 h 23902640"/>
              <a:gd name="connsiteX345" fmla="*/ 29808039 w 43671952"/>
              <a:gd name="connsiteY345" fmla="*/ 17740588 h 23902640"/>
              <a:gd name="connsiteX346" fmla="*/ 29800899 w 43671952"/>
              <a:gd name="connsiteY346" fmla="*/ 17742968 h 23902640"/>
              <a:gd name="connsiteX347" fmla="*/ 29786611 w 43671952"/>
              <a:gd name="connsiteY347" fmla="*/ 17750112 h 23902640"/>
              <a:gd name="connsiteX348" fmla="*/ 29774703 w 43671952"/>
              <a:gd name="connsiteY348" fmla="*/ 17750112 h 23902640"/>
              <a:gd name="connsiteX349" fmla="*/ 29755655 w 43671952"/>
              <a:gd name="connsiteY349" fmla="*/ 17742968 h 23902640"/>
              <a:gd name="connsiteX350" fmla="*/ 29750891 w 43671952"/>
              <a:gd name="connsiteY350" fmla="*/ 17735824 h 23902640"/>
              <a:gd name="connsiteX351" fmla="*/ 29746127 w 43671952"/>
              <a:gd name="connsiteY351" fmla="*/ 17716776 h 23902640"/>
              <a:gd name="connsiteX352" fmla="*/ 29748511 w 43671952"/>
              <a:gd name="connsiteY352" fmla="*/ 17692964 h 23902640"/>
              <a:gd name="connsiteX353" fmla="*/ 29762799 w 43671952"/>
              <a:gd name="connsiteY353" fmla="*/ 17688200 h 23902640"/>
              <a:gd name="connsiteX354" fmla="*/ 30940867 w 43671952"/>
              <a:gd name="connsiteY354" fmla="*/ 17562820 h 23902640"/>
              <a:gd name="connsiteX355" fmla="*/ 30962295 w 43671952"/>
              <a:gd name="connsiteY355" fmla="*/ 17565200 h 23902640"/>
              <a:gd name="connsiteX356" fmla="*/ 30976583 w 43671952"/>
              <a:gd name="connsiteY356" fmla="*/ 17569964 h 23902640"/>
              <a:gd name="connsiteX357" fmla="*/ 30983727 w 43671952"/>
              <a:gd name="connsiteY357" fmla="*/ 17572344 h 23902640"/>
              <a:gd name="connsiteX358" fmla="*/ 30990871 w 43671952"/>
              <a:gd name="connsiteY358" fmla="*/ 17577108 h 23902640"/>
              <a:gd name="connsiteX359" fmla="*/ 30993251 w 43671952"/>
              <a:gd name="connsiteY359" fmla="*/ 17584252 h 23902640"/>
              <a:gd name="connsiteX360" fmla="*/ 30986107 w 43671952"/>
              <a:gd name="connsiteY360" fmla="*/ 17615208 h 23902640"/>
              <a:gd name="connsiteX361" fmla="*/ 30978967 w 43671952"/>
              <a:gd name="connsiteY361" fmla="*/ 17617588 h 23902640"/>
              <a:gd name="connsiteX362" fmla="*/ 30964679 w 43671952"/>
              <a:gd name="connsiteY362" fmla="*/ 17624732 h 23902640"/>
              <a:gd name="connsiteX363" fmla="*/ 30952771 w 43671952"/>
              <a:gd name="connsiteY363" fmla="*/ 17624732 h 23902640"/>
              <a:gd name="connsiteX364" fmla="*/ 30933723 w 43671952"/>
              <a:gd name="connsiteY364" fmla="*/ 17617588 h 23902640"/>
              <a:gd name="connsiteX365" fmla="*/ 30928959 w 43671952"/>
              <a:gd name="connsiteY365" fmla="*/ 17610444 h 23902640"/>
              <a:gd name="connsiteX366" fmla="*/ 30924195 w 43671952"/>
              <a:gd name="connsiteY366" fmla="*/ 17591396 h 23902640"/>
              <a:gd name="connsiteX367" fmla="*/ 30926579 w 43671952"/>
              <a:gd name="connsiteY367" fmla="*/ 17567584 h 23902640"/>
              <a:gd name="connsiteX368" fmla="*/ 30940867 w 43671952"/>
              <a:gd name="connsiteY368" fmla="*/ 17562820 h 23902640"/>
              <a:gd name="connsiteX369" fmla="*/ 29549439 w 43671952"/>
              <a:gd name="connsiteY369" fmla="*/ 17528180 h 23902640"/>
              <a:gd name="connsiteX370" fmla="*/ 29570867 w 43671952"/>
              <a:gd name="connsiteY370" fmla="*/ 17530564 h 23902640"/>
              <a:gd name="connsiteX371" fmla="*/ 29585155 w 43671952"/>
              <a:gd name="connsiteY371" fmla="*/ 17535324 h 23902640"/>
              <a:gd name="connsiteX372" fmla="*/ 29592299 w 43671952"/>
              <a:gd name="connsiteY372" fmla="*/ 17537704 h 23902640"/>
              <a:gd name="connsiteX373" fmla="*/ 29599443 w 43671952"/>
              <a:gd name="connsiteY373" fmla="*/ 17542468 h 23902640"/>
              <a:gd name="connsiteX374" fmla="*/ 29601823 w 43671952"/>
              <a:gd name="connsiteY374" fmla="*/ 17549612 h 23902640"/>
              <a:gd name="connsiteX375" fmla="*/ 29601339 w 43671952"/>
              <a:gd name="connsiteY375" fmla="*/ 17565096 h 23902640"/>
              <a:gd name="connsiteX376" fmla="*/ 29599503 w 43671952"/>
              <a:gd name="connsiteY376" fmla="*/ 17569364 h 23902640"/>
              <a:gd name="connsiteX377" fmla="*/ 29604203 w 43671952"/>
              <a:gd name="connsiteY377" fmla="*/ 17567036 h 23902640"/>
              <a:gd name="connsiteX378" fmla="*/ 29610399 w 43671952"/>
              <a:gd name="connsiteY378" fmla="*/ 17566280 h 23902640"/>
              <a:gd name="connsiteX379" fmla="*/ 29631827 w 43671952"/>
              <a:gd name="connsiteY379" fmla="*/ 17568664 h 23902640"/>
              <a:gd name="connsiteX380" fmla="*/ 29646115 w 43671952"/>
              <a:gd name="connsiteY380" fmla="*/ 17573424 h 23902640"/>
              <a:gd name="connsiteX381" fmla="*/ 29653259 w 43671952"/>
              <a:gd name="connsiteY381" fmla="*/ 17575804 h 23902640"/>
              <a:gd name="connsiteX382" fmla="*/ 29660403 w 43671952"/>
              <a:gd name="connsiteY382" fmla="*/ 17580568 h 23902640"/>
              <a:gd name="connsiteX383" fmla="*/ 29662783 w 43671952"/>
              <a:gd name="connsiteY383" fmla="*/ 17587712 h 23902640"/>
              <a:gd name="connsiteX384" fmla="*/ 29655639 w 43671952"/>
              <a:gd name="connsiteY384" fmla="*/ 17618668 h 23902640"/>
              <a:gd name="connsiteX385" fmla="*/ 29648499 w 43671952"/>
              <a:gd name="connsiteY385" fmla="*/ 17621048 h 23902640"/>
              <a:gd name="connsiteX386" fmla="*/ 29634211 w 43671952"/>
              <a:gd name="connsiteY386" fmla="*/ 17628192 h 23902640"/>
              <a:gd name="connsiteX387" fmla="*/ 29622303 w 43671952"/>
              <a:gd name="connsiteY387" fmla="*/ 17628192 h 23902640"/>
              <a:gd name="connsiteX388" fmla="*/ 29603255 w 43671952"/>
              <a:gd name="connsiteY388" fmla="*/ 17621048 h 23902640"/>
              <a:gd name="connsiteX389" fmla="*/ 29598491 w 43671952"/>
              <a:gd name="connsiteY389" fmla="*/ 17613904 h 23902640"/>
              <a:gd name="connsiteX390" fmla="*/ 29593727 w 43671952"/>
              <a:gd name="connsiteY390" fmla="*/ 17594856 h 23902640"/>
              <a:gd name="connsiteX391" fmla="*/ 29595303 w 43671952"/>
              <a:gd name="connsiteY391" fmla="*/ 17579124 h 23902640"/>
              <a:gd name="connsiteX392" fmla="*/ 29594679 w 43671952"/>
              <a:gd name="connsiteY392" fmla="*/ 17580568 h 23902640"/>
              <a:gd name="connsiteX393" fmla="*/ 29587539 w 43671952"/>
              <a:gd name="connsiteY393" fmla="*/ 17582948 h 23902640"/>
              <a:gd name="connsiteX394" fmla="*/ 29573251 w 43671952"/>
              <a:gd name="connsiteY394" fmla="*/ 17590092 h 23902640"/>
              <a:gd name="connsiteX395" fmla="*/ 29561343 w 43671952"/>
              <a:gd name="connsiteY395" fmla="*/ 17590092 h 23902640"/>
              <a:gd name="connsiteX396" fmla="*/ 29542295 w 43671952"/>
              <a:gd name="connsiteY396" fmla="*/ 17582948 h 23902640"/>
              <a:gd name="connsiteX397" fmla="*/ 29537531 w 43671952"/>
              <a:gd name="connsiteY397" fmla="*/ 17575804 h 23902640"/>
              <a:gd name="connsiteX398" fmla="*/ 29532767 w 43671952"/>
              <a:gd name="connsiteY398" fmla="*/ 17556756 h 23902640"/>
              <a:gd name="connsiteX399" fmla="*/ 29535151 w 43671952"/>
              <a:gd name="connsiteY399" fmla="*/ 17532944 h 23902640"/>
              <a:gd name="connsiteX400" fmla="*/ 29549439 w 43671952"/>
              <a:gd name="connsiteY400" fmla="*/ 17528180 h 23902640"/>
              <a:gd name="connsiteX401" fmla="*/ 29686599 w 43671952"/>
              <a:gd name="connsiteY401" fmla="*/ 17429120 h 23902640"/>
              <a:gd name="connsiteX402" fmla="*/ 29708027 w 43671952"/>
              <a:gd name="connsiteY402" fmla="*/ 17431504 h 23902640"/>
              <a:gd name="connsiteX403" fmla="*/ 29722315 w 43671952"/>
              <a:gd name="connsiteY403" fmla="*/ 17436264 h 23902640"/>
              <a:gd name="connsiteX404" fmla="*/ 29729459 w 43671952"/>
              <a:gd name="connsiteY404" fmla="*/ 17438644 h 23902640"/>
              <a:gd name="connsiteX405" fmla="*/ 29736603 w 43671952"/>
              <a:gd name="connsiteY405" fmla="*/ 17443408 h 23902640"/>
              <a:gd name="connsiteX406" fmla="*/ 29738983 w 43671952"/>
              <a:gd name="connsiteY406" fmla="*/ 17450552 h 23902640"/>
              <a:gd name="connsiteX407" fmla="*/ 29731839 w 43671952"/>
              <a:gd name="connsiteY407" fmla="*/ 17481508 h 23902640"/>
              <a:gd name="connsiteX408" fmla="*/ 29724699 w 43671952"/>
              <a:gd name="connsiteY408" fmla="*/ 17483888 h 23902640"/>
              <a:gd name="connsiteX409" fmla="*/ 29710411 w 43671952"/>
              <a:gd name="connsiteY409" fmla="*/ 17491032 h 23902640"/>
              <a:gd name="connsiteX410" fmla="*/ 29698503 w 43671952"/>
              <a:gd name="connsiteY410" fmla="*/ 17491032 h 23902640"/>
              <a:gd name="connsiteX411" fmla="*/ 29679455 w 43671952"/>
              <a:gd name="connsiteY411" fmla="*/ 17483888 h 23902640"/>
              <a:gd name="connsiteX412" fmla="*/ 29674691 w 43671952"/>
              <a:gd name="connsiteY412" fmla="*/ 17476744 h 23902640"/>
              <a:gd name="connsiteX413" fmla="*/ 29669927 w 43671952"/>
              <a:gd name="connsiteY413" fmla="*/ 17457696 h 23902640"/>
              <a:gd name="connsiteX414" fmla="*/ 29672311 w 43671952"/>
              <a:gd name="connsiteY414" fmla="*/ 17433884 h 23902640"/>
              <a:gd name="connsiteX415" fmla="*/ 29686599 w 43671952"/>
              <a:gd name="connsiteY415" fmla="*/ 17429120 h 23902640"/>
              <a:gd name="connsiteX416" fmla="*/ 29473239 w 43671952"/>
              <a:gd name="connsiteY416" fmla="*/ 17413880 h 23902640"/>
              <a:gd name="connsiteX417" fmla="*/ 29494667 w 43671952"/>
              <a:gd name="connsiteY417" fmla="*/ 17416264 h 23902640"/>
              <a:gd name="connsiteX418" fmla="*/ 29508955 w 43671952"/>
              <a:gd name="connsiteY418" fmla="*/ 17421024 h 23902640"/>
              <a:gd name="connsiteX419" fmla="*/ 29516099 w 43671952"/>
              <a:gd name="connsiteY419" fmla="*/ 17423404 h 23902640"/>
              <a:gd name="connsiteX420" fmla="*/ 29523243 w 43671952"/>
              <a:gd name="connsiteY420" fmla="*/ 17428168 h 23902640"/>
              <a:gd name="connsiteX421" fmla="*/ 29525623 w 43671952"/>
              <a:gd name="connsiteY421" fmla="*/ 17435312 h 23902640"/>
              <a:gd name="connsiteX422" fmla="*/ 29518479 w 43671952"/>
              <a:gd name="connsiteY422" fmla="*/ 17466268 h 23902640"/>
              <a:gd name="connsiteX423" fmla="*/ 29511339 w 43671952"/>
              <a:gd name="connsiteY423" fmla="*/ 17468648 h 23902640"/>
              <a:gd name="connsiteX424" fmla="*/ 29497051 w 43671952"/>
              <a:gd name="connsiteY424" fmla="*/ 17475792 h 23902640"/>
              <a:gd name="connsiteX425" fmla="*/ 29485143 w 43671952"/>
              <a:gd name="connsiteY425" fmla="*/ 17475792 h 23902640"/>
              <a:gd name="connsiteX426" fmla="*/ 29466095 w 43671952"/>
              <a:gd name="connsiteY426" fmla="*/ 17468648 h 23902640"/>
              <a:gd name="connsiteX427" fmla="*/ 29461331 w 43671952"/>
              <a:gd name="connsiteY427" fmla="*/ 17461504 h 23902640"/>
              <a:gd name="connsiteX428" fmla="*/ 29456567 w 43671952"/>
              <a:gd name="connsiteY428" fmla="*/ 17442456 h 23902640"/>
              <a:gd name="connsiteX429" fmla="*/ 29458951 w 43671952"/>
              <a:gd name="connsiteY429" fmla="*/ 17418644 h 23902640"/>
              <a:gd name="connsiteX430" fmla="*/ 29473239 w 43671952"/>
              <a:gd name="connsiteY430" fmla="*/ 17413880 h 23902640"/>
              <a:gd name="connsiteX431" fmla="*/ 9746527 w 43671952"/>
              <a:gd name="connsiteY431" fmla="*/ 17383128 h 23902640"/>
              <a:gd name="connsiteX432" fmla="*/ 9760811 w 43671952"/>
              <a:gd name="connsiteY432" fmla="*/ 17385508 h 23902640"/>
              <a:gd name="connsiteX433" fmla="*/ 9767955 w 43671952"/>
              <a:gd name="connsiteY433" fmla="*/ 17387888 h 23902640"/>
              <a:gd name="connsiteX434" fmla="*/ 9794147 w 43671952"/>
              <a:gd name="connsiteY434" fmla="*/ 17395032 h 23902640"/>
              <a:gd name="connsiteX435" fmla="*/ 9808435 w 43671952"/>
              <a:gd name="connsiteY435" fmla="*/ 17399796 h 23902640"/>
              <a:gd name="connsiteX436" fmla="*/ 9815578 w 43671952"/>
              <a:gd name="connsiteY436" fmla="*/ 17402176 h 23902640"/>
              <a:gd name="connsiteX437" fmla="*/ 9825105 w 43671952"/>
              <a:gd name="connsiteY437" fmla="*/ 17423608 h 23902640"/>
              <a:gd name="connsiteX438" fmla="*/ 9827487 w 43671952"/>
              <a:gd name="connsiteY438" fmla="*/ 17430752 h 23902640"/>
              <a:gd name="connsiteX439" fmla="*/ 9829868 w 43671952"/>
              <a:gd name="connsiteY439" fmla="*/ 17437896 h 23902640"/>
              <a:gd name="connsiteX440" fmla="*/ 9829868 w 43671952"/>
              <a:gd name="connsiteY440" fmla="*/ 17495044 h 23902640"/>
              <a:gd name="connsiteX441" fmla="*/ 9822724 w 43671952"/>
              <a:gd name="connsiteY441" fmla="*/ 17497428 h 23902640"/>
              <a:gd name="connsiteX442" fmla="*/ 9815578 w 43671952"/>
              <a:gd name="connsiteY442" fmla="*/ 17502188 h 23902640"/>
              <a:gd name="connsiteX443" fmla="*/ 9796532 w 43671952"/>
              <a:gd name="connsiteY443" fmla="*/ 17495044 h 23902640"/>
              <a:gd name="connsiteX444" fmla="*/ 9787005 w 43671952"/>
              <a:gd name="connsiteY444" fmla="*/ 17492664 h 23902640"/>
              <a:gd name="connsiteX445" fmla="*/ 9779862 w 43671952"/>
              <a:gd name="connsiteY445" fmla="*/ 17490284 h 23902640"/>
              <a:gd name="connsiteX446" fmla="*/ 9772718 w 43671952"/>
              <a:gd name="connsiteY446" fmla="*/ 17483140 h 23902640"/>
              <a:gd name="connsiteX447" fmla="*/ 9765574 w 43671952"/>
              <a:gd name="connsiteY447" fmla="*/ 17480756 h 23902640"/>
              <a:gd name="connsiteX448" fmla="*/ 9760811 w 43671952"/>
              <a:gd name="connsiteY448" fmla="*/ 17473612 h 23902640"/>
              <a:gd name="connsiteX449" fmla="*/ 9748904 w 43671952"/>
              <a:gd name="connsiteY449" fmla="*/ 17452184 h 23902640"/>
              <a:gd name="connsiteX450" fmla="*/ 9744141 w 43671952"/>
              <a:gd name="connsiteY450" fmla="*/ 17445040 h 23902640"/>
              <a:gd name="connsiteX451" fmla="*/ 9741760 w 43671952"/>
              <a:gd name="connsiteY451" fmla="*/ 17437896 h 23902640"/>
              <a:gd name="connsiteX452" fmla="*/ 9736997 w 43671952"/>
              <a:gd name="connsiteY452" fmla="*/ 17430752 h 23902640"/>
              <a:gd name="connsiteX453" fmla="*/ 9732236 w 43671952"/>
              <a:gd name="connsiteY453" fmla="*/ 17416464 h 23902640"/>
              <a:gd name="connsiteX454" fmla="*/ 9739381 w 43671952"/>
              <a:gd name="connsiteY454" fmla="*/ 17385508 h 23902640"/>
              <a:gd name="connsiteX455" fmla="*/ 9746527 w 43671952"/>
              <a:gd name="connsiteY455" fmla="*/ 17383128 h 23902640"/>
              <a:gd name="connsiteX456" fmla="*/ 29221779 w 43671952"/>
              <a:gd name="connsiteY456" fmla="*/ 17352920 h 23902640"/>
              <a:gd name="connsiteX457" fmla="*/ 29243207 w 43671952"/>
              <a:gd name="connsiteY457" fmla="*/ 17355304 h 23902640"/>
              <a:gd name="connsiteX458" fmla="*/ 29257495 w 43671952"/>
              <a:gd name="connsiteY458" fmla="*/ 17360064 h 23902640"/>
              <a:gd name="connsiteX459" fmla="*/ 29264639 w 43671952"/>
              <a:gd name="connsiteY459" fmla="*/ 17362444 h 23902640"/>
              <a:gd name="connsiteX460" fmla="*/ 29271783 w 43671952"/>
              <a:gd name="connsiteY460" fmla="*/ 17367208 h 23902640"/>
              <a:gd name="connsiteX461" fmla="*/ 29274163 w 43671952"/>
              <a:gd name="connsiteY461" fmla="*/ 17374352 h 23902640"/>
              <a:gd name="connsiteX462" fmla="*/ 29267019 w 43671952"/>
              <a:gd name="connsiteY462" fmla="*/ 17405308 h 23902640"/>
              <a:gd name="connsiteX463" fmla="*/ 29259879 w 43671952"/>
              <a:gd name="connsiteY463" fmla="*/ 17407688 h 23902640"/>
              <a:gd name="connsiteX464" fmla="*/ 29245591 w 43671952"/>
              <a:gd name="connsiteY464" fmla="*/ 17414832 h 23902640"/>
              <a:gd name="connsiteX465" fmla="*/ 29233683 w 43671952"/>
              <a:gd name="connsiteY465" fmla="*/ 17414832 h 23902640"/>
              <a:gd name="connsiteX466" fmla="*/ 29214635 w 43671952"/>
              <a:gd name="connsiteY466" fmla="*/ 17407688 h 23902640"/>
              <a:gd name="connsiteX467" fmla="*/ 29209871 w 43671952"/>
              <a:gd name="connsiteY467" fmla="*/ 17400544 h 23902640"/>
              <a:gd name="connsiteX468" fmla="*/ 29205107 w 43671952"/>
              <a:gd name="connsiteY468" fmla="*/ 17381496 h 23902640"/>
              <a:gd name="connsiteX469" fmla="*/ 29207491 w 43671952"/>
              <a:gd name="connsiteY469" fmla="*/ 17357684 h 23902640"/>
              <a:gd name="connsiteX470" fmla="*/ 29221779 w 43671952"/>
              <a:gd name="connsiteY470" fmla="*/ 17352920 h 23902640"/>
              <a:gd name="connsiteX471" fmla="*/ 31192531 w 43671952"/>
              <a:gd name="connsiteY471" fmla="*/ 17326600 h 23902640"/>
              <a:gd name="connsiteX472" fmla="*/ 31213963 w 43671952"/>
              <a:gd name="connsiteY472" fmla="*/ 17328980 h 23902640"/>
              <a:gd name="connsiteX473" fmla="*/ 31228247 w 43671952"/>
              <a:gd name="connsiteY473" fmla="*/ 17333744 h 23902640"/>
              <a:gd name="connsiteX474" fmla="*/ 31235391 w 43671952"/>
              <a:gd name="connsiteY474" fmla="*/ 17336124 h 23902640"/>
              <a:gd name="connsiteX475" fmla="*/ 31242535 w 43671952"/>
              <a:gd name="connsiteY475" fmla="*/ 17340888 h 23902640"/>
              <a:gd name="connsiteX476" fmla="*/ 31244919 w 43671952"/>
              <a:gd name="connsiteY476" fmla="*/ 17348032 h 23902640"/>
              <a:gd name="connsiteX477" fmla="*/ 31237775 w 43671952"/>
              <a:gd name="connsiteY477" fmla="*/ 17378988 h 23902640"/>
              <a:gd name="connsiteX478" fmla="*/ 31230631 w 43671952"/>
              <a:gd name="connsiteY478" fmla="*/ 17381368 h 23902640"/>
              <a:gd name="connsiteX479" fmla="*/ 31216343 w 43671952"/>
              <a:gd name="connsiteY479" fmla="*/ 17388512 h 23902640"/>
              <a:gd name="connsiteX480" fmla="*/ 31204435 w 43671952"/>
              <a:gd name="connsiteY480" fmla="*/ 17388512 h 23902640"/>
              <a:gd name="connsiteX481" fmla="*/ 31185387 w 43671952"/>
              <a:gd name="connsiteY481" fmla="*/ 17381368 h 23902640"/>
              <a:gd name="connsiteX482" fmla="*/ 31180623 w 43671952"/>
              <a:gd name="connsiteY482" fmla="*/ 17374224 h 23902640"/>
              <a:gd name="connsiteX483" fmla="*/ 31175863 w 43671952"/>
              <a:gd name="connsiteY483" fmla="*/ 17355176 h 23902640"/>
              <a:gd name="connsiteX484" fmla="*/ 31178243 w 43671952"/>
              <a:gd name="connsiteY484" fmla="*/ 17331364 h 23902640"/>
              <a:gd name="connsiteX485" fmla="*/ 31192531 w 43671952"/>
              <a:gd name="connsiteY485" fmla="*/ 17326600 h 23902640"/>
              <a:gd name="connsiteX486" fmla="*/ 30413231 w 43671952"/>
              <a:gd name="connsiteY486" fmla="*/ 17219684 h 23902640"/>
              <a:gd name="connsiteX487" fmla="*/ 30434663 w 43671952"/>
              <a:gd name="connsiteY487" fmla="*/ 17222068 h 23902640"/>
              <a:gd name="connsiteX488" fmla="*/ 30448951 w 43671952"/>
              <a:gd name="connsiteY488" fmla="*/ 17226828 h 23902640"/>
              <a:gd name="connsiteX489" fmla="*/ 30456095 w 43671952"/>
              <a:gd name="connsiteY489" fmla="*/ 17229212 h 23902640"/>
              <a:gd name="connsiteX490" fmla="*/ 30463239 w 43671952"/>
              <a:gd name="connsiteY490" fmla="*/ 17233972 h 23902640"/>
              <a:gd name="connsiteX491" fmla="*/ 30465619 w 43671952"/>
              <a:gd name="connsiteY491" fmla="*/ 17241116 h 23902640"/>
              <a:gd name="connsiteX492" fmla="*/ 30458475 w 43671952"/>
              <a:gd name="connsiteY492" fmla="*/ 17272072 h 23902640"/>
              <a:gd name="connsiteX493" fmla="*/ 30451331 w 43671952"/>
              <a:gd name="connsiteY493" fmla="*/ 17274456 h 23902640"/>
              <a:gd name="connsiteX494" fmla="*/ 30437043 w 43671952"/>
              <a:gd name="connsiteY494" fmla="*/ 17281600 h 23902640"/>
              <a:gd name="connsiteX495" fmla="*/ 30425139 w 43671952"/>
              <a:gd name="connsiteY495" fmla="*/ 17281600 h 23902640"/>
              <a:gd name="connsiteX496" fmla="*/ 30406087 w 43671952"/>
              <a:gd name="connsiteY496" fmla="*/ 17274456 h 23902640"/>
              <a:gd name="connsiteX497" fmla="*/ 30401327 w 43671952"/>
              <a:gd name="connsiteY497" fmla="*/ 17267312 h 23902640"/>
              <a:gd name="connsiteX498" fmla="*/ 30396563 w 43671952"/>
              <a:gd name="connsiteY498" fmla="*/ 17248260 h 23902640"/>
              <a:gd name="connsiteX499" fmla="*/ 30398943 w 43671952"/>
              <a:gd name="connsiteY499" fmla="*/ 17224448 h 23902640"/>
              <a:gd name="connsiteX500" fmla="*/ 30413231 w 43671952"/>
              <a:gd name="connsiteY500" fmla="*/ 17219684 h 23902640"/>
              <a:gd name="connsiteX501" fmla="*/ 9979885 w 43671952"/>
              <a:gd name="connsiteY501" fmla="*/ 17218820 h 23902640"/>
              <a:gd name="connsiteX502" fmla="*/ 9991793 w 43671952"/>
              <a:gd name="connsiteY502" fmla="*/ 17221200 h 23902640"/>
              <a:gd name="connsiteX503" fmla="*/ 10001317 w 43671952"/>
              <a:gd name="connsiteY503" fmla="*/ 17233108 h 23902640"/>
              <a:gd name="connsiteX504" fmla="*/ 10006077 w 43671952"/>
              <a:gd name="connsiteY504" fmla="*/ 17240252 h 23902640"/>
              <a:gd name="connsiteX505" fmla="*/ 10010840 w 43671952"/>
              <a:gd name="connsiteY505" fmla="*/ 17254540 h 23902640"/>
              <a:gd name="connsiteX506" fmla="*/ 10013223 w 43671952"/>
              <a:gd name="connsiteY506" fmla="*/ 17261684 h 23902640"/>
              <a:gd name="connsiteX507" fmla="*/ 10015605 w 43671952"/>
              <a:gd name="connsiteY507" fmla="*/ 17271208 h 23902640"/>
              <a:gd name="connsiteX508" fmla="*/ 10015605 w 43671952"/>
              <a:gd name="connsiteY508" fmla="*/ 17306928 h 23902640"/>
              <a:gd name="connsiteX509" fmla="*/ 10010840 w 43671952"/>
              <a:gd name="connsiteY509" fmla="*/ 17314068 h 23902640"/>
              <a:gd name="connsiteX510" fmla="*/ 10008462 w 43671952"/>
              <a:gd name="connsiteY510" fmla="*/ 17318832 h 23902640"/>
              <a:gd name="connsiteX511" fmla="*/ 9989409 w 43671952"/>
              <a:gd name="connsiteY511" fmla="*/ 17311688 h 23902640"/>
              <a:gd name="connsiteX512" fmla="*/ 9984649 w 43671952"/>
              <a:gd name="connsiteY512" fmla="*/ 17304544 h 23902640"/>
              <a:gd name="connsiteX513" fmla="*/ 9977504 w 43671952"/>
              <a:gd name="connsiteY513" fmla="*/ 17299784 h 23902640"/>
              <a:gd name="connsiteX514" fmla="*/ 9975125 w 43671952"/>
              <a:gd name="connsiteY514" fmla="*/ 17292640 h 23902640"/>
              <a:gd name="connsiteX515" fmla="*/ 9970360 w 43671952"/>
              <a:gd name="connsiteY515" fmla="*/ 17285496 h 23902640"/>
              <a:gd name="connsiteX516" fmla="*/ 9965597 w 43671952"/>
              <a:gd name="connsiteY516" fmla="*/ 17271208 h 23902640"/>
              <a:gd name="connsiteX517" fmla="*/ 9967980 w 43671952"/>
              <a:gd name="connsiteY517" fmla="*/ 17228344 h 23902640"/>
              <a:gd name="connsiteX518" fmla="*/ 9972741 w 43671952"/>
              <a:gd name="connsiteY518" fmla="*/ 17221200 h 23902640"/>
              <a:gd name="connsiteX519" fmla="*/ 9979885 w 43671952"/>
              <a:gd name="connsiteY519" fmla="*/ 17218820 h 23902640"/>
              <a:gd name="connsiteX520" fmla="*/ 28909359 w 43671952"/>
              <a:gd name="connsiteY520" fmla="*/ 17192900 h 23902640"/>
              <a:gd name="connsiteX521" fmla="*/ 28930787 w 43671952"/>
              <a:gd name="connsiteY521" fmla="*/ 17195284 h 23902640"/>
              <a:gd name="connsiteX522" fmla="*/ 28945075 w 43671952"/>
              <a:gd name="connsiteY522" fmla="*/ 17200044 h 23902640"/>
              <a:gd name="connsiteX523" fmla="*/ 28952219 w 43671952"/>
              <a:gd name="connsiteY523" fmla="*/ 17202424 h 23902640"/>
              <a:gd name="connsiteX524" fmla="*/ 28959363 w 43671952"/>
              <a:gd name="connsiteY524" fmla="*/ 17207188 h 23902640"/>
              <a:gd name="connsiteX525" fmla="*/ 28961743 w 43671952"/>
              <a:gd name="connsiteY525" fmla="*/ 17214332 h 23902640"/>
              <a:gd name="connsiteX526" fmla="*/ 28954599 w 43671952"/>
              <a:gd name="connsiteY526" fmla="*/ 17245288 h 23902640"/>
              <a:gd name="connsiteX527" fmla="*/ 28947459 w 43671952"/>
              <a:gd name="connsiteY527" fmla="*/ 17247668 h 23902640"/>
              <a:gd name="connsiteX528" fmla="*/ 28933171 w 43671952"/>
              <a:gd name="connsiteY528" fmla="*/ 17254812 h 23902640"/>
              <a:gd name="connsiteX529" fmla="*/ 28921263 w 43671952"/>
              <a:gd name="connsiteY529" fmla="*/ 17254812 h 23902640"/>
              <a:gd name="connsiteX530" fmla="*/ 28902215 w 43671952"/>
              <a:gd name="connsiteY530" fmla="*/ 17247668 h 23902640"/>
              <a:gd name="connsiteX531" fmla="*/ 28897451 w 43671952"/>
              <a:gd name="connsiteY531" fmla="*/ 17240524 h 23902640"/>
              <a:gd name="connsiteX532" fmla="*/ 28892687 w 43671952"/>
              <a:gd name="connsiteY532" fmla="*/ 17221476 h 23902640"/>
              <a:gd name="connsiteX533" fmla="*/ 28895071 w 43671952"/>
              <a:gd name="connsiteY533" fmla="*/ 17197664 h 23902640"/>
              <a:gd name="connsiteX534" fmla="*/ 28909359 w 43671952"/>
              <a:gd name="connsiteY534" fmla="*/ 17192900 h 23902640"/>
              <a:gd name="connsiteX535" fmla="*/ 24523823 w 43671952"/>
              <a:gd name="connsiteY535" fmla="*/ 17128808 h 23902640"/>
              <a:gd name="connsiteX536" fmla="*/ 24546683 w 43671952"/>
              <a:gd name="connsiteY536" fmla="*/ 17151668 h 23902640"/>
              <a:gd name="connsiteX537" fmla="*/ 24523823 w 43671952"/>
              <a:gd name="connsiteY537" fmla="*/ 17174528 h 23902640"/>
              <a:gd name="connsiteX538" fmla="*/ 24500963 w 43671952"/>
              <a:gd name="connsiteY538" fmla="*/ 17151668 h 23902640"/>
              <a:gd name="connsiteX539" fmla="*/ 24523823 w 43671952"/>
              <a:gd name="connsiteY539" fmla="*/ 17128808 h 23902640"/>
              <a:gd name="connsiteX540" fmla="*/ 24059479 w 43671952"/>
              <a:gd name="connsiteY540" fmla="*/ 17090708 h 23902640"/>
              <a:gd name="connsiteX541" fmla="*/ 24082339 w 43671952"/>
              <a:gd name="connsiteY541" fmla="*/ 17113568 h 23902640"/>
              <a:gd name="connsiteX542" fmla="*/ 24059479 w 43671952"/>
              <a:gd name="connsiteY542" fmla="*/ 17136428 h 23902640"/>
              <a:gd name="connsiteX543" fmla="*/ 24036619 w 43671952"/>
              <a:gd name="connsiteY543" fmla="*/ 17113568 h 23902640"/>
              <a:gd name="connsiteX544" fmla="*/ 24059479 w 43671952"/>
              <a:gd name="connsiteY544" fmla="*/ 17090708 h 23902640"/>
              <a:gd name="connsiteX545" fmla="*/ 2751974 w 43671952"/>
              <a:gd name="connsiteY545" fmla="*/ 17085436 h 23902640"/>
              <a:gd name="connsiteX546" fmla="*/ 2774828 w 43671952"/>
              <a:gd name="connsiteY546" fmla="*/ 17108296 h 23902640"/>
              <a:gd name="connsiteX547" fmla="*/ 2751974 w 43671952"/>
              <a:gd name="connsiteY547" fmla="*/ 17131156 h 23902640"/>
              <a:gd name="connsiteX548" fmla="*/ 2729108 w 43671952"/>
              <a:gd name="connsiteY548" fmla="*/ 17108296 h 23902640"/>
              <a:gd name="connsiteX549" fmla="*/ 2751974 w 43671952"/>
              <a:gd name="connsiteY549" fmla="*/ 17085436 h 23902640"/>
              <a:gd name="connsiteX550" fmla="*/ 26231975 w 43671952"/>
              <a:gd name="connsiteY550" fmla="*/ 17066896 h 23902640"/>
              <a:gd name="connsiteX551" fmla="*/ 26254835 w 43671952"/>
              <a:gd name="connsiteY551" fmla="*/ 17089756 h 23902640"/>
              <a:gd name="connsiteX552" fmla="*/ 26231975 w 43671952"/>
              <a:gd name="connsiteY552" fmla="*/ 17112616 h 23902640"/>
              <a:gd name="connsiteX553" fmla="*/ 26209115 w 43671952"/>
              <a:gd name="connsiteY553" fmla="*/ 17089756 h 23902640"/>
              <a:gd name="connsiteX554" fmla="*/ 26231975 w 43671952"/>
              <a:gd name="connsiteY554" fmla="*/ 17066896 h 23902640"/>
              <a:gd name="connsiteX555" fmla="*/ 28284519 w 43671952"/>
              <a:gd name="connsiteY555" fmla="*/ 17032880 h 23902640"/>
              <a:gd name="connsiteX556" fmla="*/ 28305947 w 43671952"/>
              <a:gd name="connsiteY556" fmla="*/ 17035264 h 23902640"/>
              <a:gd name="connsiteX557" fmla="*/ 28320235 w 43671952"/>
              <a:gd name="connsiteY557" fmla="*/ 17040024 h 23902640"/>
              <a:gd name="connsiteX558" fmla="*/ 28327379 w 43671952"/>
              <a:gd name="connsiteY558" fmla="*/ 17042404 h 23902640"/>
              <a:gd name="connsiteX559" fmla="*/ 28334523 w 43671952"/>
              <a:gd name="connsiteY559" fmla="*/ 17047168 h 23902640"/>
              <a:gd name="connsiteX560" fmla="*/ 28336903 w 43671952"/>
              <a:gd name="connsiteY560" fmla="*/ 17054312 h 23902640"/>
              <a:gd name="connsiteX561" fmla="*/ 28329759 w 43671952"/>
              <a:gd name="connsiteY561" fmla="*/ 17085268 h 23902640"/>
              <a:gd name="connsiteX562" fmla="*/ 28322619 w 43671952"/>
              <a:gd name="connsiteY562" fmla="*/ 17087648 h 23902640"/>
              <a:gd name="connsiteX563" fmla="*/ 28308331 w 43671952"/>
              <a:gd name="connsiteY563" fmla="*/ 17094792 h 23902640"/>
              <a:gd name="connsiteX564" fmla="*/ 28296423 w 43671952"/>
              <a:gd name="connsiteY564" fmla="*/ 17094792 h 23902640"/>
              <a:gd name="connsiteX565" fmla="*/ 28277375 w 43671952"/>
              <a:gd name="connsiteY565" fmla="*/ 17087648 h 23902640"/>
              <a:gd name="connsiteX566" fmla="*/ 28272611 w 43671952"/>
              <a:gd name="connsiteY566" fmla="*/ 17080504 h 23902640"/>
              <a:gd name="connsiteX567" fmla="*/ 28267847 w 43671952"/>
              <a:gd name="connsiteY567" fmla="*/ 17061456 h 23902640"/>
              <a:gd name="connsiteX568" fmla="*/ 28270231 w 43671952"/>
              <a:gd name="connsiteY568" fmla="*/ 17037644 h 23902640"/>
              <a:gd name="connsiteX569" fmla="*/ 28284519 w 43671952"/>
              <a:gd name="connsiteY569" fmla="*/ 17032880 h 23902640"/>
              <a:gd name="connsiteX570" fmla="*/ 34823427 w 43671952"/>
              <a:gd name="connsiteY570" fmla="*/ 17018796 h 23902640"/>
              <a:gd name="connsiteX571" fmla="*/ 34844859 w 43671952"/>
              <a:gd name="connsiteY571" fmla="*/ 17021176 h 23902640"/>
              <a:gd name="connsiteX572" fmla="*/ 34859143 w 43671952"/>
              <a:gd name="connsiteY572" fmla="*/ 17025940 h 23902640"/>
              <a:gd name="connsiteX573" fmla="*/ 34866287 w 43671952"/>
              <a:gd name="connsiteY573" fmla="*/ 17028320 h 23902640"/>
              <a:gd name="connsiteX574" fmla="*/ 34873431 w 43671952"/>
              <a:gd name="connsiteY574" fmla="*/ 17033084 h 23902640"/>
              <a:gd name="connsiteX575" fmla="*/ 34875815 w 43671952"/>
              <a:gd name="connsiteY575" fmla="*/ 17040228 h 23902640"/>
              <a:gd name="connsiteX576" fmla="*/ 34868671 w 43671952"/>
              <a:gd name="connsiteY576" fmla="*/ 17071184 h 23902640"/>
              <a:gd name="connsiteX577" fmla="*/ 34861527 w 43671952"/>
              <a:gd name="connsiteY577" fmla="*/ 17073564 h 23902640"/>
              <a:gd name="connsiteX578" fmla="*/ 34847239 w 43671952"/>
              <a:gd name="connsiteY578" fmla="*/ 17080708 h 23902640"/>
              <a:gd name="connsiteX579" fmla="*/ 34835331 w 43671952"/>
              <a:gd name="connsiteY579" fmla="*/ 17080708 h 23902640"/>
              <a:gd name="connsiteX580" fmla="*/ 34816283 w 43671952"/>
              <a:gd name="connsiteY580" fmla="*/ 17073564 h 23902640"/>
              <a:gd name="connsiteX581" fmla="*/ 34811519 w 43671952"/>
              <a:gd name="connsiteY581" fmla="*/ 17066420 h 23902640"/>
              <a:gd name="connsiteX582" fmla="*/ 34806759 w 43671952"/>
              <a:gd name="connsiteY582" fmla="*/ 17047368 h 23902640"/>
              <a:gd name="connsiteX583" fmla="*/ 34809139 w 43671952"/>
              <a:gd name="connsiteY583" fmla="*/ 17023556 h 23902640"/>
              <a:gd name="connsiteX584" fmla="*/ 34823427 w 43671952"/>
              <a:gd name="connsiteY584" fmla="*/ 17018796 h 23902640"/>
              <a:gd name="connsiteX585" fmla="*/ 23995187 w 43671952"/>
              <a:gd name="connsiteY585" fmla="*/ 16957360 h 23902640"/>
              <a:gd name="connsiteX586" fmla="*/ 24018047 w 43671952"/>
              <a:gd name="connsiteY586" fmla="*/ 16980220 h 23902640"/>
              <a:gd name="connsiteX587" fmla="*/ 23995187 w 43671952"/>
              <a:gd name="connsiteY587" fmla="*/ 17003080 h 23902640"/>
              <a:gd name="connsiteX588" fmla="*/ 23972327 w 43671952"/>
              <a:gd name="connsiteY588" fmla="*/ 16980220 h 23902640"/>
              <a:gd name="connsiteX589" fmla="*/ 23995187 w 43671952"/>
              <a:gd name="connsiteY589" fmla="*/ 16957360 h 23902640"/>
              <a:gd name="connsiteX590" fmla="*/ 26298651 w 43671952"/>
              <a:gd name="connsiteY590" fmla="*/ 16952596 h 23902640"/>
              <a:gd name="connsiteX591" fmla="*/ 26321511 w 43671952"/>
              <a:gd name="connsiteY591" fmla="*/ 16975456 h 23902640"/>
              <a:gd name="connsiteX592" fmla="*/ 26298651 w 43671952"/>
              <a:gd name="connsiteY592" fmla="*/ 16998316 h 23902640"/>
              <a:gd name="connsiteX593" fmla="*/ 26275791 w 43671952"/>
              <a:gd name="connsiteY593" fmla="*/ 16975456 h 23902640"/>
              <a:gd name="connsiteX594" fmla="*/ 26298651 w 43671952"/>
              <a:gd name="connsiteY594" fmla="*/ 16952596 h 23902640"/>
              <a:gd name="connsiteX595" fmla="*/ 23606263 w 43671952"/>
              <a:gd name="connsiteY595" fmla="*/ 16926224 h 23902640"/>
              <a:gd name="connsiteX596" fmla="*/ 23624887 w 43671952"/>
              <a:gd name="connsiteY596" fmla="*/ 16938308 h 23902640"/>
              <a:gd name="connsiteX597" fmla="*/ 23655367 w 43671952"/>
              <a:gd name="connsiteY597" fmla="*/ 16984028 h 23902640"/>
              <a:gd name="connsiteX598" fmla="*/ 23701083 w 43671952"/>
              <a:gd name="connsiteY598" fmla="*/ 17014508 h 23902640"/>
              <a:gd name="connsiteX599" fmla="*/ 23723943 w 43671952"/>
              <a:gd name="connsiteY599" fmla="*/ 17022128 h 23902640"/>
              <a:gd name="connsiteX600" fmla="*/ 23769663 w 43671952"/>
              <a:gd name="connsiteY600" fmla="*/ 17044988 h 23902640"/>
              <a:gd name="connsiteX601" fmla="*/ 23807763 w 43671952"/>
              <a:gd name="connsiteY601" fmla="*/ 17075468 h 23902640"/>
              <a:gd name="connsiteX602" fmla="*/ 23838243 w 43671952"/>
              <a:gd name="connsiteY602" fmla="*/ 17098328 h 23902640"/>
              <a:gd name="connsiteX603" fmla="*/ 23861103 w 43671952"/>
              <a:gd name="connsiteY603" fmla="*/ 17113568 h 23902640"/>
              <a:gd name="connsiteX604" fmla="*/ 23876343 w 43671952"/>
              <a:gd name="connsiteY604" fmla="*/ 17136428 h 23902640"/>
              <a:gd name="connsiteX605" fmla="*/ 23883963 w 43671952"/>
              <a:gd name="connsiteY605" fmla="*/ 17159288 h 23902640"/>
              <a:gd name="connsiteX606" fmla="*/ 23906823 w 43671952"/>
              <a:gd name="connsiteY606" fmla="*/ 17174528 h 23902640"/>
              <a:gd name="connsiteX607" fmla="*/ 23922063 w 43671952"/>
              <a:gd name="connsiteY607" fmla="*/ 17220248 h 23902640"/>
              <a:gd name="connsiteX608" fmla="*/ 23937303 w 43671952"/>
              <a:gd name="connsiteY608" fmla="*/ 17243108 h 23902640"/>
              <a:gd name="connsiteX609" fmla="*/ 23929683 w 43671952"/>
              <a:gd name="connsiteY609" fmla="*/ 17250728 h 23902640"/>
              <a:gd name="connsiteX610" fmla="*/ 23861103 w 43671952"/>
              <a:gd name="connsiteY610" fmla="*/ 17235488 h 23902640"/>
              <a:gd name="connsiteX611" fmla="*/ 23815383 w 43671952"/>
              <a:gd name="connsiteY611" fmla="*/ 17220248 h 23902640"/>
              <a:gd name="connsiteX612" fmla="*/ 23777283 w 43671952"/>
              <a:gd name="connsiteY612" fmla="*/ 17182148 h 23902640"/>
              <a:gd name="connsiteX613" fmla="*/ 23739183 w 43671952"/>
              <a:gd name="connsiteY613" fmla="*/ 17144048 h 23902640"/>
              <a:gd name="connsiteX614" fmla="*/ 23723943 w 43671952"/>
              <a:gd name="connsiteY614" fmla="*/ 17121188 h 23902640"/>
              <a:gd name="connsiteX615" fmla="*/ 23701083 w 43671952"/>
              <a:gd name="connsiteY615" fmla="*/ 17105948 h 23902640"/>
              <a:gd name="connsiteX616" fmla="*/ 23670607 w 43671952"/>
              <a:gd name="connsiteY616" fmla="*/ 17075468 h 23902640"/>
              <a:gd name="connsiteX617" fmla="*/ 23662987 w 43671952"/>
              <a:gd name="connsiteY617" fmla="*/ 17052608 h 23902640"/>
              <a:gd name="connsiteX618" fmla="*/ 23617267 w 43671952"/>
              <a:gd name="connsiteY618" fmla="*/ 17022128 h 23902640"/>
              <a:gd name="connsiteX619" fmla="*/ 23609647 w 43671952"/>
              <a:gd name="connsiteY619" fmla="*/ 16999268 h 23902640"/>
              <a:gd name="connsiteX620" fmla="*/ 23586787 w 43671952"/>
              <a:gd name="connsiteY620" fmla="*/ 16953548 h 23902640"/>
              <a:gd name="connsiteX621" fmla="*/ 23606263 w 43671952"/>
              <a:gd name="connsiteY621" fmla="*/ 16926224 h 23902640"/>
              <a:gd name="connsiteX622" fmla="*/ 23930891 w 43671952"/>
              <a:gd name="connsiteY622" fmla="*/ 16914496 h 23902640"/>
              <a:gd name="connsiteX623" fmla="*/ 23953751 w 43671952"/>
              <a:gd name="connsiteY623" fmla="*/ 16937356 h 23902640"/>
              <a:gd name="connsiteX624" fmla="*/ 23930891 w 43671952"/>
              <a:gd name="connsiteY624" fmla="*/ 16960216 h 23902640"/>
              <a:gd name="connsiteX625" fmla="*/ 23908031 w 43671952"/>
              <a:gd name="connsiteY625" fmla="*/ 16937356 h 23902640"/>
              <a:gd name="connsiteX626" fmla="*/ 23930891 w 43671952"/>
              <a:gd name="connsiteY626" fmla="*/ 16914496 h 23902640"/>
              <a:gd name="connsiteX627" fmla="*/ 30862679 w 43671952"/>
              <a:gd name="connsiteY627" fmla="*/ 16894596 h 23902640"/>
              <a:gd name="connsiteX628" fmla="*/ 30884111 w 43671952"/>
              <a:gd name="connsiteY628" fmla="*/ 16896976 h 23902640"/>
              <a:gd name="connsiteX629" fmla="*/ 30898395 w 43671952"/>
              <a:gd name="connsiteY629" fmla="*/ 16901740 h 23902640"/>
              <a:gd name="connsiteX630" fmla="*/ 30905539 w 43671952"/>
              <a:gd name="connsiteY630" fmla="*/ 16904120 h 23902640"/>
              <a:gd name="connsiteX631" fmla="*/ 30912683 w 43671952"/>
              <a:gd name="connsiteY631" fmla="*/ 16908884 h 23902640"/>
              <a:gd name="connsiteX632" fmla="*/ 30915067 w 43671952"/>
              <a:gd name="connsiteY632" fmla="*/ 16916028 h 23902640"/>
              <a:gd name="connsiteX633" fmla="*/ 30907923 w 43671952"/>
              <a:gd name="connsiteY633" fmla="*/ 16946984 h 23902640"/>
              <a:gd name="connsiteX634" fmla="*/ 30900779 w 43671952"/>
              <a:gd name="connsiteY634" fmla="*/ 16949364 h 23902640"/>
              <a:gd name="connsiteX635" fmla="*/ 30886491 w 43671952"/>
              <a:gd name="connsiteY635" fmla="*/ 16956508 h 23902640"/>
              <a:gd name="connsiteX636" fmla="*/ 30874583 w 43671952"/>
              <a:gd name="connsiteY636" fmla="*/ 16956508 h 23902640"/>
              <a:gd name="connsiteX637" fmla="*/ 30855535 w 43671952"/>
              <a:gd name="connsiteY637" fmla="*/ 16949364 h 23902640"/>
              <a:gd name="connsiteX638" fmla="*/ 30850771 w 43671952"/>
              <a:gd name="connsiteY638" fmla="*/ 16942220 h 23902640"/>
              <a:gd name="connsiteX639" fmla="*/ 30846011 w 43671952"/>
              <a:gd name="connsiteY639" fmla="*/ 16923168 h 23902640"/>
              <a:gd name="connsiteX640" fmla="*/ 30848391 w 43671952"/>
              <a:gd name="connsiteY640" fmla="*/ 16899356 h 23902640"/>
              <a:gd name="connsiteX641" fmla="*/ 30862679 w 43671952"/>
              <a:gd name="connsiteY641" fmla="*/ 16894596 h 23902640"/>
              <a:gd name="connsiteX642" fmla="*/ 24323799 w 43671952"/>
              <a:gd name="connsiteY642" fmla="*/ 16854964 h 23902640"/>
              <a:gd name="connsiteX643" fmla="*/ 24346659 w 43671952"/>
              <a:gd name="connsiteY643" fmla="*/ 16877824 h 23902640"/>
              <a:gd name="connsiteX644" fmla="*/ 24323799 w 43671952"/>
              <a:gd name="connsiteY644" fmla="*/ 16900684 h 23902640"/>
              <a:gd name="connsiteX645" fmla="*/ 24300939 w 43671952"/>
              <a:gd name="connsiteY645" fmla="*/ 16877824 h 23902640"/>
              <a:gd name="connsiteX646" fmla="*/ 24323799 w 43671952"/>
              <a:gd name="connsiteY646" fmla="*/ 16854964 h 23902640"/>
              <a:gd name="connsiteX647" fmla="*/ 28505499 w 43671952"/>
              <a:gd name="connsiteY647" fmla="*/ 16834760 h 23902640"/>
              <a:gd name="connsiteX648" fmla="*/ 28526927 w 43671952"/>
              <a:gd name="connsiteY648" fmla="*/ 16837144 h 23902640"/>
              <a:gd name="connsiteX649" fmla="*/ 28541215 w 43671952"/>
              <a:gd name="connsiteY649" fmla="*/ 16841904 h 23902640"/>
              <a:gd name="connsiteX650" fmla="*/ 28548359 w 43671952"/>
              <a:gd name="connsiteY650" fmla="*/ 16844284 h 23902640"/>
              <a:gd name="connsiteX651" fmla="*/ 28555503 w 43671952"/>
              <a:gd name="connsiteY651" fmla="*/ 16849048 h 23902640"/>
              <a:gd name="connsiteX652" fmla="*/ 28557883 w 43671952"/>
              <a:gd name="connsiteY652" fmla="*/ 16856192 h 23902640"/>
              <a:gd name="connsiteX653" fmla="*/ 28550739 w 43671952"/>
              <a:gd name="connsiteY653" fmla="*/ 16887148 h 23902640"/>
              <a:gd name="connsiteX654" fmla="*/ 28543599 w 43671952"/>
              <a:gd name="connsiteY654" fmla="*/ 16889528 h 23902640"/>
              <a:gd name="connsiteX655" fmla="*/ 28529311 w 43671952"/>
              <a:gd name="connsiteY655" fmla="*/ 16896672 h 23902640"/>
              <a:gd name="connsiteX656" fmla="*/ 28517403 w 43671952"/>
              <a:gd name="connsiteY656" fmla="*/ 16896672 h 23902640"/>
              <a:gd name="connsiteX657" fmla="*/ 28498355 w 43671952"/>
              <a:gd name="connsiteY657" fmla="*/ 16889528 h 23902640"/>
              <a:gd name="connsiteX658" fmla="*/ 28493591 w 43671952"/>
              <a:gd name="connsiteY658" fmla="*/ 16882384 h 23902640"/>
              <a:gd name="connsiteX659" fmla="*/ 28488827 w 43671952"/>
              <a:gd name="connsiteY659" fmla="*/ 16863336 h 23902640"/>
              <a:gd name="connsiteX660" fmla="*/ 28491211 w 43671952"/>
              <a:gd name="connsiteY660" fmla="*/ 16839524 h 23902640"/>
              <a:gd name="connsiteX661" fmla="*/ 28505499 w 43671952"/>
              <a:gd name="connsiteY661" fmla="*/ 16834760 h 23902640"/>
              <a:gd name="connsiteX662" fmla="*/ 30479079 w 43671952"/>
              <a:gd name="connsiteY662" fmla="*/ 16827140 h 23902640"/>
              <a:gd name="connsiteX663" fmla="*/ 30500507 w 43671952"/>
              <a:gd name="connsiteY663" fmla="*/ 16829524 h 23902640"/>
              <a:gd name="connsiteX664" fmla="*/ 30514795 w 43671952"/>
              <a:gd name="connsiteY664" fmla="*/ 16834284 h 23902640"/>
              <a:gd name="connsiteX665" fmla="*/ 30521939 w 43671952"/>
              <a:gd name="connsiteY665" fmla="*/ 16836664 h 23902640"/>
              <a:gd name="connsiteX666" fmla="*/ 30529083 w 43671952"/>
              <a:gd name="connsiteY666" fmla="*/ 16841428 h 23902640"/>
              <a:gd name="connsiteX667" fmla="*/ 30531463 w 43671952"/>
              <a:gd name="connsiteY667" fmla="*/ 16848572 h 23902640"/>
              <a:gd name="connsiteX668" fmla="*/ 30524319 w 43671952"/>
              <a:gd name="connsiteY668" fmla="*/ 16879528 h 23902640"/>
              <a:gd name="connsiteX669" fmla="*/ 30517179 w 43671952"/>
              <a:gd name="connsiteY669" fmla="*/ 16881908 h 23902640"/>
              <a:gd name="connsiteX670" fmla="*/ 30502891 w 43671952"/>
              <a:gd name="connsiteY670" fmla="*/ 16889052 h 23902640"/>
              <a:gd name="connsiteX671" fmla="*/ 30490983 w 43671952"/>
              <a:gd name="connsiteY671" fmla="*/ 16889052 h 23902640"/>
              <a:gd name="connsiteX672" fmla="*/ 30471935 w 43671952"/>
              <a:gd name="connsiteY672" fmla="*/ 16881908 h 23902640"/>
              <a:gd name="connsiteX673" fmla="*/ 30467171 w 43671952"/>
              <a:gd name="connsiteY673" fmla="*/ 16874764 h 23902640"/>
              <a:gd name="connsiteX674" fmla="*/ 30462407 w 43671952"/>
              <a:gd name="connsiteY674" fmla="*/ 16855716 h 23902640"/>
              <a:gd name="connsiteX675" fmla="*/ 30464791 w 43671952"/>
              <a:gd name="connsiteY675" fmla="*/ 16831904 h 23902640"/>
              <a:gd name="connsiteX676" fmla="*/ 30479079 w 43671952"/>
              <a:gd name="connsiteY676" fmla="*/ 16827140 h 23902640"/>
              <a:gd name="connsiteX677" fmla="*/ 31191327 w 43671952"/>
              <a:gd name="connsiteY677" fmla="*/ 16800196 h 23902640"/>
              <a:gd name="connsiteX678" fmla="*/ 31214187 w 43671952"/>
              <a:gd name="connsiteY678" fmla="*/ 16823056 h 23902640"/>
              <a:gd name="connsiteX679" fmla="*/ 31191327 w 43671952"/>
              <a:gd name="connsiteY679" fmla="*/ 16845916 h 23902640"/>
              <a:gd name="connsiteX680" fmla="*/ 31168467 w 43671952"/>
              <a:gd name="connsiteY680" fmla="*/ 16823056 h 23902640"/>
              <a:gd name="connsiteX681" fmla="*/ 31191327 w 43671952"/>
              <a:gd name="connsiteY681" fmla="*/ 16800196 h 23902640"/>
              <a:gd name="connsiteX682" fmla="*/ 23547511 w 43671952"/>
              <a:gd name="connsiteY682" fmla="*/ 16788288 h 23902640"/>
              <a:gd name="connsiteX683" fmla="*/ 23570375 w 43671952"/>
              <a:gd name="connsiteY683" fmla="*/ 16811148 h 23902640"/>
              <a:gd name="connsiteX684" fmla="*/ 23547511 w 43671952"/>
              <a:gd name="connsiteY684" fmla="*/ 16834008 h 23902640"/>
              <a:gd name="connsiteX685" fmla="*/ 23524651 w 43671952"/>
              <a:gd name="connsiteY685" fmla="*/ 16811148 h 23902640"/>
              <a:gd name="connsiteX686" fmla="*/ 23547511 w 43671952"/>
              <a:gd name="connsiteY686" fmla="*/ 16788288 h 23902640"/>
              <a:gd name="connsiteX687" fmla="*/ 24285699 w 43671952"/>
              <a:gd name="connsiteY687" fmla="*/ 16774003 h 23902640"/>
              <a:gd name="connsiteX688" fmla="*/ 24308559 w 43671952"/>
              <a:gd name="connsiteY688" fmla="*/ 16796864 h 23902640"/>
              <a:gd name="connsiteX689" fmla="*/ 24285699 w 43671952"/>
              <a:gd name="connsiteY689" fmla="*/ 16819724 h 23902640"/>
              <a:gd name="connsiteX690" fmla="*/ 24262839 w 43671952"/>
              <a:gd name="connsiteY690" fmla="*/ 16796864 h 23902640"/>
              <a:gd name="connsiteX691" fmla="*/ 24285699 w 43671952"/>
              <a:gd name="connsiteY691" fmla="*/ 16774003 h 23902640"/>
              <a:gd name="connsiteX692" fmla="*/ 30700959 w 43671952"/>
              <a:gd name="connsiteY692" fmla="*/ 16765055 h 23902640"/>
              <a:gd name="connsiteX693" fmla="*/ 30722391 w 43671952"/>
              <a:gd name="connsiteY693" fmla="*/ 16767435 h 23902640"/>
              <a:gd name="connsiteX694" fmla="*/ 30736675 w 43671952"/>
              <a:gd name="connsiteY694" fmla="*/ 16772199 h 23902640"/>
              <a:gd name="connsiteX695" fmla="*/ 30743819 w 43671952"/>
              <a:gd name="connsiteY695" fmla="*/ 16774579 h 23902640"/>
              <a:gd name="connsiteX696" fmla="*/ 30750963 w 43671952"/>
              <a:gd name="connsiteY696" fmla="*/ 16779344 h 23902640"/>
              <a:gd name="connsiteX697" fmla="*/ 30753347 w 43671952"/>
              <a:gd name="connsiteY697" fmla="*/ 16786488 h 23902640"/>
              <a:gd name="connsiteX698" fmla="*/ 30746203 w 43671952"/>
              <a:gd name="connsiteY698" fmla="*/ 16817444 h 23902640"/>
              <a:gd name="connsiteX699" fmla="*/ 30739059 w 43671952"/>
              <a:gd name="connsiteY699" fmla="*/ 16819824 h 23902640"/>
              <a:gd name="connsiteX700" fmla="*/ 30724771 w 43671952"/>
              <a:gd name="connsiteY700" fmla="*/ 16826968 h 23902640"/>
              <a:gd name="connsiteX701" fmla="*/ 30712863 w 43671952"/>
              <a:gd name="connsiteY701" fmla="*/ 16826968 h 23902640"/>
              <a:gd name="connsiteX702" fmla="*/ 30693815 w 43671952"/>
              <a:gd name="connsiteY702" fmla="*/ 16819824 h 23902640"/>
              <a:gd name="connsiteX703" fmla="*/ 30689051 w 43671952"/>
              <a:gd name="connsiteY703" fmla="*/ 16812680 h 23902640"/>
              <a:gd name="connsiteX704" fmla="*/ 30684291 w 43671952"/>
              <a:gd name="connsiteY704" fmla="*/ 16793628 h 23902640"/>
              <a:gd name="connsiteX705" fmla="*/ 30686671 w 43671952"/>
              <a:gd name="connsiteY705" fmla="*/ 16769815 h 23902640"/>
              <a:gd name="connsiteX706" fmla="*/ 30700959 w 43671952"/>
              <a:gd name="connsiteY706" fmla="*/ 16765055 h 23902640"/>
              <a:gd name="connsiteX707" fmla="*/ 27035251 w 43671952"/>
              <a:gd name="connsiteY707" fmla="*/ 16755747 h 23902640"/>
              <a:gd name="connsiteX708" fmla="*/ 27058111 w 43671952"/>
              <a:gd name="connsiteY708" fmla="*/ 16778608 h 23902640"/>
              <a:gd name="connsiteX709" fmla="*/ 27035251 w 43671952"/>
              <a:gd name="connsiteY709" fmla="*/ 16801468 h 23902640"/>
              <a:gd name="connsiteX710" fmla="*/ 27012391 w 43671952"/>
              <a:gd name="connsiteY710" fmla="*/ 16778608 h 23902640"/>
              <a:gd name="connsiteX711" fmla="*/ 27035251 w 43671952"/>
              <a:gd name="connsiteY711" fmla="*/ 16755747 h 23902640"/>
              <a:gd name="connsiteX712" fmla="*/ 28269279 w 43671952"/>
              <a:gd name="connsiteY712" fmla="*/ 16697599 h 23902640"/>
              <a:gd name="connsiteX713" fmla="*/ 28290707 w 43671952"/>
              <a:gd name="connsiteY713" fmla="*/ 16699983 h 23902640"/>
              <a:gd name="connsiteX714" fmla="*/ 28304995 w 43671952"/>
              <a:gd name="connsiteY714" fmla="*/ 16704743 h 23902640"/>
              <a:gd name="connsiteX715" fmla="*/ 28312139 w 43671952"/>
              <a:gd name="connsiteY715" fmla="*/ 16707123 h 23902640"/>
              <a:gd name="connsiteX716" fmla="*/ 28319283 w 43671952"/>
              <a:gd name="connsiteY716" fmla="*/ 16711887 h 23902640"/>
              <a:gd name="connsiteX717" fmla="*/ 28321663 w 43671952"/>
              <a:gd name="connsiteY717" fmla="*/ 16719031 h 23902640"/>
              <a:gd name="connsiteX718" fmla="*/ 28314519 w 43671952"/>
              <a:gd name="connsiteY718" fmla="*/ 16749987 h 23902640"/>
              <a:gd name="connsiteX719" fmla="*/ 28307379 w 43671952"/>
              <a:gd name="connsiteY719" fmla="*/ 16752367 h 23902640"/>
              <a:gd name="connsiteX720" fmla="*/ 28293091 w 43671952"/>
              <a:gd name="connsiteY720" fmla="*/ 16759511 h 23902640"/>
              <a:gd name="connsiteX721" fmla="*/ 28281183 w 43671952"/>
              <a:gd name="connsiteY721" fmla="*/ 16759511 h 23902640"/>
              <a:gd name="connsiteX722" fmla="*/ 28262135 w 43671952"/>
              <a:gd name="connsiteY722" fmla="*/ 16752367 h 23902640"/>
              <a:gd name="connsiteX723" fmla="*/ 28257371 w 43671952"/>
              <a:gd name="connsiteY723" fmla="*/ 16745223 h 23902640"/>
              <a:gd name="connsiteX724" fmla="*/ 28252607 w 43671952"/>
              <a:gd name="connsiteY724" fmla="*/ 16726175 h 23902640"/>
              <a:gd name="connsiteX725" fmla="*/ 28254991 w 43671952"/>
              <a:gd name="connsiteY725" fmla="*/ 16702363 h 23902640"/>
              <a:gd name="connsiteX726" fmla="*/ 28269279 w 43671952"/>
              <a:gd name="connsiteY726" fmla="*/ 16697599 h 23902640"/>
              <a:gd name="connsiteX727" fmla="*/ 22887905 w 43671952"/>
              <a:gd name="connsiteY727" fmla="*/ 16690657 h 23902640"/>
              <a:gd name="connsiteX728" fmla="*/ 22910765 w 43671952"/>
              <a:gd name="connsiteY728" fmla="*/ 16713519 h 23902640"/>
              <a:gd name="connsiteX729" fmla="*/ 22887905 w 43671952"/>
              <a:gd name="connsiteY729" fmla="*/ 16736379 h 23902640"/>
              <a:gd name="connsiteX730" fmla="*/ 22865043 w 43671952"/>
              <a:gd name="connsiteY730" fmla="*/ 16713519 h 23902640"/>
              <a:gd name="connsiteX731" fmla="*/ 22887905 w 43671952"/>
              <a:gd name="connsiteY731" fmla="*/ 16690657 h 23902640"/>
              <a:gd name="connsiteX732" fmla="*/ 26451051 w 43671952"/>
              <a:gd name="connsiteY732" fmla="*/ 16603345 h 23902640"/>
              <a:gd name="connsiteX733" fmla="*/ 26473911 w 43671952"/>
              <a:gd name="connsiteY733" fmla="*/ 16626205 h 23902640"/>
              <a:gd name="connsiteX734" fmla="*/ 26451051 w 43671952"/>
              <a:gd name="connsiteY734" fmla="*/ 16649065 h 23902640"/>
              <a:gd name="connsiteX735" fmla="*/ 26428191 w 43671952"/>
              <a:gd name="connsiteY735" fmla="*/ 16626205 h 23902640"/>
              <a:gd name="connsiteX736" fmla="*/ 26451051 w 43671952"/>
              <a:gd name="connsiteY736" fmla="*/ 16603345 h 23902640"/>
              <a:gd name="connsiteX737" fmla="*/ 23445119 w 43671952"/>
              <a:gd name="connsiteY737" fmla="*/ 16495394 h 23902640"/>
              <a:gd name="connsiteX738" fmla="*/ 23467979 w 43671952"/>
              <a:gd name="connsiteY738" fmla="*/ 16518254 h 23902640"/>
              <a:gd name="connsiteX739" fmla="*/ 23445119 w 43671952"/>
              <a:gd name="connsiteY739" fmla="*/ 16541114 h 23902640"/>
              <a:gd name="connsiteX740" fmla="*/ 23422259 w 43671952"/>
              <a:gd name="connsiteY740" fmla="*/ 16518254 h 23902640"/>
              <a:gd name="connsiteX741" fmla="*/ 23445119 w 43671952"/>
              <a:gd name="connsiteY741" fmla="*/ 16495394 h 23902640"/>
              <a:gd name="connsiteX742" fmla="*/ 30562899 w 43671952"/>
              <a:gd name="connsiteY742" fmla="*/ 16491859 h 23902640"/>
              <a:gd name="connsiteX743" fmla="*/ 30584327 w 43671952"/>
              <a:gd name="connsiteY743" fmla="*/ 16494241 h 23902640"/>
              <a:gd name="connsiteX744" fmla="*/ 30598615 w 43671952"/>
              <a:gd name="connsiteY744" fmla="*/ 16499003 h 23902640"/>
              <a:gd name="connsiteX745" fmla="*/ 30605759 w 43671952"/>
              <a:gd name="connsiteY745" fmla="*/ 16501384 h 23902640"/>
              <a:gd name="connsiteX746" fmla="*/ 30612903 w 43671952"/>
              <a:gd name="connsiteY746" fmla="*/ 16506147 h 23902640"/>
              <a:gd name="connsiteX747" fmla="*/ 30615283 w 43671952"/>
              <a:gd name="connsiteY747" fmla="*/ 16513291 h 23902640"/>
              <a:gd name="connsiteX748" fmla="*/ 30608139 w 43671952"/>
              <a:gd name="connsiteY748" fmla="*/ 16544247 h 23902640"/>
              <a:gd name="connsiteX749" fmla="*/ 30600999 w 43671952"/>
              <a:gd name="connsiteY749" fmla="*/ 16546628 h 23902640"/>
              <a:gd name="connsiteX750" fmla="*/ 30586711 w 43671952"/>
              <a:gd name="connsiteY750" fmla="*/ 16553772 h 23902640"/>
              <a:gd name="connsiteX751" fmla="*/ 30574803 w 43671952"/>
              <a:gd name="connsiteY751" fmla="*/ 16553772 h 23902640"/>
              <a:gd name="connsiteX752" fmla="*/ 30555755 w 43671952"/>
              <a:gd name="connsiteY752" fmla="*/ 16546628 h 23902640"/>
              <a:gd name="connsiteX753" fmla="*/ 30550991 w 43671952"/>
              <a:gd name="connsiteY753" fmla="*/ 16539484 h 23902640"/>
              <a:gd name="connsiteX754" fmla="*/ 30546227 w 43671952"/>
              <a:gd name="connsiteY754" fmla="*/ 16520434 h 23902640"/>
              <a:gd name="connsiteX755" fmla="*/ 30548611 w 43671952"/>
              <a:gd name="connsiteY755" fmla="*/ 16496622 h 23902640"/>
              <a:gd name="connsiteX756" fmla="*/ 30562899 w 43671952"/>
              <a:gd name="connsiteY756" fmla="*/ 16491859 h 23902640"/>
              <a:gd name="connsiteX757" fmla="*/ 24145203 w 43671952"/>
              <a:gd name="connsiteY757" fmla="*/ 16481106 h 23902640"/>
              <a:gd name="connsiteX758" fmla="*/ 24168063 w 43671952"/>
              <a:gd name="connsiteY758" fmla="*/ 16503966 h 23902640"/>
              <a:gd name="connsiteX759" fmla="*/ 24145203 w 43671952"/>
              <a:gd name="connsiteY759" fmla="*/ 16526826 h 23902640"/>
              <a:gd name="connsiteX760" fmla="*/ 24122343 w 43671952"/>
              <a:gd name="connsiteY760" fmla="*/ 16503966 h 23902640"/>
              <a:gd name="connsiteX761" fmla="*/ 24145203 w 43671952"/>
              <a:gd name="connsiteY761" fmla="*/ 16481106 h 23902640"/>
              <a:gd name="connsiteX762" fmla="*/ 30212379 w 43671952"/>
              <a:gd name="connsiteY762" fmla="*/ 16468999 h 23902640"/>
              <a:gd name="connsiteX763" fmla="*/ 30233807 w 43671952"/>
              <a:gd name="connsiteY763" fmla="*/ 16471381 h 23902640"/>
              <a:gd name="connsiteX764" fmla="*/ 30248095 w 43671952"/>
              <a:gd name="connsiteY764" fmla="*/ 16476143 h 23902640"/>
              <a:gd name="connsiteX765" fmla="*/ 30255239 w 43671952"/>
              <a:gd name="connsiteY765" fmla="*/ 16478524 h 23902640"/>
              <a:gd name="connsiteX766" fmla="*/ 30262383 w 43671952"/>
              <a:gd name="connsiteY766" fmla="*/ 16483287 h 23902640"/>
              <a:gd name="connsiteX767" fmla="*/ 30264763 w 43671952"/>
              <a:gd name="connsiteY767" fmla="*/ 16490431 h 23902640"/>
              <a:gd name="connsiteX768" fmla="*/ 30257619 w 43671952"/>
              <a:gd name="connsiteY768" fmla="*/ 16521387 h 23902640"/>
              <a:gd name="connsiteX769" fmla="*/ 30250479 w 43671952"/>
              <a:gd name="connsiteY769" fmla="*/ 16523768 h 23902640"/>
              <a:gd name="connsiteX770" fmla="*/ 30236191 w 43671952"/>
              <a:gd name="connsiteY770" fmla="*/ 16530912 h 23902640"/>
              <a:gd name="connsiteX771" fmla="*/ 30224283 w 43671952"/>
              <a:gd name="connsiteY771" fmla="*/ 16530912 h 23902640"/>
              <a:gd name="connsiteX772" fmla="*/ 30205235 w 43671952"/>
              <a:gd name="connsiteY772" fmla="*/ 16523768 h 23902640"/>
              <a:gd name="connsiteX773" fmla="*/ 30200471 w 43671952"/>
              <a:gd name="connsiteY773" fmla="*/ 16516624 h 23902640"/>
              <a:gd name="connsiteX774" fmla="*/ 30195707 w 43671952"/>
              <a:gd name="connsiteY774" fmla="*/ 16497574 h 23902640"/>
              <a:gd name="connsiteX775" fmla="*/ 30198091 w 43671952"/>
              <a:gd name="connsiteY775" fmla="*/ 16473762 h 23902640"/>
              <a:gd name="connsiteX776" fmla="*/ 30212379 w 43671952"/>
              <a:gd name="connsiteY776" fmla="*/ 16468999 h 23902640"/>
              <a:gd name="connsiteX777" fmla="*/ 30341919 w 43671952"/>
              <a:gd name="connsiteY777" fmla="*/ 16438519 h 23902640"/>
              <a:gd name="connsiteX778" fmla="*/ 30363347 w 43671952"/>
              <a:gd name="connsiteY778" fmla="*/ 16440901 h 23902640"/>
              <a:gd name="connsiteX779" fmla="*/ 30377635 w 43671952"/>
              <a:gd name="connsiteY779" fmla="*/ 16445663 h 23902640"/>
              <a:gd name="connsiteX780" fmla="*/ 30384779 w 43671952"/>
              <a:gd name="connsiteY780" fmla="*/ 16448044 h 23902640"/>
              <a:gd name="connsiteX781" fmla="*/ 30391923 w 43671952"/>
              <a:gd name="connsiteY781" fmla="*/ 16452807 h 23902640"/>
              <a:gd name="connsiteX782" fmla="*/ 30394303 w 43671952"/>
              <a:gd name="connsiteY782" fmla="*/ 16459951 h 23902640"/>
              <a:gd name="connsiteX783" fmla="*/ 30387159 w 43671952"/>
              <a:gd name="connsiteY783" fmla="*/ 16490907 h 23902640"/>
              <a:gd name="connsiteX784" fmla="*/ 30380019 w 43671952"/>
              <a:gd name="connsiteY784" fmla="*/ 16493288 h 23902640"/>
              <a:gd name="connsiteX785" fmla="*/ 30365731 w 43671952"/>
              <a:gd name="connsiteY785" fmla="*/ 16500432 h 23902640"/>
              <a:gd name="connsiteX786" fmla="*/ 30353823 w 43671952"/>
              <a:gd name="connsiteY786" fmla="*/ 16500432 h 23902640"/>
              <a:gd name="connsiteX787" fmla="*/ 30334775 w 43671952"/>
              <a:gd name="connsiteY787" fmla="*/ 16493288 h 23902640"/>
              <a:gd name="connsiteX788" fmla="*/ 30330011 w 43671952"/>
              <a:gd name="connsiteY788" fmla="*/ 16486144 h 23902640"/>
              <a:gd name="connsiteX789" fmla="*/ 30325247 w 43671952"/>
              <a:gd name="connsiteY789" fmla="*/ 16467094 h 23902640"/>
              <a:gd name="connsiteX790" fmla="*/ 30327631 w 43671952"/>
              <a:gd name="connsiteY790" fmla="*/ 16443282 h 23902640"/>
              <a:gd name="connsiteX791" fmla="*/ 30341919 w 43671952"/>
              <a:gd name="connsiteY791" fmla="*/ 16438519 h 23902640"/>
              <a:gd name="connsiteX792" fmla="*/ 25386535 w 43671952"/>
              <a:gd name="connsiteY792" fmla="*/ 16375856 h 23902640"/>
              <a:gd name="connsiteX793" fmla="*/ 25429395 w 43671952"/>
              <a:gd name="connsiteY793" fmla="*/ 16380618 h 23902640"/>
              <a:gd name="connsiteX794" fmla="*/ 25436539 w 43671952"/>
              <a:gd name="connsiteY794" fmla="*/ 16383000 h 23902640"/>
              <a:gd name="connsiteX795" fmla="*/ 25450827 w 43671952"/>
              <a:gd name="connsiteY795" fmla="*/ 16392525 h 23902640"/>
              <a:gd name="connsiteX796" fmla="*/ 25457971 w 43671952"/>
              <a:gd name="connsiteY796" fmla="*/ 16397287 h 23902640"/>
              <a:gd name="connsiteX797" fmla="*/ 25462735 w 43671952"/>
              <a:gd name="connsiteY797" fmla="*/ 16411575 h 23902640"/>
              <a:gd name="connsiteX798" fmla="*/ 25465115 w 43671952"/>
              <a:gd name="connsiteY798" fmla="*/ 16418718 h 23902640"/>
              <a:gd name="connsiteX799" fmla="*/ 25455591 w 43671952"/>
              <a:gd name="connsiteY799" fmla="*/ 16444912 h 23902640"/>
              <a:gd name="connsiteX800" fmla="*/ 25448447 w 43671952"/>
              <a:gd name="connsiteY800" fmla="*/ 16447293 h 23902640"/>
              <a:gd name="connsiteX801" fmla="*/ 25427015 w 43671952"/>
              <a:gd name="connsiteY801" fmla="*/ 16456818 h 23902640"/>
              <a:gd name="connsiteX802" fmla="*/ 25422251 w 43671952"/>
              <a:gd name="connsiteY802" fmla="*/ 16459200 h 23902640"/>
              <a:gd name="connsiteX803" fmla="*/ 25386535 w 43671952"/>
              <a:gd name="connsiteY803" fmla="*/ 16449675 h 23902640"/>
              <a:gd name="connsiteX804" fmla="*/ 25372247 w 43671952"/>
              <a:gd name="connsiteY804" fmla="*/ 16444912 h 23902640"/>
              <a:gd name="connsiteX805" fmla="*/ 25365103 w 43671952"/>
              <a:gd name="connsiteY805" fmla="*/ 16442531 h 23902640"/>
              <a:gd name="connsiteX806" fmla="*/ 25360339 w 43671952"/>
              <a:gd name="connsiteY806" fmla="*/ 16435387 h 23902640"/>
              <a:gd name="connsiteX807" fmla="*/ 25353195 w 43671952"/>
              <a:gd name="connsiteY807" fmla="*/ 16433006 h 23902640"/>
              <a:gd name="connsiteX808" fmla="*/ 25346051 w 43671952"/>
              <a:gd name="connsiteY808" fmla="*/ 16428243 h 23902640"/>
              <a:gd name="connsiteX809" fmla="*/ 25336527 w 43671952"/>
              <a:gd name="connsiteY809" fmla="*/ 16406812 h 23902640"/>
              <a:gd name="connsiteX810" fmla="*/ 25343671 w 43671952"/>
              <a:gd name="connsiteY810" fmla="*/ 16392525 h 23902640"/>
              <a:gd name="connsiteX811" fmla="*/ 25350815 w 43671952"/>
              <a:gd name="connsiteY811" fmla="*/ 16390143 h 23902640"/>
              <a:gd name="connsiteX812" fmla="*/ 25357959 w 43671952"/>
              <a:gd name="connsiteY812" fmla="*/ 16385381 h 23902640"/>
              <a:gd name="connsiteX813" fmla="*/ 25372247 w 43671952"/>
              <a:gd name="connsiteY813" fmla="*/ 16380618 h 23902640"/>
              <a:gd name="connsiteX814" fmla="*/ 25379391 w 43671952"/>
              <a:gd name="connsiteY814" fmla="*/ 16378237 h 23902640"/>
              <a:gd name="connsiteX815" fmla="*/ 30600775 w 43671952"/>
              <a:gd name="connsiteY815" fmla="*/ 16323945 h 23902640"/>
              <a:gd name="connsiteX816" fmla="*/ 30623635 w 43671952"/>
              <a:gd name="connsiteY816" fmla="*/ 16346805 h 23902640"/>
              <a:gd name="connsiteX817" fmla="*/ 30600775 w 43671952"/>
              <a:gd name="connsiteY817" fmla="*/ 16369665 h 23902640"/>
              <a:gd name="connsiteX818" fmla="*/ 30577915 w 43671952"/>
              <a:gd name="connsiteY818" fmla="*/ 16346805 h 23902640"/>
              <a:gd name="connsiteX819" fmla="*/ 30600775 w 43671952"/>
              <a:gd name="connsiteY819" fmla="*/ 16323945 h 23902640"/>
              <a:gd name="connsiteX820" fmla="*/ 24169019 w 43671952"/>
              <a:gd name="connsiteY820" fmla="*/ 16314419 h 23902640"/>
              <a:gd name="connsiteX821" fmla="*/ 24191879 w 43671952"/>
              <a:gd name="connsiteY821" fmla="*/ 16337279 h 23902640"/>
              <a:gd name="connsiteX822" fmla="*/ 24169019 w 43671952"/>
              <a:gd name="connsiteY822" fmla="*/ 16360139 h 23902640"/>
              <a:gd name="connsiteX823" fmla="*/ 24146159 w 43671952"/>
              <a:gd name="connsiteY823" fmla="*/ 16337279 h 23902640"/>
              <a:gd name="connsiteX824" fmla="*/ 24169019 w 43671952"/>
              <a:gd name="connsiteY824" fmla="*/ 16314419 h 23902640"/>
              <a:gd name="connsiteX825" fmla="*/ 30918275 w 43671952"/>
              <a:gd name="connsiteY825" fmla="*/ 16311245 h 23902640"/>
              <a:gd name="connsiteX826" fmla="*/ 30941135 w 43671952"/>
              <a:gd name="connsiteY826" fmla="*/ 16334105 h 23902640"/>
              <a:gd name="connsiteX827" fmla="*/ 30918275 w 43671952"/>
              <a:gd name="connsiteY827" fmla="*/ 16356965 h 23902640"/>
              <a:gd name="connsiteX828" fmla="*/ 30895415 w 43671952"/>
              <a:gd name="connsiteY828" fmla="*/ 16334105 h 23902640"/>
              <a:gd name="connsiteX829" fmla="*/ 30918275 w 43671952"/>
              <a:gd name="connsiteY829" fmla="*/ 16311245 h 23902640"/>
              <a:gd name="connsiteX830" fmla="*/ 30098079 w 43671952"/>
              <a:gd name="connsiteY830" fmla="*/ 16278499 h 23902640"/>
              <a:gd name="connsiteX831" fmla="*/ 30119507 w 43671952"/>
              <a:gd name="connsiteY831" fmla="*/ 16280881 h 23902640"/>
              <a:gd name="connsiteX832" fmla="*/ 30133795 w 43671952"/>
              <a:gd name="connsiteY832" fmla="*/ 16285643 h 23902640"/>
              <a:gd name="connsiteX833" fmla="*/ 30140939 w 43671952"/>
              <a:gd name="connsiteY833" fmla="*/ 16288024 h 23902640"/>
              <a:gd name="connsiteX834" fmla="*/ 30148083 w 43671952"/>
              <a:gd name="connsiteY834" fmla="*/ 16292787 h 23902640"/>
              <a:gd name="connsiteX835" fmla="*/ 30150463 w 43671952"/>
              <a:gd name="connsiteY835" fmla="*/ 16299931 h 23902640"/>
              <a:gd name="connsiteX836" fmla="*/ 30143319 w 43671952"/>
              <a:gd name="connsiteY836" fmla="*/ 16330887 h 23902640"/>
              <a:gd name="connsiteX837" fmla="*/ 30136179 w 43671952"/>
              <a:gd name="connsiteY837" fmla="*/ 16333268 h 23902640"/>
              <a:gd name="connsiteX838" fmla="*/ 30121891 w 43671952"/>
              <a:gd name="connsiteY838" fmla="*/ 16340412 h 23902640"/>
              <a:gd name="connsiteX839" fmla="*/ 30109983 w 43671952"/>
              <a:gd name="connsiteY839" fmla="*/ 16340412 h 23902640"/>
              <a:gd name="connsiteX840" fmla="*/ 30090935 w 43671952"/>
              <a:gd name="connsiteY840" fmla="*/ 16333268 h 23902640"/>
              <a:gd name="connsiteX841" fmla="*/ 30086171 w 43671952"/>
              <a:gd name="connsiteY841" fmla="*/ 16326124 h 23902640"/>
              <a:gd name="connsiteX842" fmla="*/ 30081407 w 43671952"/>
              <a:gd name="connsiteY842" fmla="*/ 16307074 h 23902640"/>
              <a:gd name="connsiteX843" fmla="*/ 30083791 w 43671952"/>
              <a:gd name="connsiteY843" fmla="*/ 16283262 h 23902640"/>
              <a:gd name="connsiteX844" fmla="*/ 30098079 w 43671952"/>
              <a:gd name="connsiteY844" fmla="*/ 16278499 h 23902640"/>
              <a:gd name="connsiteX845" fmla="*/ 29960919 w 43671952"/>
              <a:gd name="connsiteY845" fmla="*/ 16278499 h 23902640"/>
              <a:gd name="connsiteX846" fmla="*/ 29982347 w 43671952"/>
              <a:gd name="connsiteY846" fmla="*/ 16280881 h 23902640"/>
              <a:gd name="connsiteX847" fmla="*/ 29996635 w 43671952"/>
              <a:gd name="connsiteY847" fmla="*/ 16285643 h 23902640"/>
              <a:gd name="connsiteX848" fmla="*/ 30003779 w 43671952"/>
              <a:gd name="connsiteY848" fmla="*/ 16288024 h 23902640"/>
              <a:gd name="connsiteX849" fmla="*/ 30010923 w 43671952"/>
              <a:gd name="connsiteY849" fmla="*/ 16292787 h 23902640"/>
              <a:gd name="connsiteX850" fmla="*/ 30013303 w 43671952"/>
              <a:gd name="connsiteY850" fmla="*/ 16299931 h 23902640"/>
              <a:gd name="connsiteX851" fmla="*/ 30006159 w 43671952"/>
              <a:gd name="connsiteY851" fmla="*/ 16330887 h 23902640"/>
              <a:gd name="connsiteX852" fmla="*/ 29999019 w 43671952"/>
              <a:gd name="connsiteY852" fmla="*/ 16333268 h 23902640"/>
              <a:gd name="connsiteX853" fmla="*/ 29984731 w 43671952"/>
              <a:gd name="connsiteY853" fmla="*/ 16340412 h 23902640"/>
              <a:gd name="connsiteX854" fmla="*/ 29972823 w 43671952"/>
              <a:gd name="connsiteY854" fmla="*/ 16340412 h 23902640"/>
              <a:gd name="connsiteX855" fmla="*/ 29953775 w 43671952"/>
              <a:gd name="connsiteY855" fmla="*/ 16333268 h 23902640"/>
              <a:gd name="connsiteX856" fmla="*/ 29949011 w 43671952"/>
              <a:gd name="connsiteY856" fmla="*/ 16326124 h 23902640"/>
              <a:gd name="connsiteX857" fmla="*/ 29944247 w 43671952"/>
              <a:gd name="connsiteY857" fmla="*/ 16307074 h 23902640"/>
              <a:gd name="connsiteX858" fmla="*/ 29946631 w 43671952"/>
              <a:gd name="connsiteY858" fmla="*/ 16283262 h 23902640"/>
              <a:gd name="connsiteX859" fmla="*/ 29960919 w 43671952"/>
              <a:gd name="connsiteY859" fmla="*/ 16278499 h 23902640"/>
              <a:gd name="connsiteX860" fmla="*/ 24073767 w 43671952"/>
              <a:gd name="connsiteY860" fmla="*/ 16266794 h 23902640"/>
              <a:gd name="connsiteX861" fmla="*/ 24096627 w 43671952"/>
              <a:gd name="connsiteY861" fmla="*/ 16289654 h 23902640"/>
              <a:gd name="connsiteX862" fmla="*/ 24073767 w 43671952"/>
              <a:gd name="connsiteY862" fmla="*/ 16312514 h 23902640"/>
              <a:gd name="connsiteX863" fmla="*/ 24050907 w 43671952"/>
              <a:gd name="connsiteY863" fmla="*/ 16289654 h 23902640"/>
              <a:gd name="connsiteX864" fmla="*/ 24073767 w 43671952"/>
              <a:gd name="connsiteY864" fmla="*/ 16266794 h 23902640"/>
              <a:gd name="connsiteX865" fmla="*/ 25588939 w 43671952"/>
              <a:gd name="connsiteY865" fmla="*/ 16256793 h 23902640"/>
              <a:gd name="connsiteX866" fmla="*/ 25631803 w 43671952"/>
              <a:gd name="connsiteY866" fmla="*/ 16259175 h 23902640"/>
              <a:gd name="connsiteX867" fmla="*/ 25638947 w 43671952"/>
              <a:gd name="connsiteY867" fmla="*/ 16261556 h 23902640"/>
              <a:gd name="connsiteX868" fmla="*/ 25643707 w 43671952"/>
              <a:gd name="connsiteY868" fmla="*/ 16268700 h 23902640"/>
              <a:gd name="connsiteX869" fmla="*/ 25650851 w 43671952"/>
              <a:gd name="connsiteY869" fmla="*/ 16273462 h 23902640"/>
              <a:gd name="connsiteX870" fmla="*/ 25653235 w 43671952"/>
              <a:gd name="connsiteY870" fmla="*/ 16280606 h 23902640"/>
              <a:gd name="connsiteX871" fmla="*/ 25657995 w 43671952"/>
              <a:gd name="connsiteY871" fmla="*/ 16287750 h 23902640"/>
              <a:gd name="connsiteX872" fmla="*/ 25655615 w 43671952"/>
              <a:gd name="connsiteY872" fmla="*/ 16313943 h 23902640"/>
              <a:gd name="connsiteX873" fmla="*/ 25638947 w 43671952"/>
              <a:gd name="connsiteY873" fmla="*/ 16332993 h 23902640"/>
              <a:gd name="connsiteX874" fmla="*/ 25624659 w 43671952"/>
              <a:gd name="connsiteY874" fmla="*/ 16337756 h 23902640"/>
              <a:gd name="connsiteX875" fmla="*/ 25605607 w 43671952"/>
              <a:gd name="connsiteY875" fmla="*/ 16342518 h 23902640"/>
              <a:gd name="connsiteX876" fmla="*/ 25572271 w 43671952"/>
              <a:gd name="connsiteY876" fmla="*/ 16340137 h 23902640"/>
              <a:gd name="connsiteX877" fmla="*/ 25543695 w 43671952"/>
              <a:gd name="connsiteY877" fmla="*/ 16337756 h 23902640"/>
              <a:gd name="connsiteX878" fmla="*/ 25529407 w 43671952"/>
              <a:gd name="connsiteY878" fmla="*/ 16330612 h 23902640"/>
              <a:gd name="connsiteX879" fmla="*/ 25522263 w 43671952"/>
              <a:gd name="connsiteY879" fmla="*/ 16328231 h 23902640"/>
              <a:gd name="connsiteX880" fmla="*/ 25507979 w 43671952"/>
              <a:gd name="connsiteY880" fmla="*/ 16299656 h 23902640"/>
              <a:gd name="connsiteX881" fmla="*/ 25505595 w 43671952"/>
              <a:gd name="connsiteY881" fmla="*/ 16292512 h 23902640"/>
              <a:gd name="connsiteX882" fmla="*/ 25512739 w 43671952"/>
              <a:gd name="connsiteY882" fmla="*/ 16273462 h 23902640"/>
              <a:gd name="connsiteX883" fmla="*/ 25527027 w 43671952"/>
              <a:gd name="connsiteY883" fmla="*/ 16268700 h 23902640"/>
              <a:gd name="connsiteX884" fmla="*/ 25543695 w 43671952"/>
              <a:gd name="connsiteY884" fmla="*/ 16263937 h 23902640"/>
              <a:gd name="connsiteX885" fmla="*/ 25550839 w 43671952"/>
              <a:gd name="connsiteY885" fmla="*/ 16261556 h 23902640"/>
              <a:gd name="connsiteX886" fmla="*/ 25574651 w 43671952"/>
              <a:gd name="connsiteY886" fmla="*/ 16259175 h 23902640"/>
              <a:gd name="connsiteX887" fmla="*/ 25588939 w 43671952"/>
              <a:gd name="connsiteY887" fmla="*/ 16256793 h 23902640"/>
              <a:gd name="connsiteX888" fmla="*/ 29709459 w 43671952"/>
              <a:gd name="connsiteY888" fmla="*/ 16164199 h 23902640"/>
              <a:gd name="connsiteX889" fmla="*/ 29730887 w 43671952"/>
              <a:gd name="connsiteY889" fmla="*/ 16166581 h 23902640"/>
              <a:gd name="connsiteX890" fmla="*/ 29745175 w 43671952"/>
              <a:gd name="connsiteY890" fmla="*/ 16171343 h 23902640"/>
              <a:gd name="connsiteX891" fmla="*/ 29752319 w 43671952"/>
              <a:gd name="connsiteY891" fmla="*/ 16173724 h 23902640"/>
              <a:gd name="connsiteX892" fmla="*/ 29759463 w 43671952"/>
              <a:gd name="connsiteY892" fmla="*/ 16178487 h 23902640"/>
              <a:gd name="connsiteX893" fmla="*/ 29761843 w 43671952"/>
              <a:gd name="connsiteY893" fmla="*/ 16185631 h 23902640"/>
              <a:gd name="connsiteX894" fmla="*/ 29754699 w 43671952"/>
              <a:gd name="connsiteY894" fmla="*/ 16216587 h 23902640"/>
              <a:gd name="connsiteX895" fmla="*/ 29747559 w 43671952"/>
              <a:gd name="connsiteY895" fmla="*/ 16218968 h 23902640"/>
              <a:gd name="connsiteX896" fmla="*/ 29733271 w 43671952"/>
              <a:gd name="connsiteY896" fmla="*/ 16226112 h 23902640"/>
              <a:gd name="connsiteX897" fmla="*/ 29721363 w 43671952"/>
              <a:gd name="connsiteY897" fmla="*/ 16226112 h 23902640"/>
              <a:gd name="connsiteX898" fmla="*/ 29702315 w 43671952"/>
              <a:gd name="connsiteY898" fmla="*/ 16218968 h 23902640"/>
              <a:gd name="connsiteX899" fmla="*/ 29697551 w 43671952"/>
              <a:gd name="connsiteY899" fmla="*/ 16211824 h 23902640"/>
              <a:gd name="connsiteX900" fmla="*/ 29692787 w 43671952"/>
              <a:gd name="connsiteY900" fmla="*/ 16192774 h 23902640"/>
              <a:gd name="connsiteX901" fmla="*/ 29695171 w 43671952"/>
              <a:gd name="connsiteY901" fmla="*/ 16168962 h 23902640"/>
              <a:gd name="connsiteX902" fmla="*/ 29709459 w 43671952"/>
              <a:gd name="connsiteY902" fmla="*/ 16164199 h 23902640"/>
              <a:gd name="connsiteX903" fmla="*/ 24140443 w 43671952"/>
              <a:gd name="connsiteY903" fmla="*/ 16142969 h 23902640"/>
              <a:gd name="connsiteX904" fmla="*/ 24163303 w 43671952"/>
              <a:gd name="connsiteY904" fmla="*/ 16165829 h 23902640"/>
              <a:gd name="connsiteX905" fmla="*/ 24140443 w 43671952"/>
              <a:gd name="connsiteY905" fmla="*/ 16188689 h 23902640"/>
              <a:gd name="connsiteX906" fmla="*/ 24117583 w 43671952"/>
              <a:gd name="connsiteY906" fmla="*/ 16165829 h 23902640"/>
              <a:gd name="connsiteX907" fmla="*/ 24140443 w 43671952"/>
              <a:gd name="connsiteY907" fmla="*/ 16142969 h 23902640"/>
              <a:gd name="connsiteX908" fmla="*/ 30302327 w 43671952"/>
              <a:gd name="connsiteY908" fmla="*/ 16123920 h 23902640"/>
              <a:gd name="connsiteX909" fmla="*/ 30325187 w 43671952"/>
              <a:gd name="connsiteY909" fmla="*/ 16146780 h 23902640"/>
              <a:gd name="connsiteX910" fmla="*/ 30302327 w 43671952"/>
              <a:gd name="connsiteY910" fmla="*/ 16169640 h 23902640"/>
              <a:gd name="connsiteX911" fmla="*/ 30279467 w 43671952"/>
              <a:gd name="connsiteY911" fmla="*/ 16146780 h 23902640"/>
              <a:gd name="connsiteX912" fmla="*/ 30302327 w 43671952"/>
              <a:gd name="connsiteY912" fmla="*/ 16123920 h 23902640"/>
              <a:gd name="connsiteX913" fmla="*/ 24159491 w 43671952"/>
              <a:gd name="connsiteY913" fmla="*/ 16071532 h 23902640"/>
              <a:gd name="connsiteX914" fmla="*/ 24182351 w 43671952"/>
              <a:gd name="connsiteY914" fmla="*/ 16094392 h 23902640"/>
              <a:gd name="connsiteX915" fmla="*/ 24159491 w 43671952"/>
              <a:gd name="connsiteY915" fmla="*/ 16117252 h 23902640"/>
              <a:gd name="connsiteX916" fmla="*/ 24136631 w 43671952"/>
              <a:gd name="connsiteY916" fmla="*/ 16094392 h 23902640"/>
              <a:gd name="connsiteX917" fmla="*/ 24159491 w 43671952"/>
              <a:gd name="connsiteY917" fmla="*/ 16071532 h 23902640"/>
              <a:gd name="connsiteX918" fmla="*/ 26927299 w 43671952"/>
              <a:gd name="connsiteY918" fmla="*/ 16044545 h 23902640"/>
              <a:gd name="connsiteX919" fmla="*/ 26950159 w 43671952"/>
              <a:gd name="connsiteY919" fmla="*/ 16067405 h 23902640"/>
              <a:gd name="connsiteX920" fmla="*/ 26927299 w 43671952"/>
              <a:gd name="connsiteY920" fmla="*/ 16090265 h 23902640"/>
              <a:gd name="connsiteX921" fmla="*/ 26904439 w 43671952"/>
              <a:gd name="connsiteY921" fmla="*/ 16067405 h 23902640"/>
              <a:gd name="connsiteX922" fmla="*/ 26927299 w 43671952"/>
              <a:gd name="connsiteY922" fmla="*/ 16044545 h 23902640"/>
              <a:gd name="connsiteX923" fmla="*/ 26765159 w 43671952"/>
              <a:gd name="connsiteY923" fmla="*/ 15945564 h 23902640"/>
              <a:gd name="connsiteX924" fmla="*/ 26788019 w 43671952"/>
              <a:gd name="connsiteY924" fmla="*/ 15968424 h 23902640"/>
              <a:gd name="connsiteX925" fmla="*/ 26765159 w 43671952"/>
              <a:gd name="connsiteY925" fmla="*/ 15991284 h 23902640"/>
              <a:gd name="connsiteX926" fmla="*/ 26742299 w 43671952"/>
              <a:gd name="connsiteY926" fmla="*/ 15968424 h 23902640"/>
              <a:gd name="connsiteX927" fmla="*/ 26765159 w 43671952"/>
              <a:gd name="connsiteY927" fmla="*/ 15945564 h 23902640"/>
              <a:gd name="connsiteX928" fmla="*/ 8660925 w 43671952"/>
              <a:gd name="connsiteY928" fmla="*/ 15914490 h 23902640"/>
              <a:gd name="connsiteX929" fmla="*/ 8682357 w 43671952"/>
              <a:gd name="connsiteY929" fmla="*/ 15930562 h 23902640"/>
              <a:gd name="connsiteX930" fmla="*/ 8863329 w 43671952"/>
              <a:gd name="connsiteY930" fmla="*/ 16268700 h 23902640"/>
              <a:gd name="connsiteX931" fmla="*/ 8910953 w 43671952"/>
              <a:gd name="connsiteY931" fmla="*/ 16568737 h 23902640"/>
              <a:gd name="connsiteX932" fmla="*/ 8872857 w 43671952"/>
              <a:gd name="connsiteY932" fmla="*/ 16559211 h 23902640"/>
              <a:gd name="connsiteX933" fmla="*/ 8822849 w 43671952"/>
              <a:gd name="connsiteY933" fmla="*/ 16475869 h 23902640"/>
              <a:gd name="connsiteX934" fmla="*/ 8810944 w 43671952"/>
              <a:gd name="connsiteY934" fmla="*/ 16511587 h 23902640"/>
              <a:gd name="connsiteX935" fmla="*/ 8825233 w 43671952"/>
              <a:gd name="connsiteY935" fmla="*/ 16730663 h 23902640"/>
              <a:gd name="connsiteX936" fmla="*/ 8891906 w 43671952"/>
              <a:gd name="connsiteY936" fmla="*/ 16964028 h 23902640"/>
              <a:gd name="connsiteX937" fmla="*/ 8896667 w 43671952"/>
              <a:gd name="connsiteY937" fmla="*/ 17097376 h 23902640"/>
              <a:gd name="connsiteX938" fmla="*/ 8856189 w 43671952"/>
              <a:gd name="connsiteY938" fmla="*/ 17180720 h 23902640"/>
              <a:gd name="connsiteX939" fmla="*/ 8844281 w 43671952"/>
              <a:gd name="connsiteY939" fmla="*/ 17297400 h 23902640"/>
              <a:gd name="connsiteX940" fmla="*/ 8910953 w 43671952"/>
              <a:gd name="connsiteY940" fmla="*/ 17423608 h 23902640"/>
              <a:gd name="connsiteX941" fmla="*/ 8906193 w 43671952"/>
              <a:gd name="connsiteY941" fmla="*/ 17911764 h 23902640"/>
              <a:gd name="connsiteX942" fmla="*/ 8915717 w 43671952"/>
              <a:gd name="connsiteY942" fmla="*/ 18064164 h 23902640"/>
              <a:gd name="connsiteX943" fmla="*/ 8953819 w 43671952"/>
              <a:gd name="connsiteY943" fmla="*/ 18149888 h 23902640"/>
              <a:gd name="connsiteX944" fmla="*/ 8787128 w 43671952"/>
              <a:gd name="connsiteY944" fmla="*/ 18302288 h 23902640"/>
              <a:gd name="connsiteX945" fmla="*/ 8677593 w 43671952"/>
              <a:gd name="connsiteY945" fmla="*/ 18307052 h 23902640"/>
              <a:gd name="connsiteX946" fmla="*/ 8482331 w 43671952"/>
              <a:gd name="connsiteY946" fmla="*/ 18078452 h 23902640"/>
              <a:gd name="connsiteX947" fmla="*/ 8422797 w 43671952"/>
              <a:gd name="connsiteY947" fmla="*/ 17902240 h 23902640"/>
              <a:gd name="connsiteX948" fmla="*/ 8358506 w 43671952"/>
              <a:gd name="connsiteY948" fmla="*/ 17773652 h 23902640"/>
              <a:gd name="connsiteX949" fmla="*/ 8348982 w 43671952"/>
              <a:gd name="connsiteY949" fmla="*/ 17635540 h 23902640"/>
              <a:gd name="connsiteX950" fmla="*/ 8406129 w 43671952"/>
              <a:gd name="connsiteY950" fmla="*/ 17390272 h 23902640"/>
              <a:gd name="connsiteX951" fmla="*/ 8387082 w 43671952"/>
              <a:gd name="connsiteY951" fmla="*/ 17211676 h 23902640"/>
              <a:gd name="connsiteX952" fmla="*/ 8253731 w 43671952"/>
              <a:gd name="connsiteY952" fmla="*/ 17083088 h 23902640"/>
              <a:gd name="connsiteX953" fmla="*/ 8244207 w 43671952"/>
              <a:gd name="connsiteY953" fmla="*/ 17044988 h 23902640"/>
              <a:gd name="connsiteX954" fmla="*/ 8234681 w 43671952"/>
              <a:gd name="connsiteY954" fmla="*/ 16735427 h 23902640"/>
              <a:gd name="connsiteX955" fmla="*/ 8263257 w 43671952"/>
              <a:gd name="connsiteY955" fmla="*/ 16697327 h 23902640"/>
              <a:gd name="connsiteX956" fmla="*/ 8310881 w 43671952"/>
              <a:gd name="connsiteY956" fmla="*/ 16697327 h 23902640"/>
              <a:gd name="connsiteX957" fmla="*/ 8396605 w 43671952"/>
              <a:gd name="connsiteY957" fmla="*/ 16611600 h 23902640"/>
              <a:gd name="connsiteX958" fmla="*/ 8491857 w 43671952"/>
              <a:gd name="connsiteY958" fmla="*/ 16668751 h 23902640"/>
              <a:gd name="connsiteX959" fmla="*/ 8482331 w 43671952"/>
              <a:gd name="connsiteY959" fmla="*/ 16554450 h 23902640"/>
              <a:gd name="connsiteX960" fmla="*/ 8539481 w 43671952"/>
              <a:gd name="connsiteY960" fmla="*/ 16516350 h 23902640"/>
              <a:gd name="connsiteX961" fmla="*/ 8529957 w 43671952"/>
              <a:gd name="connsiteY961" fmla="*/ 16502062 h 23902640"/>
              <a:gd name="connsiteX962" fmla="*/ 8525192 w 43671952"/>
              <a:gd name="connsiteY962" fmla="*/ 16387762 h 23902640"/>
              <a:gd name="connsiteX963" fmla="*/ 8563295 w 43671952"/>
              <a:gd name="connsiteY963" fmla="*/ 16306800 h 23902640"/>
              <a:gd name="connsiteX964" fmla="*/ 8558530 w 43671952"/>
              <a:gd name="connsiteY964" fmla="*/ 16221075 h 23902640"/>
              <a:gd name="connsiteX965" fmla="*/ 8606156 w 43671952"/>
              <a:gd name="connsiteY965" fmla="*/ 16168687 h 23902640"/>
              <a:gd name="connsiteX966" fmla="*/ 8596634 w 43671952"/>
              <a:gd name="connsiteY966" fmla="*/ 16018668 h 23902640"/>
              <a:gd name="connsiteX967" fmla="*/ 8639492 w 43671952"/>
              <a:gd name="connsiteY967" fmla="*/ 15916275 h 23902640"/>
              <a:gd name="connsiteX968" fmla="*/ 8660925 w 43671952"/>
              <a:gd name="connsiteY968" fmla="*/ 15914490 h 23902640"/>
              <a:gd name="connsiteX969" fmla="*/ 26688959 w 43671952"/>
              <a:gd name="connsiteY969" fmla="*/ 15888414 h 23902640"/>
              <a:gd name="connsiteX970" fmla="*/ 26711819 w 43671952"/>
              <a:gd name="connsiteY970" fmla="*/ 15911274 h 23902640"/>
              <a:gd name="connsiteX971" fmla="*/ 26688959 w 43671952"/>
              <a:gd name="connsiteY971" fmla="*/ 15934134 h 23902640"/>
              <a:gd name="connsiteX972" fmla="*/ 26666099 w 43671952"/>
              <a:gd name="connsiteY972" fmla="*/ 15911274 h 23902640"/>
              <a:gd name="connsiteX973" fmla="*/ 26688959 w 43671952"/>
              <a:gd name="connsiteY973" fmla="*/ 15888414 h 23902640"/>
              <a:gd name="connsiteX974" fmla="*/ 24126155 w 43671952"/>
              <a:gd name="connsiteY974" fmla="*/ 15790545 h 23902640"/>
              <a:gd name="connsiteX975" fmla="*/ 24149015 w 43671952"/>
              <a:gd name="connsiteY975" fmla="*/ 15813405 h 23902640"/>
              <a:gd name="connsiteX976" fmla="*/ 24126155 w 43671952"/>
              <a:gd name="connsiteY976" fmla="*/ 15836265 h 23902640"/>
              <a:gd name="connsiteX977" fmla="*/ 24103295 w 43671952"/>
              <a:gd name="connsiteY977" fmla="*/ 15813405 h 23902640"/>
              <a:gd name="connsiteX978" fmla="*/ 24126155 w 43671952"/>
              <a:gd name="connsiteY978" fmla="*/ 15790545 h 23902640"/>
              <a:gd name="connsiteX979" fmla="*/ 8355974 w 43671952"/>
              <a:gd name="connsiteY979" fmla="*/ 15773875 h 23902640"/>
              <a:gd name="connsiteX980" fmla="*/ 8378834 w 43671952"/>
              <a:gd name="connsiteY980" fmla="*/ 15796735 h 23902640"/>
              <a:gd name="connsiteX981" fmla="*/ 8355974 w 43671952"/>
              <a:gd name="connsiteY981" fmla="*/ 15819595 h 23902640"/>
              <a:gd name="connsiteX982" fmla="*/ 8333114 w 43671952"/>
              <a:gd name="connsiteY982" fmla="*/ 15796735 h 23902640"/>
              <a:gd name="connsiteX983" fmla="*/ 8355974 w 43671952"/>
              <a:gd name="connsiteY983" fmla="*/ 15773875 h 23902640"/>
              <a:gd name="connsiteX984" fmla="*/ 25288787 w 43671952"/>
              <a:gd name="connsiteY984" fmla="*/ 15745539 h 23902640"/>
              <a:gd name="connsiteX985" fmla="*/ 25311647 w 43671952"/>
              <a:gd name="connsiteY985" fmla="*/ 15768399 h 23902640"/>
              <a:gd name="connsiteX986" fmla="*/ 25288787 w 43671952"/>
              <a:gd name="connsiteY986" fmla="*/ 15791259 h 23902640"/>
              <a:gd name="connsiteX987" fmla="*/ 25265927 w 43671952"/>
              <a:gd name="connsiteY987" fmla="*/ 15768399 h 23902640"/>
              <a:gd name="connsiteX988" fmla="*/ 25288787 w 43671952"/>
              <a:gd name="connsiteY988" fmla="*/ 15745539 h 23902640"/>
              <a:gd name="connsiteX989" fmla="*/ 8174997 w 43671952"/>
              <a:gd name="connsiteY989" fmla="*/ 15704818 h 23902640"/>
              <a:gd name="connsiteX990" fmla="*/ 8197857 w 43671952"/>
              <a:gd name="connsiteY990" fmla="*/ 15727678 h 23902640"/>
              <a:gd name="connsiteX991" fmla="*/ 8174997 w 43671952"/>
              <a:gd name="connsiteY991" fmla="*/ 15750538 h 23902640"/>
              <a:gd name="connsiteX992" fmla="*/ 8152136 w 43671952"/>
              <a:gd name="connsiteY992" fmla="*/ 15727678 h 23902640"/>
              <a:gd name="connsiteX993" fmla="*/ 8174997 w 43671952"/>
              <a:gd name="connsiteY993" fmla="*/ 15704818 h 23902640"/>
              <a:gd name="connsiteX994" fmla="*/ 8022595 w 43671952"/>
              <a:gd name="connsiteY994" fmla="*/ 15638143 h 23902640"/>
              <a:gd name="connsiteX995" fmla="*/ 8045455 w 43671952"/>
              <a:gd name="connsiteY995" fmla="*/ 15661003 h 23902640"/>
              <a:gd name="connsiteX996" fmla="*/ 8022595 w 43671952"/>
              <a:gd name="connsiteY996" fmla="*/ 15683863 h 23902640"/>
              <a:gd name="connsiteX997" fmla="*/ 7999735 w 43671952"/>
              <a:gd name="connsiteY997" fmla="*/ 15661003 h 23902640"/>
              <a:gd name="connsiteX998" fmla="*/ 8022595 w 43671952"/>
              <a:gd name="connsiteY998" fmla="*/ 15638143 h 23902640"/>
              <a:gd name="connsiteX999" fmla="*/ 25662643 w 43671952"/>
              <a:gd name="connsiteY999" fmla="*/ 15569326 h 23902640"/>
              <a:gd name="connsiteX1000" fmla="*/ 25685503 w 43671952"/>
              <a:gd name="connsiteY1000" fmla="*/ 15592186 h 23902640"/>
              <a:gd name="connsiteX1001" fmla="*/ 25662643 w 43671952"/>
              <a:gd name="connsiteY1001" fmla="*/ 15615046 h 23902640"/>
              <a:gd name="connsiteX1002" fmla="*/ 25639783 w 43671952"/>
              <a:gd name="connsiteY1002" fmla="*/ 15592186 h 23902640"/>
              <a:gd name="connsiteX1003" fmla="*/ 25662643 w 43671952"/>
              <a:gd name="connsiteY1003" fmla="*/ 15569326 h 23902640"/>
              <a:gd name="connsiteX1004" fmla="*/ 29381799 w 43671952"/>
              <a:gd name="connsiteY1004" fmla="*/ 15539359 h 23902640"/>
              <a:gd name="connsiteX1005" fmla="*/ 29403227 w 43671952"/>
              <a:gd name="connsiteY1005" fmla="*/ 15541741 h 23902640"/>
              <a:gd name="connsiteX1006" fmla="*/ 29417515 w 43671952"/>
              <a:gd name="connsiteY1006" fmla="*/ 15546503 h 23902640"/>
              <a:gd name="connsiteX1007" fmla="*/ 29424659 w 43671952"/>
              <a:gd name="connsiteY1007" fmla="*/ 15548884 h 23902640"/>
              <a:gd name="connsiteX1008" fmla="*/ 29431803 w 43671952"/>
              <a:gd name="connsiteY1008" fmla="*/ 15553647 h 23902640"/>
              <a:gd name="connsiteX1009" fmla="*/ 29434183 w 43671952"/>
              <a:gd name="connsiteY1009" fmla="*/ 15560791 h 23902640"/>
              <a:gd name="connsiteX1010" fmla="*/ 29427039 w 43671952"/>
              <a:gd name="connsiteY1010" fmla="*/ 15591747 h 23902640"/>
              <a:gd name="connsiteX1011" fmla="*/ 29419899 w 43671952"/>
              <a:gd name="connsiteY1011" fmla="*/ 15594128 h 23902640"/>
              <a:gd name="connsiteX1012" fmla="*/ 29405611 w 43671952"/>
              <a:gd name="connsiteY1012" fmla="*/ 15601272 h 23902640"/>
              <a:gd name="connsiteX1013" fmla="*/ 29393703 w 43671952"/>
              <a:gd name="connsiteY1013" fmla="*/ 15601272 h 23902640"/>
              <a:gd name="connsiteX1014" fmla="*/ 29374655 w 43671952"/>
              <a:gd name="connsiteY1014" fmla="*/ 15594128 h 23902640"/>
              <a:gd name="connsiteX1015" fmla="*/ 29369891 w 43671952"/>
              <a:gd name="connsiteY1015" fmla="*/ 15586984 h 23902640"/>
              <a:gd name="connsiteX1016" fmla="*/ 29365127 w 43671952"/>
              <a:gd name="connsiteY1016" fmla="*/ 15567934 h 23902640"/>
              <a:gd name="connsiteX1017" fmla="*/ 29367511 w 43671952"/>
              <a:gd name="connsiteY1017" fmla="*/ 15544122 h 23902640"/>
              <a:gd name="connsiteX1018" fmla="*/ 29381799 w 43671952"/>
              <a:gd name="connsiteY1018" fmla="*/ 15539359 h 23902640"/>
              <a:gd name="connsiteX1019" fmla="*/ 26955659 w 43671952"/>
              <a:gd name="connsiteY1019" fmla="*/ 15519320 h 23902640"/>
              <a:gd name="connsiteX1020" fmla="*/ 26978519 w 43671952"/>
              <a:gd name="connsiteY1020" fmla="*/ 15542180 h 23902640"/>
              <a:gd name="connsiteX1021" fmla="*/ 26955659 w 43671952"/>
              <a:gd name="connsiteY1021" fmla="*/ 15565040 h 23902640"/>
              <a:gd name="connsiteX1022" fmla="*/ 26932799 w 43671952"/>
              <a:gd name="connsiteY1022" fmla="*/ 15542180 h 23902640"/>
              <a:gd name="connsiteX1023" fmla="*/ 26955659 w 43671952"/>
              <a:gd name="connsiteY1023" fmla="*/ 15519320 h 23902640"/>
              <a:gd name="connsiteX1024" fmla="*/ 8844131 w 43671952"/>
              <a:gd name="connsiteY1024" fmla="*/ 15492887 h 23902640"/>
              <a:gd name="connsiteX1025" fmla="*/ 8866991 w 43671952"/>
              <a:gd name="connsiteY1025" fmla="*/ 15515747 h 23902640"/>
              <a:gd name="connsiteX1026" fmla="*/ 8844131 w 43671952"/>
              <a:gd name="connsiteY1026" fmla="*/ 15538607 h 23902640"/>
              <a:gd name="connsiteX1027" fmla="*/ 8821271 w 43671952"/>
              <a:gd name="connsiteY1027" fmla="*/ 15515747 h 23902640"/>
              <a:gd name="connsiteX1028" fmla="*/ 8844131 w 43671952"/>
              <a:gd name="connsiteY1028" fmla="*/ 15492887 h 23902640"/>
              <a:gd name="connsiteX1029" fmla="*/ 27549599 w 43671952"/>
              <a:gd name="connsiteY1029" fmla="*/ 15485745 h 23902640"/>
              <a:gd name="connsiteX1030" fmla="*/ 27572459 w 43671952"/>
              <a:gd name="connsiteY1030" fmla="*/ 15508605 h 23902640"/>
              <a:gd name="connsiteX1031" fmla="*/ 27549599 w 43671952"/>
              <a:gd name="connsiteY1031" fmla="*/ 15531465 h 23902640"/>
              <a:gd name="connsiteX1032" fmla="*/ 27526739 w 43671952"/>
              <a:gd name="connsiteY1032" fmla="*/ 15508605 h 23902640"/>
              <a:gd name="connsiteX1033" fmla="*/ 27549599 w 43671952"/>
              <a:gd name="connsiteY1033" fmla="*/ 15485745 h 23902640"/>
              <a:gd name="connsiteX1034" fmla="*/ 23860035 w 43671952"/>
              <a:gd name="connsiteY1034" fmla="*/ 15471696 h 23902640"/>
              <a:gd name="connsiteX1035" fmla="*/ 23882895 w 43671952"/>
              <a:gd name="connsiteY1035" fmla="*/ 15494556 h 23902640"/>
              <a:gd name="connsiteX1036" fmla="*/ 23860035 w 43671952"/>
              <a:gd name="connsiteY1036" fmla="*/ 15517416 h 23902640"/>
              <a:gd name="connsiteX1037" fmla="*/ 23837175 w 43671952"/>
              <a:gd name="connsiteY1037" fmla="*/ 15494556 h 23902640"/>
              <a:gd name="connsiteX1038" fmla="*/ 23860035 w 43671952"/>
              <a:gd name="connsiteY1038" fmla="*/ 15471696 h 23902640"/>
              <a:gd name="connsiteX1039" fmla="*/ 28231179 w 43671952"/>
              <a:gd name="connsiteY1039" fmla="*/ 15440299 h 23902640"/>
              <a:gd name="connsiteX1040" fmla="*/ 28252607 w 43671952"/>
              <a:gd name="connsiteY1040" fmla="*/ 15442681 h 23902640"/>
              <a:gd name="connsiteX1041" fmla="*/ 28266895 w 43671952"/>
              <a:gd name="connsiteY1041" fmla="*/ 15447443 h 23902640"/>
              <a:gd name="connsiteX1042" fmla="*/ 28274039 w 43671952"/>
              <a:gd name="connsiteY1042" fmla="*/ 15449824 h 23902640"/>
              <a:gd name="connsiteX1043" fmla="*/ 28281183 w 43671952"/>
              <a:gd name="connsiteY1043" fmla="*/ 15454587 h 23902640"/>
              <a:gd name="connsiteX1044" fmla="*/ 28283563 w 43671952"/>
              <a:gd name="connsiteY1044" fmla="*/ 15461731 h 23902640"/>
              <a:gd name="connsiteX1045" fmla="*/ 28276419 w 43671952"/>
              <a:gd name="connsiteY1045" fmla="*/ 15492687 h 23902640"/>
              <a:gd name="connsiteX1046" fmla="*/ 28269279 w 43671952"/>
              <a:gd name="connsiteY1046" fmla="*/ 15495068 h 23902640"/>
              <a:gd name="connsiteX1047" fmla="*/ 28254991 w 43671952"/>
              <a:gd name="connsiteY1047" fmla="*/ 15502212 h 23902640"/>
              <a:gd name="connsiteX1048" fmla="*/ 28243083 w 43671952"/>
              <a:gd name="connsiteY1048" fmla="*/ 15502212 h 23902640"/>
              <a:gd name="connsiteX1049" fmla="*/ 28224035 w 43671952"/>
              <a:gd name="connsiteY1049" fmla="*/ 15495068 h 23902640"/>
              <a:gd name="connsiteX1050" fmla="*/ 28219271 w 43671952"/>
              <a:gd name="connsiteY1050" fmla="*/ 15487924 h 23902640"/>
              <a:gd name="connsiteX1051" fmla="*/ 28214507 w 43671952"/>
              <a:gd name="connsiteY1051" fmla="*/ 15468874 h 23902640"/>
              <a:gd name="connsiteX1052" fmla="*/ 28216891 w 43671952"/>
              <a:gd name="connsiteY1052" fmla="*/ 15445062 h 23902640"/>
              <a:gd name="connsiteX1053" fmla="*/ 28231179 w 43671952"/>
              <a:gd name="connsiteY1053" fmla="*/ 15440299 h 23902640"/>
              <a:gd name="connsiteX1054" fmla="*/ 20708465 w 43671952"/>
              <a:gd name="connsiteY1054" fmla="*/ 15420627 h 23902640"/>
              <a:gd name="connsiteX1055" fmla="*/ 20763235 w 43671952"/>
              <a:gd name="connsiteY1055" fmla="*/ 15577788 h 23902640"/>
              <a:gd name="connsiteX1056" fmla="*/ 20772761 w 43671952"/>
              <a:gd name="connsiteY1056" fmla="*/ 15734952 h 23902640"/>
              <a:gd name="connsiteX1057" fmla="*/ 20858487 w 43671952"/>
              <a:gd name="connsiteY1057" fmla="*/ 15830202 h 23902640"/>
              <a:gd name="connsiteX1058" fmla="*/ 20875155 w 43671952"/>
              <a:gd name="connsiteY1058" fmla="*/ 15984983 h 23902640"/>
              <a:gd name="connsiteX1059" fmla="*/ 20972787 w 43671952"/>
              <a:gd name="connsiteY1059" fmla="*/ 15973077 h 23902640"/>
              <a:gd name="connsiteX1060" fmla="*/ 21106135 w 43671952"/>
              <a:gd name="connsiteY1060" fmla="*/ 16163577 h 23902640"/>
              <a:gd name="connsiteX1061" fmla="*/ 21070415 w 43671952"/>
              <a:gd name="connsiteY1061" fmla="*/ 16275496 h 23902640"/>
              <a:gd name="connsiteX1062" fmla="*/ 21110895 w 43671952"/>
              <a:gd name="connsiteY1062" fmla="*/ 16354077 h 23902640"/>
              <a:gd name="connsiteX1063" fmla="*/ 21115659 w 43671952"/>
              <a:gd name="connsiteY1063" fmla="*/ 16563627 h 23902640"/>
              <a:gd name="connsiteX1064" fmla="*/ 21210907 w 43671952"/>
              <a:gd name="connsiteY1064" fmla="*/ 16649352 h 23902640"/>
              <a:gd name="connsiteX1065" fmla="*/ 21227575 w 43671952"/>
              <a:gd name="connsiteY1065" fmla="*/ 16699359 h 23902640"/>
              <a:gd name="connsiteX1066" fmla="*/ 21356163 w 43671952"/>
              <a:gd name="connsiteY1066" fmla="*/ 16708883 h 23902640"/>
              <a:gd name="connsiteX1067" fmla="*/ 21513327 w 43671952"/>
              <a:gd name="connsiteY1067" fmla="*/ 16889860 h 23902640"/>
              <a:gd name="connsiteX1068" fmla="*/ 21549047 w 43671952"/>
              <a:gd name="connsiteY1068" fmla="*/ 17085124 h 23902640"/>
              <a:gd name="connsiteX1069" fmla="*/ 21646675 w 43671952"/>
              <a:gd name="connsiteY1069" fmla="*/ 17218472 h 23902640"/>
              <a:gd name="connsiteX1070" fmla="*/ 21772883 w 43671952"/>
              <a:gd name="connsiteY1070" fmla="*/ 17201804 h 23902640"/>
              <a:gd name="connsiteX1071" fmla="*/ 21830031 w 43671952"/>
              <a:gd name="connsiteY1071" fmla="*/ 17411352 h 23902640"/>
              <a:gd name="connsiteX1072" fmla="*/ 22006225 w 43671952"/>
              <a:gd name="connsiteY1072" fmla="*/ 17568516 h 23902640"/>
              <a:gd name="connsiteX1073" fmla="*/ 22060995 w 43671952"/>
              <a:gd name="connsiteY1073" fmla="*/ 17861408 h 23902640"/>
              <a:gd name="connsiteX1074" fmla="*/ 22046707 w 43671952"/>
              <a:gd name="connsiteY1074" fmla="*/ 17935228 h 23902640"/>
              <a:gd name="connsiteX1075" fmla="*/ 22127663 w 43671952"/>
              <a:gd name="connsiteY1075" fmla="*/ 18078104 h 23902640"/>
              <a:gd name="connsiteX1076" fmla="*/ 22037179 w 43671952"/>
              <a:gd name="connsiteY1076" fmla="*/ 18375760 h 23902640"/>
              <a:gd name="connsiteX1077" fmla="*/ 22065755 w 43671952"/>
              <a:gd name="connsiteY1077" fmla="*/ 18590072 h 23902640"/>
              <a:gd name="connsiteX1078" fmla="*/ 21706211 w 43671952"/>
              <a:gd name="connsiteY1078" fmla="*/ 19230628 h 23902640"/>
              <a:gd name="connsiteX1079" fmla="*/ 21691919 w 43671952"/>
              <a:gd name="connsiteY1079" fmla="*/ 19418748 h 23902640"/>
              <a:gd name="connsiteX1080" fmla="*/ 21577623 w 43671952"/>
              <a:gd name="connsiteY1080" fmla="*/ 19571148 h 23902640"/>
              <a:gd name="connsiteX1081" fmla="*/ 21449035 w 43671952"/>
              <a:gd name="connsiteY1081" fmla="*/ 19506852 h 23902640"/>
              <a:gd name="connsiteX1082" fmla="*/ 21199003 w 43671952"/>
              <a:gd name="connsiteY1082" fmla="*/ 19709260 h 23902640"/>
              <a:gd name="connsiteX1083" fmla="*/ 21096611 w 43671952"/>
              <a:gd name="connsiteY1083" fmla="*/ 19652108 h 23902640"/>
              <a:gd name="connsiteX1084" fmla="*/ 21077559 w 43671952"/>
              <a:gd name="connsiteY1084" fmla="*/ 19564004 h 23902640"/>
              <a:gd name="connsiteX1085" fmla="*/ 20898967 w 43671952"/>
              <a:gd name="connsiteY1085" fmla="*/ 19697352 h 23902640"/>
              <a:gd name="connsiteX1086" fmla="*/ 20451295 w 43671952"/>
              <a:gd name="connsiteY1086" fmla="*/ 19511616 h 23902640"/>
              <a:gd name="connsiteX1087" fmla="*/ 20401287 w 43671952"/>
              <a:gd name="connsiteY1087" fmla="*/ 19271112 h 23902640"/>
              <a:gd name="connsiteX1088" fmla="*/ 20334611 w 43671952"/>
              <a:gd name="connsiteY1088" fmla="*/ 19230628 h 23902640"/>
              <a:gd name="connsiteX1089" fmla="*/ 20334611 w 43671952"/>
              <a:gd name="connsiteY1089" fmla="*/ 19173480 h 23902640"/>
              <a:gd name="connsiteX1090" fmla="*/ 20267937 w 43671952"/>
              <a:gd name="connsiteY1090" fmla="*/ 19194908 h 23902640"/>
              <a:gd name="connsiteX1091" fmla="*/ 20248883 w 43671952"/>
              <a:gd name="connsiteY1091" fmla="*/ 19049652 h 23902640"/>
              <a:gd name="connsiteX1092" fmla="*/ 20096483 w 43671952"/>
              <a:gd name="connsiteY1092" fmla="*/ 19173480 h 23902640"/>
              <a:gd name="connsiteX1093" fmla="*/ 20115535 w 43671952"/>
              <a:gd name="connsiteY1093" fmla="*/ 19106804 h 23902640"/>
              <a:gd name="connsiteX1094" fmla="*/ 20160779 w 43671952"/>
              <a:gd name="connsiteY1094" fmla="*/ 19047272 h 23902640"/>
              <a:gd name="connsiteX1095" fmla="*/ 20160783 w 43671952"/>
              <a:gd name="connsiteY1095" fmla="*/ 18973452 h 23902640"/>
              <a:gd name="connsiteX1096" fmla="*/ 20184591 w 43671952"/>
              <a:gd name="connsiteY1096" fmla="*/ 18804384 h 23902640"/>
              <a:gd name="connsiteX1097" fmla="*/ 20153637 w 43671952"/>
              <a:gd name="connsiteY1097" fmla="*/ 18899636 h 23902640"/>
              <a:gd name="connsiteX1098" fmla="*/ 19984567 w 43671952"/>
              <a:gd name="connsiteY1098" fmla="*/ 19025840 h 23902640"/>
              <a:gd name="connsiteX1099" fmla="*/ 19905987 w 43671952"/>
              <a:gd name="connsiteY1099" fmla="*/ 19163952 h 23902640"/>
              <a:gd name="connsiteX1100" fmla="*/ 19865503 w 43671952"/>
              <a:gd name="connsiteY1100" fmla="*/ 19099660 h 23902640"/>
              <a:gd name="connsiteX1101" fmla="*/ 19846455 w 43671952"/>
              <a:gd name="connsiteY1101" fmla="*/ 18975836 h 23902640"/>
              <a:gd name="connsiteX1102" fmla="*/ 19789303 w 43671952"/>
              <a:gd name="connsiteY1102" fmla="*/ 18956784 h 23902640"/>
              <a:gd name="connsiteX1103" fmla="*/ 19698819 w 43671952"/>
              <a:gd name="connsiteY1103" fmla="*/ 18747236 h 23902640"/>
              <a:gd name="connsiteX1104" fmla="*/ 19529747 w 43671952"/>
              <a:gd name="connsiteY1104" fmla="*/ 18709136 h 23902640"/>
              <a:gd name="connsiteX1105" fmla="*/ 19372583 w 43671952"/>
              <a:gd name="connsiteY1105" fmla="*/ 18601980 h 23902640"/>
              <a:gd name="connsiteX1106" fmla="*/ 19132079 w 43671952"/>
              <a:gd name="connsiteY1106" fmla="*/ 18644840 h 23902640"/>
              <a:gd name="connsiteX1107" fmla="*/ 18963015 w 43671952"/>
              <a:gd name="connsiteY1107" fmla="*/ 18723420 h 23902640"/>
              <a:gd name="connsiteX1108" fmla="*/ 18622497 w 43671952"/>
              <a:gd name="connsiteY1108" fmla="*/ 18799624 h 23902640"/>
              <a:gd name="connsiteX1109" fmla="*/ 18486767 w 43671952"/>
              <a:gd name="connsiteY1109" fmla="*/ 18987740 h 23902640"/>
              <a:gd name="connsiteX1110" fmla="*/ 18084335 w 43671952"/>
              <a:gd name="connsiteY1110" fmla="*/ 18971072 h 23902640"/>
              <a:gd name="connsiteX1111" fmla="*/ 17715243 w 43671952"/>
              <a:gd name="connsiteY1111" fmla="*/ 19211580 h 23902640"/>
              <a:gd name="connsiteX1112" fmla="*/ 17517599 w 43671952"/>
              <a:gd name="connsiteY1112" fmla="*/ 19132996 h 23902640"/>
              <a:gd name="connsiteX1113" fmla="*/ 17393775 w 43671952"/>
              <a:gd name="connsiteY1113" fmla="*/ 19078228 h 23902640"/>
              <a:gd name="connsiteX1114" fmla="*/ 17453303 w 43671952"/>
              <a:gd name="connsiteY1114" fmla="*/ 18909160 h 23902640"/>
              <a:gd name="connsiteX1115" fmla="*/ 17210417 w 43671952"/>
              <a:gd name="connsiteY1115" fmla="*/ 18278128 h 23902640"/>
              <a:gd name="connsiteX1116" fmla="*/ 17203273 w 43671952"/>
              <a:gd name="connsiteY1116" fmla="*/ 18159064 h 23902640"/>
              <a:gd name="connsiteX1117" fmla="*/ 16958005 w 43671952"/>
              <a:gd name="connsiteY1117" fmla="*/ 17723296 h 23902640"/>
              <a:gd name="connsiteX1118" fmla="*/ 17027059 w 43671952"/>
              <a:gd name="connsiteY1118" fmla="*/ 17739968 h 23902640"/>
              <a:gd name="connsiteX1119" fmla="*/ 17124691 w 43671952"/>
              <a:gd name="connsiteY1119" fmla="*/ 17820928 h 23902640"/>
              <a:gd name="connsiteX1120" fmla="*/ 17029443 w 43671952"/>
              <a:gd name="connsiteY1120" fmla="*/ 17625668 h 23902640"/>
              <a:gd name="connsiteX1121" fmla="*/ 17029443 w 43671952"/>
              <a:gd name="connsiteY1121" fmla="*/ 17306580 h 23902640"/>
              <a:gd name="connsiteX1122" fmla="*/ 16991343 w 43671952"/>
              <a:gd name="connsiteY1122" fmla="*/ 17201804 h 23902640"/>
              <a:gd name="connsiteX1123" fmla="*/ 17086593 w 43671952"/>
              <a:gd name="connsiteY1123" fmla="*/ 17258952 h 23902640"/>
              <a:gd name="connsiteX1124" fmla="*/ 17115167 w 43671952"/>
              <a:gd name="connsiteY1124" fmla="*/ 17192280 h 23902640"/>
              <a:gd name="connsiteX1125" fmla="*/ 17372343 w 43671952"/>
              <a:gd name="connsiteY1125" fmla="*/ 16982728 h 23902640"/>
              <a:gd name="connsiteX1126" fmla="*/ 17667617 w 43671952"/>
              <a:gd name="connsiteY1126" fmla="*/ 16956536 h 23902640"/>
              <a:gd name="connsiteX1127" fmla="*/ 17791443 w 43671952"/>
              <a:gd name="connsiteY1127" fmla="*/ 16830328 h 23902640"/>
              <a:gd name="connsiteX1128" fmla="*/ 17896215 w 43671952"/>
              <a:gd name="connsiteY1128" fmla="*/ 16839852 h 23902640"/>
              <a:gd name="connsiteX1129" fmla="*/ 18010515 w 43671952"/>
              <a:gd name="connsiteY1129" fmla="*/ 16654114 h 23902640"/>
              <a:gd name="connsiteX1130" fmla="*/ 18058141 w 43671952"/>
              <a:gd name="connsiteY1130" fmla="*/ 16639827 h 23902640"/>
              <a:gd name="connsiteX1131" fmla="*/ 18086719 w 43671952"/>
              <a:gd name="connsiteY1131" fmla="*/ 16373127 h 23902640"/>
              <a:gd name="connsiteX1132" fmla="*/ 18241499 w 43671952"/>
              <a:gd name="connsiteY1132" fmla="*/ 16442183 h 23902640"/>
              <a:gd name="connsiteX1133" fmla="*/ 18224831 w 43671952"/>
              <a:gd name="connsiteY1133" fmla="*/ 16275496 h 23902640"/>
              <a:gd name="connsiteX1134" fmla="*/ 18346271 w 43671952"/>
              <a:gd name="connsiteY1134" fmla="*/ 16346934 h 23902640"/>
              <a:gd name="connsiteX1135" fmla="*/ 18362943 w 43671952"/>
              <a:gd name="connsiteY1135" fmla="*/ 16192151 h 23902640"/>
              <a:gd name="connsiteX1136" fmla="*/ 18429615 w 43671952"/>
              <a:gd name="connsiteY1136" fmla="*/ 16142146 h 23902640"/>
              <a:gd name="connsiteX1137" fmla="*/ 18439143 w 43671952"/>
              <a:gd name="connsiteY1137" fmla="*/ 16011178 h 23902640"/>
              <a:gd name="connsiteX1138" fmla="*/ 18734415 w 43671952"/>
              <a:gd name="connsiteY1138" fmla="*/ 15994508 h 23902640"/>
              <a:gd name="connsiteX1139" fmla="*/ 18829667 w 43671952"/>
              <a:gd name="connsiteY1139" fmla="*/ 16135002 h 23902640"/>
              <a:gd name="connsiteX1140" fmla="*/ 18924915 w 43671952"/>
              <a:gd name="connsiteY1140" fmla="*/ 16039752 h 23902640"/>
              <a:gd name="connsiteX1141" fmla="*/ 18998735 w 43671952"/>
              <a:gd name="connsiteY1141" fmla="*/ 16087377 h 23902640"/>
              <a:gd name="connsiteX1142" fmla="*/ 19005879 w 43671952"/>
              <a:gd name="connsiteY1142" fmla="*/ 15987365 h 23902640"/>
              <a:gd name="connsiteX1143" fmla="*/ 19155891 w 43671952"/>
              <a:gd name="connsiteY1143" fmla="*/ 15701615 h 23902640"/>
              <a:gd name="connsiteX1144" fmla="*/ 19353535 w 43671952"/>
              <a:gd name="connsiteY1144" fmla="*/ 15715902 h 23902640"/>
              <a:gd name="connsiteX1145" fmla="*/ 19420209 w 43671952"/>
              <a:gd name="connsiteY1145" fmla="*/ 15639702 h 23902640"/>
              <a:gd name="connsiteX1146" fmla="*/ 19363059 w 43671952"/>
              <a:gd name="connsiteY1146" fmla="*/ 15525402 h 23902640"/>
              <a:gd name="connsiteX1147" fmla="*/ 19667861 w 43671952"/>
              <a:gd name="connsiteY1147" fmla="*/ 15696851 h 23902640"/>
              <a:gd name="connsiteX1148" fmla="*/ 19944087 w 43671952"/>
              <a:gd name="connsiteY1148" fmla="*/ 15673039 h 23902640"/>
              <a:gd name="connsiteX1149" fmla="*/ 19829787 w 43671952"/>
              <a:gd name="connsiteY1149" fmla="*/ 15865922 h 23902640"/>
              <a:gd name="connsiteX1150" fmla="*/ 19839311 w 43671952"/>
              <a:gd name="connsiteY1150" fmla="*/ 15973077 h 23902640"/>
              <a:gd name="connsiteX1151" fmla="*/ 19772635 w 43671952"/>
              <a:gd name="connsiteY1151" fmla="*/ 16077851 h 23902640"/>
              <a:gd name="connsiteX1152" fmla="*/ 20144111 w 43671952"/>
              <a:gd name="connsiteY1152" fmla="*/ 16268352 h 23902640"/>
              <a:gd name="connsiteX1153" fmla="*/ 20422719 w 43671952"/>
              <a:gd name="connsiteY1153" fmla="*/ 16473140 h 23902640"/>
              <a:gd name="connsiteX1154" fmla="*/ 20515583 w 43671952"/>
              <a:gd name="connsiteY1154" fmla="*/ 16401702 h 23902640"/>
              <a:gd name="connsiteX1155" fmla="*/ 20563207 w 43671952"/>
              <a:gd name="connsiteY1155" fmla="*/ 15839727 h 23902640"/>
              <a:gd name="connsiteX1156" fmla="*/ 20582259 w 43671952"/>
              <a:gd name="connsiteY1156" fmla="*/ 15782577 h 23902640"/>
              <a:gd name="connsiteX1157" fmla="*/ 20582259 w 43671952"/>
              <a:gd name="connsiteY1157" fmla="*/ 15687327 h 23902640"/>
              <a:gd name="connsiteX1158" fmla="*/ 20708465 w 43671952"/>
              <a:gd name="connsiteY1158" fmla="*/ 15420627 h 23902640"/>
              <a:gd name="connsiteX1159" fmla="*/ 23219411 w 43671952"/>
              <a:gd name="connsiteY1159" fmla="*/ 15396300 h 23902640"/>
              <a:gd name="connsiteX1160" fmla="*/ 23243887 w 43671952"/>
              <a:gd name="connsiteY1160" fmla="*/ 15406687 h 23902640"/>
              <a:gd name="connsiteX1161" fmla="*/ 23289607 w 43671952"/>
              <a:gd name="connsiteY1161" fmla="*/ 15421927 h 23902640"/>
              <a:gd name="connsiteX1162" fmla="*/ 23312467 w 43671952"/>
              <a:gd name="connsiteY1162" fmla="*/ 15429547 h 23902640"/>
              <a:gd name="connsiteX1163" fmla="*/ 23304843 w 43671952"/>
              <a:gd name="connsiteY1163" fmla="*/ 15460027 h 23902640"/>
              <a:gd name="connsiteX1164" fmla="*/ 23281987 w 43671952"/>
              <a:gd name="connsiteY1164" fmla="*/ 15475267 h 23902640"/>
              <a:gd name="connsiteX1165" fmla="*/ 23297227 w 43671952"/>
              <a:gd name="connsiteY1165" fmla="*/ 15490507 h 23902640"/>
              <a:gd name="connsiteX1166" fmla="*/ 23221027 w 43671952"/>
              <a:gd name="connsiteY1166" fmla="*/ 15437167 h 23902640"/>
              <a:gd name="connsiteX1167" fmla="*/ 23213407 w 43671952"/>
              <a:gd name="connsiteY1167" fmla="*/ 15399067 h 23902640"/>
              <a:gd name="connsiteX1168" fmla="*/ 23219411 w 43671952"/>
              <a:gd name="connsiteY1168" fmla="*/ 15396300 h 23902640"/>
              <a:gd name="connsiteX1169" fmla="*/ 22073619 w 43671952"/>
              <a:gd name="connsiteY1169" fmla="*/ 15390495 h 23902640"/>
              <a:gd name="connsiteX1170" fmla="*/ 22096479 w 43671952"/>
              <a:gd name="connsiteY1170" fmla="*/ 15413355 h 23902640"/>
              <a:gd name="connsiteX1171" fmla="*/ 22073619 w 43671952"/>
              <a:gd name="connsiteY1171" fmla="*/ 15436215 h 23902640"/>
              <a:gd name="connsiteX1172" fmla="*/ 22050763 w 43671952"/>
              <a:gd name="connsiteY1172" fmla="*/ 15413355 h 23902640"/>
              <a:gd name="connsiteX1173" fmla="*/ 22073619 w 43671952"/>
              <a:gd name="connsiteY1173" fmla="*/ 15390495 h 23902640"/>
              <a:gd name="connsiteX1174" fmla="*/ 29252259 w 43671952"/>
              <a:gd name="connsiteY1174" fmla="*/ 15348859 h 23902640"/>
              <a:gd name="connsiteX1175" fmla="*/ 29273687 w 43671952"/>
              <a:gd name="connsiteY1175" fmla="*/ 15351241 h 23902640"/>
              <a:gd name="connsiteX1176" fmla="*/ 29287975 w 43671952"/>
              <a:gd name="connsiteY1176" fmla="*/ 15356003 h 23902640"/>
              <a:gd name="connsiteX1177" fmla="*/ 29295119 w 43671952"/>
              <a:gd name="connsiteY1177" fmla="*/ 15358384 h 23902640"/>
              <a:gd name="connsiteX1178" fmla="*/ 29302263 w 43671952"/>
              <a:gd name="connsiteY1178" fmla="*/ 15363147 h 23902640"/>
              <a:gd name="connsiteX1179" fmla="*/ 29304643 w 43671952"/>
              <a:gd name="connsiteY1179" fmla="*/ 15370291 h 23902640"/>
              <a:gd name="connsiteX1180" fmla="*/ 29297499 w 43671952"/>
              <a:gd name="connsiteY1180" fmla="*/ 15401247 h 23902640"/>
              <a:gd name="connsiteX1181" fmla="*/ 29290359 w 43671952"/>
              <a:gd name="connsiteY1181" fmla="*/ 15403628 h 23902640"/>
              <a:gd name="connsiteX1182" fmla="*/ 29276071 w 43671952"/>
              <a:gd name="connsiteY1182" fmla="*/ 15410772 h 23902640"/>
              <a:gd name="connsiteX1183" fmla="*/ 29264163 w 43671952"/>
              <a:gd name="connsiteY1183" fmla="*/ 15410772 h 23902640"/>
              <a:gd name="connsiteX1184" fmla="*/ 29245115 w 43671952"/>
              <a:gd name="connsiteY1184" fmla="*/ 15403628 h 23902640"/>
              <a:gd name="connsiteX1185" fmla="*/ 29240351 w 43671952"/>
              <a:gd name="connsiteY1185" fmla="*/ 15396484 h 23902640"/>
              <a:gd name="connsiteX1186" fmla="*/ 29235587 w 43671952"/>
              <a:gd name="connsiteY1186" fmla="*/ 15377434 h 23902640"/>
              <a:gd name="connsiteX1187" fmla="*/ 29237971 w 43671952"/>
              <a:gd name="connsiteY1187" fmla="*/ 15353622 h 23902640"/>
              <a:gd name="connsiteX1188" fmla="*/ 29252259 w 43671952"/>
              <a:gd name="connsiteY1188" fmla="*/ 15348859 h 23902640"/>
              <a:gd name="connsiteX1189" fmla="*/ 21878359 w 43671952"/>
              <a:gd name="connsiteY1189" fmla="*/ 15338107 h 23902640"/>
              <a:gd name="connsiteX1190" fmla="*/ 21901219 w 43671952"/>
              <a:gd name="connsiteY1190" fmla="*/ 15360967 h 23902640"/>
              <a:gd name="connsiteX1191" fmla="*/ 21878359 w 43671952"/>
              <a:gd name="connsiteY1191" fmla="*/ 15383827 h 23902640"/>
              <a:gd name="connsiteX1192" fmla="*/ 21855499 w 43671952"/>
              <a:gd name="connsiteY1192" fmla="*/ 15360967 h 23902640"/>
              <a:gd name="connsiteX1193" fmla="*/ 21878359 w 43671952"/>
              <a:gd name="connsiteY1193" fmla="*/ 15338107 h 23902640"/>
              <a:gd name="connsiteX1194" fmla="*/ 29648499 w 43671952"/>
              <a:gd name="connsiteY1194" fmla="*/ 15333619 h 23902640"/>
              <a:gd name="connsiteX1195" fmla="*/ 29669927 w 43671952"/>
              <a:gd name="connsiteY1195" fmla="*/ 15336001 h 23902640"/>
              <a:gd name="connsiteX1196" fmla="*/ 29684215 w 43671952"/>
              <a:gd name="connsiteY1196" fmla="*/ 15340763 h 23902640"/>
              <a:gd name="connsiteX1197" fmla="*/ 29691359 w 43671952"/>
              <a:gd name="connsiteY1197" fmla="*/ 15343144 h 23902640"/>
              <a:gd name="connsiteX1198" fmla="*/ 29698503 w 43671952"/>
              <a:gd name="connsiteY1198" fmla="*/ 15347907 h 23902640"/>
              <a:gd name="connsiteX1199" fmla="*/ 29700883 w 43671952"/>
              <a:gd name="connsiteY1199" fmla="*/ 15355051 h 23902640"/>
              <a:gd name="connsiteX1200" fmla="*/ 29693739 w 43671952"/>
              <a:gd name="connsiteY1200" fmla="*/ 15386007 h 23902640"/>
              <a:gd name="connsiteX1201" fmla="*/ 29686599 w 43671952"/>
              <a:gd name="connsiteY1201" fmla="*/ 15388388 h 23902640"/>
              <a:gd name="connsiteX1202" fmla="*/ 29672311 w 43671952"/>
              <a:gd name="connsiteY1202" fmla="*/ 15395532 h 23902640"/>
              <a:gd name="connsiteX1203" fmla="*/ 29660403 w 43671952"/>
              <a:gd name="connsiteY1203" fmla="*/ 15395532 h 23902640"/>
              <a:gd name="connsiteX1204" fmla="*/ 29641355 w 43671952"/>
              <a:gd name="connsiteY1204" fmla="*/ 15388388 h 23902640"/>
              <a:gd name="connsiteX1205" fmla="*/ 29636591 w 43671952"/>
              <a:gd name="connsiteY1205" fmla="*/ 15381244 h 23902640"/>
              <a:gd name="connsiteX1206" fmla="*/ 29631827 w 43671952"/>
              <a:gd name="connsiteY1206" fmla="*/ 15362194 h 23902640"/>
              <a:gd name="connsiteX1207" fmla="*/ 29634211 w 43671952"/>
              <a:gd name="connsiteY1207" fmla="*/ 15338382 h 23902640"/>
              <a:gd name="connsiteX1208" fmla="*/ 29648499 w 43671952"/>
              <a:gd name="connsiteY1208" fmla="*/ 15333619 h 23902640"/>
              <a:gd name="connsiteX1209" fmla="*/ 25672167 w 43671952"/>
              <a:gd name="connsiteY1209" fmla="*/ 15293101 h 23902640"/>
              <a:gd name="connsiteX1210" fmla="*/ 25695027 w 43671952"/>
              <a:gd name="connsiteY1210" fmla="*/ 15315961 h 23902640"/>
              <a:gd name="connsiteX1211" fmla="*/ 25672167 w 43671952"/>
              <a:gd name="connsiteY1211" fmla="*/ 15338821 h 23902640"/>
              <a:gd name="connsiteX1212" fmla="*/ 25649307 w 43671952"/>
              <a:gd name="connsiteY1212" fmla="*/ 15315961 h 23902640"/>
              <a:gd name="connsiteX1213" fmla="*/ 25672167 w 43671952"/>
              <a:gd name="connsiteY1213" fmla="*/ 15293101 h 23902640"/>
              <a:gd name="connsiteX1214" fmla="*/ 26922323 w 43671952"/>
              <a:gd name="connsiteY1214" fmla="*/ 15271670 h 23902640"/>
              <a:gd name="connsiteX1215" fmla="*/ 26945183 w 43671952"/>
              <a:gd name="connsiteY1215" fmla="*/ 15294530 h 23902640"/>
              <a:gd name="connsiteX1216" fmla="*/ 26922323 w 43671952"/>
              <a:gd name="connsiteY1216" fmla="*/ 15317390 h 23902640"/>
              <a:gd name="connsiteX1217" fmla="*/ 26899463 w 43671952"/>
              <a:gd name="connsiteY1217" fmla="*/ 15294530 h 23902640"/>
              <a:gd name="connsiteX1218" fmla="*/ 26922323 w 43671952"/>
              <a:gd name="connsiteY1218" fmla="*/ 15271670 h 23902640"/>
              <a:gd name="connsiteX1219" fmla="*/ 21840259 w 43671952"/>
              <a:gd name="connsiteY1219" fmla="*/ 15252382 h 23902640"/>
              <a:gd name="connsiteX1220" fmla="*/ 21863119 w 43671952"/>
              <a:gd name="connsiteY1220" fmla="*/ 15275242 h 23902640"/>
              <a:gd name="connsiteX1221" fmla="*/ 21840259 w 43671952"/>
              <a:gd name="connsiteY1221" fmla="*/ 15298102 h 23902640"/>
              <a:gd name="connsiteX1222" fmla="*/ 21817415 w 43671952"/>
              <a:gd name="connsiteY1222" fmla="*/ 15275242 h 23902640"/>
              <a:gd name="connsiteX1223" fmla="*/ 21840259 w 43671952"/>
              <a:gd name="connsiteY1223" fmla="*/ 15252382 h 23902640"/>
              <a:gd name="connsiteX1224" fmla="*/ 23045767 w 43671952"/>
              <a:gd name="connsiteY1224" fmla="*/ 15246667 h 23902640"/>
              <a:gd name="connsiteX1225" fmla="*/ 23091487 w 43671952"/>
              <a:gd name="connsiteY1225" fmla="*/ 15261907 h 23902640"/>
              <a:gd name="connsiteX1226" fmla="*/ 23106727 w 43671952"/>
              <a:gd name="connsiteY1226" fmla="*/ 15307627 h 23902640"/>
              <a:gd name="connsiteX1227" fmla="*/ 23099107 w 43671952"/>
              <a:gd name="connsiteY1227" fmla="*/ 15330487 h 23902640"/>
              <a:gd name="connsiteX1228" fmla="*/ 23053387 w 43671952"/>
              <a:gd name="connsiteY1228" fmla="*/ 15307627 h 23902640"/>
              <a:gd name="connsiteX1229" fmla="*/ 23022907 w 43671952"/>
              <a:gd name="connsiteY1229" fmla="*/ 15261907 h 23902640"/>
              <a:gd name="connsiteX1230" fmla="*/ 23045767 w 43671952"/>
              <a:gd name="connsiteY1230" fmla="*/ 15246667 h 23902640"/>
              <a:gd name="connsiteX1231" fmla="*/ 17682571 w 43671952"/>
              <a:gd name="connsiteY1231" fmla="*/ 15243276 h 23902640"/>
              <a:gd name="connsiteX1232" fmla="*/ 17709603 w 43671952"/>
              <a:gd name="connsiteY1232" fmla="*/ 15247143 h 23902640"/>
              <a:gd name="connsiteX1233" fmla="*/ 17723889 w 43671952"/>
              <a:gd name="connsiteY1233" fmla="*/ 15251906 h 23902640"/>
              <a:gd name="connsiteX1234" fmla="*/ 17731031 w 43671952"/>
              <a:gd name="connsiteY1234" fmla="*/ 15254287 h 23902640"/>
              <a:gd name="connsiteX1235" fmla="*/ 17745323 w 43671952"/>
              <a:gd name="connsiteY1235" fmla="*/ 15263812 h 23902640"/>
              <a:gd name="connsiteX1236" fmla="*/ 17754847 w 43671952"/>
              <a:gd name="connsiteY1236" fmla="*/ 15278100 h 23902640"/>
              <a:gd name="connsiteX1237" fmla="*/ 17766751 w 43671952"/>
              <a:gd name="connsiteY1237" fmla="*/ 15299531 h 23902640"/>
              <a:gd name="connsiteX1238" fmla="*/ 17771515 w 43671952"/>
              <a:gd name="connsiteY1238" fmla="*/ 15306675 h 23902640"/>
              <a:gd name="connsiteX1239" fmla="*/ 17773895 w 43671952"/>
              <a:gd name="connsiteY1239" fmla="*/ 15313818 h 23902640"/>
              <a:gd name="connsiteX1240" fmla="*/ 17781039 w 43671952"/>
              <a:gd name="connsiteY1240" fmla="*/ 15318581 h 23902640"/>
              <a:gd name="connsiteX1241" fmla="*/ 17773895 w 43671952"/>
              <a:gd name="connsiteY1241" fmla="*/ 15354300 h 23902640"/>
              <a:gd name="connsiteX1242" fmla="*/ 17766751 w 43671952"/>
              <a:gd name="connsiteY1242" fmla="*/ 15356681 h 23902640"/>
              <a:gd name="connsiteX1243" fmla="*/ 17728651 w 43671952"/>
              <a:gd name="connsiteY1243" fmla="*/ 15354300 h 23902640"/>
              <a:gd name="connsiteX1244" fmla="*/ 17714363 w 43671952"/>
              <a:gd name="connsiteY1244" fmla="*/ 15349537 h 23902640"/>
              <a:gd name="connsiteX1245" fmla="*/ 17697695 w 43671952"/>
              <a:gd name="connsiteY1245" fmla="*/ 15344775 h 23902640"/>
              <a:gd name="connsiteX1246" fmla="*/ 17688171 w 43671952"/>
              <a:gd name="connsiteY1246" fmla="*/ 15342393 h 23902640"/>
              <a:gd name="connsiteX1247" fmla="*/ 17700077 w 43671952"/>
              <a:gd name="connsiteY1247" fmla="*/ 15335250 h 23902640"/>
              <a:gd name="connsiteX1248" fmla="*/ 17678647 w 43671952"/>
              <a:gd name="connsiteY1248" fmla="*/ 15330487 h 23902640"/>
              <a:gd name="connsiteX1249" fmla="*/ 17671503 w 43671952"/>
              <a:gd name="connsiteY1249" fmla="*/ 15328106 h 23902640"/>
              <a:gd name="connsiteX1250" fmla="*/ 17652451 w 43671952"/>
              <a:gd name="connsiteY1250" fmla="*/ 15323343 h 23902640"/>
              <a:gd name="connsiteX1251" fmla="*/ 17642927 w 43671952"/>
              <a:gd name="connsiteY1251" fmla="*/ 15320962 h 23902640"/>
              <a:gd name="connsiteX1252" fmla="*/ 17628639 w 43671952"/>
              <a:gd name="connsiteY1252" fmla="*/ 15316200 h 23902640"/>
              <a:gd name="connsiteX1253" fmla="*/ 17614351 w 43671952"/>
              <a:gd name="connsiteY1253" fmla="*/ 15306675 h 23902640"/>
              <a:gd name="connsiteX1254" fmla="*/ 17607207 w 43671952"/>
              <a:gd name="connsiteY1254" fmla="*/ 15301912 h 23902640"/>
              <a:gd name="connsiteX1255" fmla="*/ 17602445 w 43671952"/>
              <a:gd name="connsiteY1255" fmla="*/ 15292387 h 23902640"/>
              <a:gd name="connsiteX1256" fmla="*/ 17597683 w 43671952"/>
              <a:gd name="connsiteY1256" fmla="*/ 15285243 h 23902640"/>
              <a:gd name="connsiteX1257" fmla="*/ 17600063 w 43671952"/>
              <a:gd name="connsiteY1257" fmla="*/ 15261431 h 23902640"/>
              <a:gd name="connsiteX1258" fmla="*/ 17607207 w 43671952"/>
              <a:gd name="connsiteY1258" fmla="*/ 15256668 h 23902640"/>
              <a:gd name="connsiteX1259" fmla="*/ 17633403 w 43671952"/>
              <a:gd name="connsiteY1259" fmla="*/ 15249525 h 23902640"/>
              <a:gd name="connsiteX1260" fmla="*/ 17666739 w 43671952"/>
              <a:gd name="connsiteY1260" fmla="*/ 15247143 h 23902640"/>
              <a:gd name="connsiteX1261" fmla="*/ 17682571 w 43671952"/>
              <a:gd name="connsiteY1261" fmla="*/ 15243276 h 23902640"/>
              <a:gd name="connsiteX1262" fmla="*/ 18259667 w 43671952"/>
              <a:gd name="connsiteY1262" fmla="*/ 15180468 h 23902640"/>
              <a:gd name="connsiteX1263" fmla="*/ 18271575 w 43671952"/>
              <a:gd name="connsiteY1263" fmla="*/ 15182850 h 23902640"/>
              <a:gd name="connsiteX1264" fmla="*/ 18273955 w 43671952"/>
              <a:gd name="connsiteY1264" fmla="*/ 15189993 h 23902640"/>
              <a:gd name="connsiteX1265" fmla="*/ 18278719 w 43671952"/>
              <a:gd name="connsiteY1265" fmla="*/ 15197137 h 23902640"/>
              <a:gd name="connsiteX1266" fmla="*/ 18281099 w 43671952"/>
              <a:gd name="connsiteY1266" fmla="*/ 15204281 h 23902640"/>
              <a:gd name="connsiteX1267" fmla="*/ 18285863 w 43671952"/>
              <a:gd name="connsiteY1267" fmla="*/ 15211425 h 23902640"/>
              <a:gd name="connsiteX1268" fmla="*/ 18278719 w 43671952"/>
              <a:gd name="connsiteY1268" fmla="*/ 15230475 h 23902640"/>
              <a:gd name="connsiteX1269" fmla="*/ 18257287 w 43671952"/>
              <a:gd name="connsiteY1269" fmla="*/ 15235237 h 23902640"/>
              <a:gd name="connsiteX1270" fmla="*/ 18240619 w 43671952"/>
              <a:gd name="connsiteY1270" fmla="*/ 15192375 h 23902640"/>
              <a:gd name="connsiteX1271" fmla="*/ 18245381 w 43671952"/>
              <a:gd name="connsiteY1271" fmla="*/ 15185231 h 23902640"/>
              <a:gd name="connsiteX1272" fmla="*/ 18259667 w 43671952"/>
              <a:gd name="connsiteY1272" fmla="*/ 15180468 h 23902640"/>
              <a:gd name="connsiteX1273" fmla="*/ 22073619 w 43671952"/>
              <a:gd name="connsiteY1273" fmla="*/ 15171420 h 23902640"/>
              <a:gd name="connsiteX1274" fmla="*/ 22096479 w 43671952"/>
              <a:gd name="connsiteY1274" fmla="*/ 15194280 h 23902640"/>
              <a:gd name="connsiteX1275" fmla="*/ 22073619 w 43671952"/>
              <a:gd name="connsiteY1275" fmla="*/ 15217140 h 23902640"/>
              <a:gd name="connsiteX1276" fmla="*/ 22050763 w 43671952"/>
              <a:gd name="connsiteY1276" fmla="*/ 15194280 h 23902640"/>
              <a:gd name="connsiteX1277" fmla="*/ 22073619 w 43671952"/>
              <a:gd name="connsiteY1277" fmla="*/ 15171420 h 23902640"/>
              <a:gd name="connsiteX1278" fmla="*/ 24064823 w 43671952"/>
              <a:gd name="connsiteY1278" fmla="*/ 15147846 h 23902640"/>
              <a:gd name="connsiteX1279" fmla="*/ 24087683 w 43671952"/>
              <a:gd name="connsiteY1279" fmla="*/ 15170706 h 23902640"/>
              <a:gd name="connsiteX1280" fmla="*/ 24064823 w 43671952"/>
              <a:gd name="connsiteY1280" fmla="*/ 15193566 h 23902640"/>
              <a:gd name="connsiteX1281" fmla="*/ 24041963 w 43671952"/>
              <a:gd name="connsiteY1281" fmla="*/ 15170706 h 23902640"/>
              <a:gd name="connsiteX1282" fmla="*/ 24064823 w 43671952"/>
              <a:gd name="connsiteY1282" fmla="*/ 15147846 h 23902640"/>
              <a:gd name="connsiteX1283" fmla="*/ 17678691 w 43671952"/>
              <a:gd name="connsiteY1283" fmla="*/ 15132089 h 23902640"/>
              <a:gd name="connsiteX1284" fmla="*/ 17738175 w 43671952"/>
              <a:gd name="connsiteY1284" fmla="*/ 15137606 h 23902640"/>
              <a:gd name="connsiteX1285" fmla="*/ 17745319 w 43671952"/>
              <a:gd name="connsiteY1285" fmla="*/ 15139987 h 23902640"/>
              <a:gd name="connsiteX1286" fmla="*/ 17769131 w 43671952"/>
              <a:gd name="connsiteY1286" fmla="*/ 15142368 h 23902640"/>
              <a:gd name="connsiteX1287" fmla="*/ 17795327 w 43671952"/>
              <a:gd name="connsiteY1287" fmla="*/ 15139987 h 23902640"/>
              <a:gd name="connsiteX1288" fmla="*/ 17809615 w 43671952"/>
              <a:gd name="connsiteY1288" fmla="*/ 15135225 h 23902640"/>
              <a:gd name="connsiteX1289" fmla="*/ 17821519 w 43671952"/>
              <a:gd name="connsiteY1289" fmla="*/ 15137606 h 23902640"/>
              <a:gd name="connsiteX1290" fmla="*/ 17833427 w 43671952"/>
              <a:gd name="connsiteY1290" fmla="*/ 15151893 h 23902640"/>
              <a:gd name="connsiteX1291" fmla="*/ 17840571 w 43671952"/>
              <a:gd name="connsiteY1291" fmla="*/ 15159037 h 23902640"/>
              <a:gd name="connsiteX1292" fmla="*/ 17845331 w 43671952"/>
              <a:gd name="connsiteY1292" fmla="*/ 15166181 h 23902640"/>
              <a:gd name="connsiteX1293" fmla="*/ 17866763 w 43671952"/>
              <a:gd name="connsiteY1293" fmla="*/ 15182850 h 23902640"/>
              <a:gd name="connsiteX1294" fmla="*/ 17902483 w 43671952"/>
              <a:gd name="connsiteY1294" fmla="*/ 15194756 h 23902640"/>
              <a:gd name="connsiteX1295" fmla="*/ 17909627 w 43671952"/>
              <a:gd name="connsiteY1295" fmla="*/ 15197137 h 23902640"/>
              <a:gd name="connsiteX1296" fmla="*/ 17916771 w 43671952"/>
              <a:gd name="connsiteY1296" fmla="*/ 15199518 h 23902640"/>
              <a:gd name="connsiteX1297" fmla="*/ 17940583 w 43671952"/>
              <a:gd name="connsiteY1297" fmla="*/ 15197137 h 23902640"/>
              <a:gd name="connsiteX1298" fmla="*/ 17954871 w 43671952"/>
              <a:gd name="connsiteY1298" fmla="*/ 15187612 h 23902640"/>
              <a:gd name="connsiteX1299" fmla="*/ 17962013 w 43671952"/>
              <a:gd name="connsiteY1299" fmla="*/ 15182850 h 23902640"/>
              <a:gd name="connsiteX1300" fmla="*/ 17976301 w 43671952"/>
              <a:gd name="connsiteY1300" fmla="*/ 15175706 h 23902640"/>
              <a:gd name="connsiteX1301" fmla="*/ 17985827 w 43671952"/>
              <a:gd name="connsiteY1301" fmla="*/ 15173325 h 23902640"/>
              <a:gd name="connsiteX1302" fmla="*/ 17992971 w 43671952"/>
              <a:gd name="connsiteY1302" fmla="*/ 15168562 h 23902640"/>
              <a:gd name="connsiteX1303" fmla="*/ 18000113 w 43671952"/>
              <a:gd name="connsiteY1303" fmla="*/ 15166181 h 23902640"/>
              <a:gd name="connsiteX1304" fmla="*/ 18021547 w 43671952"/>
              <a:gd name="connsiteY1304" fmla="*/ 15149512 h 23902640"/>
              <a:gd name="connsiteX1305" fmla="*/ 18050119 w 43671952"/>
              <a:gd name="connsiteY1305" fmla="*/ 15151893 h 23902640"/>
              <a:gd name="connsiteX1306" fmla="*/ 18057263 w 43671952"/>
              <a:gd name="connsiteY1306" fmla="*/ 15154275 h 23902640"/>
              <a:gd name="connsiteX1307" fmla="*/ 18062027 w 43671952"/>
              <a:gd name="connsiteY1307" fmla="*/ 15161418 h 23902640"/>
              <a:gd name="connsiteX1308" fmla="*/ 18064407 w 43671952"/>
              <a:gd name="connsiteY1308" fmla="*/ 15168562 h 23902640"/>
              <a:gd name="connsiteX1309" fmla="*/ 18052499 w 43671952"/>
              <a:gd name="connsiteY1309" fmla="*/ 15197137 h 23902640"/>
              <a:gd name="connsiteX1310" fmla="*/ 18045355 w 43671952"/>
              <a:gd name="connsiteY1310" fmla="*/ 15201900 h 23902640"/>
              <a:gd name="connsiteX1311" fmla="*/ 18031071 w 43671952"/>
              <a:gd name="connsiteY1311" fmla="*/ 15216187 h 23902640"/>
              <a:gd name="connsiteX1312" fmla="*/ 18026307 w 43671952"/>
              <a:gd name="connsiteY1312" fmla="*/ 15223331 h 23902640"/>
              <a:gd name="connsiteX1313" fmla="*/ 18019163 w 43671952"/>
              <a:gd name="connsiteY1313" fmla="*/ 15228093 h 23902640"/>
              <a:gd name="connsiteX1314" fmla="*/ 18012019 w 43671952"/>
              <a:gd name="connsiteY1314" fmla="*/ 15235237 h 23902640"/>
              <a:gd name="connsiteX1315" fmla="*/ 18004875 w 43671952"/>
              <a:gd name="connsiteY1315" fmla="*/ 15237618 h 23902640"/>
              <a:gd name="connsiteX1316" fmla="*/ 17995351 w 43671952"/>
              <a:gd name="connsiteY1316" fmla="*/ 15242381 h 23902640"/>
              <a:gd name="connsiteX1317" fmla="*/ 17909627 w 43671952"/>
              <a:gd name="connsiteY1317" fmla="*/ 15230475 h 23902640"/>
              <a:gd name="connsiteX1318" fmla="*/ 17871527 w 43671952"/>
              <a:gd name="connsiteY1318" fmla="*/ 15223331 h 23902640"/>
              <a:gd name="connsiteX1319" fmla="*/ 17862001 w 43671952"/>
              <a:gd name="connsiteY1319" fmla="*/ 15218568 h 23902640"/>
              <a:gd name="connsiteX1320" fmla="*/ 17852475 w 43671952"/>
              <a:gd name="connsiteY1320" fmla="*/ 15216187 h 23902640"/>
              <a:gd name="connsiteX1321" fmla="*/ 17838187 w 43671952"/>
              <a:gd name="connsiteY1321" fmla="*/ 15211425 h 23902640"/>
              <a:gd name="connsiteX1322" fmla="*/ 17823901 w 43671952"/>
              <a:gd name="connsiteY1322" fmla="*/ 15206662 h 23902640"/>
              <a:gd name="connsiteX1323" fmla="*/ 17802471 w 43671952"/>
              <a:gd name="connsiteY1323" fmla="*/ 15204281 h 23902640"/>
              <a:gd name="connsiteX1324" fmla="*/ 17745319 w 43671952"/>
              <a:gd name="connsiteY1324" fmla="*/ 15199518 h 23902640"/>
              <a:gd name="connsiteX1325" fmla="*/ 17733413 w 43671952"/>
              <a:gd name="connsiteY1325" fmla="*/ 15197137 h 23902640"/>
              <a:gd name="connsiteX1326" fmla="*/ 17719127 w 43671952"/>
              <a:gd name="connsiteY1326" fmla="*/ 15194756 h 23902640"/>
              <a:gd name="connsiteX1327" fmla="*/ 17711983 w 43671952"/>
              <a:gd name="connsiteY1327" fmla="*/ 15192375 h 23902640"/>
              <a:gd name="connsiteX1328" fmla="*/ 17702457 w 43671952"/>
              <a:gd name="connsiteY1328" fmla="*/ 15189993 h 23902640"/>
              <a:gd name="connsiteX1329" fmla="*/ 17695313 w 43671952"/>
              <a:gd name="connsiteY1329" fmla="*/ 15187612 h 23902640"/>
              <a:gd name="connsiteX1330" fmla="*/ 17683407 w 43671952"/>
              <a:gd name="connsiteY1330" fmla="*/ 15185231 h 23902640"/>
              <a:gd name="connsiteX1331" fmla="*/ 17669119 w 43671952"/>
              <a:gd name="connsiteY1331" fmla="*/ 15180468 h 23902640"/>
              <a:gd name="connsiteX1332" fmla="*/ 17664359 w 43671952"/>
              <a:gd name="connsiteY1332" fmla="*/ 15173325 h 23902640"/>
              <a:gd name="connsiteX1333" fmla="*/ 17659595 w 43671952"/>
              <a:gd name="connsiteY1333" fmla="*/ 15159037 h 23902640"/>
              <a:gd name="connsiteX1334" fmla="*/ 17657215 w 43671952"/>
              <a:gd name="connsiteY1334" fmla="*/ 15151893 h 23902640"/>
              <a:gd name="connsiteX1335" fmla="*/ 17654831 w 43671952"/>
              <a:gd name="connsiteY1335" fmla="*/ 15144750 h 23902640"/>
              <a:gd name="connsiteX1336" fmla="*/ 17652451 w 43671952"/>
              <a:gd name="connsiteY1336" fmla="*/ 15137606 h 23902640"/>
              <a:gd name="connsiteX1337" fmla="*/ 17678691 w 43671952"/>
              <a:gd name="connsiteY1337" fmla="*/ 15132089 h 23902640"/>
              <a:gd name="connsiteX1338" fmla="*/ 25643591 w 43671952"/>
              <a:gd name="connsiteY1338" fmla="*/ 15124032 h 23902640"/>
              <a:gd name="connsiteX1339" fmla="*/ 25666451 w 43671952"/>
              <a:gd name="connsiteY1339" fmla="*/ 15146892 h 23902640"/>
              <a:gd name="connsiteX1340" fmla="*/ 25643591 w 43671952"/>
              <a:gd name="connsiteY1340" fmla="*/ 15169752 h 23902640"/>
              <a:gd name="connsiteX1341" fmla="*/ 25620731 w 43671952"/>
              <a:gd name="connsiteY1341" fmla="*/ 15146892 h 23902640"/>
              <a:gd name="connsiteX1342" fmla="*/ 25643591 w 43671952"/>
              <a:gd name="connsiteY1342" fmla="*/ 15124032 h 23902640"/>
              <a:gd name="connsiteX1343" fmla="*/ 18604951 w 43671952"/>
              <a:gd name="connsiteY1343" fmla="*/ 15120937 h 23902640"/>
              <a:gd name="connsiteX1344" fmla="*/ 18652575 w 43671952"/>
              <a:gd name="connsiteY1344" fmla="*/ 15123318 h 23902640"/>
              <a:gd name="connsiteX1345" fmla="*/ 18659719 w 43671952"/>
              <a:gd name="connsiteY1345" fmla="*/ 15125700 h 23902640"/>
              <a:gd name="connsiteX1346" fmla="*/ 18666863 w 43671952"/>
              <a:gd name="connsiteY1346" fmla="*/ 15130462 h 23902640"/>
              <a:gd name="connsiteX1347" fmla="*/ 18669243 w 43671952"/>
              <a:gd name="connsiteY1347" fmla="*/ 15139987 h 23902640"/>
              <a:gd name="connsiteX1348" fmla="*/ 18674007 w 43671952"/>
              <a:gd name="connsiteY1348" fmla="*/ 15147131 h 23902640"/>
              <a:gd name="connsiteX1349" fmla="*/ 18676387 w 43671952"/>
              <a:gd name="connsiteY1349" fmla="*/ 15154275 h 23902640"/>
              <a:gd name="connsiteX1350" fmla="*/ 18674007 w 43671952"/>
              <a:gd name="connsiteY1350" fmla="*/ 15166181 h 23902640"/>
              <a:gd name="connsiteX1351" fmla="*/ 18662099 w 43671952"/>
              <a:gd name="connsiteY1351" fmla="*/ 15180468 h 23902640"/>
              <a:gd name="connsiteX1352" fmla="*/ 18643051 w 43671952"/>
              <a:gd name="connsiteY1352" fmla="*/ 15189993 h 23902640"/>
              <a:gd name="connsiteX1353" fmla="*/ 18626383 w 43671952"/>
              <a:gd name="connsiteY1353" fmla="*/ 15197137 h 23902640"/>
              <a:gd name="connsiteX1354" fmla="*/ 18604951 w 43671952"/>
              <a:gd name="connsiteY1354" fmla="*/ 15204281 h 23902640"/>
              <a:gd name="connsiteX1355" fmla="*/ 18597807 w 43671952"/>
              <a:gd name="connsiteY1355" fmla="*/ 15206662 h 23902640"/>
              <a:gd name="connsiteX1356" fmla="*/ 18581137 w 43671952"/>
              <a:gd name="connsiteY1356" fmla="*/ 15213806 h 23902640"/>
              <a:gd name="connsiteX1357" fmla="*/ 18573995 w 43671952"/>
              <a:gd name="connsiteY1357" fmla="*/ 15218568 h 23902640"/>
              <a:gd name="connsiteX1358" fmla="*/ 18559707 w 43671952"/>
              <a:gd name="connsiteY1358" fmla="*/ 15223331 h 23902640"/>
              <a:gd name="connsiteX1359" fmla="*/ 18540655 w 43671952"/>
              <a:gd name="connsiteY1359" fmla="*/ 15228093 h 23902640"/>
              <a:gd name="connsiteX1360" fmla="*/ 18531131 w 43671952"/>
              <a:gd name="connsiteY1360" fmla="*/ 15230475 h 23902640"/>
              <a:gd name="connsiteX1361" fmla="*/ 18523987 w 43671952"/>
              <a:gd name="connsiteY1361" fmla="*/ 15235237 h 23902640"/>
              <a:gd name="connsiteX1362" fmla="*/ 18488269 w 43671952"/>
              <a:gd name="connsiteY1362" fmla="*/ 15242381 h 23902640"/>
              <a:gd name="connsiteX1363" fmla="*/ 18464455 w 43671952"/>
              <a:gd name="connsiteY1363" fmla="*/ 15247143 h 23902640"/>
              <a:gd name="connsiteX1364" fmla="*/ 18454931 w 43671952"/>
              <a:gd name="connsiteY1364" fmla="*/ 15249525 h 23902640"/>
              <a:gd name="connsiteX1365" fmla="*/ 18447787 w 43671952"/>
              <a:gd name="connsiteY1365" fmla="*/ 15254287 h 23902640"/>
              <a:gd name="connsiteX1366" fmla="*/ 18423975 w 43671952"/>
              <a:gd name="connsiteY1366" fmla="*/ 15261431 h 23902640"/>
              <a:gd name="connsiteX1367" fmla="*/ 18409687 w 43671952"/>
              <a:gd name="connsiteY1367" fmla="*/ 15270956 h 23902640"/>
              <a:gd name="connsiteX1368" fmla="*/ 18402543 w 43671952"/>
              <a:gd name="connsiteY1368" fmla="*/ 15275718 h 23902640"/>
              <a:gd name="connsiteX1369" fmla="*/ 18388255 w 43671952"/>
              <a:gd name="connsiteY1369" fmla="*/ 15285243 h 23902640"/>
              <a:gd name="connsiteX1370" fmla="*/ 18381111 w 43671952"/>
              <a:gd name="connsiteY1370" fmla="*/ 15290006 h 23902640"/>
              <a:gd name="connsiteX1371" fmla="*/ 18369205 w 43671952"/>
              <a:gd name="connsiteY1371" fmla="*/ 15304293 h 23902640"/>
              <a:gd name="connsiteX1372" fmla="*/ 18371587 w 43671952"/>
              <a:gd name="connsiteY1372" fmla="*/ 15323343 h 23902640"/>
              <a:gd name="connsiteX1373" fmla="*/ 18350155 w 43671952"/>
              <a:gd name="connsiteY1373" fmla="*/ 15330487 h 23902640"/>
              <a:gd name="connsiteX1374" fmla="*/ 18347775 w 43671952"/>
              <a:gd name="connsiteY1374" fmla="*/ 15337631 h 23902640"/>
              <a:gd name="connsiteX1375" fmla="*/ 18340631 w 43671952"/>
              <a:gd name="connsiteY1375" fmla="*/ 15344775 h 23902640"/>
              <a:gd name="connsiteX1376" fmla="*/ 18335871 w 43671952"/>
              <a:gd name="connsiteY1376" fmla="*/ 15351918 h 23902640"/>
              <a:gd name="connsiteX1377" fmla="*/ 18328725 w 43671952"/>
              <a:gd name="connsiteY1377" fmla="*/ 15356681 h 23902640"/>
              <a:gd name="connsiteX1378" fmla="*/ 18321579 w 43671952"/>
              <a:gd name="connsiteY1378" fmla="*/ 15363825 h 23902640"/>
              <a:gd name="connsiteX1379" fmla="*/ 18316819 w 43671952"/>
              <a:gd name="connsiteY1379" fmla="*/ 15370968 h 23902640"/>
              <a:gd name="connsiteX1380" fmla="*/ 18302531 w 43671952"/>
              <a:gd name="connsiteY1380" fmla="*/ 15380493 h 23902640"/>
              <a:gd name="connsiteX1381" fmla="*/ 18288243 w 43671952"/>
              <a:gd name="connsiteY1381" fmla="*/ 15390018 h 23902640"/>
              <a:gd name="connsiteX1382" fmla="*/ 18281099 w 43671952"/>
              <a:gd name="connsiteY1382" fmla="*/ 15392400 h 23902640"/>
              <a:gd name="connsiteX1383" fmla="*/ 18219187 w 43671952"/>
              <a:gd name="connsiteY1383" fmla="*/ 15397162 h 23902640"/>
              <a:gd name="connsiteX1384" fmla="*/ 18195375 w 43671952"/>
              <a:gd name="connsiteY1384" fmla="*/ 15394781 h 23902640"/>
              <a:gd name="connsiteX1385" fmla="*/ 18188231 w 43671952"/>
              <a:gd name="connsiteY1385" fmla="*/ 15370968 h 23902640"/>
              <a:gd name="connsiteX1386" fmla="*/ 18200137 w 43671952"/>
              <a:gd name="connsiteY1386" fmla="*/ 15328106 h 23902640"/>
              <a:gd name="connsiteX1387" fmla="*/ 18207281 w 43671952"/>
              <a:gd name="connsiteY1387" fmla="*/ 15325725 h 23902640"/>
              <a:gd name="connsiteX1388" fmla="*/ 18228711 w 43671952"/>
              <a:gd name="connsiteY1388" fmla="*/ 15306675 h 23902640"/>
              <a:gd name="connsiteX1389" fmla="*/ 18245383 w 43671952"/>
              <a:gd name="connsiteY1389" fmla="*/ 15301912 h 23902640"/>
              <a:gd name="connsiteX1390" fmla="*/ 18259671 w 43671952"/>
              <a:gd name="connsiteY1390" fmla="*/ 15292387 h 23902640"/>
              <a:gd name="connsiteX1391" fmla="*/ 18281099 w 43671952"/>
              <a:gd name="connsiteY1391" fmla="*/ 15280481 h 23902640"/>
              <a:gd name="connsiteX1392" fmla="*/ 18288243 w 43671952"/>
              <a:gd name="connsiteY1392" fmla="*/ 15275718 h 23902640"/>
              <a:gd name="connsiteX1393" fmla="*/ 18295387 w 43671952"/>
              <a:gd name="connsiteY1393" fmla="*/ 15273337 h 23902640"/>
              <a:gd name="connsiteX1394" fmla="*/ 18309675 w 43671952"/>
              <a:gd name="connsiteY1394" fmla="*/ 15263812 h 23902640"/>
              <a:gd name="connsiteX1395" fmla="*/ 18328725 w 43671952"/>
              <a:gd name="connsiteY1395" fmla="*/ 15254287 h 23902640"/>
              <a:gd name="connsiteX1396" fmla="*/ 18335871 w 43671952"/>
              <a:gd name="connsiteY1396" fmla="*/ 15249525 h 23902640"/>
              <a:gd name="connsiteX1397" fmla="*/ 18343011 w 43671952"/>
              <a:gd name="connsiteY1397" fmla="*/ 15247143 h 23902640"/>
              <a:gd name="connsiteX1398" fmla="*/ 18350155 w 43671952"/>
              <a:gd name="connsiteY1398" fmla="*/ 15242381 h 23902640"/>
              <a:gd name="connsiteX1399" fmla="*/ 18357299 w 43671952"/>
              <a:gd name="connsiteY1399" fmla="*/ 15240000 h 23902640"/>
              <a:gd name="connsiteX1400" fmla="*/ 18390637 w 43671952"/>
              <a:gd name="connsiteY1400" fmla="*/ 15220950 h 23902640"/>
              <a:gd name="connsiteX1401" fmla="*/ 18397783 w 43671952"/>
              <a:gd name="connsiteY1401" fmla="*/ 15216187 h 23902640"/>
              <a:gd name="connsiteX1402" fmla="*/ 18416831 w 43671952"/>
              <a:gd name="connsiteY1402" fmla="*/ 15199518 h 23902640"/>
              <a:gd name="connsiteX1403" fmla="*/ 18433499 w 43671952"/>
              <a:gd name="connsiteY1403" fmla="*/ 15187612 h 23902640"/>
              <a:gd name="connsiteX1404" fmla="*/ 18440643 w 43671952"/>
              <a:gd name="connsiteY1404" fmla="*/ 15185231 h 23902640"/>
              <a:gd name="connsiteX1405" fmla="*/ 18459695 w 43671952"/>
              <a:gd name="connsiteY1405" fmla="*/ 15175706 h 23902640"/>
              <a:gd name="connsiteX1406" fmla="*/ 18466837 w 43671952"/>
              <a:gd name="connsiteY1406" fmla="*/ 15170943 h 23902640"/>
              <a:gd name="connsiteX1407" fmla="*/ 18473981 w 43671952"/>
              <a:gd name="connsiteY1407" fmla="*/ 15168562 h 23902640"/>
              <a:gd name="connsiteX1408" fmla="*/ 18481125 w 43671952"/>
              <a:gd name="connsiteY1408" fmla="*/ 15163800 h 23902640"/>
              <a:gd name="connsiteX1409" fmla="*/ 18488269 w 43671952"/>
              <a:gd name="connsiteY1409" fmla="*/ 15161418 h 23902640"/>
              <a:gd name="connsiteX1410" fmla="*/ 18495411 w 43671952"/>
              <a:gd name="connsiteY1410" fmla="*/ 15156656 h 23902640"/>
              <a:gd name="connsiteX1411" fmla="*/ 18509699 w 43671952"/>
              <a:gd name="connsiteY1411" fmla="*/ 15151893 h 23902640"/>
              <a:gd name="connsiteX1412" fmla="*/ 18523987 w 43671952"/>
              <a:gd name="connsiteY1412" fmla="*/ 15144750 h 23902640"/>
              <a:gd name="connsiteX1413" fmla="*/ 18538275 w 43671952"/>
              <a:gd name="connsiteY1413" fmla="*/ 15135225 h 23902640"/>
              <a:gd name="connsiteX1414" fmla="*/ 18552563 w 43671952"/>
              <a:gd name="connsiteY1414" fmla="*/ 15130462 h 23902640"/>
              <a:gd name="connsiteX1415" fmla="*/ 18559707 w 43671952"/>
              <a:gd name="connsiteY1415" fmla="*/ 15125700 h 23902640"/>
              <a:gd name="connsiteX1416" fmla="*/ 18588281 w 43671952"/>
              <a:gd name="connsiteY1416" fmla="*/ 15123318 h 23902640"/>
              <a:gd name="connsiteX1417" fmla="*/ 18604951 w 43671952"/>
              <a:gd name="connsiteY1417" fmla="*/ 15120937 h 23902640"/>
              <a:gd name="connsiteX1418" fmla="*/ 26743731 w 43671952"/>
              <a:gd name="connsiteY1418" fmla="*/ 15119270 h 23902640"/>
              <a:gd name="connsiteX1419" fmla="*/ 26766591 w 43671952"/>
              <a:gd name="connsiteY1419" fmla="*/ 15142130 h 23902640"/>
              <a:gd name="connsiteX1420" fmla="*/ 26743731 w 43671952"/>
              <a:gd name="connsiteY1420" fmla="*/ 15164990 h 23902640"/>
              <a:gd name="connsiteX1421" fmla="*/ 26720871 w 43671952"/>
              <a:gd name="connsiteY1421" fmla="*/ 15142130 h 23902640"/>
              <a:gd name="connsiteX1422" fmla="*/ 26743731 w 43671952"/>
              <a:gd name="connsiteY1422" fmla="*/ 15119270 h 23902640"/>
              <a:gd name="connsiteX1423" fmla="*/ 17221447 w 43671952"/>
              <a:gd name="connsiteY1423" fmla="*/ 15082837 h 23902640"/>
              <a:gd name="connsiteX1424" fmla="*/ 17245259 w 43671952"/>
              <a:gd name="connsiteY1424" fmla="*/ 15099506 h 23902640"/>
              <a:gd name="connsiteX1425" fmla="*/ 17250023 w 43671952"/>
              <a:gd name="connsiteY1425" fmla="*/ 15113793 h 23902640"/>
              <a:gd name="connsiteX1426" fmla="*/ 17247639 w 43671952"/>
              <a:gd name="connsiteY1426" fmla="*/ 15144750 h 23902640"/>
              <a:gd name="connsiteX1427" fmla="*/ 17242879 w 43671952"/>
              <a:gd name="connsiteY1427" fmla="*/ 15159037 h 23902640"/>
              <a:gd name="connsiteX1428" fmla="*/ 17240499 w 43671952"/>
              <a:gd name="connsiteY1428" fmla="*/ 15166181 h 23902640"/>
              <a:gd name="connsiteX1429" fmla="*/ 17238115 w 43671952"/>
              <a:gd name="connsiteY1429" fmla="*/ 15180468 h 23902640"/>
              <a:gd name="connsiteX1430" fmla="*/ 17233355 w 43671952"/>
              <a:gd name="connsiteY1430" fmla="*/ 15187612 h 23902640"/>
              <a:gd name="connsiteX1431" fmla="*/ 17230971 w 43671952"/>
              <a:gd name="connsiteY1431" fmla="*/ 15194756 h 23902640"/>
              <a:gd name="connsiteX1432" fmla="*/ 17221447 w 43671952"/>
              <a:gd name="connsiteY1432" fmla="*/ 15204281 h 23902640"/>
              <a:gd name="connsiteX1433" fmla="*/ 17202397 w 43671952"/>
              <a:gd name="connsiteY1433" fmla="*/ 15197137 h 23902640"/>
              <a:gd name="connsiteX1434" fmla="*/ 17197635 w 43671952"/>
              <a:gd name="connsiteY1434" fmla="*/ 15189993 h 23902640"/>
              <a:gd name="connsiteX1435" fmla="*/ 17190491 w 43671952"/>
              <a:gd name="connsiteY1435" fmla="*/ 15185231 h 23902640"/>
              <a:gd name="connsiteX1436" fmla="*/ 17188111 w 43671952"/>
              <a:gd name="connsiteY1436" fmla="*/ 15178087 h 23902640"/>
              <a:gd name="connsiteX1437" fmla="*/ 17183347 w 43671952"/>
              <a:gd name="connsiteY1437" fmla="*/ 15170943 h 23902640"/>
              <a:gd name="connsiteX1438" fmla="*/ 17185727 w 43671952"/>
              <a:gd name="connsiteY1438" fmla="*/ 15135225 h 23902640"/>
              <a:gd name="connsiteX1439" fmla="*/ 17190491 w 43671952"/>
              <a:gd name="connsiteY1439" fmla="*/ 15120937 h 23902640"/>
              <a:gd name="connsiteX1440" fmla="*/ 17197635 w 43671952"/>
              <a:gd name="connsiteY1440" fmla="*/ 15113793 h 23902640"/>
              <a:gd name="connsiteX1441" fmla="*/ 17207159 w 43671952"/>
              <a:gd name="connsiteY1441" fmla="*/ 15101887 h 23902640"/>
              <a:gd name="connsiteX1442" fmla="*/ 17209539 w 43671952"/>
              <a:gd name="connsiteY1442" fmla="*/ 15094743 h 23902640"/>
              <a:gd name="connsiteX1443" fmla="*/ 17221447 w 43671952"/>
              <a:gd name="connsiteY1443" fmla="*/ 15082837 h 23902640"/>
              <a:gd name="connsiteX1444" fmla="*/ 18443023 w 43671952"/>
              <a:gd name="connsiteY1444" fmla="*/ 15073312 h 23902640"/>
              <a:gd name="connsiteX1445" fmla="*/ 18469219 w 43671952"/>
              <a:gd name="connsiteY1445" fmla="*/ 15075693 h 23902640"/>
              <a:gd name="connsiteX1446" fmla="*/ 18471599 w 43671952"/>
              <a:gd name="connsiteY1446" fmla="*/ 15082837 h 23902640"/>
              <a:gd name="connsiteX1447" fmla="*/ 18469219 w 43671952"/>
              <a:gd name="connsiteY1447" fmla="*/ 15099506 h 23902640"/>
              <a:gd name="connsiteX1448" fmla="*/ 18454931 w 43671952"/>
              <a:gd name="connsiteY1448" fmla="*/ 15109031 h 23902640"/>
              <a:gd name="connsiteX1449" fmla="*/ 18447787 w 43671952"/>
              <a:gd name="connsiteY1449" fmla="*/ 15113793 h 23902640"/>
              <a:gd name="connsiteX1450" fmla="*/ 18428735 w 43671952"/>
              <a:gd name="connsiteY1450" fmla="*/ 15118556 h 23902640"/>
              <a:gd name="connsiteX1451" fmla="*/ 18407305 w 43671952"/>
              <a:gd name="connsiteY1451" fmla="*/ 15130462 h 23902640"/>
              <a:gd name="connsiteX1452" fmla="*/ 18393019 w 43671952"/>
              <a:gd name="connsiteY1452" fmla="*/ 15139987 h 23902640"/>
              <a:gd name="connsiteX1453" fmla="*/ 18381111 w 43671952"/>
              <a:gd name="connsiteY1453" fmla="*/ 15151893 h 23902640"/>
              <a:gd name="connsiteX1454" fmla="*/ 18376349 w 43671952"/>
              <a:gd name="connsiteY1454" fmla="*/ 15159037 h 23902640"/>
              <a:gd name="connsiteX1455" fmla="*/ 18362061 w 43671952"/>
              <a:gd name="connsiteY1455" fmla="*/ 15168562 h 23902640"/>
              <a:gd name="connsiteX1456" fmla="*/ 18354919 w 43671952"/>
              <a:gd name="connsiteY1456" fmla="*/ 15149512 h 23902640"/>
              <a:gd name="connsiteX1457" fmla="*/ 18357299 w 43671952"/>
              <a:gd name="connsiteY1457" fmla="*/ 15128081 h 23902640"/>
              <a:gd name="connsiteX1458" fmla="*/ 18364443 w 43671952"/>
              <a:gd name="connsiteY1458" fmla="*/ 15113793 h 23902640"/>
              <a:gd name="connsiteX1459" fmla="*/ 18385873 w 43671952"/>
              <a:gd name="connsiteY1459" fmla="*/ 15097125 h 23902640"/>
              <a:gd name="connsiteX1460" fmla="*/ 18393019 w 43671952"/>
              <a:gd name="connsiteY1460" fmla="*/ 15092362 h 23902640"/>
              <a:gd name="connsiteX1461" fmla="*/ 18407305 w 43671952"/>
              <a:gd name="connsiteY1461" fmla="*/ 15087600 h 23902640"/>
              <a:gd name="connsiteX1462" fmla="*/ 18428735 w 43671952"/>
              <a:gd name="connsiteY1462" fmla="*/ 15078075 h 23902640"/>
              <a:gd name="connsiteX1463" fmla="*/ 18435879 w 43671952"/>
              <a:gd name="connsiteY1463" fmla="*/ 15075693 h 23902640"/>
              <a:gd name="connsiteX1464" fmla="*/ 17488147 w 43671952"/>
              <a:gd name="connsiteY1464" fmla="*/ 15068550 h 23902640"/>
              <a:gd name="connsiteX1465" fmla="*/ 17514339 w 43671952"/>
              <a:gd name="connsiteY1465" fmla="*/ 15070931 h 23902640"/>
              <a:gd name="connsiteX1466" fmla="*/ 17521483 w 43671952"/>
              <a:gd name="connsiteY1466" fmla="*/ 15073312 h 23902640"/>
              <a:gd name="connsiteX1467" fmla="*/ 17523863 w 43671952"/>
              <a:gd name="connsiteY1467" fmla="*/ 15080456 h 23902640"/>
              <a:gd name="connsiteX1468" fmla="*/ 17531007 w 43671952"/>
              <a:gd name="connsiteY1468" fmla="*/ 15085218 h 23902640"/>
              <a:gd name="connsiteX1469" fmla="*/ 17542915 w 43671952"/>
              <a:gd name="connsiteY1469" fmla="*/ 15104268 h 23902640"/>
              <a:gd name="connsiteX1470" fmla="*/ 17545297 w 43671952"/>
              <a:gd name="connsiteY1470" fmla="*/ 15111412 h 23902640"/>
              <a:gd name="connsiteX1471" fmla="*/ 17552439 w 43671952"/>
              <a:gd name="connsiteY1471" fmla="*/ 15118556 h 23902640"/>
              <a:gd name="connsiteX1472" fmla="*/ 17557203 w 43671952"/>
              <a:gd name="connsiteY1472" fmla="*/ 15125700 h 23902640"/>
              <a:gd name="connsiteX1473" fmla="*/ 17559583 w 43671952"/>
              <a:gd name="connsiteY1473" fmla="*/ 15137606 h 23902640"/>
              <a:gd name="connsiteX1474" fmla="*/ 17561965 w 43671952"/>
              <a:gd name="connsiteY1474" fmla="*/ 15144750 h 23902640"/>
              <a:gd name="connsiteX1475" fmla="*/ 17554823 w 43671952"/>
              <a:gd name="connsiteY1475" fmla="*/ 15197137 h 23902640"/>
              <a:gd name="connsiteX1476" fmla="*/ 17550059 w 43671952"/>
              <a:gd name="connsiteY1476" fmla="*/ 15204281 h 23902640"/>
              <a:gd name="connsiteX1477" fmla="*/ 17538151 w 43671952"/>
              <a:gd name="connsiteY1477" fmla="*/ 15225712 h 23902640"/>
              <a:gd name="connsiteX1478" fmla="*/ 17531007 w 43671952"/>
              <a:gd name="connsiteY1478" fmla="*/ 15228093 h 23902640"/>
              <a:gd name="connsiteX1479" fmla="*/ 17526247 w 43671952"/>
              <a:gd name="connsiteY1479" fmla="*/ 15235237 h 23902640"/>
              <a:gd name="connsiteX1480" fmla="*/ 17511959 w 43671952"/>
              <a:gd name="connsiteY1480" fmla="*/ 15240000 h 23902640"/>
              <a:gd name="connsiteX1481" fmla="*/ 17440521 w 43671952"/>
              <a:gd name="connsiteY1481" fmla="*/ 15237618 h 23902640"/>
              <a:gd name="connsiteX1482" fmla="*/ 17416707 w 43671952"/>
              <a:gd name="connsiteY1482" fmla="*/ 15230475 h 23902640"/>
              <a:gd name="connsiteX1483" fmla="*/ 17380989 w 43671952"/>
              <a:gd name="connsiteY1483" fmla="*/ 15218568 h 23902640"/>
              <a:gd name="connsiteX1484" fmla="*/ 17338127 w 43671952"/>
              <a:gd name="connsiteY1484" fmla="*/ 15204281 h 23902640"/>
              <a:gd name="connsiteX1485" fmla="*/ 17323839 w 43671952"/>
              <a:gd name="connsiteY1485" fmla="*/ 15199518 h 23902640"/>
              <a:gd name="connsiteX1486" fmla="*/ 17316697 w 43671952"/>
              <a:gd name="connsiteY1486" fmla="*/ 15197137 h 23902640"/>
              <a:gd name="connsiteX1487" fmla="*/ 17307171 w 43671952"/>
              <a:gd name="connsiteY1487" fmla="*/ 15182850 h 23902640"/>
              <a:gd name="connsiteX1488" fmla="*/ 17300027 w 43671952"/>
              <a:gd name="connsiteY1488" fmla="*/ 15178087 h 23902640"/>
              <a:gd name="connsiteX1489" fmla="*/ 17307171 w 43671952"/>
              <a:gd name="connsiteY1489" fmla="*/ 15180468 h 23902640"/>
              <a:gd name="connsiteX1490" fmla="*/ 17300027 w 43671952"/>
              <a:gd name="connsiteY1490" fmla="*/ 15144750 h 23902640"/>
              <a:gd name="connsiteX1491" fmla="*/ 17304791 w 43671952"/>
              <a:gd name="connsiteY1491" fmla="*/ 15137606 h 23902640"/>
              <a:gd name="connsiteX1492" fmla="*/ 17319077 w 43671952"/>
              <a:gd name="connsiteY1492" fmla="*/ 15132843 h 23902640"/>
              <a:gd name="connsiteX1493" fmla="*/ 17361939 w 43671952"/>
              <a:gd name="connsiteY1493" fmla="*/ 15135225 h 23902640"/>
              <a:gd name="connsiteX1494" fmla="*/ 17376227 w 43671952"/>
              <a:gd name="connsiteY1494" fmla="*/ 15137606 h 23902640"/>
              <a:gd name="connsiteX1495" fmla="*/ 17428615 w 43671952"/>
              <a:gd name="connsiteY1495" fmla="*/ 15142368 h 23902640"/>
              <a:gd name="connsiteX1496" fmla="*/ 17461951 w 43671952"/>
              <a:gd name="connsiteY1496" fmla="*/ 15139987 h 23902640"/>
              <a:gd name="connsiteX1497" fmla="*/ 17466715 w 43671952"/>
              <a:gd name="connsiteY1497" fmla="*/ 15125700 h 23902640"/>
              <a:gd name="connsiteX1498" fmla="*/ 17469095 w 43671952"/>
              <a:gd name="connsiteY1498" fmla="*/ 15118556 h 23902640"/>
              <a:gd name="connsiteX1499" fmla="*/ 17471477 w 43671952"/>
              <a:gd name="connsiteY1499" fmla="*/ 15085218 h 23902640"/>
              <a:gd name="connsiteX1500" fmla="*/ 17473859 w 43671952"/>
              <a:gd name="connsiteY1500" fmla="*/ 15078075 h 23902640"/>
              <a:gd name="connsiteX1501" fmla="*/ 17488147 w 43671952"/>
              <a:gd name="connsiteY1501" fmla="*/ 15068550 h 23902640"/>
              <a:gd name="connsiteX1502" fmla="*/ 17064285 w 43671952"/>
              <a:gd name="connsiteY1502" fmla="*/ 15063787 h 23902640"/>
              <a:gd name="connsiteX1503" fmla="*/ 17085715 w 43671952"/>
              <a:gd name="connsiteY1503" fmla="*/ 15068550 h 23902640"/>
              <a:gd name="connsiteX1504" fmla="*/ 17090479 w 43671952"/>
              <a:gd name="connsiteY1504" fmla="*/ 15075693 h 23902640"/>
              <a:gd name="connsiteX1505" fmla="*/ 17092859 w 43671952"/>
              <a:gd name="connsiteY1505" fmla="*/ 15082837 h 23902640"/>
              <a:gd name="connsiteX1506" fmla="*/ 17097623 w 43671952"/>
              <a:gd name="connsiteY1506" fmla="*/ 15089981 h 23902640"/>
              <a:gd name="connsiteX1507" fmla="*/ 17102385 w 43671952"/>
              <a:gd name="connsiteY1507" fmla="*/ 15104268 h 23902640"/>
              <a:gd name="connsiteX1508" fmla="*/ 17104767 w 43671952"/>
              <a:gd name="connsiteY1508" fmla="*/ 15111412 h 23902640"/>
              <a:gd name="connsiteX1509" fmla="*/ 17102385 w 43671952"/>
              <a:gd name="connsiteY1509" fmla="*/ 15142368 h 23902640"/>
              <a:gd name="connsiteX1510" fmla="*/ 17100003 w 43671952"/>
              <a:gd name="connsiteY1510" fmla="*/ 15149512 h 23902640"/>
              <a:gd name="connsiteX1511" fmla="*/ 17085715 w 43671952"/>
              <a:gd name="connsiteY1511" fmla="*/ 15159037 h 23902640"/>
              <a:gd name="connsiteX1512" fmla="*/ 17069047 w 43671952"/>
              <a:gd name="connsiteY1512" fmla="*/ 15163800 h 23902640"/>
              <a:gd name="connsiteX1513" fmla="*/ 17047615 w 43671952"/>
              <a:gd name="connsiteY1513" fmla="*/ 15147131 h 23902640"/>
              <a:gd name="connsiteX1514" fmla="*/ 17042855 w 43671952"/>
              <a:gd name="connsiteY1514" fmla="*/ 15139987 h 23902640"/>
              <a:gd name="connsiteX1515" fmla="*/ 17035711 w 43671952"/>
              <a:gd name="connsiteY1515" fmla="*/ 15118556 h 23902640"/>
              <a:gd name="connsiteX1516" fmla="*/ 17033327 w 43671952"/>
              <a:gd name="connsiteY1516" fmla="*/ 15111412 h 23902640"/>
              <a:gd name="connsiteX1517" fmla="*/ 17035711 w 43671952"/>
              <a:gd name="connsiteY1517" fmla="*/ 15089981 h 23902640"/>
              <a:gd name="connsiteX1518" fmla="*/ 17040473 w 43671952"/>
              <a:gd name="connsiteY1518" fmla="*/ 15082837 h 23902640"/>
              <a:gd name="connsiteX1519" fmla="*/ 17042855 w 43671952"/>
              <a:gd name="connsiteY1519" fmla="*/ 15075693 h 23902640"/>
              <a:gd name="connsiteX1520" fmla="*/ 17064285 w 43671952"/>
              <a:gd name="connsiteY1520" fmla="*/ 15063787 h 23902640"/>
              <a:gd name="connsiteX1521" fmla="*/ 8844133 w 43671952"/>
              <a:gd name="connsiteY1521" fmla="*/ 15026162 h 23902640"/>
              <a:gd name="connsiteX1522" fmla="*/ 8866991 w 43671952"/>
              <a:gd name="connsiteY1522" fmla="*/ 15049022 h 23902640"/>
              <a:gd name="connsiteX1523" fmla="*/ 8844133 w 43671952"/>
              <a:gd name="connsiteY1523" fmla="*/ 15071882 h 23902640"/>
              <a:gd name="connsiteX1524" fmla="*/ 8821273 w 43671952"/>
              <a:gd name="connsiteY1524" fmla="*/ 15049022 h 23902640"/>
              <a:gd name="connsiteX1525" fmla="*/ 8844133 w 43671952"/>
              <a:gd name="connsiteY1525" fmla="*/ 15026162 h 23902640"/>
              <a:gd name="connsiteX1526" fmla="*/ 20157975 w 43671952"/>
              <a:gd name="connsiteY1526" fmla="*/ 15002827 h 23902640"/>
              <a:gd name="connsiteX1527" fmla="*/ 20165595 w 43671952"/>
              <a:gd name="connsiteY1527" fmla="*/ 15025687 h 23902640"/>
              <a:gd name="connsiteX1528" fmla="*/ 20135115 w 43671952"/>
              <a:gd name="connsiteY1528" fmla="*/ 15071407 h 23902640"/>
              <a:gd name="connsiteX1529" fmla="*/ 20127495 w 43671952"/>
              <a:gd name="connsiteY1529" fmla="*/ 15094267 h 23902640"/>
              <a:gd name="connsiteX1530" fmla="*/ 20051295 w 43671952"/>
              <a:gd name="connsiteY1530" fmla="*/ 15109507 h 23902640"/>
              <a:gd name="connsiteX1531" fmla="*/ 20043675 w 43671952"/>
              <a:gd name="connsiteY1531" fmla="*/ 15063787 h 23902640"/>
              <a:gd name="connsiteX1532" fmla="*/ 20051295 w 43671952"/>
              <a:gd name="connsiteY1532" fmla="*/ 15040927 h 23902640"/>
              <a:gd name="connsiteX1533" fmla="*/ 20066535 w 43671952"/>
              <a:gd name="connsiteY1533" fmla="*/ 15018067 h 23902640"/>
              <a:gd name="connsiteX1534" fmla="*/ 20089395 w 43671952"/>
              <a:gd name="connsiteY1534" fmla="*/ 15010447 h 23902640"/>
              <a:gd name="connsiteX1535" fmla="*/ 20157975 w 43671952"/>
              <a:gd name="connsiteY1535" fmla="*/ 15002827 h 23902640"/>
              <a:gd name="connsiteX1536" fmla="*/ 22877045 w 43671952"/>
              <a:gd name="connsiteY1536" fmla="*/ 15000528 h 23902640"/>
              <a:gd name="connsiteX1537" fmla="*/ 22946707 w 43671952"/>
              <a:gd name="connsiteY1537" fmla="*/ 15018067 h 23902640"/>
              <a:gd name="connsiteX1538" fmla="*/ 22961943 w 43671952"/>
              <a:gd name="connsiteY1538" fmla="*/ 15063787 h 23902640"/>
              <a:gd name="connsiteX1539" fmla="*/ 22946707 w 43671952"/>
              <a:gd name="connsiteY1539" fmla="*/ 15094267 h 23902640"/>
              <a:gd name="connsiteX1540" fmla="*/ 22862883 w 43671952"/>
              <a:gd name="connsiteY1540" fmla="*/ 15056167 h 23902640"/>
              <a:gd name="connsiteX1541" fmla="*/ 22847647 w 43671952"/>
              <a:gd name="connsiteY1541" fmla="*/ 15033307 h 23902640"/>
              <a:gd name="connsiteX1542" fmla="*/ 22855263 w 43671952"/>
              <a:gd name="connsiteY1542" fmla="*/ 15002827 h 23902640"/>
              <a:gd name="connsiteX1543" fmla="*/ 22877045 w 43671952"/>
              <a:gd name="connsiteY1543" fmla="*/ 15000528 h 23902640"/>
              <a:gd name="connsiteX1544" fmla="*/ 31597727 w 43671952"/>
              <a:gd name="connsiteY1544" fmla="*/ 14990445 h 23902640"/>
              <a:gd name="connsiteX1545" fmla="*/ 31620587 w 43671952"/>
              <a:gd name="connsiteY1545" fmla="*/ 15013305 h 23902640"/>
              <a:gd name="connsiteX1546" fmla="*/ 31597727 w 43671952"/>
              <a:gd name="connsiteY1546" fmla="*/ 15036165 h 23902640"/>
              <a:gd name="connsiteX1547" fmla="*/ 31574867 w 43671952"/>
              <a:gd name="connsiteY1547" fmla="*/ 15013305 h 23902640"/>
              <a:gd name="connsiteX1548" fmla="*/ 31597727 w 43671952"/>
              <a:gd name="connsiteY1548" fmla="*/ 14990445 h 23902640"/>
              <a:gd name="connsiteX1549" fmla="*/ 31394527 w 43671952"/>
              <a:gd name="connsiteY1549" fmla="*/ 14958695 h 23902640"/>
              <a:gd name="connsiteX1550" fmla="*/ 31417387 w 43671952"/>
              <a:gd name="connsiteY1550" fmla="*/ 14981555 h 23902640"/>
              <a:gd name="connsiteX1551" fmla="*/ 31394527 w 43671952"/>
              <a:gd name="connsiteY1551" fmla="*/ 15004415 h 23902640"/>
              <a:gd name="connsiteX1552" fmla="*/ 31371667 w 43671952"/>
              <a:gd name="connsiteY1552" fmla="*/ 14981555 h 23902640"/>
              <a:gd name="connsiteX1553" fmla="*/ 31394527 w 43671952"/>
              <a:gd name="connsiteY1553" fmla="*/ 14958695 h 23902640"/>
              <a:gd name="connsiteX1554" fmla="*/ 25405467 w 43671952"/>
              <a:gd name="connsiteY1554" fmla="*/ 14921627 h 23902640"/>
              <a:gd name="connsiteX1555" fmla="*/ 25428327 w 43671952"/>
              <a:gd name="connsiteY1555" fmla="*/ 14944487 h 23902640"/>
              <a:gd name="connsiteX1556" fmla="*/ 25405467 w 43671952"/>
              <a:gd name="connsiteY1556" fmla="*/ 14967347 h 23902640"/>
              <a:gd name="connsiteX1557" fmla="*/ 25382607 w 43671952"/>
              <a:gd name="connsiteY1557" fmla="*/ 14944487 h 23902640"/>
              <a:gd name="connsiteX1558" fmla="*/ 25405467 w 43671952"/>
              <a:gd name="connsiteY1558" fmla="*/ 14921627 h 23902640"/>
              <a:gd name="connsiteX1559" fmla="*/ 1364511 w 43671952"/>
              <a:gd name="connsiteY1559" fmla="*/ 14911387 h 23902640"/>
              <a:gd name="connsiteX1560" fmla="*/ 1363502 w 43671952"/>
              <a:gd name="connsiteY1560" fmla="*/ 14912887 h 23902640"/>
              <a:gd name="connsiteX1561" fmla="*/ 1364021 w 43671952"/>
              <a:gd name="connsiteY1561" fmla="*/ 14911550 h 23902640"/>
              <a:gd name="connsiteX1562" fmla="*/ 19608839 w 43671952"/>
              <a:gd name="connsiteY1562" fmla="*/ 14902339 h 23902640"/>
              <a:gd name="connsiteX1563" fmla="*/ 19631703 w 43671952"/>
              <a:gd name="connsiteY1563" fmla="*/ 14925199 h 23902640"/>
              <a:gd name="connsiteX1564" fmla="*/ 19608839 w 43671952"/>
              <a:gd name="connsiteY1564" fmla="*/ 14948059 h 23902640"/>
              <a:gd name="connsiteX1565" fmla="*/ 19585979 w 43671952"/>
              <a:gd name="connsiteY1565" fmla="*/ 14925199 h 23902640"/>
              <a:gd name="connsiteX1566" fmla="*/ 19608839 w 43671952"/>
              <a:gd name="connsiteY1566" fmla="*/ 14902339 h 23902640"/>
              <a:gd name="connsiteX1567" fmla="*/ 19423103 w 43671952"/>
              <a:gd name="connsiteY1567" fmla="*/ 14869001 h 23902640"/>
              <a:gd name="connsiteX1568" fmla="*/ 19445963 w 43671952"/>
              <a:gd name="connsiteY1568" fmla="*/ 14891861 h 23902640"/>
              <a:gd name="connsiteX1569" fmla="*/ 19423103 w 43671952"/>
              <a:gd name="connsiteY1569" fmla="*/ 14914721 h 23902640"/>
              <a:gd name="connsiteX1570" fmla="*/ 19400243 w 43671952"/>
              <a:gd name="connsiteY1570" fmla="*/ 14891861 h 23902640"/>
              <a:gd name="connsiteX1571" fmla="*/ 19423103 w 43671952"/>
              <a:gd name="connsiteY1571" fmla="*/ 14869001 h 23902640"/>
              <a:gd name="connsiteX1572" fmla="*/ 19763623 w 43671952"/>
              <a:gd name="connsiteY1572" fmla="*/ 14852333 h 23902640"/>
              <a:gd name="connsiteX1573" fmla="*/ 19786483 w 43671952"/>
              <a:gd name="connsiteY1573" fmla="*/ 14875193 h 23902640"/>
              <a:gd name="connsiteX1574" fmla="*/ 19763623 w 43671952"/>
              <a:gd name="connsiteY1574" fmla="*/ 14898053 h 23902640"/>
              <a:gd name="connsiteX1575" fmla="*/ 19740763 w 43671952"/>
              <a:gd name="connsiteY1575" fmla="*/ 14875193 h 23902640"/>
              <a:gd name="connsiteX1576" fmla="*/ 19763623 w 43671952"/>
              <a:gd name="connsiteY1576" fmla="*/ 14852333 h 23902640"/>
              <a:gd name="connsiteX1577" fmla="*/ 16838067 w 43671952"/>
              <a:gd name="connsiteY1577" fmla="*/ 14847093 h 23902640"/>
              <a:gd name="connsiteX1578" fmla="*/ 16861879 w 43671952"/>
              <a:gd name="connsiteY1578" fmla="*/ 14849475 h 23902640"/>
              <a:gd name="connsiteX1579" fmla="*/ 16876167 w 43671952"/>
              <a:gd name="connsiteY1579" fmla="*/ 14854237 h 23902640"/>
              <a:gd name="connsiteX1580" fmla="*/ 16883311 w 43671952"/>
              <a:gd name="connsiteY1580" fmla="*/ 14856618 h 23902640"/>
              <a:gd name="connsiteX1581" fmla="*/ 16888075 w 43671952"/>
              <a:gd name="connsiteY1581" fmla="*/ 14863762 h 23902640"/>
              <a:gd name="connsiteX1582" fmla="*/ 16895217 w 43671952"/>
              <a:gd name="connsiteY1582" fmla="*/ 14866143 h 23902640"/>
              <a:gd name="connsiteX1583" fmla="*/ 16904743 w 43671952"/>
              <a:gd name="connsiteY1583" fmla="*/ 14880431 h 23902640"/>
              <a:gd name="connsiteX1584" fmla="*/ 16909505 w 43671952"/>
              <a:gd name="connsiteY1584" fmla="*/ 14887575 h 23902640"/>
              <a:gd name="connsiteX1585" fmla="*/ 16909505 w 43671952"/>
              <a:gd name="connsiteY1585" fmla="*/ 14916150 h 23902640"/>
              <a:gd name="connsiteX1586" fmla="*/ 16880931 w 43671952"/>
              <a:gd name="connsiteY1586" fmla="*/ 14930437 h 23902640"/>
              <a:gd name="connsiteX1587" fmla="*/ 16873787 w 43671952"/>
              <a:gd name="connsiteY1587" fmla="*/ 14932818 h 23902640"/>
              <a:gd name="connsiteX1588" fmla="*/ 16861879 w 43671952"/>
              <a:gd name="connsiteY1588" fmla="*/ 14935200 h 23902640"/>
              <a:gd name="connsiteX1589" fmla="*/ 16854735 w 43671952"/>
              <a:gd name="connsiteY1589" fmla="*/ 14935200 h 23902640"/>
              <a:gd name="connsiteX1590" fmla="*/ 16816635 w 43671952"/>
              <a:gd name="connsiteY1590" fmla="*/ 14939962 h 23902640"/>
              <a:gd name="connsiteX1591" fmla="*/ 16809491 w 43671952"/>
              <a:gd name="connsiteY1591" fmla="*/ 14942343 h 23902640"/>
              <a:gd name="connsiteX1592" fmla="*/ 16788059 w 43671952"/>
              <a:gd name="connsiteY1592" fmla="*/ 14939962 h 23902640"/>
              <a:gd name="connsiteX1593" fmla="*/ 16780917 w 43671952"/>
              <a:gd name="connsiteY1593" fmla="*/ 14937581 h 23902640"/>
              <a:gd name="connsiteX1594" fmla="*/ 16776156 w 43671952"/>
              <a:gd name="connsiteY1594" fmla="*/ 14923293 h 23902640"/>
              <a:gd name="connsiteX1595" fmla="*/ 16773777 w 43671952"/>
              <a:gd name="connsiteY1595" fmla="*/ 14916150 h 23902640"/>
              <a:gd name="connsiteX1596" fmla="*/ 16776156 w 43671952"/>
              <a:gd name="connsiteY1596" fmla="*/ 14894718 h 23902640"/>
              <a:gd name="connsiteX1597" fmla="*/ 16780917 w 43671952"/>
              <a:gd name="connsiteY1597" fmla="*/ 14880431 h 23902640"/>
              <a:gd name="connsiteX1598" fmla="*/ 16788059 w 43671952"/>
              <a:gd name="connsiteY1598" fmla="*/ 14878050 h 23902640"/>
              <a:gd name="connsiteX1599" fmla="*/ 16816635 w 43671952"/>
              <a:gd name="connsiteY1599" fmla="*/ 14859000 h 23902640"/>
              <a:gd name="connsiteX1600" fmla="*/ 16830923 w 43671952"/>
              <a:gd name="connsiteY1600" fmla="*/ 14849475 h 23902640"/>
              <a:gd name="connsiteX1601" fmla="*/ 11727722 w 43671952"/>
              <a:gd name="connsiteY1601" fmla="*/ 14847093 h 23902640"/>
              <a:gd name="connsiteX1602" fmla="*/ 11734863 w 43671952"/>
              <a:gd name="connsiteY1602" fmla="*/ 14849475 h 23902640"/>
              <a:gd name="connsiteX1603" fmla="*/ 11742007 w 43671952"/>
              <a:gd name="connsiteY1603" fmla="*/ 14863762 h 23902640"/>
              <a:gd name="connsiteX1604" fmla="*/ 11739626 w 43671952"/>
              <a:gd name="connsiteY1604" fmla="*/ 14885193 h 23902640"/>
              <a:gd name="connsiteX1605" fmla="*/ 11720578 w 43671952"/>
              <a:gd name="connsiteY1605" fmla="*/ 14906625 h 23902640"/>
              <a:gd name="connsiteX1606" fmla="*/ 11711053 w 43671952"/>
              <a:gd name="connsiteY1606" fmla="*/ 14911387 h 23902640"/>
              <a:gd name="connsiteX1607" fmla="*/ 11684857 w 43671952"/>
              <a:gd name="connsiteY1607" fmla="*/ 14904243 h 23902640"/>
              <a:gd name="connsiteX1608" fmla="*/ 11682478 w 43671952"/>
              <a:gd name="connsiteY1608" fmla="*/ 14897100 h 23902640"/>
              <a:gd name="connsiteX1609" fmla="*/ 11687240 w 43671952"/>
              <a:gd name="connsiteY1609" fmla="*/ 14873287 h 23902640"/>
              <a:gd name="connsiteX1610" fmla="*/ 11692001 w 43671952"/>
              <a:gd name="connsiteY1610" fmla="*/ 14866143 h 23902640"/>
              <a:gd name="connsiteX1611" fmla="*/ 11699146 w 43671952"/>
              <a:gd name="connsiteY1611" fmla="*/ 14863762 h 23902640"/>
              <a:gd name="connsiteX1612" fmla="*/ 11713434 w 43671952"/>
              <a:gd name="connsiteY1612" fmla="*/ 14851856 h 23902640"/>
              <a:gd name="connsiteX1613" fmla="*/ 11727722 w 43671952"/>
              <a:gd name="connsiteY1613" fmla="*/ 14847093 h 23902640"/>
              <a:gd name="connsiteX1614" fmla="*/ 1300217 w 43671952"/>
              <a:gd name="connsiteY1614" fmla="*/ 14847093 h 23902640"/>
              <a:gd name="connsiteX1615" fmla="*/ 1333563 w 43671952"/>
              <a:gd name="connsiteY1615" fmla="*/ 14851856 h 23902640"/>
              <a:gd name="connsiteX1616" fmla="*/ 1347844 w 43671952"/>
              <a:gd name="connsiteY1616" fmla="*/ 14856618 h 23902640"/>
              <a:gd name="connsiteX1617" fmla="*/ 1366898 w 43671952"/>
              <a:gd name="connsiteY1617" fmla="*/ 14880431 h 23902640"/>
              <a:gd name="connsiteX1618" fmla="*/ 1369272 w 43671952"/>
              <a:gd name="connsiteY1618" fmla="*/ 14887575 h 23902640"/>
              <a:gd name="connsiteX1619" fmla="*/ 1371658 w 43671952"/>
              <a:gd name="connsiteY1619" fmla="*/ 14894718 h 23902640"/>
              <a:gd name="connsiteX1620" fmla="*/ 1366898 w 43671952"/>
              <a:gd name="connsiteY1620" fmla="*/ 14904243 h 23902640"/>
              <a:gd name="connsiteX1621" fmla="*/ 1364021 w 43671952"/>
              <a:gd name="connsiteY1621" fmla="*/ 14911550 h 23902640"/>
              <a:gd name="connsiteX1622" fmla="*/ 1343083 w 43671952"/>
              <a:gd name="connsiteY1622" fmla="*/ 14918531 h 23902640"/>
              <a:gd name="connsiteX1623" fmla="*/ 1319269 w 43671952"/>
              <a:gd name="connsiteY1623" fmla="*/ 14916150 h 23902640"/>
              <a:gd name="connsiteX1624" fmla="*/ 1309748 w 43671952"/>
              <a:gd name="connsiteY1624" fmla="*/ 14901862 h 23902640"/>
              <a:gd name="connsiteX1625" fmla="*/ 1304976 w 43671952"/>
              <a:gd name="connsiteY1625" fmla="*/ 14887575 h 23902640"/>
              <a:gd name="connsiteX1626" fmla="*/ 1302601 w 43671952"/>
              <a:gd name="connsiteY1626" fmla="*/ 14880431 h 23902640"/>
              <a:gd name="connsiteX1627" fmla="*/ 1297841 w 43671952"/>
              <a:gd name="connsiteY1627" fmla="*/ 14873287 h 23902640"/>
              <a:gd name="connsiteX1628" fmla="*/ 1300217 w 43671952"/>
              <a:gd name="connsiteY1628" fmla="*/ 14847093 h 23902640"/>
              <a:gd name="connsiteX1629" fmla="*/ 31347759 w 43671952"/>
              <a:gd name="connsiteY1629" fmla="*/ 14823079 h 23902640"/>
              <a:gd name="connsiteX1630" fmla="*/ 31369187 w 43671952"/>
              <a:gd name="connsiteY1630" fmla="*/ 14825461 h 23902640"/>
              <a:gd name="connsiteX1631" fmla="*/ 31383475 w 43671952"/>
              <a:gd name="connsiteY1631" fmla="*/ 14830223 h 23902640"/>
              <a:gd name="connsiteX1632" fmla="*/ 31390619 w 43671952"/>
              <a:gd name="connsiteY1632" fmla="*/ 14832604 h 23902640"/>
              <a:gd name="connsiteX1633" fmla="*/ 31397763 w 43671952"/>
              <a:gd name="connsiteY1633" fmla="*/ 14837367 h 23902640"/>
              <a:gd name="connsiteX1634" fmla="*/ 31400143 w 43671952"/>
              <a:gd name="connsiteY1634" fmla="*/ 14844511 h 23902640"/>
              <a:gd name="connsiteX1635" fmla="*/ 31392999 w 43671952"/>
              <a:gd name="connsiteY1635" fmla="*/ 14875467 h 23902640"/>
              <a:gd name="connsiteX1636" fmla="*/ 31385859 w 43671952"/>
              <a:gd name="connsiteY1636" fmla="*/ 14877848 h 23902640"/>
              <a:gd name="connsiteX1637" fmla="*/ 31371571 w 43671952"/>
              <a:gd name="connsiteY1637" fmla="*/ 14884992 h 23902640"/>
              <a:gd name="connsiteX1638" fmla="*/ 31359663 w 43671952"/>
              <a:gd name="connsiteY1638" fmla="*/ 14884992 h 23902640"/>
              <a:gd name="connsiteX1639" fmla="*/ 31340615 w 43671952"/>
              <a:gd name="connsiteY1639" fmla="*/ 14877848 h 23902640"/>
              <a:gd name="connsiteX1640" fmla="*/ 31335851 w 43671952"/>
              <a:gd name="connsiteY1640" fmla="*/ 14870704 h 23902640"/>
              <a:gd name="connsiteX1641" fmla="*/ 31331087 w 43671952"/>
              <a:gd name="connsiteY1641" fmla="*/ 14851654 h 23902640"/>
              <a:gd name="connsiteX1642" fmla="*/ 31333471 w 43671952"/>
              <a:gd name="connsiteY1642" fmla="*/ 14827842 h 23902640"/>
              <a:gd name="connsiteX1643" fmla="*/ 31347759 w 43671952"/>
              <a:gd name="connsiteY1643" fmla="*/ 14823079 h 23902640"/>
              <a:gd name="connsiteX1644" fmla="*/ 25384035 w 43671952"/>
              <a:gd name="connsiteY1644" fmla="*/ 14793039 h 23902640"/>
              <a:gd name="connsiteX1645" fmla="*/ 25406895 w 43671952"/>
              <a:gd name="connsiteY1645" fmla="*/ 14815899 h 23902640"/>
              <a:gd name="connsiteX1646" fmla="*/ 25384035 w 43671952"/>
              <a:gd name="connsiteY1646" fmla="*/ 14838759 h 23902640"/>
              <a:gd name="connsiteX1647" fmla="*/ 25361175 w 43671952"/>
              <a:gd name="connsiteY1647" fmla="*/ 14815899 h 23902640"/>
              <a:gd name="connsiteX1648" fmla="*/ 25384035 w 43671952"/>
              <a:gd name="connsiteY1648" fmla="*/ 14793039 h 23902640"/>
              <a:gd name="connsiteX1649" fmla="*/ 19668371 w 43671952"/>
              <a:gd name="connsiteY1649" fmla="*/ 14790420 h 23902640"/>
              <a:gd name="connsiteX1650" fmla="*/ 19691235 w 43671952"/>
              <a:gd name="connsiteY1650" fmla="*/ 14813280 h 23902640"/>
              <a:gd name="connsiteX1651" fmla="*/ 19668371 w 43671952"/>
              <a:gd name="connsiteY1651" fmla="*/ 14836140 h 23902640"/>
              <a:gd name="connsiteX1652" fmla="*/ 19645511 w 43671952"/>
              <a:gd name="connsiteY1652" fmla="*/ 14813280 h 23902640"/>
              <a:gd name="connsiteX1653" fmla="*/ 19668371 w 43671952"/>
              <a:gd name="connsiteY1653" fmla="*/ 14790420 h 23902640"/>
              <a:gd name="connsiteX1654" fmla="*/ 9277519 w 43671952"/>
              <a:gd name="connsiteY1654" fmla="*/ 14754700 h 23902640"/>
              <a:gd name="connsiteX1655" fmla="*/ 9300379 w 43671952"/>
              <a:gd name="connsiteY1655" fmla="*/ 14777560 h 23902640"/>
              <a:gd name="connsiteX1656" fmla="*/ 9277519 w 43671952"/>
              <a:gd name="connsiteY1656" fmla="*/ 14800420 h 23902640"/>
              <a:gd name="connsiteX1657" fmla="*/ 9254659 w 43671952"/>
              <a:gd name="connsiteY1657" fmla="*/ 14777560 h 23902640"/>
              <a:gd name="connsiteX1658" fmla="*/ 9277519 w 43671952"/>
              <a:gd name="connsiteY1658" fmla="*/ 14754700 h 23902640"/>
              <a:gd name="connsiteX1659" fmla="*/ 15838447 w 43671952"/>
              <a:gd name="connsiteY1659" fmla="*/ 14722411 h 23902640"/>
              <a:gd name="connsiteX1660" fmla="*/ 15933543 w 43671952"/>
              <a:gd name="connsiteY1660" fmla="*/ 14773617 h 23902640"/>
              <a:gd name="connsiteX1661" fmla="*/ 16087165 w 43671952"/>
              <a:gd name="connsiteY1661" fmla="*/ 14751672 h 23902640"/>
              <a:gd name="connsiteX1662" fmla="*/ 16138370 w 43671952"/>
              <a:gd name="connsiteY1662" fmla="*/ 14846769 h 23902640"/>
              <a:gd name="connsiteX1663" fmla="*/ 16379771 w 43671952"/>
              <a:gd name="connsiteY1663" fmla="*/ 14868716 h 23902640"/>
              <a:gd name="connsiteX1664" fmla="*/ 16467553 w 43671952"/>
              <a:gd name="connsiteY1664" fmla="*/ 14788248 h 23902640"/>
              <a:gd name="connsiteX1665" fmla="*/ 16584598 w 43671952"/>
              <a:gd name="connsiteY1665" fmla="*/ 14810193 h 23902640"/>
              <a:gd name="connsiteX1666" fmla="*/ 16752843 w 43671952"/>
              <a:gd name="connsiteY1666" fmla="*/ 14956497 h 23902640"/>
              <a:gd name="connsiteX1667" fmla="*/ 16825995 w 43671952"/>
              <a:gd name="connsiteY1667" fmla="*/ 15022334 h 23902640"/>
              <a:gd name="connsiteX1668" fmla="*/ 16884517 w 43671952"/>
              <a:gd name="connsiteY1668" fmla="*/ 15029648 h 23902640"/>
              <a:gd name="connsiteX1669" fmla="*/ 16972299 w 43671952"/>
              <a:gd name="connsiteY1669" fmla="*/ 15088171 h 23902640"/>
              <a:gd name="connsiteX1670" fmla="*/ 16957671 w 43671952"/>
              <a:gd name="connsiteY1670" fmla="*/ 15161323 h 23902640"/>
              <a:gd name="connsiteX1671" fmla="*/ 16738215 w 43671952"/>
              <a:gd name="connsiteY1671" fmla="*/ 15095486 h 23902640"/>
              <a:gd name="connsiteX1672" fmla="*/ 16643116 w 43671952"/>
              <a:gd name="connsiteY1672" fmla="*/ 15132062 h 23902640"/>
              <a:gd name="connsiteX1673" fmla="*/ 16540707 w 43671952"/>
              <a:gd name="connsiteY1673" fmla="*/ 15066225 h 23902640"/>
              <a:gd name="connsiteX1674" fmla="*/ 16409033 w 43671952"/>
              <a:gd name="connsiteY1674" fmla="*/ 15088171 h 23902640"/>
              <a:gd name="connsiteX1675" fmla="*/ 16277358 w 43671952"/>
              <a:gd name="connsiteY1675" fmla="*/ 15000389 h 23902640"/>
              <a:gd name="connsiteX1676" fmla="*/ 16057900 w 43671952"/>
              <a:gd name="connsiteY1676" fmla="*/ 15029648 h 23902640"/>
              <a:gd name="connsiteX1677" fmla="*/ 15896967 w 43671952"/>
              <a:gd name="connsiteY1677" fmla="*/ 14956497 h 23902640"/>
              <a:gd name="connsiteX1678" fmla="*/ 15860393 w 43671952"/>
              <a:gd name="connsiteY1678" fmla="*/ 14876030 h 23902640"/>
              <a:gd name="connsiteX1679" fmla="*/ 15787238 w 43671952"/>
              <a:gd name="connsiteY1679" fmla="*/ 14883345 h 23902640"/>
              <a:gd name="connsiteX1680" fmla="*/ 15728719 w 43671952"/>
              <a:gd name="connsiteY1680" fmla="*/ 14846769 h 23902640"/>
              <a:gd name="connsiteX1681" fmla="*/ 9396581 w 43671952"/>
              <a:gd name="connsiteY1681" fmla="*/ 14707075 h 23902640"/>
              <a:gd name="connsiteX1682" fmla="*/ 9419441 w 43671952"/>
              <a:gd name="connsiteY1682" fmla="*/ 14729935 h 23902640"/>
              <a:gd name="connsiteX1683" fmla="*/ 9396581 w 43671952"/>
              <a:gd name="connsiteY1683" fmla="*/ 14752795 h 23902640"/>
              <a:gd name="connsiteX1684" fmla="*/ 9373721 w 43671952"/>
              <a:gd name="connsiteY1684" fmla="*/ 14729935 h 23902640"/>
              <a:gd name="connsiteX1685" fmla="*/ 9396581 w 43671952"/>
              <a:gd name="connsiteY1685" fmla="*/ 14707075 h 23902640"/>
              <a:gd name="connsiteX1686" fmla="*/ 22334215 w 43671952"/>
              <a:gd name="connsiteY1686" fmla="*/ 14651281 h 23902640"/>
              <a:gd name="connsiteX1687" fmla="*/ 22367587 w 43671952"/>
              <a:gd name="connsiteY1687" fmla="*/ 14667547 h 23902640"/>
              <a:gd name="connsiteX1688" fmla="*/ 22382827 w 43671952"/>
              <a:gd name="connsiteY1688" fmla="*/ 14690407 h 23902640"/>
              <a:gd name="connsiteX1689" fmla="*/ 22413307 w 43671952"/>
              <a:gd name="connsiteY1689" fmla="*/ 14728507 h 23902640"/>
              <a:gd name="connsiteX1690" fmla="*/ 22420923 w 43671952"/>
              <a:gd name="connsiteY1690" fmla="*/ 14766607 h 23902640"/>
              <a:gd name="connsiteX1691" fmla="*/ 22329483 w 43671952"/>
              <a:gd name="connsiteY1691" fmla="*/ 14736127 h 23902640"/>
              <a:gd name="connsiteX1692" fmla="*/ 22314247 w 43671952"/>
              <a:gd name="connsiteY1692" fmla="*/ 14690407 h 23902640"/>
              <a:gd name="connsiteX1693" fmla="*/ 22321867 w 43671952"/>
              <a:gd name="connsiteY1693" fmla="*/ 14659927 h 23902640"/>
              <a:gd name="connsiteX1694" fmla="*/ 22334215 w 43671952"/>
              <a:gd name="connsiteY1694" fmla="*/ 14651281 h 23902640"/>
              <a:gd name="connsiteX1695" fmla="*/ 23686211 w 43671952"/>
              <a:gd name="connsiteY1695" fmla="*/ 14609684 h 23902640"/>
              <a:gd name="connsiteX1696" fmla="*/ 23709067 w 43671952"/>
              <a:gd name="connsiteY1696" fmla="*/ 14632544 h 23902640"/>
              <a:gd name="connsiteX1697" fmla="*/ 23686211 w 43671952"/>
              <a:gd name="connsiteY1697" fmla="*/ 14655404 h 23902640"/>
              <a:gd name="connsiteX1698" fmla="*/ 23663347 w 43671952"/>
              <a:gd name="connsiteY1698" fmla="*/ 14632544 h 23902640"/>
              <a:gd name="connsiteX1699" fmla="*/ 23686211 w 43671952"/>
              <a:gd name="connsiteY1699" fmla="*/ 14609684 h 23902640"/>
              <a:gd name="connsiteX1700" fmla="*/ 11489595 w 43671952"/>
              <a:gd name="connsiteY1700" fmla="*/ 14604206 h 23902640"/>
              <a:gd name="connsiteX1701" fmla="*/ 11503884 w 43671952"/>
              <a:gd name="connsiteY1701" fmla="*/ 14620875 h 23902640"/>
              <a:gd name="connsiteX1702" fmla="*/ 11506263 w 43671952"/>
              <a:gd name="connsiteY1702" fmla="*/ 14628018 h 23902640"/>
              <a:gd name="connsiteX1703" fmla="*/ 11491979 w 43671952"/>
              <a:gd name="connsiteY1703" fmla="*/ 14656593 h 23902640"/>
              <a:gd name="connsiteX1704" fmla="*/ 11484835 w 43671952"/>
              <a:gd name="connsiteY1704" fmla="*/ 14654212 h 23902640"/>
              <a:gd name="connsiteX1705" fmla="*/ 11482451 w 43671952"/>
              <a:gd name="connsiteY1705" fmla="*/ 14656593 h 23902640"/>
              <a:gd name="connsiteX1706" fmla="*/ 11475310 w 43671952"/>
              <a:gd name="connsiteY1706" fmla="*/ 14637543 h 23902640"/>
              <a:gd name="connsiteX1707" fmla="*/ 11472927 w 43671952"/>
              <a:gd name="connsiteY1707" fmla="*/ 14630400 h 23902640"/>
              <a:gd name="connsiteX1708" fmla="*/ 11482451 w 43671952"/>
              <a:gd name="connsiteY1708" fmla="*/ 14608968 h 23902640"/>
              <a:gd name="connsiteX1709" fmla="*/ 11489595 w 43671952"/>
              <a:gd name="connsiteY1709" fmla="*/ 14604206 h 23902640"/>
              <a:gd name="connsiteX1710" fmla="*/ 9415633 w 43671952"/>
              <a:gd name="connsiteY1710" fmla="*/ 14573725 h 23902640"/>
              <a:gd name="connsiteX1711" fmla="*/ 9438493 w 43671952"/>
              <a:gd name="connsiteY1711" fmla="*/ 14596585 h 23902640"/>
              <a:gd name="connsiteX1712" fmla="*/ 9415633 w 43671952"/>
              <a:gd name="connsiteY1712" fmla="*/ 14619445 h 23902640"/>
              <a:gd name="connsiteX1713" fmla="*/ 9392773 w 43671952"/>
              <a:gd name="connsiteY1713" fmla="*/ 14596585 h 23902640"/>
              <a:gd name="connsiteX1714" fmla="*/ 9415633 w 43671952"/>
              <a:gd name="connsiteY1714" fmla="*/ 14573725 h 23902640"/>
              <a:gd name="connsiteX1715" fmla="*/ 11632472 w 43671952"/>
              <a:gd name="connsiteY1715" fmla="*/ 14528006 h 23902640"/>
              <a:gd name="connsiteX1716" fmla="*/ 11661047 w 43671952"/>
              <a:gd name="connsiteY1716" fmla="*/ 14530387 h 23902640"/>
              <a:gd name="connsiteX1717" fmla="*/ 11668189 w 43671952"/>
              <a:gd name="connsiteY1717" fmla="*/ 14532768 h 23902640"/>
              <a:gd name="connsiteX1718" fmla="*/ 11672954 w 43671952"/>
              <a:gd name="connsiteY1718" fmla="*/ 14539912 h 23902640"/>
              <a:gd name="connsiteX1719" fmla="*/ 11670574 w 43671952"/>
              <a:gd name="connsiteY1719" fmla="*/ 14585156 h 23902640"/>
              <a:gd name="connsiteX1720" fmla="*/ 11663429 w 43671952"/>
              <a:gd name="connsiteY1720" fmla="*/ 14592300 h 23902640"/>
              <a:gd name="connsiteX1721" fmla="*/ 11646761 w 43671952"/>
              <a:gd name="connsiteY1721" fmla="*/ 14587537 h 23902640"/>
              <a:gd name="connsiteX1722" fmla="*/ 11627709 w 43671952"/>
              <a:gd name="connsiteY1722" fmla="*/ 14580393 h 23902640"/>
              <a:gd name="connsiteX1723" fmla="*/ 11620567 w 43671952"/>
              <a:gd name="connsiteY1723" fmla="*/ 14578012 h 23902640"/>
              <a:gd name="connsiteX1724" fmla="*/ 11613423 w 43671952"/>
              <a:gd name="connsiteY1724" fmla="*/ 14563725 h 23902640"/>
              <a:gd name="connsiteX1725" fmla="*/ 11615804 w 43671952"/>
              <a:gd name="connsiteY1725" fmla="*/ 14544675 h 23902640"/>
              <a:gd name="connsiteX1726" fmla="*/ 11618183 w 43671952"/>
              <a:gd name="connsiteY1726" fmla="*/ 14537531 h 23902640"/>
              <a:gd name="connsiteX1727" fmla="*/ 11632472 w 43671952"/>
              <a:gd name="connsiteY1727" fmla="*/ 14528006 h 23902640"/>
              <a:gd name="connsiteX1728" fmla="*/ 21986763 w 43671952"/>
              <a:gd name="connsiteY1728" fmla="*/ 14484667 h 23902640"/>
              <a:gd name="connsiteX1729" fmla="*/ 21994379 w 43671952"/>
              <a:gd name="connsiteY1729" fmla="*/ 14507527 h 23902640"/>
              <a:gd name="connsiteX1730" fmla="*/ 21979143 w 43671952"/>
              <a:gd name="connsiteY1730" fmla="*/ 14553247 h 23902640"/>
              <a:gd name="connsiteX1731" fmla="*/ 21971519 w 43671952"/>
              <a:gd name="connsiteY1731" fmla="*/ 14576107 h 23902640"/>
              <a:gd name="connsiteX1732" fmla="*/ 21963903 w 43671952"/>
              <a:gd name="connsiteY1732" fmla="*/ 14598967 h 23902640"/>
              <a:gd name="connsiteX1733" fmla="*/ 21956283 w 43671952"/>
              <a:gd name="connsiteY1733" fmla="*/ 14621827 h 23902640"/>
              <a:gd name="connsiteX1734" fmla="*/ 21948659 w 43671952"/>
              <a:gd name="connsiteY1734" fmla="*/ 14659927 h 23902640"/>
              <a:gd name="connsiteX1735" fmla="*/ 21941043 w 43671952"/>
              <a:gd name="connsiteY1735" fmla="*/ 14682787 h 23902640"/>
              <a:gd name="connsiteX1736" fmla="*/ 21895323 w 43671952"/>
              <a:gd name="connsiteY1736" fmla="*/ 14713267 h 23902640"/>
              <a:gd name="connsiteX1737" fmla="*/ 21826755 w 43671952"/>
              <a:gd name="connsiteY1737" fmla="*/ 14743747 h 23902640"/>
              <a:gd name="connsiteX1738" fmla="*/ 21803895 w 43671952"/>
              <a:gd name="connsiteY1738" fmla="*/ 14751367 h 23902640"/>
              <a:gd name="connsiteX1739" fmla="*/ 21781039 w 43671952"/>
              <a:gd name="connsiteY1739" fmla="*/ 14751367 h 23902640"/>
              <a:gd name="connsiteX1740" fmla="*/ 21704837 w 43671952"/>
              <a:gd name="connsiteY1740" fmla="*/ 14743747 h 23902640"/>
              <a:gd name="connsiteX1741" fmla="*/ 21636257 w 43671952"/>
              <a:gd name="connsiteY1741" fmla="*/ 14720887 h 23902640"/>
              <a:gd name="connsiteX1742" fmla="*/ 21613397 w 43671952"/>
              <a:gd name="connsiteY1742" fmla="*/ 14713267 h 23902640"/>
              <a:gd name="connsiteX1743" fmla="*/ 21567677 w 43671952"/>
              <a:gd name="connsiteY1743" fmla="*/ 14705647 h 23902640"/>
              <a:gd name="connsiteX1744" fmla="*/ 21544817 w 43671952"/>
              <a:gd name="connsiteY1744" fmla="*/ 14690407 h 23902640"/>
              <a:gd name="connsiteX1745" fmla="*/ 21529579 w 43671952"/>
              <a:gd name="connsiteY1745" fmla="*/ 14644687 h 23902640"/>
              <a:gd name="connsiteX1746" fmla="*/ 21552439 w 43671952"/>
              <a:gd name="connsiteY1746" fmla="*/ 14629447 h 23902640"/>
              <a:gd name="connsiteX1747" fmla="*/ 21598159 w 43671952"/>
              <a:gd name="connsiteY1747" fmla="*/ 14614207 h 23902640"/>
              <a:gd name="connsiteX1748" fmla="*/ 21628635 w 43671952"/>
              <a:gd name="connsiteY1748" fmla="*/ 14621827 h 23902640"/>
              <a:gd name="connsiteX1749" fmla="*/ 21697219 w 43671952"/>
              <a:gd name="connsiteY1749" fmla="*/ 14644687 h 23902640"/>
              <a:gd name="connsiteX1750" fmla="*/ 21720079 w 43671952"/>
              <a:gd name="connsiteY1750" fmla="*/ 14652307 h 23902640"/>
              <a:gd name="connsiteX1751" fmla="*/ 21742939 w 43671952"/>
              <a:gd name="connsiteY1751" fmla="*/ 14659927 h 23902640"/>
              <a:gd name="connsiteX1752" fmla="*/ 21834379 w 43671952"/>
              <a:gd name="connsiteY1752" fmla="*/ 14652307 h 23902640"/>
              <a:gd name="connsiteX1753" fmla="*/ 21849599 w 43671952"/>
              <a:gd name="connsiteY1753" fmla="*/ 14629447 h 23902640"/>
              <a:gd name="connsiteX1754" fmla="*/ 21872463 w 43671952"/>
              <a:gd name="connsiteY1754" fmla="*/ 14606587 h 23902640"/>
              <a:gd name="connsiteX1755" fmla="*/ 21902939 w 43671952"/>
              <a:gd name="connsiteY1755" fmla="*/ 14568487 h 23902640"/>
              <a:gd name="connsiteX1756" fmla="*/ 21933423 w 43671952"/>
              <a:gd name="connsiteY1756" fmla="*/ 14538007 h 23902640"/>
              <a:gd name="connsiteX1757" fmla="*/ 21941043 w 43671952"/>
              <a:gd name="connsiteY1757" fmla="*/ 14515147 h 23902640"/>
              <a:gd name="connsiteX1758" fmla="*/ 21986763 w 43671952"/>
              <a:gd name="connsiteY1758" fmla="*/ 14484667 h 23902640"/>
              <a:gd name="connsiteX1759" fmla="*/ 26514551 w 43671952"/>
              <a:gd name="connsiteY1759" fmla="*/ 14461807 h 23902640"/>
              <a:gd name="connsiteX1760" fmla="*/ 26537411 w 43671952"/>
              <a:gd name="connsiteY1760" fmla="*/ 14484667 h 23902640"/>
              <a:gd name="connsiteX1761" fmla="*/ 26514551 w 43671952"/>
              <a:gd name="connsiteY1761" fmla="*/ 14507527 h 23902640"/>
              <a:gd name="connsiteX1762" fmla="*/ 26491691 w 43671952"/>
              <a:gd name="connsiteY1762" fmla="*/ 14484667 h 23902640"/>
              <a:gd name="connsiteX1763" fmla="*/ 26514551 w 43671952"/>
              <a:gd name="connsiteY1763" fmla="*/ 14461807 h 23902640"/>
              <a:gd name="connsiteX1764" fmla="*/ 24335327 w 43671952"/>
              <a:gd name="connsiteY1764" fmla="*/ 14406562 h 23902640"/>
              <a:gd name="connsiteX1765" fmla="*/ 24358187 w 43671952"/>
              <a:gd name="connsiteY1765" fmla="*/ 14429422 h 23902640"/>
              <a:gd name="connsiteX1766" fmla="*/ 24335327 w 43671952"/>
              <a:gd name="connsiteY1766" fmla="*/ 14452282 h 23902640"/>
              <a:gd name="connsiteX1767" fmla="*/ 24312467 w 43671952"/>
              <a:gd name="connsiteY1767" fmla="*/ 14429422 h 23902640"/>
              <a:gd name="connsiteX1768" fmla="*/ 24335327 w 43671952"/>
              <a:gd name="connsiteY1768" fmla="*/ 14406562 h 23902640"/>
              <a:gd name="connsiteX1769" fmla="*/ 18598763 w 43671952"/>
              <a:gd name="connsiteY1769" fmla="*/ 14403704 h 23902640"/>
              <a:gd name="connsiteX1770" fmla="*/ 18607335 w 43671952"/>
              <a:gd name="connsiteY1770" fmla="*/ 14406562 h 23902640"/>
              <a:gd name="connsiteX1771" fmla="*/ 18597811 w 43671952"/>
              <a:gd name="connsiteY1771" fmla="*/ 14404181 h 23902640"/>
              <a:gd name="connsiteX1772" fmla="*/ 26124027 w 43671952"/>
              <a:gd name="connsiteY1772" fmla="*/ 14311788 h 23902640"/>
              <a:gd name="connsiteX1773" fmla="*/ 26146887 w 43671952"/>
              <a:gd name="connsiteY1773" fmla="*/ 14334648 h 23902640"/>
              <a:gd name="connsiteX1774" fmla="*/ 26124027 w 43671952"/>
              <a:gd name="connsiteY1774" fmla="*/ 14357508 h 23902640"/>
              <a:gd name="connsiteX1775" fmla="*/ 26101167 w 43671952"/>
              <a:gd name="connsiteY1775" fmla="*/ 14334648 h 23902640"/>
              <a:gd name="connsiteX1776" fmla="*/ 26124027 w 43671952"/>
              <a:gd name="connsiteY1776" fmla="*/ 14311788 h 23902640"/>
              <a:gd name="connsiteX1777" fmla="*/ 18554949 w 43671952"/>
              <a:gd name="connsiteY1777" fmla="*/ 14306550 h 23902640"/>
              <a:gd name="connsiteX1778" fmla="*/ 18581143 w 43671952"/>
              <a:gd name="connsiteY1778" fmla="*/ 14308931 h 23902640"/>
              <a:gd name="connsiteX1779" fmla="*/ 18595431 w 43671952"/>
              <a:gd name="connsiteY1779" fmla="*/ 14313693 h 23902640"/>
              <a:gd name="connsiteX1780" fmla="*/ 18602575 w 43671952"/>
              <a:gd name="connsiteY1780" fmla="*/ 14316075 h 23902640"/>
              <a:gd name="connsiteX1781" fmla="*/ 18616863 w 43671952"/>
              <a:gd name="connsiteY1781" fmla="*/ 14323218 h 23902640"/>
              <a:gd name="connsiteX1782" fmla="*/ 18624007 w 43671952"/>
              <a:gd name="connsiteY1782" fmla="*/ 14330362 h 23902640"/>
              <a:gd name="connsiteX1783" fmla="*/ 18631151 w 43671952"/>
              <a:gd name="connsiteY1783" fmla="*/ 14332743 h 23902640"/>
              <a:gd name="connsiteX1784" fmla="*/ 18635911 w 43671952"/>
              <a:gd name="connsiteY1784" fmla="*/ 14347031 h 23902640"/>
              <a:gd name="connsiteX1785" fmla="*/ 18638291 w 43671952"/>
              <a:gd name="connsiteY1785" fmla="*/ 14354175 h 23902640"/>
              <a:gd name="connsiteX1786" fmla="*/ 18631151 w 43671952"/>
              <a:gd name="connsiteY1786" fmla="*/ 14382750 h 23902640"/>
              <a:gd name="connsiteX1787" fmla="*/ 18624007 w 43671952"/>
              <a:gd name="connsiteY1787" fmla="*/ 14387512 h 23902640"/>
              <a:gd name="connsiteX1788" fmla="*/ 18619243 w 43671952"/>
              <a:gd name="connsiteY1788" fmla="*/ 14394656 h 23902640"/>
              <a:gd name="connsiteX1789" fmla="*/ 18612099 w 43671952"/>
              <a:gd name="connsiteY1789" fmla="*/ 14397037 h 23902640"/>
              <a:gd name="connsiteX1790" fmla="*/ 18598763 w 43671952"/>
              <a:gd name="connsiteY1790" fmla="*/ 14403704 h 23902640"/>
              <a:gd name="connsiteX1791" fmla="*/ 18585907 w 43671952"/>
              <a:gd name="connsiteY1791" fmla="*/ 14399418 h 23902640"/>
              <a:gd name="connsiteX1792" fmla="*/ 18528755 w 43671952"/>
              <a:gd name="connsiteY1792" fmla="*/ 14394656 h 23902640"/>
              <a:gd name="connsiteX1793" fmla="*/ 18521611 w 43671952"/>
              <a:gd name="connsiteY1793" fmla="*/ 14389893 h 23902640"/>
              <a:gd name="connsiteX1794" fmla="*/ 18516851 w 43671952"/>
              <a:gd name="connsiteY1794" fmla="*/ 14375606 h 23902640"/>
              <a:gd name="connsiteX1795" fmla="*/ 18519231 w 43671952"/>
              <a:gd name="connsiteY1795" fmla="*/ 14332743 h 23902640"/>
              <a:gd name="connsiteX1796" fmla="*/ 18523993 w 43671952"/>
              <a:gd name="connsiteY1796" fmla="*/ 14325600 h 23902640"/>
              <a:gd name="connsiteX1797" fmla="*/ 18526375 w 43671952"/>
              <a:gd name="connsiteY1797" fmla="*/ 14318456 h 23902640"/>
              <a:gd name="connsiteX1798" fmla="*/ 18533519 w 43671952"/>
              <a:gd name="connsiteY1798" fmla="*/ 14316075 h 23902640"/>
              <a:gd name="connsiteX1799" fmla="*/ 18540663 w 43671952"/>
              <a:gd name="connsiteY1799" fmla="*/ 14311312 h 23902640"/>
              <a:gd name="connsiteX1800" fmla="*/ 18554949 w 43671952"/>
              <a:gd name="connsiteY1800" fmla="*/ 14306550 h 23902640"/>
              <a:gd name="connsiteX1801" fmla="*/ 14111456 w 43671952"/>
              <a:gd name="connsiteY1801" fmla="*/ 14292737 h 23902640"/>
              <a:gd name="connsiteX1802" fmla="*/ 14134316 w 43671952"/>
              <a:gd name="connsiteY1802" fmla="*/ 14315597 h 23902640"/>
              <a:gd name="connsiteX1803" fmla="*/ 14111456 w 43671952"/>
              <a:gd name="connsiteY1803" fmla="*/ 14338457 h 23902640"/>
              <a:gd name="connsiteX1804" fmla="*/ 14088598 w 43671952"/>
              <a:gd name="connsiteY1804" fmla="*/ 14315597 h 23902640"/>
              <a:gd name="connsiteX1805" fmla="*/ 14111456 w 43671952"/>
              <a:gd name="connsiteY1805" fmla="*/ 14292737 h 23902640"/>
              <a:gd name="connsiteX1806" fmla="*/ 26552651 w 43671952"/>
              <a:gd name="connsiteY1806" fmla="*/ 14283213 h 23902640"/>
              <a:gd name="connsiteX1807" fmla="*/ 26575511 w 43671952"/>
              <a:gd name="connsiteY1807" fmla="*/ 14306073 h 23902640"/>
              <a:gd name="connsiteX1808" fmla="*/ 26552651 w 43671952"/>
              <a:gd name="connsiteY1808" fmla="*/ 14328933 h 23902640"/>
              <a:gd name="connsiteX1809" fmla="*/ 26529791 w 43671952"/>
              <a:gd name="connsiteY1809" fmla="*/ 14306073 h 23902640"/>
              <a:gd name="connsiteX1810" fmla="*/ 26552651 w 43671952"/>
              <a:gd name="connsiteY1810" fmla="*/ 14283213 h 23902640"/>
              <a:gd name="connsiteX1811" fmla="*/ 18845459 w 43671952"/>
              <a:gd name="connsiteY1811" fmla="*/ 14249400 h 23902640"/>
              <a:gd name="connsiteX1812" fmla="*/ 18897847 w 43671952"/>
              <a:gd name="connsiteY1812" fmla="*/ 14251781 h 23902640"/>
              <a:gd name="connsiteX1813" fmla="*/ 18916899 w 43671952"/>
              <a:gd name="connsiteY1813" fmla="*/ 14254162 h 23902640"/>
              <a:gd name="connsiteX1814" fmla="*/ 19016911 w 43671952"/>
              <a:gd name="connsiteY1814" fmla="*/ 14256543 h 23902640"/>
              <a:gd name="connsiteX1815" fmla="*/ 19045485 w 43671952"/>
              <a:gd name="connsiteY1815" fmla="*/ 14270831 h 23902640"/>
              <a:gd name="connsiteX1816" fmla="*/ 19052629 w 43671952"/>
              <a:gd name="connsiteY1816" fmla="*/ 14275593 h 23902640"/>
              <a:gd name="connsiteX1817" fmla="*/ 19059775 w 43671952"/>
              <a:gd name="connsiteY1817" fmla="*/ 14289881 h 23902640"/>
              <a:gd name="connsiteX1818" fmla="*/ 19069299 w 43671952"/>
              <a:gd name="connsiteY1818" fmla="*/ 14306550 h 23902640"/>
              <a:gd name="connsiteX1819" fmla="*/ 19076441 w 43671952"/>
              <a:gd name="connsiteY1819" fmla="*/ 14327981 h 23902640"/>
              <a:gd name="connsiteX1820" fmla="*/ 19078823 w 43671952"/>
              <a:gd name="connsiteY1820" fmla="*/ 14335125 h 23902640"/>
              <a:gd name="connsiteX1821" fmla="*/ 19076441 w 43671952"/>
              <a:gd name="connsiteY1821" fmla="*/ 14368462 h 23902640"/>
              <a:gd name="connsiteX1822" fmla="*/ 19055011 w 43671952"/>
              <a:gd name="connsiteY1822" fmla="*/ 14380368 h 23902640"/>
              <a:gd name="connsiteX1823" fmla="*/ 19045485 w 43671952"/>
              <a:gd name="connsiteY1823" fmla="*/ 14382750 h 23902640"/>
              <a:gd name="connsiteX1824" fmla="*/ 19028815 w 43671952"/>
              <a:gd name="connsiteY1824" fmla="*/ 14377987 h 23902640"/>
              <a:gd name="connsiteX1825" fmla="*/ 19014531 w 43671952"/>
              <a:gd name="connsiteY1825" fmla="*/ 14366081 h 23902640"/>
              <a:gd name="connsiteX1826" fmla="*/ 19000243 w 43671952"/>
              <a:gd name="connsiteY1826" fmla="*/ 14358937 h 23902640"/>
              <a:gd name="connsiteX1827" fmla="*/ 18978811 w 43671952"/>
              <a:gd name="connsiteY1827" fmla="*/ 14347031 h 23902640"/>
              <a:gd name="connsiteX1828" fmla="*/ 18964523 w 43671952"/>
              <a:gd name="connsiteY1828" fmla="*/ 14337506 h 23902640"/>
              <a:gd name="connsiteX1829" fmla="*/ 18959759 w 43671952"/>
              <a:gd name="connsiteY1829" fmla="*/ 14330362 h 23902640"/>
              <a:gd name="connsiteX1830" fmla="*/ 18940711 w 43671952"/>
              <a:gd name="connsiteY1830" fmla="*/ 14311312 h 23902640"/>
              <a:gd name="connsiteX1831" fmla="*/ 18919279 w 43671952"/>
              <a:gd name="connsiteY1831" fmla="*/ 14316075 h 23902640"/>
              <a:gd name="connsiteX1832" fmla="*/ 18912135 w 43671952"/>
              <a:gd name="connsiteY1832" fmla="*/ 14318456 h 23902640"/>
              <a:gd name="connsiteX1833" fmla="*/ 18864511 w 43671952"/>
              <a:gd name="connsiteY1833" fmla="*/ 14323218 h 23902640"/>
              <a:gd name="connsiteX1834" fmla="*/ 18843079 w 43671952"/>
              <a:gd name="connsiteY1834" fmla="*/ 14325600 h 23902640"/>
              <a:gd name="connsiteX1835" fmla="*/ 18816885 w 43671952"/>
              <a:gd name="connsiteY1835" fmla="*/ 14323218 h 23902640"/>
              <a:gd name="connsiteX1836" fmla="*/ 18812123 w 43671952"/>
              <a:gd name="connsiteY1836" fmla="*/ 14308931 h 23902640"/>
              <a:gd name="connsiteX1837" fmla="*/ 18809739 w 43671952"/>
              <a:gd name="connsiteY1837" fmla="*/ 14301787 h 23902640"/>
              <a:gd name="connsiteX1838" fmla="*/ 18812123 w 43671952"/>
              <a:gd name="connsiteY1838" fmla="*/ 14273212 h 23902640"/>
              <a:gd name="connsiteX1839" fmla="*/ 18828791 w 43671952"/>
              <a:gd name="connsiteY1839" fmla="*/ 14254162 h 23902640"/>
              <a:gd name="connsiteX1840" fmla="*/ 18845459 w 43671952"/>
              <a:gd name="connsiteY1840" fmla="*/ 14249400 h 23902640"/>
              <a:gd name="connsiteX1841" fmla="*/ 16044922 w 43671952"/>
              <a:gd name="connsiteY1841" fmla="*/ 14247018 h 23902640"/>
              <a:gd name="connsiteX1842" fmla="*/ 16083022 w 43671952"/>
              <a:gd name="connsiteY1842" fmla="*/ 14249400 h 23902640"/>
              <a:gd name="connsiteX1843" fmla="*/ 16090166 w 43671952"/>
              <a:gd name="connsiteY1843" fmla="*/ 14251781 h 23902640"/>
              <a:gd name="connsiteX1844" fmla="*/ 16097308 w 43671952"/>
              <a:gd name="connsiteY1844" fmla="*/ 14266068 h 23902640"/>
              <a:gd name="connsiteX1845" fmla="*/ 16099690 w 43671952"/>
              <a:gd name="connsiteY1845" fmla="*/ 14275593 h 23902640"/>
              <a:gd name="connsiteX1846" fmla="*/ 16097308 w 43671952"/>
              <a:gd name="connsiteY1846" fmla="*/ 14287500 h 23902640"/>
              <a:gd name="connsiteX1847" fmla="*/ 16090166 w 43671952"/>
              <a:gd name="connsiteY1847" fmla="*/ 14294643 h 23902640"/>
              <a:gd name="connsiteX1848" fmla="*/ 16075876 w 43671952"/>
              <a:gd name="connsiteY1848" fmla="*/ 14301787 h 23902640"/>
              <a:gd name="connsiteX1849" fmla="*/ 16063969 w 43671952"/>
              <a:gd name="connsiteY1849" fmla="*/ 14299406 h 23902640"/>
              <a:gd name="connsiteX1850" fmla="*/ 16040161 w 43671952"/>
              <a:gd name="connsiteY1850" fmla="*/ 14297025 h 23902640"/>
              <a:gd name="connsiteX1851" fmla="*/ 16037777 w 43671952"/>
              <a:gd name="connsiteY1851" fmla="*/ 14289881 h 23902640"/>
              <a:gd name="connsiteX1852" fmla="*/ 16033017 w 43671952"/>
              <a:gd name="connsiteY1852" fmla="*/ 14282737 h 23902640"/>
              <a:gd name="connsiteX1853" fmla="*/ 16028251 w 43671952"/>
              <a:gd name="connsiteY1853" fmla="*/ 14266068 h 23902640"/>
              <a:gd name="connsiteX1854" fmla="*/ 16030633 w 43671952"/>
              <a:gd name="connsiteY1854" fmla="*/ 14254162 h 23902640"/>
              <a:gd name="connsiteX1855" fmla="*/ 16044922 w 43671952"/>
              <a:gd name="connsiteY1855" fmla="*/ 14247018 h 23902640"/>
              <a:gd name="connsiteX1856" fmla="*/ 21864843 w 43671952"/>
              <a:gd name="connsiteY1856" fmla="*/ 14240827 h 23902640"/>
              <a:gd name="connsiteX1857" fmla="*/ 21910563 w 43671952"/>
              <a:gd name="connsiteY1857" fmla="*/ 14256067 h 23902640"/>
              <a:gd name="connsiteX1858" fmla="*/ 21956283 w 43671952"/>
              <a:gd name="connsiteY1858" fmla="*/ 14286547 h 23902640"/>
              <a:gd name="connsiteX1859" fmla="*/ 21979143 w 43671952"/>
              <a:gd name="connsiteY1859" fmla="*/ 14294167 h 23902640"/>
              <a:gd name="connsiteX1860" fmla="*/ 22024857 w 43671952"/>
              <a:gd name="connsiteY1860" fmla="*/ 14317027 h 23902640"/>
              <a:gd name="connsiteX1861" fmla="*/ 22040099 w 43671952"/>
              <a:gd name="connsiteY1861" fmla="*/ 14339887 h 23902640"/>
              <a:gd name="connsiteX1862" fmla="*/ 22085819 w 43671952"/>
              <a:gd name="connsiteY1862" fmla="*/ 14355127 h 23902640"/>
              <a:gd name="connsiteX1863" fmla="*/ 22108679 w 43671952"/>
              <a:gd name="connsiteY1863" fmla="*/ 14400847 h 23902640"/>
              <a:gd name="connsiteX1864" fmla="*/ 22116297 w 43671952"/>
              <a:gd name="connsiteY1864" fmla="*/ 14423707 h 23902640"/>
              <a:gd name="connsiteX1865" fmla="*/ 22085819 w 43671952"/>
              <a:gd name="connsiteY1865" fmla="*/ 14484667 h 23902640"/>
              <a:gd name="connsiteX1866" fmla="*/ 22047717 w 43671952"/>
              <a:gd name="connsiteY1866" fmla="*/ 14431327 h 23902640"/>
              <a:gd name="connsiteX1867" fmla="*/ 22040099 w 43671952"/>
              <a:gd name="connsiteY1867" fmla="*/ 14408467 h 23902640"/>
              <a:gd name="connsiteX1868" fmla="*/ 21994379 w 43671952"/>
              <a:gd name="connsiteY1868" fmla="*/ 14385607 h 23902640"/>
              <a:gd name="connsiteX1869" fmla="*/ 21948659 w 43671952"/>
              <a:gd name="connsiteY1869" fmla="*/ 14355127 h 23902640"/>
              <a:gd name="connsiteX1870" fmla="*/ 21902939 w 43671952"/>
              <a:gd name="connsiteY1870" fmla="*/ 14339887 h 23902640"/>
              <a:gd name="connsiteX1871" fmla="*/ 21880079 w 43671952"/>
              <a:gd name="connsiteY1871" fmla="*/ 14317027 h 23902640"/>
              <a:gd name="connsiteX1872" fmla="*/ 21857219 w 43671952"/>
              <a:gd name="connsiteY1872" fmla="*/ 14309407 h 23902640"/>
              <a:gd name="connsiteX1873" fmla="*/ 21834375 w 43671952"/>
              <a:gd name="connsiteY1873" fmla="*/ 14294167 h 23902640"/>
              <a:gd name="connsiteX1874" fmla="*/ 21826755 w 43671952"/>
              <a:gd name="connsiteY1874" fmla="*/ 14271307 h 23902640"/>
              <a:gd name="connsiteX1875" fmla="*/ 21864843 w 43671952"/>
              <a:gd name="connsiteY1875" fmla="*/ 14240827 h 23902640"/>
              <a:gd name="connsiteX1876" fmla="*/ 25336411 w 43671952"/>
              <a:gd name="connsiteY1876" fmla="*/ 14226301 h 23902640"/>
              <a:gd name="connsiteX1877" fmla="*/ 25359271 w 43671952"/>
              <a:gd name="connsiteY1877" fmla="*/ 14249161 h 23902640"/>
              <a:gd name="connsiteX1878" fmla="*/ 25336411 w 43671952"/>
              <a:gd name="connsiteY1878" fmla="*/ 14272021 h 23902640"/>
              <a:gd name="connsiteX1879" fmla="*/ 25313551 w 43671952"/>
              <a:gd name="connsiteY1879" fmla="*/ 14249161 h 23902640"/>
              <a:gd name="connsiteX1880" fmla="*/ 25336411 w 43671952"/>
              <a:gd name="connsiteY1880" fmla="*/ 14226301 h 23902640"/>
              <a:gd name="connsiteX1881" fmla="*/ 21240207 w 43671952"/>
              <a:gd name="connsiteY1881" fmla="*/ 14157007 h 23902640"/>
              <a:gd name="connsiteX1882" fmla="*/ 21263067 w 43671952"/>
              <a:gd name="connsiteY1882" fmla="*/ 14179867 h 23902640"/>
              <a:gd name="connsiteX1883" fmla="*/ 21240207 w 43671952"/>
              <a:gd name="connsiteY1883" fmla="*/ 14202727 h 23902640"/>
              <a:gd name="connsiteX1884" fmla="*/ 21217347 w 43671952"/>
              <a:gd name="connsiteY1884" fmla="*/ 14179867 h 23902640"/>
              <a:gd name="connsiteX1885" fmla="*/ 21240207 w 43671952"/>
              <a:gd name="connsiteY1885" fmla="*/ 14157007 h 23902640"/>
              <a:gd name="connsiteX1886" fmla="*/ 21411655 w 43671952"/>
              <a:gd name="connsiteY1886" fmla="*/ 14152244 h 23902640"/>
              <a:gd name="connsiteX1887" fmla="*/ 21434515 w 43671952"/>
              <a:gd name="connsiteY1887" fmla="*/ 14175104 h 23902640"/>
              <a:gd name="connsiteX1888" fmla="*/ 21411655 w 43671952"/>
              <a:gd name="connsiteY1888" fmla="*/ 14197964 h 23902640"/>
              <a:gd name="connsiteX1889" fmla="*/ 21388795 w 43671952"/>
              <a:gd name="connsiteY1889" fmla="*/ 14175104 h 23902640"/>
              <a:gd name="connsiteX1890" fmla="*/ 21411655 w 43671952"/>
              <a:gd name="connsiteY1890" fmla="*/ 14152244 h 23902640"/>
              <a:gd name="connsiteX1891" fmla="*/ 14989357 w 43671952"/>
              <a:gd name="connsiteY1891" fmla="*/ 14110174 h 23902640"/>
              <a:gd name="connsiteX1892" fmla="*/ 15012217 w 43671952"/>
              <a:gd name="connsiteY1892" fmla="*/ 14133034 h 23902640"/>
              <a:gd name="connsiteX1893" fmla="*/ 14989357 w 43671952"/>
              <a:gd name="connsiteY1893" fmla="*/ 14155894 h 23902640"/>
              <a:gd name="connsiteX1894" fmla="*/ 14966497 w 43671952"/>
              <a:gd name="connsiteY1894" fmla="*/ 14133034 h 23902640"/>
              <a:gd name="connsiteX1895" fmla="*/ 14989357 w 43671952"/>
              <a:gd name="connsiteY1895" fmla="*/ 14110174 h 23902640"/>
              <a:gd name="connsiteX1896" fmla="*/ 25181631 w 43671952"/>
              <a:gd name="connsiteY1896" fmla="*/ 14097715 h 23902640"/>
              <a:gd name="connsiteX1897" fmla="*/ 25204491 w 43671952"/>
              <a:gd name="connsiteY1897" fmla="*/ 14120575 h 23902640"/>
              <a:gd name="connsiteX1898" fmla="*/ 25181631 w 43671952"/>
              <a:gd name="connsiteY1898" fmla="*/ 14143435 h 23902640"/>
              <a:gd name="connsiteX1899" fmla="*/ 25158771 w 43671952"/>
              <a:gd name="connsiteY1899" fmla="*/ 14120575 h 23902640"/>
              <a:gd name="connsiteX1900" fmla="*/ 25181631 w 43671952"/>
              <a:gd name="connsiteY1900" fmla="*/ 14097715 h 23902640"/>
              <a:gd name="connsiteX1901" fmla="*/ 15749646 w 43671952"/>
              <a:gd name="connsiteY1901" fmla="*/ 14094618 h 23902640"/>
              <a:gd name="connsiteX1902" fmla="*/ 15773458 w 43671952"/>
              <a:gd name="connsiteY1902" fmla="*/ 14099381 h 23902640"/>
              <a:gd name="connsiteX1903" fmla="*/ 15794889 w 43671952"/>
              <a:gd name="connsiteY1903" fmla="*/ 14111287 h 23902640"/>
              <a:gd name="connsiteX1904" fmla="*/ 15802033 w 43671952"/>
              <a:gd name="connsiteY1904" fmla="*/ 14116050 h 23902640"/>
              <a:gd name="connsiteX1905" fmla="*/ 15809179 w 43671952"/>
              <a:gd name="connsiteY1905" fmla="*/ 14118431 h 23902640"/>
              <a:gd name="connsiteX1906" fmla="*/ 15823464 w 43671952"/>
              <a:gd name="connsiteY1906" fmla="*/ 14127956 h 23902640"/>
              <a:gd name="connsiteX1907" fmla="*/ 15832992 w 43671952"/>
              <a:gd name="connsiteY1907" fmla="*/ 14132718 h 23902640"/>
              <a:gd name="connsiteX1908" fmla="*/ 15842515 w 43671952"/>
              <a:gd name="connsiteY1908" fmla="*/ 14149387 h 23902640"/>
              <a:gd name="connsiteX1909" fmla="*/ 15852039 w 43671952"/>
              <a:gd name="connsiteY1909" fmla="*/ 14161293 h 23902640"/>
              <a:gd name="connsiteX1910" fmla="*/ 15856804 w 43671952"/>
              <a:gd name="connsiteY1910" fmla="*/ 14168437 h 23902640"/>
              <a:gd name="connsiteX1911" fmla="*/ 15859183 w 43671952"/>
              <a:gd name="connsiteY1911" fmla="*/ 14175581 h 23902640"/>
              <a:gd name="connsiteX1912" fmla="*/ 15882995 w 43671952"/>
              <a:gd name="connsiteY1912" fmla="*/ 14204156 h 23902640"/>
              <a:gd name="connsiteX1913" fmla="*/ 15890141 w 43671952"/>
              <a:gd name="connsiteY1913" fmla="*/ 14218443 h 23902640"/>
              <a:gd name="connsiteX1914" fmla="*/ 15894904 w 43671952"/>
              <a:gd name="connsiteY1914" fmla="*/ 14232731 h 23902640"/>
              <a:gd name="connsiteX1915" fmla="*/ 15897286 w 43671952"/>
              <a:gd name="connsiteY1915" fmla="*/ 14239875 h 23902640"/>
              <a:gd name="connsiteX1916" fmla="*/ 15887758 w 43671952"/>
              <a:gd name="connsiteY1916" fmla="*/ 14266068 h 23902640"/>
              <a:gd name="connsiteX1917" fmla="*/ 15873473 w 43671952"/>
              <a:gd name="connsiteY1917" fmla="*/ 14270831 h 23902640"/>
              <a:gd name="connsiteX1918" fmla="*/ 15856804 w 43671952"/>
              <a:gd name="connsiteY1918" fmla="*/ 14268450 h 23902640"/>
              <a:gd name="connsiteX1919" fmla="*/ 15842515 w 43671952"/>
              <a:gd name="connsiteY1919" fmla="*/ 14263687 h 23902640"/>
              <a:gd name="connsiteX1920" fmla="*/ 15837754 w 43671952"/>
              <a:gd name="connsiteY1920" fmla="*/ 14256543 h 23902640"/>
              <a:gd name="connsiteX1921" fmla="*/ 15830608 w 43671952"/>
              <a:gd name="connsiteY1921" fmla="*/ 14254162 h 23902640"/>
              <a:gd name="connsiteX1922" fmla="*/ 15825847 w 43671952"/>
              <a:gd name="connsiteY1922" fmla="*/ 14244637 h 23902640"/>
              <a:gd name="connsiteX1923" fmla="*/ 15813940 w 43671952"/>
              <a:gd name="connsiteY1923" fmla="*/ 14230350 h 23902640"/>
              <a:gd name="connsiteX1924" fmla="*/ 15809179 w 43671952"/>
              <a:gd name="connsiteY1924" fmla="*/ 14223206 h 23902640"/>
              <a:gd name="connsiteX1925" fmla="*/ 15806796 w 43671952"/>
              <a:gd name="connsiteY1925" fmla="*/ 14216062 h 23902640"/>
              <a:gd name="connsiteX1926" fmla="*/ 15794889 w 43671952"/>
              <a:gd name="connsiteY1926" fmla="*/ 14201775 h 23902640"/>
              <a:gd name="connsiteX1927" fmla="*/ 15787748 w 43671952"/>
              <a:gd name="connsiteY1927" fmla="*/ 14199393 h 23902640"/>
              <a:gd name="connsiteX1928" fmla="*/ 15773458 w 43671952"/>
              <a:gd name="connsiteY1928" fmla="*/ 14192250 h 23902640"/>
              <a:gd name="connsiteX1929" fmla="*/ 15759173 w 43671952"/>
              <a:gd name="connsiteY1929" fmla="*/ 14182725 h 23902640"/>
              <a:gd name="connsiteX1930" fmla="*/ 15737739 w 43671952"/>
              <a:gd name="connsiteY1930" fmla="*/ 14173200 h 23902640"/>
              <a:gd name="connsiteX1931" fmla="*/ 15728215 w 43671952"/>
              <a:gd name="connsiteY1931" fmla="*/ 14151768 h 23902640"/>
              <a:gd name="connsiteX1932" fmla="*/ 15721071 w 43671952"/>
              <a:gd name="connsiteY1932" fmla="*/ 14130337 h 23902640"/>
              <a:gd name="connsiteX1933" fmla="*/ 15721071 w 43671952"/>
              <a:gd name="connsiteY1933" fmla="*/ 14106525 h 23902640"/>
              <a:gd name="connsiteX1934" fmla="*/ 15742504 w 43671952"/>
              <a:gd name="connsiteY1934" fmla="*/ 14097000 h 23902640"/>
              <a:gd name="connsiteX1935" fmla="*/ 18731163 w 43671952"/>
              <a:gd name="connsiteY1935" fmla="*/ 14049375 h 23902640"/>
              <a:gd name="connsiteX1936" fmla="*/ 18762119 w 43671952"/>
              <a:gd name="connsiteY1936" fmla="*/ 14051756 h 23902640"/>
              <a:gd name="connsiteX1937" fmla="*/ 18778787 w 43671952"/>
              <a:gd name="connsiteY1937" fmla="*/ 14068425 h 23902640"/>
              <a:gd name="connsiteX1938" fmla="*/ 18781167 w 43671952"/>
              <a:gd name="connsiteY1938" fmla="*/ 14075568 h 23902640"/>
              <a:gd name="connsiteX1939" fmla="*/ 18785931 w 43671952"/>
              <a:gd name="connsiteY1939" fmla="*/ 14082712 h 23902640"/>
              <a:gd name="connsiteX1940" fmla="*/ 18778787 w 43671952"/>
              <a:gd name="connsiteY1940" fmla="*/ 14108906 h 23902640"/>
              <a:gd name="connsiteX1941" fmla="*/ 18771643 w 43671952"/>
              <a:gd name="connsiteY1941" fmla="*/ 14111287 h 23902640"/>
              <a:gd name="connsiteX1942" fmla="*/ 18757355 w 43671952"/>
              <a:gd name="connsiteY1942" fmla="*/ 14111287 h 23902640"/>
              <a:gd name="connsiteX1943" fmla="*/ 18735923 w 43671952"/>
              <a:gd name="connsiteY1943" fmla="*/ 14113668 h 23902640"/>
              <a:gd name="connsiteX1944" fmla="*/ 18728779 w 43671952"/>
              <a:gd name="connsiteY1944" fmla="*/ 14108906 h 23902640"/>
              <a:gd name="connsiteX1945" fmla="*/ 18716875 w 43671952"/>
              <a:gd name="connsiteY1945" fmla="*/ 14087475 h 23902640"/>
              <a:gd name="connsiteX1946" fmla="*/ 18712111 w 43671952"/>
              <a:gd name="connsiteY1946" fmla="*/ 14080331 h 23902640"/>
              <a:gd name="connsiteX1947" fmla="*/ 18714491 w 43671952"/>
              <a:gd name="connsiteY1947" fmla="*/ 14063662 h 23902640"/>
              <a:gd name="connsiteX1948" fmla="*/ 18716875 w 43671952"/>
              <a:gd name="connsiteY1948" fmla="*/ 14056518 h 23902640"/>
              <a:gd name="connsiteX1949" fmla="*/ 18724017 w 43671952"/>
              <a:gd name="connsiteY1949" fmla="*/ 14051756 h 23902640"/>
              <a:gd name="connsiteX1950" fmla="*/ 18731163 w 43671952"/>
              <a:gd name="connsiteY1950" fmla="*/ 14049375 h 23902640"/>
              <a:gd name="connsiteX1951" fmla="*/ 21473567 w 43671952"/>
              <a:gd name="connsiteY1951" fmla="*/ 14009369 h 23902640"/>
              <a:gd name="connsiteX1952" fmla="*/ 21496427 w 43671952"/>
              <a:gd name="connsiteY1952" fmla="*/ 14032229 h 23902640"/>
              <a:gd name="connsiteX1953" fmla="*/ 21473567 w 43671952"/>
              <a:gd name="connsiteY1953" fmla="*/ 14055089 h 23902640"/>
              <a:gd name="connsiteX1954" fmla="*/ 21450707 w 43671952"/>
              <a:gd name="connsiteY1954" fmla="*/ 14032229 h 23902640"/>
              <a:gd name="connsiteX1955" fmla="*/ 21473567 w 43671952"/>
              <a:gd name="connsiteY1955" fmla="*/ 14009369 h 23902640"/>
              <a:gd name="connsiteX1956" fmla="*/ 25312019 w 43671952"/>
              <a:gd name="connsiteY1956" fmla="*/ 14004607 h 23902640"/>
              <a:gd name="connsiteX1957" fmla="*/ 25334879 w 43671952"/>
              <a:gd name="connsiteY1957" fmla="*/ 14027467 h 23902640"/>
              <a:gd name="connsiteX1958" fmla="*/ 25312019 w 43671952"/>
              <a:gd name="connsiteY1958" fmla="*/ 14050327 h 23902640"/>
              <a:gd name="connsiteX1959" fmla="*/ 25289159 w 43671952"/>
              <a:gd name="connsiteY1959" fmla="*/ 14027467 h 23902640"/>
              <a:gd name="connsiteX1960" fmla="*/ 25312019 w 43671952"/>
              <a:gd name="connsiteY1960" fmla="*/ 14004607 h 23902640"/>
              <a:gd name="connsiteX1961" fmla="*/ 25124479 w 43671952"/>
              <a:gd name="connsiteY1961" fmla="*/ 13997703 h 23902640"/>
              <a:gd name="connsiteX1962" fmla="*/ 25147339 w 43671952"/>
              <a:gd name="connsiteY1962" fmla="*/ 14020563 h 23902640"/>
              <a:gd name="connsiteX1963" fmla="*/ 25124479 w 43671952"/>
              <a:gd name="connsiteY1963" fmla="*/ 14043423 h 23902640"/>
              <a:gd name="connsiteX1964" fmla="*/ 25101619 w 43671952"/>
              <a:gd name="connsiteY1964" fmla="*/ 14020563 h 23902640"/>
              <a:gd name="connsiteX1965" fmla="*/ 25124479 w 43671952"/>
              <a:gd name="connsiteY1965" fmla="*/ 13997703 h 23902640"/>
              <a:gd name="connsiteX1966" fmla="*/ 21364035 w 43671952"/>
              <a:gd name="connsiteY1966" fmla="*/ 13956982 h 23902640"/>
              <a:gd name="connsiteX1967" fmla="*/ 21386895 w 43671952"/>
              <a:gd name="connsiteY1967" fmla="*/ 13979842 h 23902640"/>
              <a:gd name="connsiteX1968" fmla="*/ 21364035 w 43671952"/>
              <a:gd name="connsiteY1968" fmla="*/ 14002702 h 23902640"/>
              <a:gd name="connsiteX1969" fmla="*/ 21341175 w 43671952"/>
              <a:gd name="connsiteY1969" fmla="*/ 13979842 h 23902640"/>
              <a:gd name="connsiteX1970" fmla="*/ 21364035 w 43671952"/>
              <a:gd name="connsiteY1970" fmla="*/ 13956982 h 23902640"/>
              <a:gd name="connsiteX1971" fmla="*/ 21187819 w 43671952"/>
              <a:gd name="connsiteY1971" fmla="*/ 13956982 h 23902640"/>
              <a:gd name="connsiteX1972" fmla="*/ 21210679 w 43671952"/>
              <a:gd name="connsiteY1972" fmla="*/ 13979842 h 23902640"/>
              <a:gd name="connsiteX1973" fmla="*/ 21187819 w 43671952"/>
              <a:gd name="connsiteY1973" fmla="*/ 14002702 h 23902640"/>
              <a:gd name="connsiteX1974" fmla="*/ 21164959 w 43671952"/>
              <a:gd name="connsiteY1974" fmla="*/ 13979842 h 23902640"/>
              <a:gd name="connsiteX1975" fmla="*/ 21187819 w 43671952"/>
              <a:gd name="connsiteY1975" fmla="*/ 13956982 h 23902640"/>
              <a:gd name="connsiteX1976" fmla="*/ 14820958 w 43671952"/>
              <a:gd name="connsiteY1976" fmla="*/ 13956506 h 23902640"/>
              <a:gd name="connsiteX1977" fmla="*/ 14840009 w 43671952"/>
              <a:gd name="connsiteY1977" fmla="*/ 13963650 h 23902640"/>
              <a:gd name="connsiteX1978" fmla="*/ 14844772 w 43671952"/>
              <a:gd name="connsiteY1978" fmla="*/ 13970793 h 23902640"/>
              <a:gd name="connsiteX1979" fmla="*/ 14859061 w 43671952"/>
              <a:gd name="connsiteY1979" fmla="*/ 13980318 h 23902640"/>
              <a:gd name="connsiteX1980" fmla="*/ 14870968 w 43671952"/>
              <a:gd name="connsiteY1980" fmla="*/ 13989843 h 23902640"/>
              <a:gd name="connsiteX1981" fmla="*/ 14875730 w 43671952"/>
              <a:gd name="connsiteY1981" fmla="*/ 13996987 h 23902640"/>
              <a:gd name="connsiteX1982" fmla="*/ 14890015 w 43671952"/>
              <a:gd name="connsiteY1982" fmla="*/ 14006512 h 23902640"/>
              <a:gd name="connsiteX1983" fmla="*/ 14897159 w 43671952"/>
              <a:gd name="connsiteY1983" fmla="*/ 14020800 h 23902640"/>
              <a:gd name="connsiteX1984" fmla="*/ 14901922 w 43671952"/>
              <a:gd name="connsiteY1984" fmla="*/ 14027943 h 23902640"/>
              <a:gd name="connsiteX1985" fmla="*/ 14904305 w 43671952"/>
              <a:gd name="connsiteY1985" fmla="*/ 14037468 h 23902640"/>
              <a:gd name="connsiteX1986" fmla="*/ 14906687 w 43671952"/>
              <a:gd name="connsiteY1986" fmla="*/ 14044612 h 23902640"/>
              <a:gd name="connsiteX1987" fmla="*/ 14901922 w 43671952"/>
              <a:gd name="connsiteY1987" fmla="*/ 14066043 h 23902640"/>
              <a:gd name="connsiteX1988" fmla="*/ 14894780 w 43671952"/>
              <a:gd name="connsiteY1988" fmla="*/ 14073187 h 23902640"/>
              <a:gd name="connsiteX1989" fmla="*/ 14887636 w 43671952"/>
              <a:gd name="connsiteY1989" fmla="*/ 14075568 h 23902640"/>
              <a:gd name="connsiteX1990" fmla="*/ 14875730 w 43671952"/>
              <a:gd name="connsiteY1990" fmla="*/ 14089856 h 23902640"/>
              <a:gd name="connsiteX1991" fmla="*/ 14859061 w 43671952"/>
              <a:gd name="connsiteY1991" fmla="*/ 14073187 h 23902640"/>
              <a:gd name="connsiteX1992" fmla="*/ 14854299 w 43671952"/>
              <a:gd name="connsiteY1992" fmla="*/ 14051756 h 23902640"/>
              <a:gd name="connsiteX1993" fmla="*/ 14842393 w 43671952"/>
              <a:gd name="connsiteY1993" fmla="*/ 14030325 h 23902640"/>
              <a:gd name="connsiteX1994" fmla="*/ 14835248 w 43671952"/>
              <a:gd name="connsiteY1994" fmla="*/ 14016037 h 23902640"/>
              <a:gd name="connsiteX1995" fmla="*/ 14830486 w 43671952"/>
              <a:gd name="connsiteY1995" fmla="*/ 14001750 h 23902640"/>
              <a:gd name="connsiteX1996" fmla="*/ 14828102 w 43671952"/>
              <a:gd name="connsiteY1996" fmla="*/ 13994606 h 23902640"/>
              <a:gd name="connsiteX1997" fmla="*/ 14823341 w 43671952"/>
              <a:gd name="connsiteY1997" fmla="*/ 13987462 h 23902640"/>
              <a:gd name="connsiteX1998" fmla="*/ 14820958 w 43671952"/>
              <a:gd name="connsiteY1998" fmla="*/ 13977937 h 23902640"/>
              <a:gd name="connsiteX1999" fmla="*/ 14818581 w 43671952"/>
              <a:gd name="connsiteY1999" fmla="*/ 13970793 h 23902640"/>
              <a:gd name="connsiteX2000" fmla="*/ 14820958 w 43671952"/>
              <a:gd name="connsiteY2000" fmla="*/ 13956506 h 23902640"/>
              <a:gd name="connsiteX2001" fmla="*/ 24067207 w 43671952"/>
              <a:gd name="connsiteY2001" fmla="*/ 13931028 h 23902640"/>
              <a:gd name="connsiteX2002" fmla="*/ 24090067 w 43671952"/>
              <a:gd name="connsiteY2002" fmla="*/ 13953888 h 23902640"/>
              <a:gd name="connsiteX2003" fmla="*/ 24067207 w 43671952"/>
              <a:gd name="connsiteY2003" fmla="*/ 13976748 h 23902640"/>
              <a:gd name="connsiteX2004" fmla="*/ 24044347 w 43671952"/>
              <a:gd name="connsiteY2004" fmla="*/ 13953888 h 23902640"/>
              <a:gd name="connsiteX2005" fmla="*/ 24067207 w 43671952"/>
              <a:gd name="connsiteY2005" fmla="*/ 13931028 h 23902640"/>
              <a:gd name="connsiteX2006" fmla="*/ 37388031 w 43671952"/>
              <a:gd name="connsiteY2006" fmla="*/ 13925550 h 23902640"/>
              <a:gd name="connsiteX2007" fmla="*/ 37402319 w 43671952"/>
              <a:gd name="connsiteY2007" fmla="*/ 13932693 h 23902640"/>
              <a:gd name="connsiteX2008" fmla="*/ 37404703 w 43671952"/>
              <a:gd name="connsiteY2008" fmla="*/ 13939837 h 23902640"/>
              <a:gd name="connsiteX2009" fmla="*/ 37395175 w 43671952"/>
              <a:gd name="connsiteY2009" fmla="*/ 13963650 h 23902640"/>
              <a:gd name="connsiteX2010" fmla="*/ 37392795 w 43671952"/>
              <a:gd name="connsiteY2010" fmla="*/ 13968412 h 23902640"/>
              <a:gd name="connsiteX2011" fmla="*/ 37380887 w 43671952"/>
              <a:gd name="connsiteY2011" fmla="*/ 13927931 h 23902640"/>
              <a:gd name="connsiteX2012" fmla="*/ 37388031 w 43671952"/>
              <a:gd name="connsiteY2012" fmla="*/ 13925550 h 23902640"/>
              <a:gd name="connsiteX2013" fmla="*/ 24498211 w 43671952"/>
              <a:gd name="connsiteY2013" fmla="*/ 13916740 h 23902640"/>
              <a:gd name="connsiteX2014" fmla="*/ 24521071 w 43671952"/>
              <a:gd name="connsiteY2014" fmla="*/ 13939600 h 23902640"/>
              <a:gd name="connsiteX2015" fmla="*/ 24498211 w 43671952"/>
              <a:gd name="connsiteY2015" fmla="*/ 13962460 h 23902640"/>
              <a:gd name="connsiteX2016" fmla="*/ 24475351 w 43671952"/>
              <a:gd name="connsiteY2016" fmla="*/ 13939600 h 23902640"/>
              <a:gd name="connsiteX2017" fmla="*/ 24498211 w 43671952"/>
              <a:gd name="connsiteY2017" fmla="*/ 13916740 h 23902640"/>
              <a:gd name="connsiteX2018" fmla="*/ 19283899 w 43671952"/>
              <a:gd name="connsiteY2018" fmla="*/ 13910424 h 23902640"/>
              <a:gd name="connsiteX2019" fmla="*/ 19474093 w 43671952"/>
              <a:gd name="connsiteY2019" fmla="*/ 13910424 h 23902640"/>
              <a:gd name="connsiteX2020" fmla="*/ 19583823 w 43671952"/>
              <a:gd name="connsiteY2020" fmla="*/ 13976261 h 23902640"/>
              <a:gd name="connsiteX2021" fmla="*/ 19583823 w 43671952"/>
              <a:gd name="connsiteY2021" fmla="*/ 14173771 h 23902640"/>
              <a:gd name="connsiteX2022" fmla="*/ 19620399 w 43671952"/>
              <a:gd name="connsiteY2022" fmla="*/ 14217662 h 23902640"/>
              <a:gd name="connsiteX2023" fmla="*/ 19642343 w 43671952"/>
              <a:gd name="connsiteY2023" fmla="*/ 14283499 h 23902640"/>
              <a:gd name="connsiteX2024" fmla="*/ 19730127 w 43671952"/>
              <a:gd name="connsiteY2024" fmla="*/ 14349336 h 23902640"/>
              <a:gd name="connsiteX2025" fmla="*/ 19876431 w 43671952"/>
              <a:gd name="connsiteY2025" fmla="*/ 14173771 h 23902640"/>
              <a:gd name="connsiteX2026" fmla="*/ 19949583 w 43671952"/>
              <a:gd name="connsiteY2026" fmla="*/ 14181086 h 23902640"/>
              <a:gd name="connsiteX2027" fmla="*/ 20022735 w 43671952"/>
              <a:gd name="connsiteY2027" fmla="*/ 14115249 h 23902640"/>
              <a:gd name="connsiteX2028" fmla="*/ 20066623 w 43671952"/>
              <a:gd name="connsiteY2028" fmla="*/ 14056728 h 23902640"/>
              <a:gd name="connsiteX2029" fmla="*/ 20278767 w 43671952"/>
              <a:gd name="connsiteY2029" fmla="*/ 14188402 h 23902640"/>
              <a:gd name="connsiteX2030" fmla="*/ 20417755 w 43671952"/>
              <a:gd name="connsiteY2030" fmla="*/ 14188402 h 23902640"/>
              <a:gd name="connsiteX2031" fmla="*/ 20761567 w 43671952"/>
              <a:gd name="connsiteY2031" fmla="*/ 14363966 h 23902640"/>
              <a:gd name="connsiteX2032" fmla="*/ 20893243 w 43671952"/>
              <a:gd name="connsiteY2032" fmla="*/ 14334705 h 23902640"/>
              <a:gd name="connsiteX2033" fmla="*/ 21024915 w 43671952"/>
              <a:gd name="connsiteY2033" fmla="*/ 14415173 h 23902640"/>
              <a:gd name="connsiteX2034" fmla="*/ 21068807 w 43671952"/>
              <a:gd name="connsiteY2034" fmla="*/ 14532216 h 23902640"/>
              <a:gd name="connsiteX2035" fmla="*/ 21368729 w 43671952"/>
              <a:gd name="connsiteY2035" fmla="*/ 14810193 h 23902640"/>
              <a:gd name="connsiteX2036" fmla="*/ 21332155 w 43671952"/>
              <a:gd name="connsiteY2036" fmla="*/ 14832139 h 23902640"/>
              <a:gd name="connsiteX2037" fmla="*/ 21251687 w 43671952"/>
              <a:gd name="connsiteY2037" fmla="*/ 14861400 h 23902640"/>
              <a:gd name="connsiteX2038" fmla="*/ 21273631 w 43671952"/>
              <a:gd name="connsiteY2038" fmla="*/ 14912606 h 23902640"/>
              <a:gd name="connsiteX2039" fmla="*/ 21610131 w 43671952"/>
              <a:gd name="connsiteY2039" fmla="*/ 15190585 h 23902640"/>
              <a:gd name="connsiteX2040" fmla="*/ 21610131 w 43671952"/>
              <a:gd name="connsiteY2040" fmla="*/ 15300312 h 23902640"/>
              <a:gd name="connsiteX2041" fmla="*/ 21727171 w 43671952"/>
              <a:gd name="connsiteY2041" fmla="*/ 15292997 h 23902640"/>
              <a:gd name="connsiteX2042" fmla="*/ 21793011 w 43671952"/>
              <a:gd name="connsiteY2042" fmla="*/ 15373464 h 23902640"/>
              <a:gd name="connsiteX2043" fmla="*/ 21734489 w 43671952"/>
              <a:gd name="connsiteY2043" fmla="*/ 15431985 h 23902640"/>
              <a:gd name="connsiteX2044" fmla="*/ 21441879 w 43671952"/>
              <a:gd name="connsiteY2044" fmla="*/ 15388093 h 23902640"/>
              <a:gd name="connsiteX2045" fmla="*/ 21324839 w 43671952"/>
              <a:gd name="connsiteY2045" fmla="*/ 15336888 h 23902640"/>
              <a:gd name="connsiteX2046" fmla="*/ 21171219 w 43671952"/>
              <a:gd name="connsiteY2046" fmla="*/ 15095486 h 23902640"/>
              <a:gd name="connsiteX2047" fmla="*/ 21010287 w 43671952"/>
              <a:gd name="connsiteY2047" fmla="*/ 14971128 h 23902640"/>
              <a:gd name="connsiteX2048" fmla="*/ 20827405 w 43671952"/>
              <a:gd name="connsiteY2048" fmla="*/ 14949182 h 23902640"/>
              <a:gd name="connsiteX2049" fmla="*/ 20820091 w 43671952"/>
              <a:gd name="connsiteY2049" fmla="*/ 15066225 h 23902640"/>
              <a:gd name="connsiteX2050" fmla="*/ 20695731 w 43671952"/>
              <a:gd name="connsiteY2050" fmla="*/ 15073541 h 23902640"/>
              <a:gd name="connsiteX2051" fmla="*/ 20790831 w 43671952"/>
              <a:gd name="connsiteY2051" fmla="*/ 15154008 h 23902640"/>
              <a:gd name="connsiteX2052" fmla="*/ 20637211 w 43671952"/>
              <a:gd name="connsiteY2052" fmla="*/ 15241790 h 23902640"/>
              <a:gd name="connsiteX2053" fmla="*/ 20410439 w 43671952"/>
              <a:gd name="connsiteY2053" fmla="*/ 15139377 h 23902640"/>
              <a:gd name="connsiteX2054" fmla="*/ 20329971 w 43671952"/>
              <a:gd name="connsiteY2054" fmla="*/ 15044280 h 23902640"/>
              <a:gd name="connsiteX2055" fmla="*/ 20205615 w 43671952"/>
              <a:gd name="connsiteY2055" fmla="*/ 15073541 h 23902640"/>
              <a:gd name="connsiteX2056" fmla="*/ 20220243 w 43671952"/>
              <a:gd name="connsiteY2056" fmla="*/ 14978443 h 23902640"/>
              <a:gd name="connsiteX2057" fmla="*/ 20176355 w 43671952"/>
              <a:gd name="connsiteY2057" fmla="*/ 14949182 h 23902640"/>
              <a:gd name="connsiteX2058" fmla="*/ 20198299 w 43671952"/>
              <a:gd name="connsiteY2058" fmla="*/ 14839454 h 23902640"/>
              <a:gd name="connsiteX2059" fmla="*/ 20132463 w 43671952"/>
              <a:gd name="connsiteY2059" fmla="*/ 14802878 h 23902640"/>
              <a:gd name="connsiteX2060" fmla="*/ 20139777 w 43671952"/>
              <a:gd name="connsiteY2060" fmla="*/ 14737041 h 23902640"/>
              <a:gd name="connsiteX2061" fmla="*/ 19832539 w 43671952"/>
              <a:gd name="connsiteY2061" fmla="*/ 14488325 h 23902640"/>
              <a:gd name="connsiteX2062" fmla="*/ 19708179 w 43671952"/>
              <a:gd name="connsiteY2062" fmla="*/ 14437118 h 23902640"/>
              <a:gd name="connsiteX2063" fmla="*/ 19561875 w 43671952"/>
              <a:gd name="connsiteY2063" fmla="*/ 14429803 h 23902640"/>
              <a:gd name="connsiteX2064" fmla="*/ 19525299 w 43671952"/>
              <a:gd name="connsiteY2064" fmla="*/ 14290814 h 23902640"/>
              <a:gd name="connsiteX2065" fmla="*/ 19437519 w 43671952"/>
              <a:gd name="connsiteY2065" fmla="*/ 14422488 h 23902640"/>
              <a:gd name="connsiteX2066" fmla="*/ 19335103 w 43671952"/>
              <a:gd name="connsiteY2066" fmla="*/ 14246922 h 23902640"/>
              <a:gd name="connsiteX2067" fmla="*/ 19400943 w 43671952"/>
              <a:gd name="connsiteY2067" fmla="*/ 14224977 h 23902640"/>
              <a:gd name="connsiteX2068" fmla="*/ 19474093 w 43671952"/>
              <a:gd name="connsiteY2068" fmla="*/ 14246922 h 23902640"/>
              <a:gd name="connsiteX2069" fmla="*/ 19525299 w 43671952"/>
              <a:gd name="connsiteY2069" fmla="*/ 14188402 h 23902640"/>
              <a:gd name="connsiteX2070" fmla="*/ 19488723 w 43671952"/>
              <a:gd name="connsiteY2070" fmla="*/ 14151825 h 23902640"/>
              <a:gd name="connsiteX2071" fmla="*/ 19349735 w 43671952"/>
              <a:gd name="connsiteY2071" fmla="*/ 14151825 h 23902640"/>
              <a:gd name="connsiteX2072" fmla="*/ 19247323 w 43671952"/>
              <a:gd name="connsiteY2072" fmla="*/ 14049413 h 23902640"/>
              <a:gd name="connsiteX2073" fmla="*/ 19159539 w 43671952"/>
              <a:gd name="connsiteY2073" fmla="*/ 14012837 h 23902640"/>
              <a:gd name="connsiteX2074" fmla="*/ 28444539 w 43671952"/>
              <a:gd name="connsiteY2074" fmla="*/ 13885819 h 23902640"/>
              <a:gd name="connsiteX2075" fmla="*/ 28465967 w 43671952"/>
              <a:gd name="connsiteY2075" fmla="*/ 13888201 h 23902640"/>
              <a:gd name="connsiteX2076" fmla="*/ 28480255 w 43671952"/>
              <a:gd name="connsiteY2076" fmla="*/ 13892963 h 23902640"/>
              <a:gd name="connsiteX2077" fmla="*/ 28487399 w 43671952"/>
              <a:gd name="connsiteY2077" fmla="*/ 13895344 h 23902640"/>
              <a:gd name="connsiteX2078" fmla="*/ 28494543 w 43671952"/>
              <a:gd name="connsiteY2078" fmla="*/ 13900107 h 23902640"/>
              <a:gd name="connsiteX2079" fmla="*/ 28496923 w 43671952"/>
              <a:gd name="connsiteY2079" fmla="*/ 13907251 h 23902640"/>
              <a:gd name="connsiteX2080" fmla="*/ 28489779 w 43671952"/>
              <a:gd name="connsiteY2080" fmla="*/ 13938207 h 23902640"/>
              <a:gd name="connsiteX2081" fmla="*/ 28482639 w 43671952"/>
              <a:gd name="connsiteY2081" fmla="*/ 13940588 h 23902640"/>
              <a:gd name="connsiteX2082" fmla="*/ 28468351 w 43671952"/>
              <a:gd name="connsiteY2082" fmla="*/ 13947732 h 23902640"/>
              <a:gd name="connsiteX2083" fmla="*/ 28456443 w 43671952"/>
              <a:gd name="connsiteY2083" fmla="*/ 13947732 h 23902640"/>
              <a:gd name="connsiteX2084" fmla="*/ 28437395 w 43671952"/>
              <a:gd name="connsiteY2084" fmla="*/ 13940588 h 23902640"/>
              <a:gd name="connsiteX2085" fmla="*/ 28432631 w 43671952"/>
              <a:gd name="connsiteY2085" fmla="*/ 13933444 h 23902640"/>
              <a:gd name="connsiteX2086" fmla="*/ 28427867 w 43671952"/>
              <a:gd name="connsiteY2086" fmla="*/ 13914394 h 23902640"/>
              <a:gd name="connsiteX2087" fmla="*/ 28430251 w 43671952"/>
              <a:gd name="connsiteY2087" fmla="*/ 13890582 h 23902640"/>
              <a:gd name="connsiteX2088" fmla="*/ 28444539 w 43671952"/>
              <a:gd name="connsiteY2088" fmla="*/ 13885819 h 23902640"/>
              <a:gd name="connsiteX2089" fmla="*/ 37161815 w 43671952"/>
              <a:gd name="connsiteY2089" fmla="*/ 13823156 h 23902640"/>
              <a:gd name="connsiteX2090" fmla="*/ 37171339 w 43671952"/>
              <a:gd name="connsiteY2090" fmla="*/ 13825537 h 23902640"/>
              <a:gd name="connsiteX2091" fmla="*/ 37180863 w 43671952"/>
              <a:gd name="connsiteY2091" fmla="*/ 13839825 h 23902640"/>
              <a:gd name="connsiteX2092" fmla="*/ 37183243 w 43671952"/>
              <a:gd name="connsiteY2092" fmla="*/ 13856493 h 23902640"/>
              <a:gd name="connsiteX2093" fmla="*/ 37180863 w 43671952"/>
              <a:gd name="connsiteY2093" fmla="*/ 13958887 h 23902640"/>
              <a:gd name="connsiteX2094" fmla="*/ 37178483 w 43671952"/>
              <a:gd name="connsiteY2094" fmla="*/ 13968412 h 23902640"/>
              <a:gd name="connsiteX2095" fmla="*/ 37157051 w 43671952"/>
              <a:gd name="connsiteY2095" fmla="*/ 13977937 h 23902640"/>
              <a:gd name="connsiteX2096" fmla="*/ 37138003 w 43671952"/>
              <a:gd name="connsiteY2096" fmla="*/ 13985081 h 23902640"/>
              <a:gd name="connsiteX2097" fmla="*/ 37123715 w 43671952"/>
              <a:gd name="connsiteY2097" fmla="*/ 13992225 h 23902640"/>
              <a:gd name="connsiteX2098" fmla="*/ 37109427 w 43671952"/>
              <a:gd name="connsiteY2098" fmla="*/ 13989843 h 23902640"/>
              <a:gd name="connsiteX2099" fmla="*/ 37097519 w 43671952"/>
              <a:gd name="connsiteY2099" fmla="*/ 13956506 h 23902640"/>
              <a:gd name="connsiteX2100" fmla="*/ 37085615 w 43671952"/>
              <a:gd name="connsiteY2100" fmla="*/ 13939837 h 23902640"/>
              <a:gd name="connsiteX2101" fmla="*/ 37087995 w 43671952"/>
              <a:gd name="connsiteY2101" fmla="*/ 13925550 h 23902640"/>
              <a:gd name="connsiteX2102" fmla="*/ 37092759 w 43671952"/>
              <a:gd name="connsiteY2102" fmla="*/ 13918406 h 23902640"/>
              <a:gd name="connsiteX2103" fmla="*/ 37128475 w 43671952"/>
              <a:gd name="connsiteY2103" fmla="*/ 13911262 h 23902640"/>
              <a:gd name="connsiteX2104" fmla="*/ 37142763 w 43671952"/>
              <a:gd name="connsiteY2104" fmla="*/ 13904118 h 23902640"/>
              <a:gd name="connsiteX2105" fmla="*/ 37147527 w 43671952"/>
              <a:gd name="connsiteY2105" fmla="*/ 13889831 h 23902640"/>
              <a:gd name="connsiteX2106" fmla="*/ 37149907 w 43671952"/>
              <a:gd name="connsiteY2106" fmla="*/ 13842206 h 23902640"/>
              <a:gd name="connsiteX2107" fmla="*/ 37154671 w 43671952"/>
              <a:gd name="connsiteY2107" fmla="*/ 13827918 h 23902640"/>
              <a:gd name="connsiteX2108" fmla="*/ 11689624 w 43671952"/>
              <a:gd name="connsiteY2108" fmla="*/ 13751718 h 23902640"/>
              <a:gd name="connsiteX2109" fmla="*/ 11706292 w 43671952"/>
              <a:gd name="connsiteY2109" fmla="*/ 13754100 h 23902640"/>
              <a:gd name="connsiteX2110" fmla="*/ 11708671 w 43671952"/>
              <a:gd name="connsiteY2110" fmla="*/ 13761243 h 23902640"/>
              <a:gd name="connsiteX2111" fmla="*/ 11706292 w 43671952"/>
              <a:gd name="connsiteY2111" fmla="*/ 13782675 h 23902640"/>
              <a:gd name="connsiteX2112" fmla="*/ 11701527 w 43671952"/>
              <a:gd name="connsiteY2112" fmla="*/ 13789818 h 23902640"/>
              <a:gd name="connsiteX2113" fmla="*/ 11694385 w 43671952"/>
              <a:gd name="connsiteY2113" fmla="*/ 13794581 h 23902640"/>
              <a:gd name="connsiteX2114" fmla="*/ 11684859 w 43671952"/>
              <a:gd name="connsiteY2114" fmla="*/ 13796962 h 23902640"/>
              <a:gd name="connsiteX2115" fmla="*/ 11665810 w 43671952"/>
              <a:gd name="connsiteY2115" fmla="*/ 13789818 h 23902640"/>
              <a:gd name="connsiteX2116" fmla="*/ 11672954 w 43671952"/>
              <a:gd name="connsiteY2116" fmla="*/ 13758862 h 23902640"/>
              <a:gd name="connsiteX2117" fmla="*/ 11680099 w 43671952"/>
              <a:gd name="connsiteY2117" fmla="*/ 13754100 h 23902640"/>
              <a:gd name="connsiteX2118" fmla="*/ 11689624 w 43671952"/>
              <a:gd name="connsiteY2118" fmla="*/ 13751718 h 23902640"/>
              <a:gd name="connsiteX2119" fmla="*/ 24972079 w 43671952"/>
              <a:gd name="connsiteY2119" fmla="*/ 13750053 h 23902640"/>
              <a:gd name="connsiteX2120" fmla="*/ 24994939 w 43671952"/>
              <a:gd name="connsiteY2120" fmla="*/ 13772913 h 23902640"/>
              <a:gd name="connsiteX2121" fmla="*/ 24972079 w 43671952"/>
              <a:gd name="connsiteY2121" fmla="*/ 13795773 h 23902640"/>
              <a:gd name="connsiteX2122" fmla="*/ 24949219 w 43671952"/>
              <a:gd name="connsiteY2122" fmla="*/ 13772913 h 23902640"/>
              <a:gd name="connsiteX2123" fmla="*/ 24972079 w 43671952"/>
              <a:gd name="connsiteY2123" fmla="*/ 13750053 h 23902640"/>
              <a:gd name="connsiteX2124" fmla="*/ 37223727 w 43671952"/>
              <a:gd name="connsiteY2124" fmla="*/ 13742193 h 23902640"/>
              <a:gd name="connsiteX2125" fmla="*/ 37235631 w 43671952"/>
              <a:gd name="connsiteY2125" fmla="*/ 13744575 h 23902640"/>
              <a:gd name="connsiteX2126" fmla="*/ 37242775 w 43671952"/>
              <a:gd name="connsiteY2126" fmla="*/ 13746956 h 23902640"/>
              <a:gd name="connsiteX2127" fmla="*/ 37245159 w 43671952"/>
              <a:gd name="connsiteY2127" fmla="*/ 13754100 h 23902640"/>
              <a:gd name="connsiteX2128" fmla="*/ 37249919 w 43671952"/>
              <a:gd name="connsiteY2128" fmla="*/ 13761243 h 23902640"/>
              <a:gd name="connsiteX2129" fmla="*/ 37223727 w 43671952"/>
              <a:gd name="connsiteY2129" fmla="*/ 13773150 h 23902640"/>
              <a:gd name="connsiteX2130" fmla="*/ 37207059 w 43671952"/>
              <a:gd name="connsiteY2130" fmla="*/ 13758862 h 23902640"/>
              <a:gd name="connsiteX2131" fmla="*/ 37209439 w 43671952"/>
              <a:gd name="connsiteY2131" fmla="*/ 13749337 h 23902640"/>
              <a:gd name="connsiteX2132" fmla="*/ 37223727 w 43671952"/>
              <a:gd name="connsiteY2132" fmla="*/ 13742193 h 23902640"/>
              <a:gd name="connsiteX2133" fmla="*/ 3367472 w 43671952"/>
              <a:gd name="connsiteY2133" fmla="*/ 13700443 h 23902640"/>
              <a:gd name="connsiteX2134" fmla="*/ 3390339 w 43671952"/>
              <a:gd name="connsiteY2134" fmla="*/ 13723303 h 23902640"/>
              <a:gd name="connsiteX2135" fmla="*/ 3367472 w 43671952"/>
              <a:gd name="connsiteY2135" fmla="*/ 13746163 h 23902640"/>
              <a:gd name="connsiteX2136" fmla="*/ 3344612 w 43671952"/>
              <a:gd name="connsiteY2136" fmla="*/ 13723303 h 23902640"/>
              <a:gd name="connsiteX2137" fmla="*/ 3367472 w 43671952"/>
              <a:gd name="connsiteY2137" fmla="*/ 13700443 h 23902640"/>
              <a:gd name="connsiteX2138" fmla="*/ 22268779 w 43671952"/>
              <a:gd name="connsiteY2138" fmla="*/ 13656945 h 23902640"/>
              <a:gd name="connsiteX2139" fmla="*/ 22291639 w 43671952"/>
              <a:gd name="connsiteY2139" fmla="*/ 13679805 h 23902640"/>
              <a:gd name="connsiteX2140" fmla="*/ 22268779 w 43671952"/>
              <a:gd name="connsiteY2140" fmla="*/ 13702665 h 23902640"/>
              <a:gd name="connsiteX2141" fmla="*/ 22246031 w 43671952"/>
              <a:gd name="connsiteY2141" fmla="*/ 13679805 h 23902640"/>
              <a:gd name="connsiteX2142" fmla="*/ 22268779 w 43671952"/>
              <a:gd name="connsiteY2142" fmla="*/ 13656945 h 23902640"/>
              <a:gd name="connsiteX2143" fmla="*/ 11661049 w 43671952"/>
              <a:gd name="connsiteY2143" fmla="*/ 13651706 h 23902640"/>
              <a:gd name="connsiteX2144" fmla="*/ 11672955 w 43671952"/>
              <a:gd name="connsiteY2144" fmla="*/ 13656468 h 23902640"/>
              <a:gd name="connsiteX2145" fmla="*/ 11694387 w 43671952"/>
              <a:gd name="connsiteY2145" fmla="*/ 13665993 h 23902640"/>
              <a:gd name="connsiteX2146" fmla="*/ 11699147 w 43671952"/>
              <a:gd name="connsiteY2146" fmla="*/ 13673137 h 23902640"/>
              <a:gd name="connsiteX2147" fmla="*/ 11708673 w 43671952"/>
              <a:gd name="connsiteY2147" fmla="*/ 13682662 h 23902640"/>
              <a:gd name="connsiteX2148" fmla="*/ 11706292 w 43671952"/>
              <a:gd name="connsiteY2148" fmla="*/ 13704093 h 23902640"/>
              <a:gd name="connsiteX2149" fmla="*/ 11699147 w 43671952"/>
              <a:gd name="connsiteY2149" fmla="*/ 13708856 h 23902640"/>
              <a:gd name="connsiteX2150" fmla="*/ 11684859 w 43671952"/>
              <a:gd name="connsiteY2150" fmla="*/ 13718381 h 23902640"/>
              <a:gd name="connsiteX2151" fmla="*/ 11665810 w 43671952"/>
              <a:gd name="connsiteY2151" fmla="*/ 13706475 h 23902640"/>
              <a:gd name="connsiteX2152" fmla="*/ 11656286 w 43671952"/>
              <a:gd name="connsiteY2152" fmla="*/ 13692187 h 23902640"/>
              <a:gd name="connsiteX2153" fmla="*/ 11651521 w 43671952"/>
              <a:gd name="connsiteY2153" fmla="*/ 13685043 h 23902640"/>
              <a:gd name="connsiteX2154" fmla="*/ 11653906 w 43671952"/>
              <a:gd name="connsiteY2154" fmla="*/ 13654087 h 23902640"/>
              <a:gd name="connsiteX2155" fmla="*/ 11661049 w 43671952"/>
              <a:gd name="connsiteY2155" fmla="*/ 13651706 h 23902640"/>
              <a:gd name="connsiteX2156" fmla="*/ 36449819 w 43671952"/>
              <a:gd name="connsiteY2156" fmla="*/ 13632656 h 23902640"/>
              <a:gd name="connsiteX2157" fmla="*/ 36461727 w 43671952"/>
              <a:gd name="connsiteY2157" fmla="*/ 13644562 h 23902640"/>
              <a:gd name="connsiteX2158" fmla="*/ 36466487 w 43671952"/>
              <a:gd name="connsiteY2158" fmla="*/ 13658850 h 23902640"/>
              <a:gd name="connsiteX2159" fmla="*/ 36464107 w 43671952"/>
              <a:gd name="connsiteY2159" fmla="*/ 13665993 h 23902640"/>
              <a:gd name="connsiteX2160" fmla="*/ 36440295 w 43671952"/>
              <a:gd name="connsiteY2160" fmla="*/ 13665993 h 23902640"/>
              <a:gd name="connsiteX2161" fmla="*/ 36433151 w 43671952"/>
              <a:gd name="connsiteY2161" fmla="*/ 13646943 h 23902640"/>
              <a:gd name="connsiteX2162" fmla="*/ 36435531 w 43671952"/>
              <a:gd name="connsiteY2162" fmla="*/ 13639800 h 23902640"/>
              <a:gd name="connsiteX2163" fmla="*/ 36449819 w 43671952"/>
              <a:gd name="connsiteY2163" fmla="*/ 13632656 h 23902640"/>
              <a:gd name="connsiteX2164" fmla="*/ 14663800 w 43671952"/>
              <a:gd name="connsiteY2164" fmla="*/ 13587412 h 23902640"/>
              <a:gd name="connsiteX2165" fmla="*/ 14673322 w 43671952"/>
              <a:gd name="connsiteY2165" fmla="*/ 13601700 h 23902640"/>
              <a:gd name="connsiteX2166" fmla="*/ 14685229 w 43671952"/>
              <a:gd name="connsiteY2166" fmla="*/ 13613606 h 23902640"/>
              <a:gd name="connsiteX2167" fmla="*/ 14692373 w 43671952"/>
              <a:gd name="connsiteY2167" fmla="*/ 13627893 h 23902640"/>
              <a:gd name="connsiteX2168" fmla="*/ 14706660 w 43671952"/>
              <a:gd name="connsiteY2168" fmla="*/ 13637418 h 23902640"/>
              <a:gd name="connsiteX2169" fmla="*/ 14716187 w 43671952"/>
              <a:gd name="connsiteY2169" fmla="*/ 13651706 h 23902640"/>
              <a:gd name="connsiteX2170" fmla="*/ 14723331 w 43671952"/>
              <a:gd name="connsiteY2170" fmla="*/ 13665993 h 23902640"/>
              <a:gd name="connsiteX2171" fmla="*/ 14730472 w 43671952"/>
              <a:gd name="connsiteY2171" fmla="*/ 13673137 h 23902640"/>
              <a:gd name="connsiteX2172" fmla="*/ 14737618 w 43671952"/>
              <a:gd name="connsiteY2172" fmla="*/ 13687425 h 23902640"/>
              <a:gd name="connsiteX2173" fmla="*/ 14728094 w 43671952"/>
              <a:gd name="connsiteY2173" fmla="*/ 13723143 h 23902640"/>
              <a:gd name="connsiteX2174" fmla="*/ 14720950 w 43671952"/>
              <a:gd name="connsiteY2174" fmla="*/ 13727906 h 23902640"/>
              <a:gd name="connsiteX2175" fmla="*/ 14718567 w 43671952"/>
              <a:gd name="connsiteY2175" fmla="*/ 13727906 h 23902640"/>
              <a:gd name="connsiteX2176" fmla="*/ 14701897 w 43671952"/>
              <a:gd name="connsiteY2176" fmla="*/ 13716000 h 23902640"/>
              <a:gd name="connsiteX2177" fmla="*/ 14687612 w 43671952"/>
              <a:gd name="connsiteY2177" fmla="*/ 13687425 h 23902640"/>
              <a:gd name="connsiteX2178" fmla="*/ 14678085 w 43671952"/>
              <a:gd name="connsiteY2178" fmla="*/ 13673137 h 23902640"/>
              <a:gd name="connsiteX2179" fmla="*/ 14673322 w 43671952"/>
              <a:gd name="connsiteY2179" fmla="*/ 13665993 h 23902640"/>
              <a:gd name="connsiteX2180" fmla="*/ 14668559 w 43671952"/>
              <a:gd name="connsiteY2180" fmla="*/ 13651706 h 23902640"/>
              <a:gd name="connsiteX2181" fmla="*/ 14659037 w 43671952"/>
              <a:gd name="connsiteY2181" fmla="*/ 13630275 h 23902640"/>
              <a:gd name="connsiteX2182" fmla="*/ 14656654 w 43671952"/>
              <a:gd name="connsiteY2182" fmla="*/ 13623131 h 23902640"/>
              <a:gd name="connsiteX2183" fmla="*/ 14654275 w 43671952"/>
              <a:gd name="connsiteY2183" fmla="*/ 13615987 h 23902640"/>
              <a:gd name="connsiteX2184" fmla="*/ 14656654 w 43671952"/>
              <a:gd name="connsiteY2184" fmla="*/ 13592175 h 23902640"/>
              <a:gd name="connsiteX2185" fmla="*/ 14663800 w 43671952"/>
              <a:gd name="connsiteY2185" fmla="*/ 13587412 h 23902640"/>
              <a:gd name="connsiteX2186" fmla="*/ 18352543 w 43671952"/>
              <a:gd name="connsiteY2186" fmla="*/ 13582650 h 23902640"/>
              <a:gd name="connsiteX2187" fmla="*/ 18366831 w 43671952"/>
              <a:gd name="connsiteY2187" fmla="*/ 13587412 h 23902640"/>
              <a:gd name="connsiteX2188" fmla="*/ 18369211 w 43671952"/>
              <a:gd name="connsiteY2188" fmla="*/ 13594556 h 23902640"/>
              <a:gd name="connsiteX2189" fmla="*/ 18366831 w 43671952"/>
              <a:gd name="connsiteY2189" fmla="*/ 13625512 h 23902640"/>
              <a:gd name="connsiteX2190" fmla="*/ 18362067 w 43671952"/>
              <a:gd name="connsiteY2190" fmla="*/ 13632656 h 23902640"/>
              <a:gd name="connsiteX2191" fmla="*/ 18352543 w 43671952"/>
              <a:gd name="connsiteY2191" fmla="*/ 13646943 h 23902640"/>
              <a:gd name="connsiteX2192" fmla="*/ 18331111 w 43671952"/>
              <a:gd name="connsiteY2192" fmla="*/ 13663612 h 23902640"/>
              <a:gd name="connsiteX2193" fmla="*/ 18316827 w 43671952"/>
              <a:gd name="connsiteY2193" fmla="*/ 13670756 h 23902640"/>
              <a:gd name="connsiteX2194" fmla="*/ 18302537 w 43671952"/>
              <a:gd name="connsiteY2194" fmla="*/ 13680281 h 23902640"/>
              <a:gd name="connsiteX2195" fmla="*/ 18297775 w 43671952"/>
              <a:gd name="connsiteY2195" fmla="*/ 13687425 h 23902640"/>
              <a:gd name="connsiteX2196" fmla="*/ 18283487 w 43671952"/>
              <a:gd name="connsiteY2196" fmla="*/ 13701712 h 23902640"/>
              <a:gd name="connsiteX2197" fmla="*/ 18269201 w 43671952"/>
              <a:gd name="connsiteY2197" fmla="*/ 13711237 h 23902640"/>
              <a:gd name="connsiteX2198" fmla="*/ 18262055 w 43671952"/>
              <a:gd name="connsiteY2198" fmla="*/ 13718381 h 23902640"/>
              <a:gd name="connsiteX2199" fmla="*/ 18247767 w 43671952"/>
              <a:gd name="connsiteY2199" fmla="*/ 13732668 h 23902640"/>
              <a:gd name="connsiteX2200" fmla="*/ 18240627 w 43671952"/>
              <a:gd name="connsiteY2200" fmla="*/ 13737431 h 23902640"/>
              <a:gd name="connsiteX2201" fmla="*/ 18233483 w 43671952"/>
              <a:gd name="connsiteY2201" fmla="*/ 13744575 h 23902640"/>
              <a:gd name="connsiteX2202" fmla="*/ 18212051 w 43671952"/>
              <a:gd name="connsiteY2202" fmla="*/ 13763625 h 23902640"/>
              <a:gd name="connsiteX2203" fmla="*/ 18197763 w 43671952"/>
              <a:gd name="connsiteY2203" fmla="*/ 13770768 h 23902640"/>
              <a:gd name="connsiteX2204" fmla="*/ 18181093 w 43671952"/>
              <a:gd name="connsiteY2204" fmla="*/ 13777912 h 23902640"/>
              <a:gd name="connsiteX2205" fmla="*/ 18171569 w 43671952"/>
              <a:gd name="connsiteY2205" fmla="*/ 13780293 h 23902640"/>
              <a:gd name="connsiteX2206" fmla="*/ 18133467 w 43671952"/>
              <a:gd name="connsiteY2206" fmla="*/ 13782675 h 23902640"/>
              <a:gd name="connsiteX2207" fmla="*/ 18107275 w 43671952"/>
              <a:gd name="connsiteY2207" fmla="*/ 13780293 h 23902640"/>
              <a:gd name="connsiteX2208" fmla="*/ 18088227 w 43671952"/>
              <a:gd name="connsiteY2208" fmla="*/ 13775531 h 23902640"/>
              <a:gd name="connsiteX2209" fmla="*/ 18073937 w 43671952"/>
              <a:gd name="connsiteY2209" fmla="*/ 13770768 h 23902640"/>
              <a:gd name="connsiteX2210" fmla="*/ 18059651 w 43671952"/>
              <a:gd name="connsiteY2210" fmla="*/ 13766006 h 23902640"/>
              <a:gd name="connsiteX2211" fmla="*/ 18050125 w 43671952"/>
              <a:gd name="connsiteY2211" fmla="*/ 13763625 h 23902640"/>
              <a:gd name="connsiteX2212" fmla="*/ 18033457 w 43671952"/>
              <a:gd name="connsiteY2212" fmla="*/ 13754100 h 23902640"/>
              <a:gd name="connsiteX2213" fmla="*/ 18019167 w 43671952"/>
              <a:gd name="connsiteY2213" fmla="*/ 13749337 h 23902640"/>
              <a:gd name="connsiteX2214" fmla="*/ 18012027 w 43671952"/>
              <a:gd name="connsiteY2214" fmla="*/ 13744575 h 23902640"/>
              <a:gd name="connsiteX2215" fmla="*/ 18002501 w 43671952"/>
              <a:gd name="connsiteY2215" fmla="*/ 13742193 h 23902640"/>
              <a:gd name="connsiteX2216" fmla="*/ 17995359 w 43671952"/>
              <a:gd name="connsiteY2216" fmla="*/ 13739812 h 23902640"/>
              <a:gd name="connsiteX2217" fmla="*/ 17964399 w 43671952"/>
              <a:gd name="connsiteY2217" fmla="*/ 13735050 h 23902640"/>
              <a:gd name="connsiteX2218" fmla="*/ 17919157 w 43671952"/>
              <a:gd name="connsiteY2218" fmla="*/ 13732668 h 23902640"/>
              <a:gd name="connsiteX2219" fmla="*/ 17888199 w 43671952"/>
              <a:gd name="connsiteY2219" fmla="*/ 13737431 h 23902640"/>
              <a:gd name="connsiteX2220" fmla="*/ 17819143 w 43671952"/>
              <a:gd name="connsiteY2220" fmla="*/ 13742193 h 23902640"/>
              <a:gd name="connsiteX2221" fmla="*/ 17812001 w 43671952"/>
              <a:gd name="connsiteY2221" fmla="*/ 13744575 h 23902640"/>
              <a:gd name="connsiteX2222" fmla="*/ 17785807 w 43671952"/>
              <a:gd name="connsiteY2222" fmla="*/ 13756481 h 23902640"/>
              <a:gd name="connsiteX2223" fmla="*/ 17757231 w 43671952"/>
              <a:gd name="connsiteY2223" fmla="*/ 13773150 h 23902640"/>
              <a:gd name="connsiteX2224" fmla="*/ 17745327 w 43671952"/>
              <a:gd name="connsiteY2224" fmla="*/ 13773150 h 23902640"/>
              <a:gd name="connsiteX2225" fmla="*/ 17735803 w 43671952"/>
              <a:gd name="connsiteY2225" fmla="*/ 13787437 h 23902640"/>
              <a:gd name="connsiteX2226" fmla="*/ 17728657 w 43671952"/>
              <a:gd name="connsiteY2226" fmla="*/ 13796962 h 23902640"/>
              <a:gd name="connsiteX2227" fmla="*/ 17723893 w 43671952"/>
              <a:gd name="connsiteY2227" fmla="*/ 13813631 h 23902640"/>
              <a:gd name="connsiteX2228" fmla="*/ 17719131 w 43671952"/>
              <a:gd name="connsiteY2228" fmla="*/ 13820775 h 23902640"/>
              <a:gd name="connsiteX2229" fmla="*/ 17716751 w 43671952"/>
              <a:gd name="connsiteY2229" fmla="*/ 13827918 h 23902640"/>
              <a:gd name="connsiteX2230" fmla="*/ 17711987 w 43671952"/>
              <a:gd name="connsiteY2230" fmla="*/ 13842206 h 23902640"/>
              <a:gd name="connsiteX2231" fmla="*/ 17707227 w 43671952"/>
              <a:gd name="connsiteY2231" fmla="*/ 13856493 h 23902640"/>
              <a:gd name="connsiteX2232" fmla="*/ 17702463 w 43671952"/>
              <a:gd name="connsiteY2232" fmla="*/ 13944600 h 23902640"/>
              <a:gd name="connsiteX2233" fmla="*/ 17704843 w 43671952"/>
              <a:gd name="connsiteY2233" fmla="*/ 13951743 h 23902640"/>
              <a:gd name="connsiteX2234" fmla="*/ 17714369 w 43671952"/>
              <a:gd name="connsiteY2234" fmla="*/ 13973175 h 23902640"/>
              <a:gd name="connsiteX2235" fmla="*/ 17716751 w 43671952"/>
              <a:gd name="connsiteY2235" fmla="*/ 13980318 h 23902640"/>
              <a:gd name="connsiteX2236" fmla="*/ 17721513 w 43671952"/>
              <a:gd name="connsiteY2236" fmla="*/ 13987462 h 23902640"/>
              <a:gd name="connsiteX2237" fmla="*/ 17723893 w 43671952"/>
              <a:gd name="connsiteY2237" fmla="*/ 13994606 h 23902640"/>
              <a:gd name="connsiteX2238" fmla="*/ 17728657 w 43671952"/>
              <a:gd name="connsiteY2238" fmla="*/ 14008893 h 23902640"/>
              <a:gd name="connsiteX2239" fmla="*/ 17733419 w 43671952"/>
              <a:gd name="connsiteY2239" fmla="*/ 14051756 h 23902640"/>
              <a:gd name="connsiteX2240" fmla="*/ 17735803 w 43671952"/>
              <a:gd name="connsiteY2240" fmla="*/ 14058900 h 23902640"/>
              <a:gd name="connsiteX2241" fmla="*/ 17740563 w 43671952"/>
              <a:gd name="connsiteY2241" fmla="*/ 14075568 h 23902640"/>
              <a:gd name="connsiteX2242" fmla="*/ 17747707 w 43671952"/>
              <a:gd name="connsiteY2242" fmla="*/ 14080331 h 23902640"/>
              <a:gd name="connsiteX2243" fmla="*/ 17790569 w 43671952"/>
              <a:gd name="connsiteY2243" fmla="*/ 14085093 h 23902640"/>
              <a:gd name="connsiteX2244" fmla="*/ 17804857 w 43671952"/>
              <a:gd name="connsiteY2244" fmla="*/ 14080331 h 23902640"/>
              <a:gd name="connsiteX2245" fmla="*/ 17809619 w 43671952"/>
              <a:gd name="connsiteY2245" fmla="*/ 14073187 h 23902640"/>
              <a:gd name="connsiteX2246" fmla="*/ 17819143 w 43671952"/>
              <a:gd name="connsiteY2246" fmla="*/ 14058900 h 23902640"/>
              <a:gd name="connsiteX2247" fmla="*/ 17826287 w 43671952"/>
              <a:gd name="connsiteY2247" fmla="*/ 14049375 h 23902640"/>
              <a:gd name="connsiteX2248" fmla="*/ 17828669 w 43671952"/>
              <a:gd name="connsiteY2248" fmla="*/ 14042231 h 23902640"/>
              <a:gd name="connsiteX2249" fmla="*/ 17835813 w 43671952"/>
              <a:gd name="connsiteY2249" fmla="*/ 14027943 h 23902640"/>
              <a:gd name="connsiteX2250" fmla="*/ 17845337 w 43671952"/>
              <a:gd name="connsiteY2250" fmla="*/ 14006512 h 23902640"/>
              <a:gd name="connsiteX2251" fmla="*/ 17859627 w 43671952"/>
              <a:gd name="connsiteY2251" fmla="*/ 13996987 h 23902640"/>
              <a:gd name="connsiteX2252" fmla="*/ 17964399 w 43671952"/>
              <a:gd name="connsiteY2252" fmla="*/ 13996987 h 23902640"/>
              <a:gd name="connsiteX2253" fmla="*/ 17978687 w 43671952"/>
              <a:gd name="connsiteY2253" fmla="*/ 13992225 h 23902640"/>
              <a:gd name="connsiteX2254" fmla="*/ 17985831 w 43671952"/>
              <a:gd name="connsiteY2254" fmla="*/ 13987462 h 23902640"/>
              <a:gd name="connsiteX2255" fmla="*/ 18000119 w 43671952"/>
              <a:gd name="connsiteY2255" fmla="*/ 13977937 h 23902640"/>
              <a:gd name="connsiteX2256" fmla="*/ 18007263 w 43671952"/>
              <a:gd name="connsiteY2256" fmla="*/ 13975556 h 23902640"/>
              <a:gd name="connsiteX2257" fmla="*/ 18012027 w 43671952"/>
              <a:gd name="connsiteY2257" fmla="*/ 13968412 h 23902640"/>
              <a:gd name="connsiteX2258" fmla="*/ 18019167 w 43671952"/>
              <a:gd name="connsiteY2258" fmla="*/ 13958887 h 23902640"/>
              <a:gd name="connsiteX2259" fmla="*/ 18033457 w 43671952"/>
              <a:gd name="connsiteY2259" fmla="*/ 13954125 h 23902640"/>
              <a:gd name="connsiteX2260" fmla="*/ 18078699 w 43671952"/>
              <a:gd name="connsiteY2260" fmla="*/ 13951743 h 23902640"/>
              <a:gd name="connsiteX2261" fmla="*/ 18085843 w 43671952"/>
              <a:gd name="connsiteY2261" fmla="*/ 13954125 h 23902640"/>
              <a:gd name="connsiteX2262" fmla="*/ 18104895 w 43671952"/>
              <a:gd name="connsiteY2262" fmla="*/ 13958887 h 23902640"/>
              <a:gd name="connsiteX2263" fmla="*/ 18112039 w 43671952"/>
              <a:gd name="connsiteY2263" fmla="*/ 13963650 h 23902640"/>
              <a:gd name="connsiteX2264" fmla="*/ 18114419 w 43671952"/>
              <a:gd name="connsiteY2264" fmla="*/ 13970793 h 23902640"/>
              <a:gd name="connsiteX2265" fmla="*/ 18116799 w 43671952"/>
              <a:gd name="connsiteY2265" fmla="*/ 13982700 h 23902640"/>
              <a:gd name="connsiteX2266" fmla="*/ 18109659 w 43671952"/>
              <a:gd name="connsiteY2266" fmla="*/ 13987462 h 23902640"/>
              <a:gd name="connsiteX2267" fmla="*/ 18100131 w 43671952"/>
              <a:gd name="connsiteY2267" fmla="*/ 13994606 h 23902640"/>
              <a:gd name="connsiteX2268" fmla="*/ 18085843 w 43671952"/>
              <a:gd name="connsiteY2268" fmla="*/ 13999368 h 23902640"/>
              <a:gd name="connsiteX2269" fmla="*/ 18078699 w 43671952"/>
              <a:gd name="connsiteY2269" fmla="*/ 14004131 h 23902640"/>
              <a:gd name="connsiteX2270" fmla="*/ 18064411 w 43671952"/>
              <a:gd name="connsiteY2270" fmla="*/ 14011275 h 23902640"/>
              <a:gd name="connsiteX2271" fmla="*/ 18050125 w 43671952"/>
              <a:gd name="connsiteY2271" fmla="*/ 14016037 h 23902640"/>
              <a:gd name="connsiteX2272" fmla="*/ 18000119 w 43671952"/>
              <a:gd name="connsiteY2272" fmla="*/ 14023181 h 23902640"/>
              <a:gd name="connsiteX2273" fmla="*/ 17992975 w 43671952"/>
              <a:gd name="connsiteY2273" fmla="*/ 14027943 h 23902640"/>
              <a:gd name="connsiteX2274" fmla="*/ 17978687 w 43671952"/>
              <a:gd name="connsiteY2274" fmla="*/ 14037468 h 23902640"/>
              <a:gd name="connsiteX2275" fmla="*/ 17976307 w 43671952"/>
              <a:gd name="connsiteY2275" fmla="*/ 14082712 h 23902640"/>
              <a:gd name="connsiteX2276" fmla="*/ 17971543 w 43671952"/>
              <a:gd name="connsiteY2276" fmla="*/ 14097000 h 23902640"/>
              <a:gd name="connsiteX2277" fmla="*/ 17966783 w 43671952"/>
              <a:gd name="connsiteY2277" fmla="*/ 14104143 h 23902640"/>
              <a:gd name="connsiteX2278" fmla="*/ 17964399 w 43671952"/>
              <a:gd name="connsiteY2278" fmla="*/ 14111287 h 23902640"/>
              <a:gd name="connsiteX2279" fmla="*/ 17945351 w 43671952"/>
              <a:gd name="connsiteY2279" fmla="*/ 14123193 h 23902640"/>
              <a:gd name="connsiteX2280" fmla="*/ 17914395 w 43671952"/>
              <a:gd name="connsiteY2280" fmla="*/ 14125575 h 23902640"/>
              <a:gd name="connsiteX2281" fmla="*/ 17900107 w 43671952"/>
              <a:gd name="connsiteY2281" fmla="*/ 14135100 h 23902640"/>
              <a:gd name="connsiteX2282" fmla="*/ 17895343 w 43671952"/>
              <a:gd name="connsiteY2282" fmla="*/ 14142243 h 23902640"/>
              <a:gd name="connsiteX2283" fmla="*/ 17890583 w 43671952"/>
              <a:gd name="connsiteY2283" fmla="*/ 14185106 h 23902640"/>
              <a:gd name="connsiteX2284" fmla="*/ 17892963 w 43671952"/>
              <a:gd name="connsiteY2284" fmla="*/ 14192250 h 23902640"/>
              <a:gd name="connsiteX2285" fmla="*/ 17900107 w 43671952"/>
              <a:gd name="connsiteY2285" fmla="*/ 14213681 h 23902640"/>
              <a:gd name="connsiteX2286" fmla="*/ 17916775 w 43671952"/>
              <a:gd name="connsiteY2286" fmla="*/ 14232731 h 23902640"/>
              <a:gd name="connsiteX2287" fmla="*/ 17921537 w 43671952"/>
              <a:gd name="connsiteY2287" fmla="*/ 14239875 h 23902640"/>
              <a:gd name="connsiteX2288" fmla="*/ 17935825 w 43671952"/>
              <a:gd name="connsiteY2288" fmla="*/ 14249400 h 23902640"/>
              <a:gd name="connsiteX2289" fmla="*/ 17942969 w 43671952"/>
              <a:gd name="connsiteY2289" fmla="*/ 14256543 h 23902640"/>
              <a:gd name="connsiteX2290" fmla="*/ 17950113 w 43671952"/>
              <a:gd name="connsiteY2290" fmla="*/ 14261306 h 23902640"/>
              <a:gd name="connsiteX2291" fmla="*/ 17954875 w 43671952"/>
              <a:gd name="connsiteY2291" fmla="*/ 14268450 h 23902640"/>
              <a:gd name="connsiteX2292" fmla="*/ 17962019 w 43671952"/>
              <a:gd name="connsiteY2292" fmla="*/ 14275593 h 23902640"/>
              <a:gd name="connsiteX2293" fmla="*/ 17966783 w 43671952"/>
              <a:gd name="connsiteY2293" fmla="*/ 14292262 h 23902640"/>
              <a:gd name="connsiteX2294" fmla="*/ 17969163 w 43671952"/>
              <a:gd name="connsiteY2294" fmla="*/ 14373225 h 23902640"/>
              <a:gd name="connsiteX2295" fmla="*/ 17971543 w 43671952"/>
              <a:gd name="connsiteY2295" fmla="*/ 14380368 h 23902640"/>
              <a:gd name="connsiteX2296" fmla="*/ 17976307 w 43671952"/>
              <a:gd name="connsiteY2296" fmla="*/ 14394656 h 23902640"/>
              <a:gd name="connsiteX2297" fmla="*/ 18000119 w 43671952"/>
              <a:gd name="connsiteY2297" fmla="*/ 14418468 h 23902640"/>
              <a:gd name="connsiteX2298" fmla="*/ 18009643 w 43671952"/>
              <a:gd name="connsiteY2298" fmla="*/ 14420850 h 23902640"/>
              <a:gd name="connsiteX2299" fmla="*/ 18031075 w 43671952"/>
              <a:gd name="connsiteY2299" fmla="*/ 14432756 h 23902640"/>
              <a:gd name="connsiteX2300" fmla="*/ 18038219 w 43671952"/>
              <a:gd name="connsiteY2300" fmla="*/ 14435137 h 23902640"/>
              <a:gd name="connsiteX2301" fmla="*/ 18045363 w 43671952"/>
              <a:gd name="connsiteY2301" fmla="*/ 14439900 h 23902640"/>
              <a:gd name="connsiteX2302" fmla="*/ 18059651 w 43671952"/>
              <a:gd name="connsiteY2302" fmla="*/ 14449425 h 23902640"/>
              <a:gd name="connsiteX2303" fmla="*/ 18073937 w 43671952"/>
              <a:gd name="connsiteY2303" fmla="*/ 14456568 h 23902640"/>
              <a:gd name="connsiteX2304" fmla="*/ 18085843 w 43671952"/>
              <a:gd name="connsiteY2304" fmla="*/ 14466093 h 23902640"/>
              <a:gd name="connsiteX2305" fmla="*/ 18088227 w 43671952"/>
              <a:gd name="connsiteY2305" fmla="*/ 14494668 h 23902640"/>
              <a:gd name="connsiteX2306" fmla="*/ 18085843 w 43671952"/>
              <a:gd name="connsiteY2306" fmla="*/ 14501812 h 23902640"/>
              <a:gd name="connsiteX2307" fmla="*/ 18083463 w 43671952"/>
              <a:gd name="connsiteY2307" fmla="*/ 14508956 h 23902640"/>
              <a:gd name="connsiteX2308" fmla="*/ 18071555 w 43671952"/>
              <a:gd name="connsiteY2308" fmla="*/ 14528006 h 23902640"/>
              <a:gd name="connsiteX2309" fmla="*/ 18033457 w 43671952"/>
              <a:gd name="connsiteY2309" fmla="*/ 14530387 h 23902640"/>
              <a:gd name="connsiteX2310" fmla="*/ 18026311 w 43671952"/>
              <a:gd name="connsiteY2310" fmla="*/ 14532768 h 23902640"/>
              <a:gd name="connsiteX2311" fmla="*/ 17997739 w 43671952"/>
              <a:gd name="connsiteY2311" fmla="*/ 14547056 h 23902640"/>
              <a:gd name="connsiteX2312" fmla="*/ 17992975 w 43671952"/>
              <a:gd name="connsiteY2312" fmla="*/ 14554200 h 23902640"/>
              <a:gd name="connsiteX2313" fmla="*/ 17985831 w 43671952"/>
              <a:gd name="connsiteY2313" fmla="*/ 14556581 h 23902640"/>
              <a:gd name="connsiteX2314" fmla="*/ 17971543 w 43671952"/>
              <a:gd name="connsiteY2314" fmla="*/ 14568487 h 23902640"/>
              <a:gd name="connsiteX2315" fmla="*/ 17964399 w 43671952"/>
              <a:gd name="connsiteY2315" fmla="*/ 14570868 h 23902640"/>
              <a:gd name="connsiteX2316" fmla="*/ 17957257 w 43671952"/>
              <a:gd name="connsiteY2316" fmla="*/ 14575631 h 23902640"/>
              <a:gd name="connsiteX2317" fmla="*/ 17950113 w 43671952"/>
              <a:gd name="connsiteY2317" fmla="*/ 14580393 h 23902640"/>
              <a:gd name="connsiteX2318" fmla="*/ 17931063 w 43671952"/>
              <a:gd name="connsiteY2318" fmla="*/ 14597062 h 23902640"/>
              <a:gd name="connsiteX2319" fmla="*/ 17923919 w 43671952"/>
              <a:gd name="connsiteY2319" fmla="*/ 14601825 h 23902640"/>
              <a:gd name="connsiteX2320" fmla="*/ 17900107 w 43671952"/>
              <a:gd name="connsiteY2320" fmla="*/ 14606587 h 23902640"/>
              <a:gd name="connsiteX2321" fmla="*/ 17892963 w 43671952"/>
              <a:gd name="connsiteY2321" fmla="*/ 14604206 h 23902640"/>
              <a:gd name="connsiteX2322" fmla="*/ 17888199 w 43671952"/>
              <a:gd name="connsiteY2322" fmla="*/ 14597062 h 23902640"/>
              <a:gd name="connsiteX2323" fmla="*/ 17883439 w 43671952"/>
              <a:gd name="connsiteY2323" fmla="*/ 14580393 h 23902640"/>
              <a:gd name="connsiteX2324" fmla="*/ 17881055 w 43671952"/>
              <a:gd name="connsiteY2324" fmla="*/ 14573250 h 23902640"/>
              <a:gd name="connsiteX2325" fmla="*/ 17876295 w 43671952"/>
              <a:gd name="connsiteY2325" fmla="*/ 14566106 h 23902640"/>
              <a:gd name="connsiteX2326" fmla="*/ 17869151 w 43671952"/>
              <a:gd name="connsiteY2326" fmla="*/ 14525625 h 23902640"/>
              <a:gd name="connsiteX2327" fmla="*/ 17864387 w 43671952"/>
              <a:gd name="connsiteY2327" fmla="*/ 14506575 h 23902640"/>
              <a:gd name="connsiteX2328" fmla="*/ 17859627 w 43671952"/>
              <a:gd name="connsiteY2328" fmla="*/ 14492287 h 23902640"/>
              <a:gd name="connsiteX2329" fmla="*/ 17852483 w 43671952"/>
              <a:gd name="connsiteY2329" fmla="*/ 14478000 h 23902640"/>
              <a:gd name="connsiteX2330" fmla="*/ 17847719 w 43671952"/>
              <a:gd name="connsiteY2330" fmla="*/ 14470856 h 23902640"/>
              <a:gd name="connsiteX2331" fmla="*/ 17840575 w 43671952"/>
              <a:gd name="connsiteY2331" fmla="*/ 14468475 h 23902640"/>
              <a:gd name="connsiteX2332" fmla="*/ 17833431 w 43671952"/>
              <a:gd name="connsiteY2332" fmla="*/ 14461331 h 23902640"/>
              <a:gd name="connsiteX2333" fmla="*/ 17828669 w 43671952"/>
              <a:gd name="connsiteY2333" fmla="*/ 14454187 h 23902640"/>
              <a:gd name="connsiteX2334" fmla="*/ 17821527 w 43671952"/>
              <a:gd name="connsiteY2334" fmla="*/ 14387512 h 23902640"/>
              <a:gd name="connsiteX2335" fmla="*/ 17828669 w 43671952"/>
              <a:gd name="connsiteY2335" fmla="*/ 14325600 h 23902640"/>
              <a:gd name="connsiteX2336" fmla="*/ 17828669 w 43671952"/>
              <a:gd name="connsiteY2336" fmla="*/ 14266068 h 23902640"/>
              <a:gd name="connsiteX2337" fmla="*/ 17826287 w 43671952"/>
              <a:gd name="connsiteY2337" fmla="*/ 14258925 h 23902640"/>
              <a:gd name="connsiteX2338" fmla="*/ 17800095 w 43671952"/>
              <a:gd name="connsiteY2338" fmla="*/ 14249400 h 23902640"/>
              <a:gd name="connsiteX2339" fmla="*/ 17792951 w 43671952"/>
              <a:gd name="connsiteY2339" fmla="*/ 14254162 h 23902640"/>
              <a:gd name="connsiteX2340" fmla="*/ 17785807 w 43671952"/>
              <a:gd name="connsiteY2340" fmla="*/ 14256543 h 23902640"/>
              <a:gd name="connsiteX2341" fmla="*/ 17773899 w 43671952"/>
              <a:gd name="connsiteY2341" fmla="*/ 14270831 h 23902640"/>
              <a:gd name="connsiteX2342" fmla="*/ 17766755 w 43671952"/>
              <a:gd name="connsiteY2342" fmla="*/ 14277975 h 23902640"/>
              <a:gd name="connsiteX2343" fmla="*/ 17761995 w 43671952"/>
              <a:gd name="connsiteY2343" fmla="*/ 14285118 h 23902640"/>
              <a:gd name="connsiteX2344" fmla="*/ 17750087 w 43671952"/>
              <a:gd name="connsiteY2344" fmla="*/ 14306550 h 23902640"/>
              <a:gd name="connsiteX2345" fmla="*/ 17742943 w 43671952"/>
              <a:gd name="connsiteY2345" fmla="*/ 14313693 h 23902640"/>
              <a:gd name="connsiteX2346" fmla="*/ 17738183 w 43671952"/>
              <a:gd name="connsiteY2346" fmla="*/ 14332743 h 23902640"/>
              <a:gd name="connsiteX2347" fmla="*/ 17733419 w 43671952"/>
              <a:gd name="connsiteY2347" fmla="*/ 14389893 h 23902640"/>
              <a:gd name="connsiteX2348" fmla="*/ 17738183 w 43671952"/>
              <a:gd name="connsiteY2348" fmla="*/ 14568487 h 23902640"/>
              <a:gd name="connsiteX2349" fmla="*/ 17740563 w 43671952"/>
              <a:gd name="connsiteY2349" fmla="*/ 14589918 h 23902640"/>
              <a:gd name="connsiteX2350" fmla="*/ 17742943 w 43671952"/>
              <a:gd name="connsiteY2350" fmla="*/ 14597062 h 23902640"/>
              <a:gd name="connsiteX2351" fmla="*/ 17745327 w 43671952"/>
              <a:gd name="connsiteY2351" fmla="*/ 14656593 h 23902640"/>
              <a:gd name="connsiteX2352" fmla="*/ 17740563 w 43671952"/>
              <a:gd name="connsiteY2352" fmla="*/ 14670881 h 23902640"/>
              <a:gd name="connsiteX2353" fmla="*/ 17735803 w 43671952"/>
              <a:gd name="connsiteY2353" fmla="*/ 14678025 h 23902640"/>
              <a:gd name="connsiteX2354" fmla="*/ 17728657 w 43671952"/>
              <a:gd name="connsiteY2354" fmla="*/ 14682787 h 23902640"/>
              <a:gd name="connsiteX2355" fmla="*/ 17711987 w 43671952"/>
              <a:gd name="connsiteY2355" fmla="*/ 14701837 h 23902640"/>
              <a:gd name="connsiteX2356" fmla="*/ 17661983 w 43671952"/>
              <a:gd name="connsiteY2356" fmla="*/ 14704218 h 23902640"/>
              <a:gd name="connsiteX2357" fmla="*/ 17650075 w 43671952"/>
              <a:gd name="connsiteY2357" fmla="*/ 14701837 h 23902640"/>
              <a:gd name="connsiteX2358" fmla="*/ 17642931 w 43671952"/>
              <a:gd name="connsiteY2358" fmla="*/ 14697075 h 23902640"/>
              <a:gd name="connsiteX2359" fmla="*/ 17633407 w 43671952"/>
              <a:gd name="connsiteY2359" fmla="*/ 14692312 h 23902640"/>
              <a:gd name="connsiteX2360" fmla="*/ 17626263 w 43671952"/>
              <a:gd name="connsiteY2360" fmla="*/ 14689931 h 23902640"/>
              <a:gd name="connsiteX2361" fmla="*/ 17621499 w 43671952"/>
              <a:gd name="connsiteY2361" fmla="*/ 14682787 h 23902640"/>
              <a:gd name="connsiteX2362" fmla="*/ 17607213 w 43671952"/>
              <a:gd name="connsiteY2362" fmla="*/ 14673262 h 23902640"/>
              <a:gd name="connsiteX2363" fmla="*/ 17602451 w 43671952"/>
              <a:gd name="connsiteY2363" fmla="*/ 14666118 h 23902640"/>
              <a:gd name="connsiteX2364" fmla="*/ 17600069 w 43671952"/>
              <a:gd name="connsiteY2364" fmla="*/ 14658975 h 23902640"/>
              <a:gd name="connsiteX2365" fmla="*/ 17597687 w 43671952"/>
              <a:gd name="connsiteY2365" fmla="*/ 14613731 h 23902640"/>
              <a:gd name="connsiteX2366" fmla="*/ 17600069 w 43671952"/>
              <a:gd name="connsiteY2366" fmla="*/ 14597062 h 23902640"/>
              <a:gd name="connsiteX2367" fmla="*/ 17602451 w 43671952"/>
              <a:gd name="connsiteY2367" fmla="*/ 14589918 h 23902640"/>
              <a:gd name="connsiteX2368" fmla="*/ 17604831 w 43671952"/>
              <a:gd name="connsiteY2368" fmla="*/ 14478000 h 23902640"/>
              <a:gd name="connsiteX2369" fmla="*/ 17609593 w 43671952"/>
              <a:gd name="connsiteY2369" fmla="*/ 14427993 h 23902640"/>
              <a:gd name="connsiteX2370" fmla="*/ 17607213 w 43671952"/>
              <a:gd name="connsiteY2370" fmla="*/ 14385131 h 23902640"/>
              <a:gd name="connsiteX2371" fmla="*/ 17602451 w 43671952"/>
              <a:gd name="connsiteY2371" fmla="*/ 14377987 h 23902640"/>
              <a:gd name="connsiteX2372" fmla="*/ 17592927 w 43671952"/>
              <a:gd name="connsiteY2372" fmla="*/ 14363700 h 23902640"/>
              <a:gd name="connsiteX2373" fmla="*/ 17571495 w 43671952"/>
              <a:gd name="connsiteY2373" fmla="*/ 14354175 h 23902640"/>
              <a:gd name="connsiteX2374" fmla="*/ 17526251 w 43671952"/>
              <a:gd name="connsiteY2374" fmla="*/ 14351793 h 23902640"/>
              <a:gd name="connsiteX2375" fmla="*/ 17504819 w 43671952"/>
              <a:gd name="connsiteY2375" fmla="*/ 14339887 h 23902640"/>
              <a:gd name="connsiteX2376" fmla="*/ 17502439 w 43671952"/>
              <a:gd name="connsiteY2376" fmla="*/ 14316075 h 23902640"/>
              <a:gd name="connsiteX2377" fmla="*/ 17507199 w 43671952"/>
              <a:gd name="connsiteY2377" fmla="*/ 14308931 h 23902640"/>
              <a:gd name="connsiteX2378" fmla="*/ 17514343 w 43671952"/>
              <a:gd name="connsiteY2378" fmla="*/ 14304168 h 23902640"/>
              <a:gd name="connsiteX2379" fmla="*/ 17516727 w 43671952"/>
              <a:gd name="connsiteY2379" fmla="*/ 14297025 h 23902640"/>
              <a:gd name="connsiteX2380" fmla="*/ 17526251 w 43671952"/>
              <a:gd name="connsiteY2380" fmla="*/ 14282737 h 23902640"/>
              <a:gd name="connsiteX2381" fmla="*/ 17533395 w 43671952"/>
              <a:gd name="connsiteY2381" fmla="*/ 14275593 h 23902640"/>
              <a:gd name="connsiteX2382" fmla="*/ 17542919 w 43671952"/>
              <a:gd name="connsiteY2382" fmla="*/ 14261306 h 23902640"/>
              <a:gd name="connsiteX2383" fmla="*/ 17554827 w 43671952"/>
              <a:gd name="connsiteY2383" fmla="*/ 14249400 h 23902640"/>
              <a:gd name="connsiteX2384" fmla="*/ 17566731 w 43671952"/>
              <a:gd name="connsiteY2384" fmla="*/ 14237493 h 23902640"/>
              <a:gd name="connsiteX2385" fmla="*/ 17578639 w 43671952"/>
              <a:gd name="connsiteY2385" fmla="*/ 14218443 h 23902640"/>
              <a:gd name="connsiteX2386" fmla="*/ 17583401 w 43671952"/>
              <a:gd name="connsiteY2386" fmla="*/ 14208918 h 23902640"/>
              <a:gd name="connsiteX2387" fmla="*/ 17585783 w 43671952"/>
              <a:gd name="connsiteY2387" fmla="*/ 14201775 h 23902640"/>
              <a:gd name="connsiteX2388" fmla="*/ 17590543 w 43671952"/>
              <a:gd name="connsiteY2388" fmla="*/ 14087475 h 23902640"/>
              <a:gd name="connsiteX2389" fmla="*/ 17585783 w 43671952"/>
              <a:gd name="connsiteY2389" fmla="*/ 13966031 h 23902640"/>
              <a:gd name="connsiteX2390" fmla="*/ 17588163 w 43671952"/>
              <a:gd name="connsiteY2390" fmla="*/ 13951743 h 23902640"/>
              <a:gd name="connsiteX2391" fmla="*/ 17592927 w 43671952"/>
              <a:gd name="connsiteY2391" fmla="*/ 13937456 h 23902640"/>
              <a:gd name="connsiteX2392" fmla="*/ 17595307 w 43671952"/>
              <a:gd name="connsiteY2392" fmla="*/ 13927931 h 23902640"/>
              <a:gd name="connsiteX2393" fmla="*/ 17597687 w 43671952"/>
              <a:gd name="connsiteY2393" fmla="*/ 13920787 h 23902640"/>
              <a:gd name="connsiteX2394" fmla="*/ 17600069 w 43671952"/>
              <a:gd name="connsiteY2394" fmla="*/ 13896975 h 23902640"/>
              <a:gd name="connsiteX2395" fmla="*/ 17597687 w 43671952"/>
              <a:gd name="connsiteY2395" fmla="*/ 13875543 h 23902640"/>
              <a:gd name="connsiteX2396" fmla="*/ 17600069 w 43671952"/>
              <a:gd name="connsiteY2396" fmla="*/ 13866018 h 23902640"/>
              <a:gd name="connsiteX2397" fmla="*/ 17602451 w 43671952"/>
              <a:gd name="connsiteY2397" fmla="*/ 13858875 h 23902640"/>
              <a:gd name="connsiteX2398" fmla="*/ 17607213 w 43671952"/>
              <a:gd name="connsiteY2398" fmla="*/ 13837443 h 23902640"/>
              <a:gd name="connsiteX2399" fmla="*/ 17614355 w 43671952"/>
              <a:gd name="connsiteY2399" fmla="*/ 13823156 h 23902640"/>
              <a:gd name="connsiteX2400" fmla="*/ 17619119 w 43671952"/>
              <a:gd name="connsiteY2400" fmla="*/ 13816012 h 23902640"/>
              <a:gd name="connsiteX2401" fmla="*/ 17628643 w 43671952"/>
              <a:gd name="connsiteY2401" fmla="*/ 13801725 h 23902640"/>
              <a:gd name="connsiteX2402" fmla="*/ 17631027 w 43671952"/>
              <a:gd name="connsiteY2402" fmla="*/ 13794581 h 23902640"/>
              <a:gd name="connsiteX2403" fmla="*/ 17642931 w 43671952"/>
              <a:gd name="connsiteY2403" fmla="*/ 13780293 h 23902640"/>
              <a:gd name="connsiteX2404" fmla="*/ 17645315 w 43671952"/>
              <a:gd name="connsiteY2404" fmla="*/ 13773150 h 23902640"/>
              <a:gd name="connsiteX2405" fmla="*/ 17659599 w 43671952"/>
              <a:gd name="connsiteY2405" fmla="*/ 13763625 h 23902640"/>
              <a:gd name="connsiteX2406" fmla="*/ 17673887 w 43671952"/>
              <a:gd name="connsiteY2406" fmla="*/ 13754100 h 23902640"/>
              <a:gd name="connsiteX2407" fmla="*/ 17678651 w 43671952"/>
              <a:gd name="connsiteY2407" fmla="*/ 13746956 h 23902640"/>
              <a:gd name="connsiteX2408" fmla="*/ 17692939 w 43671952"/>
              <a:gd name="connsiteY2408" fmla="*/ 13718381 h 23902640"/>
              <a:gd name="connsiteX2409" fmla="*/ 17697701 w 43671952"/>
              <a:gd name="connsiteY2409" fmla="*/ 13711237 h 23902640"/>
              <a:gd name="connsiteX2410" fmla="*/ 17707227 w 43671952"/>
              <a:gd name="connsiteY2410" fmla="*/ 13696950 h 23902640"/>
              <a:gd name="connsiteX2411" fmla="*/ 17714369 w 43671952"/>
              <a:gd name="connsiteY2411" fmla="*/ 13687425 h 23902640"/>
              <a:gd name="connsiteX2412" fmla="*/ 17726275 w 43671952"/>
              <a:gd name="connsiteY2412" fmla="*/ 13673137 h 23902640"/>
              <a:gd name="connsiteX2413" fmla="*/ 17733419 w 43671952"/>
              <a:gd name="connsiteY2413" fmla="*/ 13668375 h 23902640"/>
              <a:gd name="connsiteX2414" fmla="*/ 17742943 w 43671952"/>
              <a:gd name="connsiteY2414" fmla="*/ 13663612 h 23902640"/>
              <a:gd name="connsiteX2415" fmla="*/ 17747707 w 43671952"/>
              <a:gd name="connsiteY2415" fmla="*/ 13656468 h 23902640"/>
              <a:gd name="connsiteX2416" fmla="*/ 17754851 w 43671952"/>
              <a:gd name="connsiteY2416" fmla="*/ 13654087 h 23902640"/>
              <a:gd name="connsiteX2417" fmla="*/ 17761995 w 43671952"/>
              <a:gd name="connsiteY2417" fmla="*/ 13649325 h 23902640"/>
              <a:gd name="connsiteX2418" fmla="*/ 17783427 w 43671952"/>
              <a:gd name="connsiteY2418" fmla="*/ 13635037 h 23902640"/>
              <a:gd name="connsiteX2419" fmla="*/ 17797713 w 43671952"/>
              <a:gd name="connsiteY2419" fmla="*/ 13630275 h 23902640"/>
              <a:gd name="connsiteX2420" fmla="*/ 17850103 w 43671952"/>
              <a:gd name="connsiteY2420" fmla="*/ 13627893 h 23902640"/>
              <a:gd name="connsiteX2421" fmla="*/ 17873911 w 43671952"/>
              <a:gd name="connsiteY2421" fmla="*/ 13637418 h 23902640"/>
              <a:gd name="connsiteX2422" fmla="*/ 17890583 w 43671952"/>
              <a:gd name="connsiteY2422" fmla="*/ 13642181 h 23902640"/>
              <a:gd name="connsiteX2423" fmla="*/ 17897727 w 43671952"/>
              <a:gd name="connsiteY2423" fmla="*/ 13646943 h 23902640"/>
              <a:gd name="connsiteX2424" fmla="*/ 17904867 w 43671952"/>
              <a:gd name="connsiteY2424" fmla="*/ 13649325 h 23902640"/>
              <a:gd name="connsiteX2425" fmla="*/ 17912011 w 43671952"/>
              <a:gd name="connsiteY2425" fmla="*/ 13654087 h 23902640"/>
              <a:gd name="connsiteX2426" fmla="*/ 17931063 w 43671952"/>
              <a:gd name="connsiteY2426" fmla="*/ 13668375 h 23902640"/>
              <a:gd name="connsiteX2427" fmla="*/ 17938207 w 43671952"/>
              <a:gd name="connsiteY2427" fmla="*/ 13673137 h 23902640"/>
              <a:gd name="connsiteX2428" fmla="*/ 17959639 w 43671952"/>
              <a:gd name="connsiteY2428" fmla="*/ 13677900 h 23902640"/>
              <a:gd name="connsiteX2429" fmla="*/ 17995359 w 43671952"/>
              <a:gd name="connsiteY2429" fmla="*/ 13685043 h 23902640"/>
              <a:gd name="connsiteX2430" fmla="*/ 18033457 w 43671952"/>
              <a:gd name="connsiteY2430" fmla="*/ 13689806 h 23902640"/>
              <a:gd name="connsiteX2431" fmla="*/ 18040601 w 43671952"/>
              <a:gd name="connsiteY2431" fmla="*/ 13692187 h 23902640"/>
              <a:gd name="connsiteX2432" fmla="*/ 18059651 w 43671952"/>
              <a:gd name="connsiteY2432" fmla="*/ 13694568 h 23902640"/>
              <a:gd name="connsiteX2433" fmla="*/ 18088227 w 43671952"/>
              <a:gd name="connsiteY2433" fmla="*/ 13696950 h 23902640"/>
              <a:gd name="connsiteX2434" fmla="*/ 18097751 w 43671952"/>
              <a:gd name="connsiteY2434" fmla="*/ 13699331 h 23902640"/>
              <a:gd name="connsiteX2435" fmla="*/ 18154901 w 43671952"/>
              <a:gd name="connsiteY2435" fmla="*/ 13701712 h 23902640"/>
              <a:gd name="connsiteX2436" fmla="*/ 18169187 w 43671952"/>
              <a:gd name="connsiteY2436" fmla="*/ 13699331 h 23902640"/>
              <a:gd name="connsiteX2437" fmla="*/ 18176331 w 43671952"/>
              <a:gd name="connsiteY2437" fmla="*/ 13696950 h 23902640"/>
              <a:gd name="connsiteX2438" fmla="*/ 18190619 w 43671952"/>
              <a:gd name="connsiteY2438" fmla="*/ 13692187 h 23902640"/>
              <a:gd name="connsiteX2439" fmla="*/ 18212051 w 43671952"/>
              <a:gd name="connsiteY2439" fmla="*/ 13682662 h 23902640"/>
              <a:gd name="connsiteX2440" fmla="*/ 18226337 w 43671952"/>
              <a:gd name="connsiteY2440" fmla="*/ 13675518 h 23902640"/>
              <a:gd name="connsiteX2441" fmla="*/ 18228719 w 43671952"/>
              <a:gd name="connsiteY2441" fmla="*/ 13668375 h 23902640"/>
              <a:gd name="connsiteX2442" fmla="*/ 18245387 w 43671952"/>
              <a:gd name="connsiteY2442" fmla="*/ 13649325 h 23902640"/>
              <a:gd name="connsiteX2443" fmla="*/ 18257295 w 43671952"/>
              <a:gd name="connsiteY2443" fmla="*/ 13639800 h 23902640"/>
              <a:gd name="connsiteX2444" fmla="*/ 18266819 w 43671952"/>
              <a:gd name="connsiteY2444" fmla="*/ 13630275 h 23902640"/>
              <a:gd name="connsiteX2445" fmla="*/ 18273963 w 43671952"/>
              <a:gd name="connsiteY2445" fmla="*/ 13623131 h 23902640"/>
              <a:gd name="connsiteX2446" fmla="*/ 18276343 w 43671952"/>
              <a:gd name="connsiteY2446" fmla="*/ 13615987 h 23902640"/>
              <a:gd name="connsiteX2447" fmla="*/ 18285869 w 43671952"/>
              <a:gd name="connsiteY2447" fmla="*/ 13604081 h 23902640"/>
              <a:gd name="connsiteX2448" fmla="*/ 18302537 w 43671952"/>
              <a:gd name="connsiteY2448" fmla="*/ 13596937 h 23902640"/>
              <a:gd name="connsiteX2449" fmla="*/ 18354927 w 43671952"/>
              <a:gd name="connsiteY2449" fmla="*/ 13596937 h 23902640"/>
              <a:gd name="connsiteX2450" fmla="*/ 18352543 w 43671952"/>
              <a:gd name="connsiteY2450" fmla="*/ 13582650 h 23902640"/>
              <a:gd name="connsiteX2451" fmla="*/ 18757357 w 43671952"/>
              <a:gd name="connsiteY2451" fmla="*/ 13530262 h 23902640"/>
              <a:gd name="connsiteX2452" fmla="*/ 18771643 w 43671952"/>
              <a:gd name="connsiteY2452" fmla="*/ 13537406 h 23902640"/>
              <a:gd name="connsiteX2453" fmla="*/ 18778787 w 43671952"/>
              <a:gd name="connsiteY2453" fmla="*/ 13539787 h 23902640"/>
              <a:gd name="connsiteX2454" fmla="*/ 18783551 w 43671952"/>
              <a:gd name="connsiteY2454" fmla="*/ 13554075 h 23902640"/>
              <a:gd name="connsiteX2455" fmla="*/ 18785931 w 43671952"/>
              <a:gd name="connsiteY2455" fmla="*/ 13561218 h 23902640"/>
              <a:gd name="connsiteX2456" fmla="*/ 18785931 w 43671952"/>
              <a:gd name="connsiteY2456" fmla="*/ 13630275 h 23902640"/>
              <a:gd name="connsiteX2457" fmla="*/ 18795455 w 43671952"/>
              <a:gd name="connsiteY2457" fmla="*/ 13654087 h 23902640"/>
              <a:gd name="connsiteX2458" fmla="*/ 18804983 w 43671952"/>
              <a:gd name="connsiteY2458" fmla="*/ 13656468 h 23902640"/>
              <a:gd name="connsiteX2459" fmla="*/ 18821651 w 43671952"/>
              <a:gd name="connsiteY2459" fmla="*/ 13654087 h 23902640"/>
              <a:gd name="connsiteX2460" fmla="*/ 18831175 w 43671952"/>
              <a:gd name="connsiteY2460" fmla="*/ 13639800 h 23902640"/>
              <a:gd name="connsiteX2461" fmla="*/ 18845463 w 43671952"/>
              <a:gd name="connsiteY2461" fmla="*/ 13632656 h 23902640"/>
              <a:gd name="connsiteX2462" fmla="*/ 18857367 w 43671952"/>
              <a:gd name="connsiteY2462" fmla="*/ 13649325 h 23902640"/>
              <a:gd name="connsiteX2463" fmla="*/ 18859751 w 43671952"/>
              <a:gd name="connsiteY2463" fmla="*/ 13656468 h 23902640"/>
              <a:gd name="connsiteX2464" fmla="*/ 18854987 w 43671952"/>
              <a:gd name="connsiteY2464" fmla="*/ 13680281 h 23902640"/>
              <a:gd name="connsiteX2465" fmla="*/ 18847843 w 43671952"/>
              <a:gd name="connsiteY2465" fmla="*/ 13687425 h 23902640"/>
              <a:gd name="connsiteX2466" fmla="*/ 18845463 w 43671952"/>
              <a:gd name="connsiteY2466" fmla="*/ 13694568 h 23902640"/>
              <a:gd name="connsiteX2467" fmla="*/ 18835939 w 43671952"/>
              <a:gd name="connsiteY2467" fmla="*/ 13708856 h 23902640"/>
              <a:gd name="connsiteX2468" fmla="*/ 18835939 w 43671952"/>
              <a:gd name="connsiteY2468" fmla="*/ 13739812 h 23902640"/>
              <a:gd name="connsiteX2469" fmla="*/ 18838319 w 43671952"/>
              <a:gd name="connsiteY2469" fmla="*/ 13746956 h 23902640"/>
              <a:gd name="connsiteX2470" fmla="*/ 18845463 w 43671952"/>
              <a:gd name="connsiteY2470" fmla="*/ 13749337 h 23902640"/>
              <a:gd name="connsiteX2471" fmla="*/ 18852607 w 43671952"/>
              <a:gd name="connsiteY2471" fmla="*/ 13754100 h 23902640"/>
              <a:gd name="connsiteX2472" fmla="*/ 18859751 w 43671952"/>
              <a:gd name="connsiteY2472" fmla="*/ 13756481 h 23902640"/>
              <a:gd name="connsiteX2473" fmla="*/ 18866895 w 43671952"/>
              <a:gd name="connsiteY2473" fmla="*/ 13766006 h 23902640"/>
              <a:gd name="connsiteX2474" fmla="*/ 18859751 w 43671952"/>
              <a:gd name="connsiteY2474" fmla="*/ 13789818 h 23902640"/>
              <a:gd name="connsiteX2475" fmla="*/ 18857367 w 43671952"/>
              <a:gd name="connsiteY2475" fmla="*/ 13796962 h 23902640"/>
              <a:gd name="connsiteX2476" fmla="*/ 18828795 w 43671952"/>
              <a:gd name="connsiteY2476" fmla="*/ 13811250 h 23902640"/>
              <a:gd name="connsiteX2477" fmla="*/ 18809743 w 43671952"/>
              <a:gd name="connsiteY2477" fmla="*/ 13816012 h 23902640"/>
              <a:gd name="connsiteX2478" fmla="*/ 18809743 w 43671952"/>
              <a:gd name="connsiteY2478" fmla="*/ 13849350 h 23902640"/>
              <a:gd name="connsiteX2479" fmla="*/ 18812127 w 43671952"/>
              <a:gd name="connsiteY2479" fmla="*/ 13868400 h 23902640"/>
              <a:gd name="connsiteX2480" fmla="*/ 18814507 w 43671952"/>
              <a:gd name="connsiteY2480" fmla="*/ 13889831 h 23902640"/>
              <a:gd name="connsiteX2481" fmla="*/ 18824031 w 43671952"/>
              <a:gd name="connsiteY2481" fmla="*/ 13911262 h 23902640"/>
              <a:gd name="connsiteX2482" fmla="*/ 18826411 w 43671952"/>
              <a:gd name="connsiteY2482" fmla="*/ 13918406 h 23902640"/>
              <a:gd name="connsiteX2483" fmla="*/ 18824031 w 43671952"/>
              <a:gd name="connsiteY2483" fmla="*/ 13930312 h 23902640"/>
              <a:gd name="connsiteX2484" fmla="*/ 18816887 w 43671952"/>
              <a:gd name="connsiteY2484" fmla="*/ 13932693 h 23902640"/>
              <a:gd name="connsiteX2485" fmla="*/ 18802599 w 43671952"/>
              <a:gd name="connsiteY2485" fmla="*/ 13932693 h 23902640"/>
              <a:gd name="connsiteX2486" fmla="*/ 18785931 w 43671952"/>
              <a:gd name="connsiteY2486" fmla="*/ 13918406 h 23902640"/>
              <a:gd name="connsiteX2487" fmla="*/ 18771643 w 43671952"/>
              <a:gd name="connsiteY2487" fmla="*/ 13908881 h 23902640"/>
              <a:gd name="connsiteX2488" fmla="*/ 18754975 w 43671952"/>
              <a:gd name="connsiteY2488" fmla="*/ 13887450 h 23902640"/>
              <a:gd name="connsiteX2489" fmla="*/ 18750213 w 43671952"/>
              <a:gd name="connsiteY2489" fmla="*/ 13880306 h 23902640"/>
              <a:gd name="connsiteX2490" fmla="*/ 18735927 w 43671952"/>
              <a:gd name="connsiteY2490" fmla="*/ 13856493 h 23902640"/>
              <a:gd name="connsiteX2491" fmla="*/ 18731163 w 43671952"/>
              <a:gd name="connsiteY2491" fmla="*/ 13849350 h 23902640"/>
              <a:gd name="connsiteX2492" fmla="*/ 18728783 w 43671952"/>
              <a:gd name="connsiteY2492" fmla="*/ 13842206 h 23902640"/>
              <a:gd name="connsiteX2493" fmla="*/ 18719257 w 43671952"/>
              <a:gd name="connsiteY2493" fmla="*/ 13827918 h 23902640"/>
              <a:gd name="connsiteX2494" fmla="*/ 18712115 w 43671952"/>
              <a:gd name="connsiteY2494" fmla="*/ 13811250 h 23902640"/>
              <a:gd name="connsiteX2495" fmla="*/ 18707351 w 43671952"/>
              <a:gd name="connsiteY2495" fmla="*/ 13804106 h 23902640"/>
              <a:gd name="connsiteX2496" fmla="*/ 18702587 w 43671952"/>
              <a:gd name="connsiteY2496" fmla="*/ 13789818 h 23902640"/>
              <a:gd name="connsiteX2497" fmla="*/ 18695443 w 43671952"/>
              <a:gd name="connsiteY2497" fmla="*/ 13768387 h 23902640"/>
              <a:gd name="connsiteX2498" fmla="*/ 18685919 w 43671952"/>
              <a:gd name="connsiteY2498" fmla="*/ 13739812 h 23902640"/>
              <a:gd name="connsiteX2499" fmla="*/ 18683539 w 43671952"/>
              <a:gd name="connsiteY2499" fmla="*/ 13732668 h 23902640"/>
              <a:gd name="connsiteX2500" fmla="*/ 18681159 w 43671952"/>
              <a:gd name="connsiteY2500" fmla="*/ 13725525 h 23902640"/>
              <a:gd name="connsiteX2501" fmla="*/ 18683539 w 43671952"/>
              <a:gd name="connsiteY2501" fmla="*/ 13665993 h 23902640"/>
              <a:gd name="connsiteX2502" fmla="*/ 18688299 w 43671952"/>
              <a:gd name="connsiteY2502" fmla="*/ 13658850 h 23902640"/>
              <a:gd name="connsiteX2503" fmla="*/ 18693063 w 43671952"/>
              <a:gd name="connsiteY2503" fmla="*/ 13644562 h 23902640"/>
              <a:gd name="connsiteX2504" fmla="*/ 18702587 w 43671952"/>
              <a:gd name="connsiteY2504" fmla="*/ 13630275 h 23902640"/>
              <a:gd name="connsiteX2505" fmla="*/ 18704971 w 43671952"/>
              <a:gd name="connsiteY2505" fmla="*/ 13623131 h 23902640"/>
              <a:gd name="connsiteX2506" fmla="*/ 18707351 w 43671952"/>
              <a:gd name="connsiteY2506" fmla="*/ 13613606 h 23902640"/>
              <a:gd name="connsiteX2507" fmla="*/ 18712115 w 43671952"/>
              <a:gd name="connsiteY2507" fmla="*/ 13604081 h 23902640"/>
              <a:gd name="connsiteX2508" fmla="*/ 18716875 w 43671952"/>
              <a:gd name="connsiteY2508" fmla="*/ 13589793 h 23902640"/>
              <a:gd name="connsiteX2509" fmla="*/ 18719257 w 43671952"/>
              <a:gd name="connsiteY2509" fmla="*/ 13582650 h 23902640"/>
              <a:gd name="connsiteX2510" fmla="*/ 18728783 w 43671952"/>
              <a:gd name="connsiteY2510" fmla="*/ 13568362 h 23902640"/>
              <a:gd name="connsiteX2511" fmla="*/ 18733543 w 43671952"/>
              <a:gd name="connsiteY2511" fmla="*/ 13561218 h 23902640"/>
              <a:gd name="connsiteX2512" fmla="*/ 18745451 w 43671952"/>
              <a:gd name="connsiteY2512" fmla="*/ 13539787 h 23902640"/>
              <a:gd name="connsiteX2513" fmla="*/ 18750213 w 43671952"/>
              <a:gd name="connsiteY2513" fmla="*/ 13532643 h 23902640"/>
              <a:gd name="connsiteX2514" fmla="*/ 24814339 w 43671952"/>
              <a:gd name="connsiteY2514" fmla="*/ 13511688 h 23902640"/>
              <a:gd name="connsiteX2515" fmla="*/ 24837199 w 43671952"/>
              <a:gd name="connsiteY2515" fmla="*/ 13534548 h 23902640"/>
              <a:gd name="connsiteX2516" fmla="*/ 24814339 w 43671952"/>
              <a:gd name="connsiteY2516" fmla="*/ 13557408 h 23902640"/>
              <a:gd name="connsiteX2517" fmla="*/ 24791479 w 43671952"/>
              <a:gd name="connsiteY2517" fmla="*/ 13534548 h 23902640"/>
              <a:gd name="connsiteX2518" fmla="*/ 24814339 w 43671952"/>
              <a:gd name="connsiteY2518" fmla="*/ 13511688 h 23902640"/>
              <a:gd name="connsiteX2519" fmla="*/ 11797529 w 43671952"/>
              <a:gd name="connsiteY2519" fmla="*/ 13486492 h 23902640"/>
              <a:gd name="connsiteX2520" fmla="*/ 11811068 w 43671952"/>
              <a:gd name="connsiteY2520" fmla="*/ 13496925 h 23902640"/>
              <a:gd name="connsiteX2521" fmla="*/ 11813447 w 43671952"/>
              <a:gd name="connsiteY2521" fmla="*/ 13504068 h 23902640"/>
              <a:gd name="connsiteX2522" fmla="*/ 11801543 w 43671952"/>
              <a:gd name="connsiteY2522" fmla="*/ 13535025 h 23902640"/>
              <a:gd name="connsiteX2523" fmla="*/ 11796779 w 43671952"/>
              <a:gd name="connsiteY2523" fmla="*/ 13542168 h 23902640"/>
              <a:gd name="connsiteX2524" fmla="*/ 11782491 w 43671952"/>
              <a:gd name="connsiteY2524" fmla="*/ 13551693 h 23902640"/>
              <a:gd name="connsiteX2525" fmla="*/ 11758681 w 43671952"/>
              <a:gd name="connsiteY2525" fmla="*/ 13525500 h 23902640"/>
              <a:gd name="connsiteX2526" fmla="*/ 11751537 w 43671952"/>
              <a:gd name="connsiteY2526" fmla="*/ 13520737 h 23902640"/>
              <a:gd name="connsiteX2527" fmla="*/ 11749153 w 43671952"/>
              <a:gd name="connsiteY2527" fmla="*/ 13496925 h 23902640"/>
              <a:gd name="connsiteX2528" fmla="*/ 11756297 w 43671952"/>
              <a:gd name="connsiteY2528" fmla="*/ 13492162 h 23902640"/>
              <a:gd name="connsiteX2529" fmla="*/ 11770586 w 43671952"/>
              <a:gd name="connsiteY2529" fmla="*/ 13487400 h 23902640"/>
              <a:gd name="connsiteX2530" fmla="*/ 11797529 w 43671952"/>
              <a:gd name="connsiteY2530" fmla="*/ 13486492 h 23902640"/>
              <a:gd name="connsiteX2531" fmla="*/ 15903759 w 43671952"/>
              <a:gd name="connsiteY2531" fmla="*/ 13441043 h 23902640"/>
              <a:gd name="connsiteX2532" fmla="*/ 15926619 w 43671952"/>
              <a:gd name="connsiteY2532" fmla="*/ 13463903 h 23902640"/>
              <a:gd name="connsiteX2533" fmla="*/ 15903759 w 43671952"/>
              <a:gd name="connsiteY2533" fmla="*/ 13486763 h 23902640"/>
              <a:gd name="connsiteX2534" fmla="*/ 15880899 w 43671952"/>
              <a:gd name="connsiteY2534" fmla="*/ 13463903 h 23902640"/>
              <a:gd name="connsiteX2535" fmla="*/ 15903759 w 43671952"/>
              <a:gd name="connsiteY2535" fmla="*/ 13441043 h 23902640"/>
              <a:gd name="connsiteX2536" fmla="*/ 15815656 w 43671952"/>
              <a:gd name="connsiteY2536" fmla="*/ 13426755 h 23902640"/>
              <a:gd name="connsiteX2537" fmla="*/ 15838517 w 43671952"/>
              <a:gd name="connsiteY2537" fmla="*/ 13449615 h 23902640"/>
              <a:gd name="connsiteX2538" fmla="*/ 15815656 w 43671952"/>
              <a:gd name="connsiteY2538" fmla="*/ 13472475 h 23902640"/>
              <a:gd name="connsiteX2539" fmla="*/ 15792796 w 43671952"/>
              <a:gd name="connsiteY2539" fmla="*/ 13449615 h 23902640"/>
              <a:gd name="connsiteX2540" fmla="*/ 15815656 w 43671952"/>
              <a:gd name="connsiteY2540" fmla="*/ 13426755 h 23902640"/>
              <a:gd name="connsiteX2541" fmla="*/ 11639725 w 43671952"/>
              <a:gd name="connsiteY2541" fmla="*/ 13421200 h 23902640"/>
              <a:gd name="connsiteX2542" fmla="*/ 11662584 w 43671952"/>
              <a:gd name="connsiteY2542" fmla="*/ 13444060 h 23902640"/>
              <a:gd name="connsiteX2543" fmla="*/ 11639725 w 43671952"/>
              <a:gd name="connsiteY2543" fmla="*/ 13466920 h 23902640"/>
              <a:gd name="connsiteX2544" fmla="*/ 11616865 w 43671952"/>
              <a:gd name="connsiteY2544" fmla="*/ 13444060 h 23902640"/>
              <a:gd name="connsiteX2545" fmla="*/ 11639725 w 43671952"/>
              <a:gd name="connsiteY2545" fmla="*/ 13421200 h 23902640"/>
              <a:gd name="connsiteX2546" fmla="*/ 14451870 w 43671952"/>
              <a:gd name="connsiteY2546" fmla="*/ 13420725 h 23902640"/>
              <a:gd name="connsiteX2547" fmla="*/ 14513779 w 43671952"/>
              <a:gd name="connsiteY2547" fmla="*/ 13423106 h 23902640"/>
              <a:gd name="connsiteX2548" fmla="*/ 14528070 w 43671952"/>
              <a:gd name="connsiteY2548" fmla="*/ 13427868 h 23902640"/>
              <a:gd name="connsiteX2549" fmla="*/ 14535210 w 43671952"/>
              <a:gd name="connsiteY2549" fmla="*/ 13432631 h 23902640"/>
              <a:gd name="connsiteX2550" fmla="*/ 14537593 w 43671952"/>
              <a:gd name="connsiteY2550" fmla="*/ 13439775 h 23902640"/>
              <a:gd name="connsiteX2551" fmla="*/ 14544738 w 43671952"/>
              <a:gd name="connsiteY2551" fmla="*/ 13446918 h 23902640"/>
              <a:gd name="connsiteX2552" fmla="*/ 14547117 w 43671952"/>
              <a:gd name="connsiteY2552" fmla="*/ 13454062 h 23902640"/>
              <a:gd name="connsiteX2553" fmla="*/ 14556645 w 43671952"/>
              <a:gd name="connsiteY2553" fmla="*/ 13465968 h 23902640"/>
              <a:gd name="connsiteX2554" fmla="*/ 14549501 w 43671952"/>
              <a:gd name="connsiteY2554" fmla="*/ 13485018 h 23902640"/>
              <a:gd name="connsiteX2555" fmla="*/ 14528070 w 43671952"/>
              <a:gd name="connsiteY2555" fmla="*/ 13485018 h 23902640"/>
              <a:gd name="connsiteX2556" fmla="*/ 14501874 w 43671952"/>
              <a:gd name="connsiteY2556" fmla="*/ 13482637 h 23902640"/>
              <a:gd name="connsiteX2557" fmla="*/ 14487588 w 43671952"/>
              <a:gd name="connsiteY2557" fmla="*/ 13477875 h 23902640"/>
              <a:gd name="connsiteX2558" fmla="*/ 14480441 w 43671952"/>
              <a:gd name="connsiteY2558" fmla="*/ 13475493 h 23902640"/>
              <a:gd name="connsiteX2559" fmla="*/ 14459013 w 43671952"/>
              <a:gd name="connsiteY2559" fmla="*/ 13458825 h 23902640"/>
              <a:gd name="connsiteX2560" fmla="*/ 14442345 w 43671952"/>
              <a:gd name="connsiteY2560" fmla="*/ 13454062 h 23902640"/>
              <a:gd name="connsiteX2561" fmla="*/ 14437582 w 43671952"/>
              <a:gd name="connsiteY2561" fmla="*/ 13446918 h 23902640"/>
              <a:gd name="connsiteX2562" fmla="*/ 14437582 w 43671952"/>
              <a:gd name="connsiteY2562" fmla="*/ 13425487 h 23902640"/>
              <a:gd name="connsiteX2563" fmla="*/ 14451870 w 43671952"/>
              <a:gd name="connsiteY2563" fmla="*/ 13420725 h 23902640"/>
              <a:gd name="connsiteX2564" fmla="*/ 15863283 w 43671952"/>
              <a:gd name="connsiteY2564" fmla="*/ 13383893 h 23902640"/>
              <a:gd name="connsiteX2565" fmla="*/ 15886143 w 43671952"/>
              <a:gd name="connsiteY2565" fmla="*/ 13406753 h 23902640"/>
              <a:gd name="connsiteX2566" fmla="*/ 15863283 w 43671952"/>
              <a:gd name="connsiteY2566" fmla="*/ 13429613 h 23902640"/>
              <a:gd name="connsiteX2567" fmla="*/ 15840423 w 43671952"/>
              <a:gd name="connsiteY2567" fmla="*/ 13406753 h 23902640"/>
              <a:gd name="connsiteX2568" fmla="*/ 15863283 w 43671952"/>
              <a:gd name="connsiteY2568" fmla="*/ 13383893 h 23902640"/>
              <a:gd name="connsiteX2569" fmla="*/ 24816719 w 43671952"/>
              <a:gd name="connsiteY2569" fmla="*/ 13349763 h 23902640"/>
              <a:gd name="connsiteX2570" fmla="*/ 24839579 w 43671952"/>
              <a:gd name="connsiteY2570" fmla="*/ 13372623 h 23902640"/>
              <a:gd name="connsiteX2571" fmla="*/ 24816719 w 43671952"/>
              <a:gd name="connsiteY2571" fmla="*/ 13395483 h 23902640"/>
              <a:gd name="connsiteX2572" fmla="*/ 24793859 w 43671952"/>
              <a:gd name="connsiteY2572" fmla="*/ 13372623 h 23902640"/>
              <a:gd name="connsiteX2573" fmla="*/ 24816719 w 43671952"/>
              <a:gd name="connsiteY2573" fmla="*/ 13349763 h 23902640"/>
              <a:gd name="connsiteX2574" fmla="*/ 15779935 w 43671952"/>
              <a:gd name="connsiteY2574" fmla="*/ 13348174 h 23902640"/>
              <a:gd name="connsiteX2575" fmla="*/ 15802795 w 43671952"/>
              <a:gd name="connsiteY2575" fmla="*/ 13371034 h 23902640"/>
              <a:gd name="connsiteX2576" fmla="*/ 15779935 w 43671952"/>
              <a:gd name="connsiteY2576" fmla="*/ 13393894 h 23902640"/>
              <a:gd name="connsiteX2577" fmla="*/ 15757075 w 43671952"/>
              <a:gd name="connsiteY2577" fmla="*/ 13371034 h 23902640"/>
              <a:gd name="connsiteX2578" fmla="*/ 15779935 w 43671952"/>
              <a:gd name="connsiteY2578" fmla="*/ 13348174 h 23902640"/>
              <a:gd name="connsiteX2579" fmla="*/ 22399747 w 43671952"/>
              <a:gd name="connsiteY2579" fmla="*/ 13285469 h 23902640"/>
              <a:gd name="connsiteX2580" fmla="*/ 22422607 w 43671952"/>
              <a:gd name="connsiteY2580" fmla="*/ 13308329 h 23902640"/>
              <a:gd name="connsiteX2581" fmla="*/ 22399747 w 43671952"/>
              <a:gd name="connsiteY2581" fmla="*/ 13331189 h 23902640"/>
              <a:gd name="connsiteX2582" fmla="*/ 22376887 w 43671952"/>
              <a:gd name="connsiteY2582" fmla="*/ 13308329 h 23902640"/>
              <a:gd name="connsiteX2583" fmla="*/ 22399747 w 43671952"/>
              <a:gd name="connsiteY2583" fmla="*/ 13285469 h 23902640"/>
              <a:gd name="connsiteX2584" fmla="*/ 16508602 w 43671952"/>
              <a:gd name="connsiteY2584" fmla="*/ 13224349 h 23902640"/>
              <a:gd name="connsiteX2585" fmla="*/ 16531462 w 43671952"/>
              <a:gd name="connsiteY2585" fmla="*/ 13247209 h 23902640"/>
              <a:gd name="connsiteX2586" fmla="*/ 16508602 w 43671952"/>
              <a:gd name="connsiteY2586" fmla="*/ 13270069 h 23902640"/>
              <a:gd name="connsiteX2587" fmla="*/ 16485742 w 43671952"/>
              <a:gd name="connsiteY2587" fmla="*/ 13247209 h 23902640"/>
              <a:gd name="connsiteX2588" fmla="*/ 16508602 w 43671952"/>
              <a:gd name="connsiteY2588" fmla="*/ 13224349 h 23902640"/>
              <a:gd name="connsiteX2589" fmla="*/ 20387719 w 43671952"/>
              <a:gd name="connsiteY2589" fmla="*/ 13223557 h 23902640"/>
              <a:gd name="connsiteX2590" fmla="*/ 20410579 w 43671952"/>
              <a:gd name="connsiteY2590" fmla="*/ 13246417 h 23902640"/>
              <a:gd name="connsiteX2591" fmla="*/ 20387719 w 43671952"/>
              <a:gd name="connsiteY2591" fmla="*/ 13269277 h 23902640"/>
              <a:gd name="connsiteX2592" fmla="*/ 20364859 w 43671952"/>
              <a:gd name="connsiteY2592" fmla="*/ 13246417 h 23902640"/>
              <a:gd name="connsiteX2593" fmla="*/ 20387719 w 43671952"/>
              <a:gd name="connsiteY2593" fmla="*/ 13223557 h 23902640"/>
              <a:gd name="connsiteX2594" fmla="*/ 24266651 w 43671952"/>
              <a:gd name="connsiteY2594" fmla="*/ 13168789 h 23902640"/>
              <a:gd name="connsiteX2595" fmla="*/ 24289511 w 43671952"/>
              <a:gd name="connsiteY2595" fmla="*/ 13191649 h 23902640"/>
              <a:gd name="connsiteX2596" fmla="*/ 24266651 w 43671952"/>
              <a:gd name="connsiteY2596" fmla="*/ 13214509 h 23902640"/>
              <a:gd name="connsiteX2597" fmla="*/ 24243791 w 43671952"/>
              <a:gd name="connsiteY2597" fmla="*/ 13191649 h 23902640"/>
              <a:gd name="connsiteX2598" fmla="*/ 24266651 w 43671952"/>
              <a:gd name="connsiteY2598" fmla="*/ 13168789 h 23902640"/>
              <a:gd name="connsiteX2599" fmla="*/ 18446931 w 43671952"/>
              <a:gd name="connsiteY2599" fmla="*/ 13155293 h 23902640"/>
              <a:gd name="connsiteX2600" fmla="*/ 18469791 w 43671952"/>
              <a:gd name="connsiteY2600" fmla="*/ 13178153 h 23902640"/>
              <a:gd name="connsiteX2601" fmla="*/ 18446931 w 43671952"/>
              <a:gd name="connsiteY2601" fmla="*/ 13201013 h 23902640"/>
              <a:gd name="connsiteX2602" fmla="*/ 18424071 w 43671952"/>
              <a:gd name="connsiteY2602" fmla="*/ 13178153 h 23902640"/>
              <a:gd name="connsiteX2603" fmla="*/ 18446931 w 43671952"/>
              <a:gd name="connsiteY2603" fmla="*/ 13155293 h 23902640"/>
              <a:gd name="connsiteX2604" fmla="*/ 16143476 w 43671952"/>
              <a:gd name="connsiteY2604" fmla="*/ 13144974 h 23902640"/>
              <a:gd name="connsiteX2605" fmla="*/ 16166337 w 43671952"/>
              <a:gd name="connsiteY2605" fmla="*/ 13167834 h 23902640"/>
              <a:gd name="connsiteX2606" fmla="*/ 16143476 w 43671952"/>
              <a:gd name="connsiteY2606" fmla="*/ 13190694 h 23902640"/>
              <a:gd name="connsiteX2607" fmla="*/ 16120616 w 43671952"/>
              <a:gd name="connsiteY2607" fmla="*/ 13167834 h 23902640"/>
              <a:gd name="connsiteX2608" fmla="*/ 16143476 w 43671952"/>
              <a:gd name="connsiteY2608" fmla="*/ 13144974 h 23902640"/>
              <a:gd name="connsiteX2609" fmla="*/ 16003776 w 43671952"/>
              <a:gd name="connsiteY2609" fmla="*/ 13138624 h 23902640"/>
              <a:gd name="connsiteX2610" fmla="*/ 16026636 w 43671952"/>
              <a:gd name="connsiteY2610" fmla="*/ 13161484 h 23902640"/>
              <a:gd name="connsiteX2611" fmla="*/ 16003776 w 43671952"/>
              <a:gd name="connsiteY2611" fmla="*/ 13184344 h 23902640"/>
              <a:gd name="connsiteX2612" fmla="*/ 15980916 w 43671952"/>
              <a:gd name="connsiteY2612" fmla="*/ 13161484 h 23902640"/>
              <a:gd name="connsiteX2613" fmla="*/ 16003776 w 43671952"/>
              <a:gd name="connsiteY2613" fmla="*/ 13138624 h 23902640"/>
              <a:gd name="connsiteX2614" fmla="*/ 22171259 w 43671952"/>
              <a:gd name="connsiteY2614" fmla="*/ 13080682 h 23902640"/>
              <a:gd name="connsiteX2615" fmla="*/ 22194115 w 43671952"/>
              <a:gd name="connsiteY2615" fmla="*/ 13103542 h 23902640"/>
              <a:gd name="connsiteX2616" fmla="*/ 22171259 w 43671952"/>
              <a:gd name="connsiteY2616" fmla="*/ 13126402 h 23902640"/>
              <a:gd name="connsiteX2617" fmla="*/ 22148399 w 43671952"/>
              <a:gd name="connsiteY2617" fmla="*/ 13103542 h 23902640"/>
              <a:gd name="connsiteX2618" fmla="*/ 22171259 w 43671952"/>
              <a:gd name="connsiteY2618" fmla="*/ 13080682 h 23902640"/>
              <a:gd name="connsiteX2619" fmla="*/ 23504655 w 43671952"/>
              <a:gd name="connsiteY2619" fmla="*/ 13066396 h 23902640"/>
              <a:gd name="connsiteX2620" fmla="*/ 23527515 w 43671952"/>
              <a:gd name="connsiteY2620" fmla="*/ 13089256 h 23902640"/>
              <a:gd name="connsiteX2621" fmla="*/ 23504655 w 43671952"/>
              <a:gd name="connsiteY2621" fmla="*/ 13112116 h 23902640"/>
              <a:gd name="connsiteX2622" fmla="*/ 23481791 w 43671952"/>
              <a:gd name="connsiteY2622" fmla="*/ 13089256 h 23902640"/>
              <a:gd name="connsiteX2623" fmla="*/ 23504655 w 43671952"/>
              <a:gd name="connsiteY2623" fmla="*/ 13066396 h 23902640"/>
              <a:gd name="connsiteX2624" fmla="*/ 18592049 w 43671952"/>
              <a:gd name="connsiteY2624" fmla="*/ 13066395 h 23902640"/>
              <a:gd name="connsiteX2625" fmla="*/ 18614909 w 43671952"/>
              <a:gd name="connsiteY2625" fmla="*/ 13089255 h 23902640"/>
              <a:gd name="connsiteX2626" fmla="*/ 18592049 w 43671952"/>
              <a:gd name="connsiteY2626" fmla="*/ 13112115 h 23902640"/>
              <a:gd name="connsiteX2627" fmla="*/ 18569189 w 43671952"/>
              <a:gd name="connsiteY2627" fmla="*/ 13089255 h 23902640"/>
              <a:gd name="connsiteX2628" fmla="*/ 18592049 w 43671952"/>
              <a:gd name="connsiteY2628" fmla="*/ 13066395 h 23902640"/>
              <a:gd name="connsiteX2629" fmla="*/ 3577022 w 43671952"/>
              <a:gd name="connsiteY2629" fmla="*/ 13008293 h 23902640"/>
              <a:gd name="connsiteX2630" fmla="*/ 3599882 w 43671952"/>
              <a:gd name="connsiteY2630" fmla="*/ 13031153 h 23902640"/>
              <a:gd name="connsiteX2631" fmla="*/ 3577022 w 43671952"/>
              <a:gd name="connsiteY2631" fmla="*/ 13054013 h 23902640"/>
              <a:gd name="connsiteX2632" fmla="*/ 3554162 w 43671952"/>
              <a:gd name="connsiteY2632" fmla="*/ 13031153 h 23902640"/>
              <a:gd name="connsiteX2633" fmla="*/ 3577022 w 43671952"/>
              <a:gd name="connsiteY2633" fmla="*/ 13008293 h 23902640"/>
              <a:gd name="connsiteX2634" fmla="*/ 21044943 w 43671952"/>
              <a:gd name="connsiteY2634" fmla="*/ 13004482 h 23902640"/>
              <a:gd name="connsiteX2635" fmla="*/ 21067803 w 43671952"/>
              <a:gd name="connsiteY2635" fmla="*/ 13027342 h 23902640"/>
              <a:gd name="connsiteX2636" fmla="*/ 21044943 w 43671952"/>
              <a:gd name="connsiteY2636" fmla="*/ 13050202 h 23902640"/>
              <a:gd name="connsiteX2637" fmla="*/ 21022083 w 43671952"/>
              <a:gd name="connsiteY2637" fmla="*/ 13027342 h 23902640"/>
              <a:gd name="connsiteX2638" fmla="*/ 21044943 w 43671952"/>
              <a:gd name="connsiteY2638" fmla="*/ 13004482 h 23902640"/>
              <a:gd name="connsiteX2639" fmla="*/ 22728363 w 43671952"/>
              <a:gd name="connsiteY2639" fmla="*/ 12959239 h 23902640"/>
              <a:gd name="connsiteX2640" fmla="*/ 22751223 w 43671952"/>
              <a:gd name="connsiteY2640" fmla="*/ 12982099 h 23902640"/>
              <a:gd name="connsiteX2641" fmla="*/ 22728363 w 43671952"/>
              <a:gd name="connsiteY2641" fmla="*/ 13004959 h 23902640"/>
              <a:gd name="connsiteX2642" fmla="*/ 22705503 w 43671952"/>
              <a:gd name="connsiteY2642" fmla="*/ 12982099 h 23902640"/>
              <a:gd name="connsiteX2643" fmla="*/ 22728363 w 43671952"/>
              <a:gd name="connsiteY2643" fmla="*/ 12959239 h 23902640"/>
              <a:gd name="connsiteX2644" fmla="*/ 20468681 w 43671952"/>
              <a:gd name="connsiteY2644" fmla="*/ 12952094 h 23902640"/>
              <a:gd name="connsiteX2645" fmla="*/ 20491541 w 43671952"/>
              <a:gd name="connsiteY2645" fmla="*/ 12974954 h 23902640"/>
              <a:gd name="connsiteX2646" fmla="*/ 20468681 w 43671952"/>
              <a:gd name="connsiteY2646" fmla="*/ 12997814 h 23902640"/>
              <a:gd name="connsiteX2647" fmla="*/ 20445821 w 43671952"/>
              <a:gd name="connsiteY2647" fmla="*/ 12974954 h 23902640"/>
              <a:gd name="connsiteX2648" fmla="*/ 20468681 w 43671952"/>
              <a:gd name="connsiteY2648" fmla="*/ 12952094 h 23902640"/>
              <a:gd name="connsiteX2649" fmla="*/ 24666703 w 43671952"/>
              <a:gd name="connsiteY2649" fmla="*/ 12949713 h 23902640"/>
              <a:gd name="connsiteX2650" fmla="*/ 24689563 w 43671952"/>
              <a:gd name="connsiteY2650" fmla="*/ 12972573 h 23902640"/>
              <a:gd name="connsiteX2651" fmla="*/ 24666703 w 43671952"/>
              <a:gd name="connsiteY2651" fmla="*/ 12995433 h 23902640"/>
              <a:gd name="connsiteX2652" fmla="*/ 24643843 w 43671952"/>
              <a:gd name="connsiteY2652" fmla="*/ 12972573 h 23902640"/>
              <a:gd name="connsiteX2653" fmla="*/ 24666703 w 43671952"/>
              <a:gd name="connsiteY2653" fmla="*/ 12949713 h 23902640"/>
              <a:gd name="connsiteX2654" fmla="*/ 24359519 w 43671952"/>
              <a:gd name="connsiteY2654" fmla="*/ 12925901 h 23902640"/>
              <a:gd name="connsiteX2655" fmla="*/ 24382379 w 43671952"/>
              <a:gd name="connsiteY2655" fmla="*/ 12948761 h 23902640"/>
              <a:gd name="connsiteX2656" fmla="*/ 24359519 w 43671952"/>
              <a:gd name="connsiteY2656" fmla="*/ 12971621 h 23902640"/>
              <a:gd name="connsiteX2657" fmla="*/ 24336659 w 43671952"/>
              <a:gd name="connsiteY2657" fmla="*/ 12948761 h 23902640"/>
              <a:gd name="connsiteX2658" fmla="*/ 24359519 w 43671952"/>
              <a:gd name="connsiteY2658" fmla="*/ 12925901 h 23902640"/>
              <a:gd name="connsiteX2659" fmla="*/ 14448557 w 43671952"/>
              <a:gd name="connsiteY2659" fmla="*/ 12922872 h 23902640"/>
              <a:gd name="connsiteX2660" fmla="*/ 14594865 w 43671952"/>
              <a:gd name="connsiteY2660" fmla="*/ 13039915 h 23902640"/>
              <a:gd name="connsiteX2661" fmla="*/ 14733853 w 43671952"/>
              <a:gd name="connsiteY2661" fmla="*/ 13025285 h 23902640"/>
              <a:gd name="connsiteX2662" fmla="*/ 14763111 w 43671952"/>
              <a:gd name="connsiteY2662" fmla="*/ 13076491 h 23902640"/>
              <a:gd name="connsiteX2663" fmla="*/ 14763111 w 43671952"/>
              <a:gd name="connsiteY2663" fmla="*/ 13156958 h 23902640"/>
              <a:gd name="connsiteX2664" fmla="*/ 14953309 w 43671952"/>
              <a:gd name="connsiteY2664" fmla="*/ 13317893 h 23902640"/>
              <a:gd name="connsiteX2665" fmla="*/ 15070352 w 43671952"/>
              <a:gd name="connsiteY2665" fmla="*/ 13486142 h 23902640"/>
              <a:gd name="connsiteX2666" fmla="*/ 15099610 w 43671952"/>
              <a:gd name="connsiteY2666" fmla="*/ 13508088 h 23902640"/>
              <a:gd name="connsiteX2667" fmla="*/ 15128871 w 43671952"/>
              <a:gd name="connsiteY2667" fmla="*/ 13449566 h 23902640"/>
              <a:gd name="connsiteX2668" fmla="*/ 15172763 w 43671952"/>
              <a:gd name="connsiteY2668" fmla="*/ 13530033 h 23902640"/>
              <a:gd name="connsiteX2669" fmla="*/ 15180080 w 43671952"/>
              <a:gd name="connsiteY2669" fmla="*/ 13573925 h 23902640"/>
              <a:gd name="connsiteX2670" fmla="*/ 15333700 w 43671952"/>
              <a:gd name="connsiteY2670" fmla="*/ 13727544 h 23902640"/>
              <a:gd name="connsiteX2671" fmla="*/ 15355643 w 43671952"/>
              <a:gd name="connsiteY2671" fmla="*/ 13815326 h 23902640"/>
              <a:gd name="connsiteX2672" fmla="*/ 15458056 w 43671952"/>
              <a:gd name="connsiteY2672" fmla="*/ 13764120 h 23902640"/>
              <a:gd name="connsiteX2673" fmla="*/ 15443425 w 43671952"/>
              <a:gd name="connsiteY2673" fmla="*/ 13961630 h 23902640"/>
              <a:gd name="connsiteX2674" fmla="*/ 15487317 w 43671952"/>
              <a:gd name="connsiteY2674" fmla="*/ 14005521 h 23902640"/>
              <a:gd name="connsiteX2675" fmla="*/ 15575099 w 43671952"/>
              <a:gd name="connsiteY2675" fmla="*/ 14027467 h 23902640"/>
              <a:gd name="connsiteX2676" fmla="*/ 15575099 w 43671952"/>
              <a:gd name="connsiteY2676" fmla="*/ 14137195 h 23902640"/>
              <a:gd name="connsiteX2677" fmla="*/ 15750665 w 43671952"/>
              <a:gd name="connsiteY2677" fmla="*/ 14217662 h 23902640"/>
              <a:gd name="connsiteX2678" fmla="*/ 15743350 w 43671952"/>
              <a:gd name="connsiteY2678" fmla="*/ 14363966 h 23902640"/>
              <a:gd name="connsiteX2679" fmla="*/ 15801869 w 43671952"/>
              <a:gd name="connsiteY2679" fmla="*/ 14532216 h 23902640"/>
              <a:gd name="connsiteX2680" fmla="*/ 15823816 w 43671952"/>
              <a:gd name="connsiteY2680" fmla="*/ 14634629 h 23902640"/>
              <a:gd name="connsiteX2681" fmla="*/ 15743350 w 43671952"/>
              <a:gd name="connsiteY2681" fmla="*/ 14722411 h 23902640"/>
              <a:gd name="connsiteX2682" fmla="*/ 15706773 w 43671952"/>
              <a:gd name="connsiteY2682" fmla="*/ 14678520 h 23902640"/>
              <a:gd name="connsiteX2683" fmla="*/ 15633623 w 43671952"/>
              <a:gd name="connsiteY2683" fmla="*/ 14678520 h 23902640"/>
              <a:gd name="connsiteX2684" fmla="*/ 15553154 w 43671952"/>
              <a:gd name="connsiteY2684" fmla="*/ 14707781 h 23902640"/>
              <a:gd name="connsiteX2685" fmla="*/ 15516580 w 43671952"/>
              <a:gd name="connsiteY2685" fmla="*/ 14605368 h 23902640"/>
              <a:gd name="connsiteX2686" fmla="*/ 15267863 w 43671952"/>
              <a:gd name="connsiteY2686" fmla="*/ 14422488 h 23902640"/>
              <a:gd name="connsiteX2687" fmla="*/ 15172763 w 43671952"/>
              <a:gd name="connsiteY2687" fmla="*/ 14224977 h 23902640"/>
              <a:gd name="connsiteX2688" fmla="*/ 15084983 w 43671952"/>
              <a:gd name="connsiteY2688" fmla="*/ 14122566 h 23902640"/>
              <a:gd name="connsiteX2689" fmla="*/ 15048407 w 43671952"/>
              <a:gd name="connsiteY2689" fmla="*/ 13888478 h 23902640"/>
              <a:gd name="connsiteX2690" fmla="*/ 14931364 w 43671952"/>
              <a:gd name="connsiteY2690" fmla="*/ 13764120 h 23902640"/>
              <a:gd name="connsiteX2691" fmla="*/ 14807003 w 43671952"/>
              <a:gd name="connsiteY2691" fmla="*/ 13669022 h 23902640"/>
              <a:gd name="connsiteX2692" fmla="*/ 14887472 w 43671952"/>
              <a:gd name="connsiteY2692" fmla="*/ 13551979 h 23902640"/>
              <a:gd name="connsiteX2693" fmla="*/ 14828948 w 43671952"/>
              <a:gd name="connsiteY2693" fmla="*/ 13486142 h 23902640"/>
              <a:gd name="connsiteX2694" fmla="*/ 14748484 w 43671952"/>
              <a:gd name="connsiteY2694" fmla="*/ 13500773 h 23902640"/>
              <a:gd name="connsiteX2695" fmla="*/ 14719221 w 43671952"/>
              <a:gd name="connsiteY2695" fmla="*/ 13456881 h 23902640"/>
              <a:gd name="connsiteX2696" fmla="*/ 14719221 w 43671952"/>
              <a:gd name="connsiteY2696" fmla="*/ 13369099 h 23902640"/>
              <a:gd name="connsiteX2697" fmla="*/ 14404667 w 43671952"/>
              <a:gd name="connsiteY2697" fmla="*/ 13025285 h 23902640"/>
              <a:gd name="connsiteX2698" fmla="*/ 11694491 w 43671952"/>
              <a:gd name="connsiteY2698" fmla="*/ 12918756 h 23902640"/>
              <a:gd name="connsiteX2699" fmla="*/ 11717355 w 43671952"/>
              <a:gd name="connsiteY2699" fmla="*/ 12941616 h 23902640"/>
              <a:gd name="connsiteX2700" fmla="*/ 11694491 w 43671952"/>
              <a:gd name="connsiteY2700" fmla="*/ 12964476 h 23902640"/>
              <a:gd name="connsiteX2701" fmla="*/ 11671633 w 43671952"/>
              <a:gd name="connsiteY2701" fmla="*/ 12941616 h 23902640"/>
              <a:gd name="connsiteX2702" fmla="*/ 11694491 w 43671952"/>
              <a:gd name="connsiteY2702" fmla="*/ 12918756 h 23902640"/>
              <a:gd name="connsiteX2703" fmla="*/ 19357223 w 43671952"/>
              <a:gd name="connsiteY2703" fmla="*/ 12910820 h 23902640"/>
              <a:gd name="connsiteX2704" fmla="*/ 19380083 w 43671952"/>
              <a:gd name="connsiteY2704" fmla="*/ 12933680 h 23902640"/>
              <a:gd name="connsiteX2705" fmla="*/ 19357223 w 43671952"/>
              <a:gd name="connsiteY2705" fmla="*/ 12956540 h 23902640"/>
              <a:gd name="connsiteX2706" fmla="*/ 19334363 w 43671952"/>
              <a:gd name="connsiteY2706" fmla="*/ 12933680 h 23902640"/>
              <a:gd name="connsiteX2707" fmla="*/ 19357223 w 43671952"/>
              <a:gd name="connsiteY2707" fmla="*/ 12910820 h 23902640"/>
              <a:gd name="connsiteX2708" fmla="*/ 23083171 w 43671952"/>
              <a:gd name="connsiteY2708" fmla="*/ 12833033 h 23902640"/>
              <a:gd name="connsiteX2709" fmla="*/ 23106031 w 43671952"/>
              <a:gd name="connsiteY2709" fmla="*/ 12855893 h 23902640"/>
              <a:gd name="connsiteX2710" fmla="*/ 23083171 w 43671952"/>
              <a:gd name="connsiteY2710" fmla="*/ 12878753 h 23902640"/>
              <a:gd name="connsiteX2711" fmla="*/ 23060311 w 43671952"/>
              <a:gd name="connsiteY2711" fmla="*/ 12855893 h 23902640"/>
              <a:gd name="connsiteX2712" fmla="*/ 23083171 w 43671952"/>
              <a:gd name="connsiteY2712" fmla="*/ 12833033 h 23902640"/>
              <a:gd name="connsiteX2713" fmla="*/ 22116487 w 43671952"/>
              <a:gd name="connsiteY2713" fmla="*/ 12821126 h 23902640"/>
              <a:gd name="connsiteX2714" fmla="*/ 22139347 w 43671952"/>
              <a:gd name="connsiteY2714" fmla="*/ 12843986 h 23902640"/>
              <a:gd name="connsiteX2715" fmla="*/ 22116487 w 43671952"/>
              <a:gd name="connsiteY2715" fmla="*/ 12866846 h 23902640"/>
              <a:gd name="connsiteX2716" fmla="*/ 22093627 w 43671952"/>
              <a:gd name="connsiteY2716" fmla="*/ 12843986 h 23902640"/>
              <a:gd name="connsiteX2717" fmla="*/ 22116487 w 43671952"/>
              <a:gd name="connsiteY2717" fmla="*/ 12821126 h 23902640"/>
              <a:gd name="connsiteX2718" fmla="*/ 16651477 w 43671952"/>
              <a:gd name="connsiteY2718" fmla="*/ 12811599 h 23902640"/>
              <a:gd name="connsiteX2719" fmla="*/ 16674337 w 43671952"/>
              <a:gd name="connsiteY2719" fmla="*/ 12834459 h 23902640"/>
              <a:gd name="connsiteX2720" fmla="*/ 16651477 w 43671952"/>
              <a:gd name="connsiteY2720" fmla="*/ 12857319 h 23902640"/>
              <a:gd name="connsiteX2721" fmla="*/ 16628617 w 43671952"/>
              <a:gd name="connsiteY2721" fmla="*/ 12834459 h 23902640"/>
              <a:gd name="connsiteX2722" fmla="*/ 16651477 w 43671952"/>
              <a:gd name="connsiteY2722" fmla="*/ 12811599 h 23902640"/>
              <a:gd name="connsiteX2723" fmla="*/ 22766463 w 43671952"/>
              <a:gd name="connsiteY2723" fmla="*/ 12794933 h 23902640"/>
              <a:gd name="connsiteX2724" fmla="*/ 22789323 w 43671952"/>
              <a:gd name="connsiteY2724" fmla="*/ 12817793 h 23902640"/>
              <a:gd name="connsiteX2725" fmla="*/ 22766463 w 43671952"/>
              <a:gd name="connsiteY2725" fmla="*/ 12840653 h 23902640"/>
              <a:gd name="connsiteX2726" fmla="*/ 22743603 w 43671952"/>
              <a:gd name="connsiteY2726" fmla="*/ 12817793 h 23902640"/>
              <a:gd name="connsiteX2727" fmla="*/ 22766463 w 43671952"/>
              <a:gd name="connsiteY2727" fmla="*/ 12794933 h 23902640"/>
              <a:gd name="connsiteX2728" fmla="*/ 17301483 w 43671952"/>
              <a:gd name="connsiteY2728" fmla="*/ 12783883 h 23902640"/>
              <a:gd name="connsiteX2729" fmla="*/ 17440475 w 43671952"/>
              <a:gd name="connsiteY2729" fmla="*/ 12981393 h 23902640"/>
              <a:gd name="connsiteX2730" fmla="*/ 17528255 w 43671952"/>
              <a:gd name="connsiteY2730" fmla="*/ 12966763 h 23902640"/>
              <a:gd name="connsiteX2731" fmla="*/ 17623355 w 43671952"/>
              <a:gd name="connsiteY2731" fmla="*/ 13069176 h 23902640"/>
              <a:gd name="connsiteX2732" fmla="*/ 17528255 w 43671952"/>
              <a:gd name="connsiteY2732" fmla="*/ 13061861 h 23902640"/>
              <a:gd name="connsiteX2733" fmla="*/ 17433159 w 43671952"/>
              <a:gd name="connsiteY2733" fmla="*/ 13047230 h 23902640"/>
              <a:gd name="connsiteX2734" fmla="*/ 17513625 w 43671952"/>
              <a:gd name="connsiteY2734" fmla="*/ 13142328 h 23902640"/>
              <a:gd name="connsiteX2735" fmla="*/ 17316115 w 43671952"/>
              <a:gd name="connsiteY2735" fmla="*/ 13288632 h 23902640"/>
              <a:gd name="connsiteX2736" fmla="*/ 17374635 w 43671952"/>
              <a:gd name="connsiteY2736" fmla="*/ 13486142 h 23902640"/>
              <a:gd name="connsiteX2737" fmla="*/ 17308799 w 43671952"/>
              <a:gd name="connsiteY2737" fmla="*/ 13508088 h 23902640"/>
              <a:gd name="connsiteX2738" fmla="*/ 17411211 w 43671952"/>
              <a:gd name="connsiteY2738" fmla="*/ 13551979 h 23902640"/>
              <a:gd name="connsiteX2739" fmla="*/ 17550203 w 43671952"/>
              <a:gd name="connsiteY2739" fmla="*/ 13690968 h 23902640"/>
              <a:gd name="connsiteX2740" fmla="*/ 17433159 w 43671952"/>
              <a:gd name="connsiteY2740" fmla="*/ 13647077 h 23902640"/>
              <a:gd name="connsiteX2741" fmla="*/ 17308799 w 43671952"/>
              <a:gd name="connsiteY2741" fmla="*/ 13778750 h 23902640"/>
              <a:gd name="connsiteX2742" fmla="*/ 17301483 w 43671952"/>
              <a:gd name="connsiteY2742" fmla="*/ 13910424 h 23902640"/>
              <a:gd name="connsiteX2743" fmla="*/ 17199073 w 43671952"/>
              <a:gd name="connsiteY2743" fmla="*/ 14064043 h 23902640"/>
              <a:gd name="connsiteX2744" fmla="*/ 17206387 w 43671952"/>
              <a:gd name="connsiteY2744" fmla="*/ 14276184 h 23902640"/>
              <a:gd name="connsiteX2745" fmla="*/ 17001563 w 43671952"/>
              <a:gd name="connsiteY2745" fmla="*/ 14444433 h 23902640"/>
              <a:gd name="connsiteX2746" fmla="*/ 16877203 w 43671952"/>
              <a:gd name="connsiteY2746" fmla="*/ 14342021 h 23902640"/>
              <a:gd name="connsiteX2747" fmla="*/ 16760162 w 43671952"/>
              <a:gd name="connsiteY2747" fmla="*/ 14342021 h 23902640"/>
              <a:gd name="connsiteX2748" fmla="*/ 16738218 w 43671952"/>
              <a:gd name="connsiteY2748" fmla="*/ 14261553 h 23902640"/>
              <a:gd name="connsiteX2749" fmla="*/ 16606543 w 43671952"/>
              <a:gd name="connsiteY2749" fmla="*/ 14349336 h 23902640"/>
              <a:gd name="connsiteX2750" fmla="*/ 16548022 w 43671952"/>
              <a:gd name="connsiteY2750" fmla="*/ 14246922 h 23902640"/>
              <a:gd name="connsiteX2751" fmla="*/ 16401719 w 43671952"/>
              <a:gd name="connsiteY2751" fmla="*/ 14283499 h 23902640"/>
              <a:gd name="connsiteX2752" fmla="*/ 16335881 w 43671952"/>
              <a:gd name="connsiteY2752" fmla="*/ 14232293 h 23902640"/>
              <a:gd name="connsiteX2753" fmla="*/ 16335881 w 43671952"/>
              <a:gd name="connsiteY2753" fmla="*/ 14042097 h 23902640"/>
              <a:gd name="connsiteX2754" fmla="*/ 16174948 w 43671952"/>
              <a:gd name="connsiteY2754" fmla="*/ 13786065 h 23902640"/>
              <a:gd name="connsiteX2755" fmla="*/ 16160315 w 43671952"/>
              <a:gd name="connsiteY2755" fmla="*/ 13669022 h 23902640"/>
              <a:gd name="connsiteX2756" fmla="*/ 16284676 w 43671952"/>
              <a:gd name="connsiteY2756" fmla="*/ 13573925 h 23902640"/>
              <a:gd name="connsiteX2757" fmla="*/ 16379771 w 43671952"/>
              <a:gd name="connsiteY2757" fmla="*/ 13551979 h 23902640"/>
              <a:gd name="connsiteX2758" fmla="*/ 16533389 w 43671952"/>
              <a:gd name="connsiteY2758" fmla="*/ 13434936 h 23902640"/>
              <a:gd name="connsiteX2759" fmla="*/ 16657749 w 43671952"/>
              <a:gd name="connsiteY2759" fmla="*/ 13405675 h 23902640"/>
              <a:gd name="connsiteX2760" fmla="*/ 16760162 w 43671952"/>
              <a:gd name="connsiteY2760" fmla="*/ 13332523 h 23902640"/>
              <a:gd name="connsiteX2761" fmla="*/ 16789421 w 43671952"/>
              <a:gd name="connsiteY2761" fmla="*/ 13237425 h 23902640"/>
              <a:gd name="connsiteX2762" fmla="*/ 16935723 w 43671952"/>
              <a:gd name="connsiteY2762" fmla="*/ 13083806 h 23902640"/>
              <a:gd name="connsiteX2763" fmla="*/ 17067399 w 43671952"/>
              <a:gd name="connsiteY2763" fmla="*/ 13039915 h 23902640"/>
              <a:gd name="connsiteX2764" fmla="*/ 17140551 w 43671952"/>
              <a:gd name="connsiteY2764" fmla="*/ 12908241 h 23902640"/>
              <a:gd name="connsiteX2765" fmla="*/ 11694495 w 43671952"/>
              <a:gd name="connsiteY2765" fmla="*/ 12756831 h 23902640"/>
              <a:gd name="connsiteX2766" fmla="*/ 11717355 w 43671952"/>
              <a:gd name="connsiteY2766" fmla="*/ 12779691 h 23902640"/>
              <a:gd name="connsiteX2767" fmla="*/ 11694495 w 43671952"/>
              <a:gd name="connsiteY2767" fmla="*/ 12802551 h 23902640"/>
              <a:gd name="connsiteX2768" fmla="*/ 11671635 w 43671952"/>
              <a:gd name="connsiteY2768" fmla="*/ 12779691 h 23902640"/>
              <a:gd name="connsiteX2769" fmla="*/ 11694495 w 43671952"/>
              <a:gd name="connsiteY2769" fmla="*/ 12756831 h 23902640"/>
              <a:gd name="connsiteX2770" fmla="*/ 24249983 w 43671952"/>
              <a:gd name="connsiteY2770" fmla="*/ 12749689 h 23902640"/>
              <a:gd name="connsiteX2771" fmla="*/ 24272843 w 43671952"/>
              <a:gd name="connsiteY2771" fmla="*/ 12772549 h 23902640"/>
              <a:gd name="connsiteX2772" fmla="*/ 24249983 w 43671952"/>
              <a:gd name="connsiteY2772" fmla="*/ 12795409 h 23902640"/>
              <a:gd name="connsiteX2773" fmla="*/ 24227123 w 43671952"/>
              <a:gd name="connsiteY2773" fmla="*/ 12772549 h 23902640"/>
              <a:gd name="connsiteX2774" fmla="*/ 24249983 w 43671952"/>
              <a:gd name="connsiteY2774" fmla="*/ 12749689 h 23902640"/>
              <a:gd name="connsiteX2775" fmla="*/ 24573835 w 43671952"/>
              <a:gd name="connsiteY2775" fmla="*/ 12740164 h 23902640"/>
              <a:gd name="connsiteX2776" fmla="*/ 24596695 w 43671952"/>
              <a:gd name="connsiteY2776" fmla="*/ 12763024 h 23902640"/>
              <a:gd name="connsiteX2777" fmla="*/ 24573835 w 43671952"/>
              <a:gd name="connsiteY2777" fmla="*/ 12785884 h 23902640"/>
              <a:gd name="connsiteX2778" fmla="*/ 24550975 w 43671952"/>
              <a:gd name="connsiteY2778" fmla="*/ 12763024 h 23902640"/>
              <a:gd name="connsiteX2779" fmla="*/ 24573835 w 43671952"/>
              <a:gd name="connsiteY2779" fmla="*/ 12740164 h 23902640"/>
              <a:gd name="connsiteX2780" fmla="*/ 22449757 w 43671952"/>
              <a:gd name="connsiteY2780" fmla="*/ 12737782 h 23902640"/>
              <a:gd name="connsiteX2781" fmla="*/ 22472617 w 43671952"/>
              <a:gd name="connsiteY2781" fmla="*/ 12760642 h 23902640"/>
              <a:gd name="connsiteX2782" fmla="*/ 22449757 w 43671952"/>
              <a:gd name="connsiteY2782" fmla="*/ 12783502 h 23902640"/>
              <a:gd name="connsiteX2783" fmla="*/ 22426897 w 43671952"/>
              <a:gd name="connsiteY2783" fmla="*/ 12760642 h 23902640"/>
              <a:gd name="connsiteX2784" fmla="*/ 22449757 w 43671952"/>
              <a:gd name="connsiteY2784" fmla="*/ 12737782 h 23902640"/>
              <a:gd name="connsiteX2785" fmla="*/ 16951515 w 43671952"/>
              <a:gd name="connsiteY2785" fmla="*/ 12683012 h 23902640"/>
              <a:gd name="connsiteX2786" fmla="*/ 16974375 w 43671952"/>
              <a:gd name="connsiteY2786" fmla="*/ 12705872 h 23902640"/>
              <a:gd name="connsiteX2787" fmla="*/ 16951515 w 43671952"/>
              <a:gd name="connsiteY2787" fmla="*/ 12728732 h 23902640"/>
              <a:gd name="connsiteX2788" fmla="*/ 16928655 w 43671952"/>
              <a:gd name="connsiteY2788" fmla="*/ 12705872 h 23902640"/>
              <a:gd name="connsiteX2789" fmla="*/ 16951515 w 43671952"/>
              <a:gd name="connsiteY2789" fmla="*/ 12683012 h 23902640"/>
              <a:gd name="connsiteX2790" fmla="*/ 24211883 w 43671952"/>
              <a:gd name="connsiteY2790" fmla="*/ 12661583 h 23902640"/>
              <a:gd name="connsiteX2791" fmla="*/ 24234743 w 43671952"/>
              <a:gd name="connsiteY2791" fmla="*/ 12684443 h 23902640"/>
              <a:gd name="connsiteX2792" fmla="*/ 24211883 w 43671952"/>
              <a:gd name="connsiteY2792" fmla="*/ 12707303 h 23902640"/>
              <a:gd name="connsiteX2793" fmla="*/ 24189023 w 43671952"/>
              <a:gd name="connsiteY2793" fmla="*/ 12684443 h 23902640"/>
              <a:gd name="connsiteX2794" fmla="*/ 24211883 w 43671952"/>
              <a:gd name="connsiteY2794" fmla="*/ 12661583 h 23902640"/>
              <a:gd name="connsiteX2795" fmla="*/ 16246667 w 43671952"/>
              <a:gd name="connsiteY2795" fmla="*/ 12623481 h 23902640"/>
              <a:gd name="connsiteX2796" fmla="*/ 16269527 w 43671952"/>
              <a:gd name="connsiteY2796" fmla="*/ 12646341 h 23902640"/>
              <a:gd name="connsiteX2797" fmla="*/ 16246667 w 43671952"/>
              <a:gd name="connsiteY2797" fmla="*/ 12669201 h 23902640"/>
              <a:gd name="connsiteX2798" fmla="*/ 16223808 w 43671952"/>
              <a:gd name="connsiteY2798" fmla="*/ 12646341 h 23902640"/>
              <a:gd name="connsiteX2799" fmla="*/ 16246667 w 43671952"/>
              <a:gd name="connsiteY2799" fmla="*/ 12623481 h 23902640"/>
              <a:gd name="connsiteX2800" fmla="*/ 16270479 w 43671952"/>
              <a:gd name="connsiteY2800" fmla="*/ 12554424 h 23902640"/>
              <a:gd name="connsiteX2801" fmla="*/ 16293339 w 43671952"/>
              <a:gd name="connsiteY2801" fmla="*/ 12577284 h 23902640"/>
              <a:gd name="connsiteX2802" fmla="*/ 16270479 w 43671952"/>
              <a:gd name="connsiteY2802" fmla="*/ 12600144 h 23902640"/>
              <a:gd name="connsiteX2803" fmla="*/ 16247619 w 43671952"/>
              <a:gd name="connsiteY2803" fmla="*/ 12577284 h 23902640"/>
              <a:gd name="connsiteX2804" fmla="*/ 16270479 w 43671952"/>
              <a:gd name="connsiteY2804" fmla="*/ 12554424 h 23902640"/>
              <a:gd name="connsiteX2805" fmla="*/ 11544475 w 43671952"/>
              <a:gd name="connsiteY2805" fmla="*/ 12537756 h 23902640"/>
              <a:gd name="connsiteX2806" fmla="*/ 11567334 w 43671952"/>
              <a:gd name="connsiteY2806" fmla="*/ 12560616 h 23902640"/>
              <a:gd name="connsiteX2807" fmla="*/ 11544475 w 43671952"/>
              <a:gd name="connsiteY2807" fmla="*/ 12583476 h 23902640"/>
              <a:gd name="connsiteX2808" fmla="*/ 11521614 w 43671952"/>
              <a:gd name="connsiteY2808" fmla="*/ 12560616 h 23902640"/>
              <a:gd name="connsiteX2809" fmla="*/ 11544475 w 43671952"/>
              <a:gd name="connsiteY2809" fmla="*/ 12537756 h 23902640"/>
              <a:gd name="connsiteX2810" fmla="*/ 17153923 w 43671952"/>
              <a:gd name="connsiteY2810" fmla="*/ 12532994 h 23902640"/>
              <a:gd name="connsiteX2811" fmla="*/ 17176783 w 43671952"/>
              <a:gd name="connsiteY2811" fmla="*/ 12555854 h 23902640"/>
              <a:gd name="connsiteX2812" fmla="*/ 17153923 w 43671952"/>
              <a:gd name="connsiteY2812" fmla="*/ 12578714 h 23902640"/>
              <a:gd name="connsiteX2813" fmla="*/ 17131063 w 43671952"/>
              <a:gd name="connsiteY2813" fmla="*/ 12555854 h 23902640"/>
              <a:gd name="connsiteX2814" fmla="*/ 17153923 w 43671952"/>
              <a:gd name="connsiteY2814" fmla="*/ 12532994 h 23902640"/>
              <a:gd name="connsiteX2815" fmla="*/ 24061863 w 43671952"/>
              <a:gd name="connsiteY2815" fmla="*/ 12521090 h 23902640"/>
              <a:gd name="connsiteX2816" fmla="*/ 24084723 w 43671952"/>
              <a:gd name="connsiteY2816" fmla="*/ 12543950 h 23902640"/>
              <a:gd name="connsiteX2817" fmla="*/ 24061863 w 43671952"/>
              <a:gd name="connsiteY2817" fmla="*/ 12566810 h 23902640"/>
              <a:gd name="connsiteX2818" fmla="*/ 24039003 w 43671952"/>
              <a:gd name="connsiteY2818" fmla="*/ 12543950 h 23902640"/>
              <a:gd name="connsiteX2819" fmla="*/ 24061863 w 43671952"/>
              <a:gd name="connsiteY2819" fmla="*/ 12521090 h 23902640"/>
              <a:gd name="connsiteX2820" fmla="*/ 24595263 w 43671952"/>
              <a:gd name="connsiteY2820" fmla="*/ 12513946 h 23902640"/>
              <a:gd name="connsiteX2821" fmla="*/ 24618123 w 43671952"/>
              <a:gd name="connsiteY2821" fmla="*/ 12536806 h 23902640"/>
              <a:gd name="connsiteX2822" fmla="*/ 24595263 w 43671952"/>
              <a:gd name="connsiteY2822" fmla="*/ 12559666 h 23902640"/>
              <a:gd name="connsiteX2823" fmla="*/ 24572403 w 43671952"/>
              <a:gd name="connsiteY2823" fmla="*/ 12536806 h 23902640"/>
              <a:gd name="connsiteX2824" fmla="*/ 24595263 w 43671952"/>
              <a:gd name="connsiteY2824" fmla="*/ 12513946 h 23902640"/>
              <a:gd name="connsiteX2825" fmla="*/ 23835643 w 43671952"/>
              <a:gd name="connsiteY2825" fmla="*/ 12468702 h 23902640"/>
              <a:gd name="connsiteX2826" fmla="*/ 23858503 w 43671952"/>
              <a:gd name="connsiteY2826" fmla="*/ 12491562 h 23902640"/>
              <a:gd name="connsiteX2827" fmla="*/ 23835643 w 43671952"/>
              <a:gd name="connsiteY2827" fmla="*/ 12514422 h 23902640"/>
              <a:gd name="connsiteX2828" fmla="*/ 23812783 w 43671952"/>
              <a:gd name="connsiteY2828" fmla="*/ 12491562 h 23902640"/>
              <a:gd name="connsiteX2829" fmla="*/ 23835643 w 43671952"/>
              <a:gd name="connsiteY2829" fmla="*/ 12468702 h 23902640"/>
              <a:gd name="connsiteX2830" fmla="*/ 14240057 w 43671952"/>
              <a:gd name="connsiteY2830" fmla="*/ 12449649 h 23902640"/>
              <a:gd name="connsiteX2831" fmla="*/ 14262917 w 43671952"/>
              <a:gd name="connsiteY2831" fmla="*/ 12472509 h 23902640"/>
              <a:gd name="connsiteX2832" fmla="*/ 14240057 w 43671952"/>
              <a:gd name="connsiteY2832" fmla="*/ 12495369 h 23902640"/>
              <a:gd name="connsiteX2833" fmla="*/ 14217197 w 43671952"/>
              <a:gd name="connsiteY2833" fmla="*/ 12472509 h 23902640"/>
              <a:gd name="connsiteX2834" fmla="*/ 14240057 w 43671952"/>
              <a:gd name="connsiteY2834" fmla="*/ 12449649 h 23902640"/>
              <a:gd name="connsiteX2835" fmla="*/ 18457283 w 43671952"/>
              <a:gd name="connsiteY2835" fmla="*/ 12388861 h 23902640"/>
              <a:gd name="connsiteX2836" fmla="*/ 18537923 w 43671952"/>
              <a:gd name="connsiteY2836" fmla="*/ 12442450 h 23902640"/>
              <a:gd name="connsiteX2837" fmla="*/ 18537751 w 43671952"/>
              <a:gd name="connsiteY2837" fmla="*/ 12535165 h 23902640"/>
              <a:gd name="connsiteX2838" fmla="*/ 18559695 w 43671952"/>
              <a:gd name="connsiteY2838" fmla="*/ 12549796 h 23902640"/>
              <a:gd name="connsiteX2839" fmla="*/ 18581643 w 43671952"/>
              <a:gd name="connsiteY2839" fmla="*/ 12688784 h 23902640"/>
              <a:gd name="connsiteX2840" fmla="*/ 18577051 w 43671952"/>
              <a:gd name="connsiteY2840" fmla="*/ 12801236 h 23902640"/>
              <a:gd name="connsiteX2841" fmla="*/ 18413391 w 43671952"/>
              <a:gd name="connsiteY2841" fmla="*/ 12769252 h 23902640"/>
              <a:gd name="connsiteX2842" fmla="*/ 18413391 w 43671952"/>
              <a:gd name="connsiteY2842" fmla="*/ 12835088 h 23902640"/>
              <a:gd name="connsiteX2843" fmla="*/ 18462391 w 43671952"/>
              <a:gd name="connsiteY2843" fmla="*/ 12891058 h 23902640"/>
              <a:gd name="connsiteX2844" fmla="*/ 18447415 w 43671952"/>
              <a:gd name="connsiteY2844" fmla="*/ 13004024 h 23902640"/>
              <a:gd name="connsiteX2845" fmla="*/ 18232895 w 43671952"/>
              <a:gd name="connsiteY2845" fmla="*/ 12884600 h 23902640"/>
              <a:gd name="connsiteX2846" fmla="*/ 18245143 w 43671952"/>
              <a:gd name="connsiteY2846" fmla="*/ 12696100 h 23902640"/>
              <a:gd name="connsiteX2847" fmla="*/ 18179307 w 43671952"/>
              <a:gd name="connsiteY2847" fmla="*/ 12652208 h 23902640"/>
              <a:gd name="connsiteX2848" fmla="*/ 18054947 w 43671952"/>
              <a:gd name="connsiteY2848" fmla="*/ 12696100 h 23902640"/>
              <a:gd name="connsiteX2849" fmla="*/ 17915959 w 43671952"/>
              <a:gd name="connsiteY2849" fmla="*/ 12791197 h 23902640"/>
              <a:gd name="connsiteX2850" fmla="*/ 17923275 w 43671952"/>
              <a:gd name="connsiteY2850" fmla="*/ 12732676 h 23902640"/>
              <a:gd name="connsiteX2851" fmla="*/ 18098839 w 43671952"/>
              <a:gd name="connsiteY2851" fmla="*/ 12549796 h 23902640"/>
              <a:gd name="connsiteX2852" fmla="*/ 18215883 w 43671952"/>
              <a:gd name="connsiteY2852" fmla="*/ 12535165 h 23902640"/>
              <a:gd name="connsiteX2853" fmla="*/ 18230513 w 43671952"/>
              <a:gd name="connsiteY2853" fmla="*/ 12637578 h 23902640"/>
              <a:gd name="connsiteX2854" fmla="*/ 18298903 w 43671952"/>
              <a:gd name="connsiteY2854" fmla="*/ 12530402 h 23902640"/>
              <a:gd name="connsiteX2855" fmla="*/ 18354871 w 43671952"/>
              <a:gd name="connsiteY2855" fmla="*/ 12476644 h 23902640"/>
              <a:gd name="connsiteX2856" fmla="*/ 18477019 w 43671952"/>
              <a:gd name="connsiteY2856" fmla="*/ 12477158 h 23902640"/>
              <a:gd name="connsiteX2857" fmla="*/ 18457283 w 43671952"/>
              <a:gd name="connsiteY2857" fmla="*/ 12388861 h 23902640"/>
              <a:gd name="connsiteX2858" fmla="*/ 11689734 w 43671952"/>
              <a:gd name="connsiteY2858" fmla="*/ 12380593 h 23902640"/>
              <a:gd name="connsiteX2859" fmla="*/ 11712594 w 43671952"/>
              <a:gd name="connsiteY2859" fmla="*/ 12403453 h 23902640"/>
              <a:gd name="connsiteX2860" fmla="*/ 11689734 w 43671952"/>
              <a:gd name="connsiteY2860" fmla="*/ 12426313 h 23902640"/>
              <a:gd name="connsiteX2861" fmla="*/ 11666874 w 43671952"/>
              <a:gd name="connsiteY2861" fmla="*/ 12403453 h 23902640"/>
              <a:gd name="connsiteX2862" fmla="*/ 11689734 w 43671952"/>
              <a:gd name="connsiteY2862" fmla="*/ 12380593 h 23902640"/>
              <a:gd name="connsiteX2863" fmla="*/ 23190327 w 43671952"/>
              <a:gd name="connsiteY2863" fmla="*/ 12363927 h 23902640"/>
              <a:gd name="connsiteX2864" fmla="*/ 23213187 w 43671952"/>
              <a:gd name="connsiteY2864" fmla="*/ 12386787 h 23902640"/>
              <a:gd name="connsiteX2865" fmla="*/ 23190327 w 43671952"/>
              <a:gd name="connsiteY2865" fmla="*/ 12409647 h 23902640"/>
              <a:gd name="connsiteX2866" fmla="*/ 23167467 w 43671952"/>
              <a:gd name="connsiteY2866" fmla="*/ 12386787 h 23902640"/>
              <a:gd name="connsiteX2867" fmla="*/ 23190327 w 43671952"/>
              <a:gd name="connsiteY2867" fmla="*/ 12363927 h 23902640"/>
              <a:gd name="connsiteX2868" fmla="*/ 17025335 w 43671952"/>
              <a:gd name="connsiteY2868" fmla="*/ 12344875 h 23902640"/>
              <a:gd name="connsiteX2869" fmla="*/ 17048195 w 43671952"/>
              <a:gd name="connsiteY2869" fmla="*/ 12367735 h 23902640"/>
              <a:gd name="connsiteX2870" fmla="*/ 17025335 w 43671952"/>
              <a:gd name="connsiteY2870" fmla="*/ 12390595 h 23902640"/>
              <a:gd name="connsiteX2871" fmla="*/ 17002475 w 43671952"/>
              <a:gd name="connsiteY2871" fmla="*/ 12367735 h 23902640"/>
              <a:gd name="connsiteX2872" fmla="*/ 17025335 w 43671952"/>
              <a:gd name="connsiteY2872" fmla="*/ 12344875 h 23902640"/>
              <a:gd name="connsiteX2873" fmla="*/ 12531976 w 43671952"/>
              <a:gd name="connsiteY2873" fmla="*/ 12279134 h 23902640"/>
              <a:gd name="connsiteX2874" fmla="*/ 12612445 w 43671952"/>
              <a:gd name="connsiteY2874" fmla="*/ 12352286 h 23902640"/>
              <a:gd name="connsiteX2875" fmla="*/ 12627073 w 43671952"/>
              <a:gd name="connsiteY2875" fmla="*/ 12432753 h 23902640"/>
              <a:gd name="connsiteX2876" fmla="*/ 12670964 w 43671952"/>
              <a:gd name="connsiteY2876" fmla="*/ 12476645 h 23902640"/>
              <a:gd name="connsiteX2877" fmla="*/ 12678279 w 43671952"/>
              <a:gd name="connsiteY2877" fmla="*/ 12739992 h 23902640"/>
              <a:gd name="connsiteX2878" fmla="*/ 12590497 w 43671952"/>
              <a:gd name="connsiteY2878" fmla="*/ 12798513 h 23902640"/>
              <a:gd name="connsiteX2879" fmla="*/ 12451509 w 43671952"/>
              <a:gd name="connsiteY2879" fmla="*/ 12798513 h 23902640"/>
              <a:gd name="connsiteX2880" fmla="*/ 12385674 w 43671952"/>
              <a:gd name="connsiteY2880" fmla="*/ 12681470 h 23902640"/>
              <a:gd name="connsiteX2881" fmla="*/ 12378359 w 43671952"/>
              <a:gd name="connsiteY2881" fmla="*/ 12483960 h 23902640"/>
              <a:gd name="connsiteX2882" fmla="*/ 12444193 w 43671952"/>
              <a:gd name="connsiteY2882" fmla="*/ 12440069 h 23902640"/>
              <a:gd name="connsiteX2883" fmla="*/ 12436880 w 43671952"/>
              <a:gd name="connsiteY2883" fmla="*/ 12330341 h 23902640"/>
              <a:gd name="connsiteX2884" fmla="*/ 12495399 w 43671952"/>
              <a:gd name="connsiteY2884" fmla="*/ 12330341 h 23902640"/>
              <a:gd name="connsiteX2885" fmla="*/ 23899939 w 43671952"/>
              <a:gd name="connsiteY2885" fmla="*/ 12275821 h 23902640"/>
              <a:gd name="connsiteX2886" fmla="*/ 23922799 w 43671952"/>
              <a:gd name="connsiteY2886" fmla="*/ 12298681 h 23902640"/>
              <a:gd name="connsiteX2887" fmla="*/ 23899939 w 43671952"/>
              <a:gd name="connsiteY2887" fmla="*/ 12321541 h 23902640"/>
              <a:gd name="connsiteX2888" fmla="*/ 23877079 w 43671952"/>
              <a:gd name="connsiteY2888" fmla="*/ 12298681 h 23902640"/>
              <a:gd name="connsiteX2889" fmla="*/ 23899939 w 43671952"/>
              <a:gd name="connsiteY2889" fmla="*/ 12275821 h 23902640"/>
              <a:gd name="connsiteX2890" fmla="*/ 18115219 w 43671952"/>
              <a:gd name="connsiteY2890" fmla="*/ 12253912 h 23902640"/>
              <a:gd name="connsiteX2891" fmla="*/ 18134267 w 43671952"/>
              <a:gd name="connsiteY2891" fmla="*/ 12257087 h 23902640"/>
              <a:gd name="connsiteX2892" fmla="*/ 18140619 w 43671952"/>
              <a:gd name="connsiteY2892" fmla="*/ 12276137 h 23902640"/>
              <a:gd name="connsiteX2893" fmla="*/ 18146967 w 43671952"/>
              <a:gd name="connsiteY2893" fmla="*/ 12285662 h 23902640"/>
              <a:gd name="connsiteX2894" fmla="*/ 18150143 w 43671952"/>
              <a:gd name="connsiteY2894" fmla="*/ 12295187 h 23902640"/>
              <a:gd name="connsiteX2895" fmla="*/ 18153319 w 43671952"/>
              <a:gd name="connsiteY2895" fmla="*/ 12399962 h 23902640"/>
              <a:gd name="connsiteX2896" fmla="*/ 18150143 w 43671952"/>
              <a:gd name="connsiteY2896" fmla="*/ 12425362 h 23902640"/>
              <a:gd name="connsiteX2897" fmla="*/ 18140619 w 43671952"/>
              <a:gd name="connsiteY2897" fmla="*/ 12431712 h 23902640"/>
              <a:gd name="connsiteX2898" fmla="*/ 18134267 w 43671952"/>
              <a:gd name="connsiteY2898" fmla="*/ 12441237 h 23902640"/>
              <a:gd name="connsiteX2899" fmla="*/ 18108867 w 43671952"/>
              <a:gd name="connsiteY2899" fmla="*/ 12425362 h 23902640"/>
              <a:gd name="connsiteX2900" fmla="*/ 18105693 w 43671952"/>
              <a:gd name="connsiteY2900" fmla="*/ 12415837 h 23902640"/>
              <a:gd name="connsiteX2901" fmla="*/ 18086643 w 43671952"/>
              <a:gd name="connsiteY2901" fmla="*/ 12387262 h 23902640"/>
              <a:gd name="connsiteX2902" fmla="*/ 18080293 w 43671952"/>
              <a:gd name="connsiteY2902" fmla="*/ 12377737 h 23902640"/>
              <a:gd name="connsiteX2903" fmla="*/ 18077119 w 43671952"/>
              <a:gd name="connsiteY2903" fmla="*/ 12368212 h 23902640"/>
              <a:gd name="connsiteX2904" fmla="*/ 18077119 w 43671952"/>
              <a:gd name="connsiteY2904" fmla="*/ 12307887 h 23902640"/>
              <a:gd name="connsiteX2905" fmla="*/ 18089819 w 43671952"/>
              <a:gd name="connsiteY2905" fmla="*/ 12288837 h 23902640"/>
              <a:gd name="connsiteX2906" fmla="*/ 18096167 w 43671952"/>
              <a:gd name="connsiteY2906" fmla="*/ 12279312 h 23902640"/>
              <a:gd name="connsiteX2907" fmla="*/ 18105693 w 43671952"/>
              <a:gd name="connsiteY2907" fmla="*/ 12260262 h 23902640"/>
              <a:gd name="connsiteX2908" fmla="*/ 18115219 w 43671952"/>
              <a:gd name="connsiteY2908" fmla="*/ 12253912 h 23902640"/>
              <a:gd name="connsiteX2909" fmla="*/ 16982475 w 43671952"/>
              <a:gd name="connsiteY2909" fmla="*/ 12213906 h 23902640"/>
              <a:gd name="connsiteX2910" fmla="*/ 17005335 w 43671952"/>
              <a:gd name="connsiteY2910" fmla="*/ 12236766 h 23902640"/>
              <a:gd name="connsiteX2911" fmla="*/ 16982475 w 43671952"/>
              <a:gd name="connsiteY2911" fmla="*/ 12259626 h 23902640"/>
              <a:gd name="connsiteX2912" fmla="*/ 16959615 w 43671952"/>
              <a:gd name="connsiteY2912" fmla="*/ 12236766 h 23902640"/>
              <a:gd name="connsiteX2913" fmla="*/ 16982475 w 43671952"/>
              <a:gd name="connsiteY2913" fmla="*/ 12213906 h 23902640"/>
              <a:gd name="connsiteX2914" fmla="*/ 31029399 w 43671952"/>
              <a:gd name="connsiteY2914" fmla="*/ 12183745 h 23902640"/>
              <a:gd name="connsiteX2915" fmla="*/ 31052259 w 43671952"/>
              <a:gd name="connsiteY2915" fmla="*/ 12206605 h 23902640"/>
              <a:gd name="connsiteX2916" fmla="*/ 31029399 w 43671952"/>
              <a:gd name="connsiteY2916" fmla="*/ 12229465 h 23902640"/>
              <a:gd name="connsiteX2917" fmla="*/ 31006539 w 43671952"/>
              <a:gd name="connsiteY2917" fmla="*/ 12206605 h 23902640"/>
              <a:gd name="connsiteX2918" fmla="*/ 31029399 w 43671952"/>
              <a:gd name="connsiteY2918" fmla="*/ 12183745 h 23902640"/>
              <a:gd name="connsiteX2919" fmla="*/ 18366041 w 43671952"/>
              <a:gd name="connsiteY2919" fmla="*/ 12171362 h 23902640"/>
              <a:gd name="connsiteX2920" fmla="*/ 18381915 w 43671952"/>
              <a:gd name="connsiteY2920" fmla="*/ 12174537 h 23902640"/>
              <a:gd name="connsiteX2921" fmla="*/ 18400965 w 43671952"/>
              <a:gd name="connsiteY2921" fmla="*/ 12187237 h 23902640"/>
              <a:gd name="connsiteX2922" fmla="*/ 18407315 w 43671952"/>
              <a:gd name="connsiteY2922" fmla="*/ 12196762 h 23902640"/>
              <a:gd name="connsiteX2923" fmla="*/ 18416839 w 43671952"/>
              <a:gd name="connsiteY2923" fmla="*/ 12206287 h 23902640"/>
              <a:gd name="connsiteX2924" fmla="*/ 18420015 w 43671952"/>
              <a:gd name="connsiteY2924" fmla="*/ 12215812 h 23902640"/>
              <a:gd name="connsiteX2925" fmla="*/ 18407315 w 43671952"/>
              <a:gd name="connsiteY2925" fmla="*/ 12279312 h 23902640"/>
              <a:gd name="connsiteX2926" fmla="*/ 18404141 w 43671952"/>
              <a:gd name="connsiteY2926" fmla="*/ 12285662 h 23902640"/>
              <a:gd name="connsiteX2927" fmla="*/ 18366041 w 43671952"/>
              <a:gd name="connsiteY2927" fmla="*/ 12253912 h 23902640"/>
              <a:gd name="connsiteX2928" fmla="*/ 18362867 w 43671952"/>
              <a:gd name="connsiteY2928" fmla="*/ 12244387 h 23902640"/>
              <a:gd name="connsiteX2929" fmla="*/ 18350165 w 43671952"/>
              <a:gd name="connsiteY2929" fmla="*/ 12225337 h 23902640"/>
              <a:gd name="connsiteX2930" fmla="*/ 18353339 w 43671952"/>
              <a:gd name="connsiteY2930" fmla="*/ 12187237 h 23902640"/>
              <a:gd name="connsiteX2931" fmla="*/ 18356515 w 43671952"/>
              <a:gd name="connsiteY2931" fmla="*/ 12177712 h 23902640"/>
              <a:gd name="connsiteX2932" fmla="*/ 18366041 w 43671952"/>
              <a:gd name="connsiteY2932" fmla="*/ 12171362 h 23902640"/>
              <a:gd name="connsiteX2933" fmla="*/ 17681875 w 43671952"/>
              <a:gd name="connsiteY2933" fmla="*/ 12162091 h 23902640"/>
              <a:gd name="connsiteX2934" fmla="*/ 17659927 w 43671952"/>
              <a:gd name="connsiteY2934" fmla="*/ 12264504 h 23902640"/>
              <a:gd name="connsiteX2935" fmla="*/ 17513623 w 43671952"/>
              <a:gd name="connsiteY2935" fmla="*/ 12418123 h 23902640"/>
              <a:gd name="connsiteX2936" fmla="*/ 17352691 w 43671952"/>
              <a:gd name="connsiteY2936" fmla="*/ 12513221 h 23902640"/>
              <a:gd name="connsiteX2937" fmla="*/ 17469733 w 43671952"/>
              <a:gd name="connsiteY2937" fmla="*/ 12359601 h 23902640"/>
              <a:gd name="connsiteX2938" fmla="*/ 17681875 w 43671952"/>
              <a:gd name="connsiteY2938" fmla="*/ 12162091 h 23902640"/>
              <a:gd name="connsiteX2939" fmla="*/ 23895179 w 43671952"/>
              <a:gd name="connsiteY2939" fmla="*/ 12147234 h 23902640"/>
              <a:gd name="connsiteX2940" fmla="*/ 23918039 w 43671952"/>
              <a:gd name="connsiteY2940" fmla="*/ 12170094 h 23902640"/>
              <a:gd name="connsiteX2941" fmla="*/ 23895179 w 43671952"/>
              <a:gd name="connsiteY2941" fmla="*/ 12192954 h 23902640"/>
              <a:gd name="connsiteX2942" fmla="*/ 23872319 w 43671952"/>
              <a:gd name="connsiteY2942" fmla="*/ 12170094 h 23902640"/>
              <a:gd name="connsiteX2943" fmla="*/ 23895179 w 43671952"/>
              <a:gd name="connsiteY2943" fmla="*/ 12147234 h 23902640"/>
              <a:gd name="connsiteX2944" fmla="*/ 18266989 w 43671952"/>
              <a:gd name="connsiteY2944" fmla="*/ 12144021 h 23902640"/>
              <a:gd name="connsiteX2945" fmla="*/ 18273967 w 43671952"/>
              <a:gd name="connsiteY2945" fmla="*/ 12149137 h 23902640"/>
              <a:gd name="connsiteX2946" fmla="*/ 18280315 w 43671952"/>
              <a:gd name="connsiteY2946" fmla="*/ 12168187 h 23902640"/>
              <a:gd name="connsiteX2947" fmla="*/ 18283491 w 43671952"/>
              <a:gd name="connsiteY2947" fmla="*/ 12177712 h 23902640"/>
              <a:gd name="connsiteX2948" fmla="*/ 18277141 w 43671952"/>
              <a:gd name="connsiteY2948" fmla="*/ 12244387 h 23902640"/>
              <a:gd name="connsiteX2949" fmla="*/ 18270791 w 43671952"/>
              <a:gd name="connsiteY2949" fmla="*/ 12253912 h 23902640"/>
              <a:gd name="connsiteX2950" fmla="*/ 18261267 w 43671952"/>
              <a:gd name="connsiteY2950" fmla="*/ 12272962 h 23902640"/>
              <a:gd name="connsiteX2951" fmla="*/ 18251741 w 43671952"/>
              <a:gd name="connsiteY2951" fmla="*/ 12279312 h 23902640"/>
              <a:gd name="connsiteX2952" fmla="*/ 18229515 w 43671952"/>
              <a:gd name="connsiteY2952" fmla="*/ 12282487 h 23902640"/>
              <a:gd name="connsiteX2953" fmla="*/ 18207291 w 43671952"/>
              <a:gd name="connsiteY2953" fmla="*/ 12266612 h 23902640"/>
              <a:gd name="connsiteX2954" fmla="*/ 18210467 w 43671952"/>
              <a:gd name="connsiteY2954" fmla="*/ 12212637 h 23902640"/>
              <a:gd name="connsiteX2955" fmla="*/ 18213641 w 43671952"/>
              <a:gd name="connsiteY2955" fmla="*/ 12203112 h 23902640"/>
              <a:gd name="connsiteX2956" fmla="*/ 18226341 w 43671952"/>
              <a:gd name="connsiteY2956" fmla="*/ 12184062 h 23902640"/>
              <a:gd name="connsiteX2957" fmla="*/ 18235867 w 43671952"/>
              <a:gd name="connsiteY2957" fmla="*/ 12180887 h 23902640"/>
              <a:gd name="connsiteX2958" fmla="*/ 18245391 w 43671952"/>
              <a:gd name="connsiteY2958" fmla="*/ 12161837 h 23902640"/>
              <a:gd name="connsiteX2959" fmla="*/ 18254915 w 43671952"/>
              <a:gd name="connsiteY2959" fmla="*/ 12155487 h 23902640"/>
              <a:gd name="connsiteX2960" fmla="*/ 18266989 w 43671952"/>
              <a:gd name="connsiteY2960" fmla="*/ 12144021 h 23902640"/>
              <a:gd name="connsiteX2961" fmla="*/ 23399879 w 43671952"/>
              <a:gd name="connsiteY2961" fmla="*/ 12042459 h 23902640"/>
              <a:gd name="connsiteX2962" fmla="*/ 23422739 w 43671952"/>
              <a:gd name="connsiteY2962" fmla="*/ 12065319 h 23902640"/>
              <a:gd name="connsiteX2963" fmla="*/ 23399879 w 43671952"/>
              <a:gd name="connsiteY2963" fmla="*/ 12088179 h 23902640"/>
              <a:gd name="connsiteX2964" fmla="*/ 23377019 w 43671952"/>
              <a:gd name="connsiteY2964" fmla="*/ 12065319 h 23902640"/>
              <a:gd name="connsiteX2965" fmla="*/ 23399879 w 43671952"/>
              <a:gd name="connsiteY2965" fmla="*/ 12042459 h 23902640"/>
              <a:gd name="connsiteX2966" fmla="*/ 18016791 w 43671952"/>
              <a:gd name="connsiteY2966" fmla="*/ 12034837 h 23902640"/>
              <a:gd name="connsiteX2967" fmla="*/ 18048543 w 43671952"/>
              <a:gd name="connsiteY2967" fmla="*/ 12041187 h 23902640"/>
              <a:gd name="connsiteX2968" fmla="*/ 18058067 w 43671952"/>
              <a:gd name="connsiteY2968" fmla="*/ 12047537 h 23902640"/>
              <a:gd name="connsiteX2969" fmla="*/ 18080291 w 43671952"/>
              <a:gd name="connsiteY2969" fmla="*/ 12053887 h 23902640"/>
              <a:gd name="connsiteX2970" fmla="*/ 18131091 w 43671952"/>
              <a:gd name="connsiteY2970" fmla="*/ 12057062 h 23902640"/>
              <a:gd name="connsiteX2971" fmla="*/ 18140619 w 43671952"/>
              <a:gd name="connsiteY2971" fmla="*/ 12060237 h 23902640"/>
              <a:gd name="connsiteX2972" fmla="*/ 18146967 w 43671952"/>
              <a:gd name="connsiteY2972" fmla="*/ 12069762 h 23902640"/>
              <a:gd name="connsiteX2973" fmla="*/ 18156491 w 43671952"/>
              <a:gd name="connsiteY2973" fmla="*/ 12076112 h 23902640"/>
              <a:gd name="connsiteX2974" fmla="*/ 18159667 w 43671952"/>
              <a:gd name="connsiteY2974" fmla="*/ 12085637 h 23902640"/>
              <a:gd name="connsiteX2975" fmla="*/ 18153319 w 43671952"/>
              <a:gd name="connsiteY2975" fmla="*/ 12111037 h 23902640"/>
              <a:gd name="connsiteX2976" fmla="*/ 18146967 w 43671952"/>
              <a:gd name="connsiteY2976" fmla="*/ 12120562 h 23902640"/>
              <a:gd name="connsiteX2977" fmla="*/ 18140619 w 43671952"/>
              <a:gd name="connsiteY2977" fmla="*/ 12139612 h 23902640"/>
              <a:gd name="connsiteX2978" fmla="*/ 18134267 w 43671952"/>
              <a:gd name="connsiteY2978" fmla="*/ 12158662 h 23902640"/>
              <a:gd name="connsiteX2979" fmla="*/ 18131091 w 43671952"/>
              <a:gd name="connsiteY2979" fmla="*/ 12168187 h 23902640"/>
              <a:gd name="connsiteX2980" fmla="*/ 18121567 w 43671952"/>
              <a:gd name="connsiteY2980" fmla="*/ 12174537 h 23902640"/>
              <a:gd name="connsiteX2981" fmla="*/ 18115215 w 43671952"/>
              <a:gd name="connsiteY2981" fmla="*/ 12187237 h 23902640"/>
              <a:gd name="connsiteX2982" fmla="*/ 18105691 w 43671952"/>
              <a:gd name="connsiteY2982" fmla="*/ 12193587 h 23902640"/>
              <a:gd name="connsiteX2983" fmla="*/ 18077119 w 43671952"/>
              <a:gd name="connsiteY2983" fmla="*/ 12215812 h 23902640"/>
              <a:gd name="connsiteX2984" fmla="*/ 18067591 w 43671952"/>
              <a:gd name="connsiteY2984" fmla="*/ 12218987 h 23902640"/>
              <a:gd name="connsiteX2985" fmla="*/ 18048543 w 43671952"/>
              <a:gd name="connsiteY2985" fmla="*/ 12231687 h 23902640"/>
              <a:gd name="connsiteX2986" fmla="*/ 18019967 w 43671952"/>
              <a:gd name="connsiteY2986" fmla="*/ 12241212 h 23902640"/>
              <a:gd name="connsiteX2987" fmla="*/ 18010443 w 43671952"/>
              <a:gd name="connsiteY2987" fmla="*/ 12244387 h 23902640"/>
              <a:gd name="connsiteX2988" fmla="*/ 17985043 w 43671952"/>
              <a:gd name="connsiteY2988" fmla="*/ 12244387 h 23902640"/>
              <a:gd name="connsiteX2989" fmla="*/ 17978691 w 43671952"/>
              <a:gd name="connsiteY2989" fmla="*/ 12187237 h 23902640"/>
              <a:gd name="connsiteX2990" fmla="*/ 17988217 w 43671952"/>
              <a:gd name="connsiteY2990" fmla="*/ 12180887 h 23902640"/>
              <a:gd name="connsiteX2991" fmla="*/ 18004091 w 43671952"/>
              <a:gd name="connsiteY2991" fmla="*/ 12152312 h 23902640"/>
              <a:gd name="connsiteX2992" fmla="*/ 18000917 w 43671952"/>
              <a:gd name="connsiteY2992" fmla="*/ 12098337 h 23902640"/>
              <a:gd name="connsiteX2993" fmla="*/ 17994567 w 43671952"/>
              <a:gd name="connsiteY2993" fmla="*/ 12066587 h 23902640"/>
              <a:gd name="connsiteX2994" fmla="*/ 17997743 w 43671952"/>
              <a:gd name="connsiteY2994" fmla="*/ 12044362 h 23902640"/>
              <a:gd name="connsiteX2995" fmla="*/ 18016791 w 43671952"/>
              <a:gd name="connsiteY2995" fmla="*/ 12034837 h 23902640"/>
              <a:gd name="connsiteX2996" fmla="*/ 23795163 w 43671952"/>
              <a:gd name="connsiteY2996" fmla="*/ 12028171 h 23902640"/>
              <a:gd name="connsiteX2997" fmla="*/ 23818023 w 43671952"/>
              <a:gd name="connsiteY2997" fmla="*/ 12051031 h 23902640"/>
              <a:gd name="connsiteX2998" fmla="*/ 23795163 w 43671952"/>
              <a:gd name="connsiteY2998" fmla="*/ 12073891 h 23902640"/>
              <a:gd name="connsiteX2999" fmla="*/ 23772303 w 43671952"/>
              <a:gd name="connsiteY2999" fmla="*/ 12051031 h 23902640"/>
              <a:gd name="connsiteX3000" fmla="*/ 23795163 w 43671952"/>
              <a:gd name="connsiteY3000" fmla="*/ 12028171 h 23902640"/>
              <a:gd name="connsiteX3001" fmla="*/ 14137659 w 43671952"/>
              <a:gd name="connsiteY3001" fmla="*/ 11971018 h 23902640"/>
              <a:gd name="connsiteX3002" fmla="*/ 14160519 w 43671952"/>
              <a:gd name="connsiteY3002" fmla="*/ 11993878 h 23902640"/>
              <a:gd name="connsiteX3003" fmla="*/ 14137659 w 43671952"/>
              <a:gd name="connsiteY3003" fmla="*/ 12016738 h 23902640"/>
              <a:gd name="connsiteX3004" fmla="*/ 14114799 w 43671952"/>
              <a:gd name="connsiteY3004" fmla="*/ 11993878 h 23902640"/>
              <a:gd name="connsiteX3005" fmla="*/ 14137659 w 43671952"/>
              <a:gd name="connsiteY3005" fmla="*/ 11971018 h 23902640"/>
              <a:gd name="connsiteX3006" fmla="*/ 18213639 w 43671952"/>
              <a:gd name="connsiteY3006" fmla="*/ 11968162 h 23902640"/>
              <a:gd name="connsiteX3007" fmla="*/ 18242215 w 43671952"/>
              <a:gd name="connsiteY3007" fmla="*/ 11971337 h 23902640"/>
              <a:gd name="connsiteX3008" fmla="*/ 18261265 w 43671952"/>
              <a:gd name="connsiteY3008" fmla="*/ 11987212 h 23902640"/>
              <a:gd name="connsiteX3009" fmla="*/ 18267615 w 43671952"/>
              <a:gd name="connsiteY3009" fmla="*/ 11996737 h 23902640"/>
              <a:gd name="connsiteX3010" fmla="*/ 18277139 w 43671952"/>
              <a:gd name="connsiteY3010" fmla="*/ 12003087 h 23902640"/>
              <a:gd name="connsiteX3011" fmla="*/ 18267615 w 43671952"/>
              <a:gd name="connsiteY3011" fmla="*/ 12044362 h 23902640"/>
              <a:gd name="connsiteX3012" fmla="*/ 18258089 w 43671952"/>
              <a:gd name="connsiteY3012" fmla="*/ 12047537 h 23902640"/>
              <a:gd name="connsiteX3013" fmla="*/ 18235865 w 43671952"/>
              <a:gd name="connsiteY3013" fmla="*/ 12053887 h 23902640"/>
              <a:gd name="connsiteX3014" fmla="*/ 18210465 w 43671952"/>
              <a:gd name="connsiteY3014" fmla="*/ 12044362 h 23902640"/>
              <a:gd name="connsiteX3015" fmla="*/ 18207291 w 43671952"/>
              <a:gd name="connsiteY3015" fmla="*/ 12034837 h 23902640"/>
              <a:gd name="connsiteX3016" fmla="*/ 18194591 w 43671952"/>
              <a:gd name="connsiteY3016" fmla="*/ 12015787 h 23902640"/>
              <a:gd name="connsiteX3017" fmla="*/ 18194591 w 43671952"/>
              <a:gd name="connsiteY3017" fmla="*/ 11974512 h 23902640"/>
              <a:gd name="connsiteX3018" fmla="*/ 18213639 w 43671952"/>
              <a:gd name="connsiteY3018" fmla="*/ 11968162 h 23902640"/>
              <a:gd name="connsiteX3019" fmla="*/ 24409527 w 43671952"/>
              <a:gd name="connsiteY3019" fmla="*/ 11956733 h 23902640"/>
              <a:gd name="connsiteX3020" fmla="*/ 24432387 w 43671952"/>
              <a:gd name="connsiteY3020" fmla="*/ 11979593 h 23902640"/>
              <a:gd name="connsiteX3021" fmla="*/ 24409527 w 43671952"/>
              <a:gd name="connsiteY3021" fmla="*/ 12002453 h 23902640"/>
              <a:gd name="connsiteX3022" fmla="*/ 24386667 w 43671952"/>
              <a:gd name="connsiteY3022" fmla="*/ 11979593 h 23902640"/>
              <a:gd name="connsiteX3023" fmla="*/ 24409527 w 43671952"/>
              <a:gd name="connsiteY3023" fmla="*/ 11956733 h 23902640"/>
              <a:gd name="connsiteX3024" fmla="*/ 18388265 w 43671952"/>
              <a:gd name="connsiteY3024" fmla="*/ 11952287 h 23902640"/>
              <a:gd name="connsiteX3025" fmla="*/ 18420015 w 43671952"/>
              <a:gd name="connsiteY3025" fmla="*/ 11961812 h 23902640"/>
              <a:gd name="connsiteX3026" fmla="*/ 18429539 w 43671952"/>
              <a:gd name="connsiteY3026" fmla="*/ 11968162 h 23902640"/>
              <a:gd name="connsiteX3027" fmla="*/ 18432715 w 43671952"/>
              <a:gd name="connsiteY3027" fmla="*/ 11977687 h 23902640"/>
              <a:gd name="connsiteX3028" fmla="*/ 18448591 w 43671952"/>
              <a:gd name="connsiteY3028" fmla="*/ 11999912 h 23902640"/>
              <a:gd name="connsiteX3029" fmla="*/ 18451763 w 43671952"/>
              <a:gd name="connsiteY3029" fmla="*/ 12012612 h 23902640"/>
              <a:gd name="connsiteX3030" fmla="*/ 18458115 w 43671952"/>
              <a:gd name="connsiteY3030" fmla="*/ 12031662 h 23902640"/>
              <a:gd name="connsiteX3031" fmla="*/ 18461291 w 43671952"/>
              <a:gd name="connsiteY3031" fmla="*/ 12044362 h 23902640"/>
              <a:gd name="connsiteX3032" fmla="*/ 18467639 w 43671952"/>
              <a:gd name="connsiteY3032" fmla="*/ 12063412 h 23902640"/>
              <a:gd name="connsiteX3033" fmla="*/ 18470815 w 43671952"/>
              <a:gd name="connsiteY3033" fmla="*/ 12082462 h 23902640"/>
              <a:gd name="connsiteX3034" fmla="*/ 18464465 w 43671952"/>
              <a:gd name="connsiteY3034" fmla="*/ 12142787 h 23902640"/>
              <a:gd name="connsiteX3035" fmla="*/ 18432715 w 43671952"/>
              <a:gd name="connsiteY3035" fmla="*/ 12120562 h 23902640"/>
              <a:gd name="connsiteX3036" fmla="*/ 18423191 w 43671952"/>
              <a:gd name="connsiteY3036" fmla="*/ 12114212 h 23902640"/>
              <a:gd name="connsiteX3037" fmla="*/ 18410491 w 43671952"/>
              <a:gd name="connsiteY3037" fmla="*/ 12098337 h 23902640"/>
              <a:gd name="connsiteX3038" fmla="*/ 18407315 w 43671952"/>
              <a:gd name="connsiteY3038" fmla="*/ 12088812 h 23902640"/>
              <a:gd name="connsiteX3039" fmla="*/ 18394615 w 43671952"/>
              <a:gd name="connsiteY3039" fmla="*/ 12069762 h 23902640"/>
              <a:gd name="connsiteX3040" fmla="*/ 18388265 w 43671952"/>
              <a:gd name="connsiteY3040" fmla="*/ 12050712 h 23902640"/>
              <a:gd name="connsiteX3041" fmla="*/ 18385091 w 43671952"/>
              <a:gd name="connsiteY3041" fmla="*/ 12041187 h 23902640"/>
              <a:gd name="connsiteX3042" fmla="*/ 18378739 w 43671952"/>
              <a:gd name="connsiteY3042" fmla="*/ 12031662 h 23902640"/>
              <a:gd name="connsiteX3043" fmla="*/ 18378739 w 43671952"/>
              <a:gd name="connsiteY3043" fmla="*/ 11955462 h 23902640"/>
              <a:gd name="connsiteX3044" fmla="*/ 18388265 w 43671952"/>
              <a:gd name="connsiteY3044" fmla="*/ 11952287 h 23902640"/>
              <a:gd name="connsiteX3045" fmla="*/ 14144803 w 43671952"/>
              <a:gd name="connsiteY3045" fmla="*/ 11894818 h 23902640"/>
              <a:gd name="connsiteX3046" fmla="*/ 14167663 w 43671952"/>
              <a:gd name="connsiteY3046" fmla="*/ 11917678 h 23902640"/>
              <a:gd name="connsiteX3047" fmla="*/ 14144803 w 43671952"/>
              <a:gd name="connsiteY3047" fmla="*/ 11940538 h 23902640"/>
              <a:gd name="connsiteX3048" fmla="*/ 14121943 w 43671952"/>
              <a:gd name="connsiteY3048" fmla="*/ 11917678 h 23902640"/>
              <a:gd name="connsiteX3049" fmla="*/ 14144803 w 43671952"/>
              <a:gd name="connsiteY3049" fmla="*/ 11894818 h 23902640"/>
              <a:gd name="connsiteX3050" fmla="*/ 17817707 w 43671952"/>
              <a:gd name="connsiteY3050" fmla="*/ 11822671 h 23902640"/>
              <a:gd name="connsiteX3051" fmla="*/ 17829467 w 43671952"/>
              <a:gd name="connsiteY3051" fmla="*/ 11825416 h 23902640"/>
              <a:gd name="connsiteX3052" fmla="*/ 17848519 w 43671952"/>
              <a:gd name="connsiteY3052" fmla="*/ 11834941 h 23902640"/>
              <a:gd name="connsiteX3053" fmla="*/ 17867567 w 43671952"/>
              <a:gd name="connsiteY3053" fmla="*/ 11844466 h 23902640"/>
              <a:gd name="connsiteX3054" fmla="*/ 17905667 w 43671952"/>
              <a:gd name="connsiteY3054" fmla="*/ 11838116 h 23902640"/>
              <a:gd name="connsiteX3055" fmla="*/ 17940595 w 43671952"/>
              <a:gd name="connsiteY3055" fmla="*/ 11841291 h 23902640"/>
              <a:gd name="connsiteX3056" fmla="*/ 17956467 w 43671952"/>
              <a:gd name="connsiteY3056" fmla="*/ 11857166 h 23902640"/>
              <a:gd name="connsiteX3057" fmla="*/ 17962819 w 43671952"/>
              <a:gd name="connsiteY3057" fmla="*/ 11876216 h 23902640"/>
              <a:gd name="connsiteX3058" fmla="*/ 17956467 w 43671952"/>
              <a:gd name="connsiteY3058" fmla="*/ 11911012 h 23902640"/>
              <a:gd name="connsiteX3059" fmla="*/ 17953291 w 43671952"/>
              <a:gd name="connsiteY3059" fmla="*/ 11920537 h 23902640"/>
              <a:gd name="connsiteX3060" fmla="*/ 17934243 w 43671952"/>
              <a:gd name="connsiteY3060" fmla="*/ 11939587 h 23902640"/>
              <a:gd name="connsiteX3061" fmla="*/ 17931067 w 43671952"/>
              <a:gd name="connsiteY3061" fmla="*/ 11949112 h 23902640"/>
              <a:gd name="connsiteX3062" fmla="*/ 17908843 w 43671952"/>
              <a:gd name="connsiteY3062" fmla="*/ 11968162 h 23902640"/>
              <a:gd name="connsiteX3063" fmla="*/ 17883443 w 43671952"/>
              <a:gd name="connsiteY3063" fmla="*/ 11958637 h 23902640"/>
              <a:gd name="connsiteX3064" fmla="*/ 17864391 w 43671952"/>
              <a:gd name="connsiteY3064" fmla="*/ 11949112 h 23902640"/>
              <a:gd name="connsiteX3065" fmla="*/ 17848519 w 43671952"/>
              <a:gd name="connsiteY3065" fmla="*/ 11930062 h 23902640"/>
              <a:gd name="connsiteX3066" fmla="*/ 17842167 w 43671952"/>
              <a:gd name="connsiteY3066" fmla="*/ 11920537 h 23902640"/>
              <a:gd name="connsiteX3067" fmla="*/ 17838995 w 43671952"/>
              <a:gd name="connsiteY3067" fmla="*/ 11911012 h 23902640"/>
              <a:gd name="connsiteX3068" fmla="*/ 17829467 w 43671952"/>
              <a:gd name="connsiteY3068" fmla="*/ 11904662 h 23902640"/>
              <a:gd name="connsiteX3069" fmla="*/ 17826293 w 43671952"/>
              <a:gd name="connsiteY3069" fmla="*/ 11895137 h 23902640"/>
              <a:gd name="connsiteX3070" fmla="*/ 17810419 w 43671952"/>
              <a:gd name="connsiteY3070" fmla="*/ 11879391 h 23902640"/>
              <a:gd name="connsiteX3071" fmla="*/ 17804067 w 43671952"/>
              <a:gd name="connsiteY3071" fmla="*/ 11860341 h 23902640"/>
              <a:gd name="connsiteX3072" fmla="*/ 17800893 w 43671952"/>
              <a:gd name="connsiteY3072" fmla="*/ 11850816 h 23902640"/>
              <a:gd name="connsiteX3073" fmla="*/ 17804067 w 43671952"/>
              <a:gd name="connsiteY3073" fmla="*/ 11825416 h 23902640"/>
              <a:gd name="connsiteX3074" fmla="*/ 17817707 w 43671952"/>
              <a:gd name="connsiteY3074" fmla="*/ 11822671 h 23902640"/>
              <a:gd name="connsiteX3075" fmla="*/ 14190046 w 43671952"/>
              <a:gd name="connsiteY3075" fmla="*/ 11813884 h 23902640"/>
              <a:gd name="connsiteX3076" fmla="*/ 14212906 w 43671952"/>
              <a:gd name="connsiteY3076" fmla="*/ 11836744 h 23902640"/>
              <a:gd name="connsiteX3077" fmla="*/ 14190046 w 43671952"/>
              <a:gd name="connsiteY3077" fmla="*/ 11859604 h 23902640"/>
              <a:gd name="connsiteX3078" fmla="*/ 14167186 w 43671952"/>
              <a:gd name="connsiteY3078" fmla="*/ 11836744 h 23902640"/>
              <a:gd name="connsiteX3079" fmla="*/ 14190046 w 43671952"/>
              <a:gd name="connsiteY3079" fmla="*/ 11813884 h 23902640"/>
              <a:gd name="connsiteX3080" fmla="*/ 11642107 w 43671952"/>
              <a:gd name="connsiteY3080" fmla="*/ 11749589 h 23902640"/>
              <a:gd name="connsiteX3081" fmla="*/ 11664967 w 43671952"/>
              <a:gd name="connsiteY3081" fmla="*/ 11772449 h 23902640"/>
              <a:gd name="connsiteX3082" fmla="*/ 11642107 w 43671952"/>
              <a:gd name="connsiteY3082" fmla="*/ 11795310 h 23902640"/>
              <a:gd name="connsiteX3083" fmla="*/ 11619247 w 43671952"/>
              <a:gd name="connsiteY3083" fmla="*/ 11772449 h 23902640"/>
              <a:gd name="connsiteX3084" fmla="*/ 11642107 w 43671952"/>
              <a:gd name="connsiteY3084" fmla="*/ 11749589 h 23902640"/>
              <a:gd name="connsiteX3085" fmla="*/ 40474135 w 43671952"/>
              <a:gd name="connsiteY3085" fmla="*/ 11627778 h 23902640"/>
              <a:gd name="connsiteX3086" fmla="*/ 40505087 w 43671952"/>
              <a:gd name="connsiteY3086" fmla="*/ 11630159 h 23902640"/>
              <a:gd name="connsiteX3087" fmla="*/ 40519375 w 43671952"/>
              <a:gd name="connsiteY3087" fmla="*/ 11634923 h 23902640"/>
              <a:gd name="connsiteX3088" fmla="*/ 40540807 w 43671952"/>
              <a:gd name="connsiteY3088" fmla="*/ 11646828 h 23902640"/>
              <a:gd name="connsiteX3089" fmla="*/ 40555095 w 43671952"/>
              <a:gd name="connsiteY3089" fmla="*/ 11656353 h 23902640"/>
              <a:gd name="connsiteX3090" fmla="*/ 40562239 w 43671952"/>
              <a:gd name="connsiteY3090" fmla="*/ 11661117 h 23902640"/>
              <a:gd name="connsiteX3091" fmla="*/ 40571767 w 43671952"/>
              <a:gd name="connsiteY3091" fmla="*/ 11682547 h 23902640"/>
              <a:gd name="connsiteX3092" fmla="*/ 40574143 w 43671952"/>
              <a:gd name="connsiteY3092" fmla="*/ 11689691 h 23902640"/>
              <a:gd name="connsiteX3093" fmla="*/ 40576527 w 43671952"/>
              <a:gd name="connsiteY3093" fmla="*/ 11696834 h 23902640"/>
              <a:gd name="connsiteX3094" fmla="*/ 40569383 w 43671952"/>
              <a:gd name="connsiteY3094" fmla="*/ 11742079 h 23902640"/>
              <a:gd name="connsiteX3095" fmla="*/ 40555095 w 43671952"/>
              <a:gd name="connsiteY3095" fmla="*/ 11763510 h 23902640"/>
              <a:gd name="connsiteX3096" fmla="*/ 40550335 w 43671952"/>
              <a:gd name="connsiteY3096" fmla="*/ 11770652 h 23902640"/>
              <a:gd name="connsiteX3097" fmla="*/ 40540807 w 43671952"/>
              <a:gd name="connsiteY3097" fmla="*/ 11782560 h 23902640"/>
              <a:gd name="connsiteX3098" fmla="*/ 40533663 w 43671952"/>
              <a:gd name="connsiteY3098" fmla="*/ 11789703 h 23902640"/>
              <a:gd name="connsiteX3099" fmla="*/ 40500327 w 43671952"/>
              <a:gd name="connsiteY3099" fmla="*/ 11789703 h 23902640"/>
              <a:gd name="connsiteX3100" fmla="*/ 40493183 w 43671952"/>
              <a:gd name="connsiteY3100" fmla="*/ 11768272 h 23902640"/>
              <a:gd name="connsiteX3101" fmla="*/ 40490803 w 43671952"/>
              <a:gd name="connsiteY3101" fmla="*/ 11758747 h 23902640"/>
              <a:gd name="connsiteX3102" fmla="*/ 40486039 w 43671952"/>
              <a:gd name="connsiteY3102" fmla="*/ 11744458 h 23902640"/>
              <a:gd name="connsiteX3103" fmla="*/ 40478895 w 43671952"/>
              <a:gd name="connsiteY3103" fmla="*/ 11718266 h 23902640"/>
              <a:gd name="connsiteX3104" fmla="*/ 40471751 w 43671952"/>
              <a:gd name="connsiteY3104" fmla="*/ 11703978 h 23902640"/>
              <a:gd name="connsiteX3105" fmla="*/ 40464607 w 43671952"/>
              <a:gd name="connsiteY3105" fmla="*/ 11699216 h 23902640"/>
              <a:gd name="connsiteX3106" fmla="*/ 40459847 w 43671952"/>
              <a:gd name="connsiteY3106" fmla="*/ 11684927 h 23902640"/>
              <a:gd name="connsiteX3107" fmla="*/ 40457463 w 43671952"/>
              <a:gd name="connsiteY3107" fmla="*/ 11675403 h 23902640"/>
              <a:gd name="connsiteX3108" fmla="*/ 40452703 w 43671952"/>
              <a:gd name="connsiteY3108" fmla="*/ 11661117 h 23902640"/>
              <a:gd name="connsiteX3109" fmla="*/ 40450319 w 43671952"/>
              <a:gd name="connsiteY3109" fmla="*/ 11653973 h 23902640"/>
              <a:gd name="connsiteX3110" fmla="*/ 40459847 w 43671952"/>
              <a:gd name="connsiteY3110" fmla="*/ 11632542 h 23902640"/>
              <a:gd name="connsiteX3111" fmla="*/ 40474135 w 43671952"/>
              <a:gd name="connsiteY3111" fmla="*/ 11627778 h 23902640"/>
              <a:gd name="connsiteX3112" fmla="*/ 17434911 w 43671952"/>
              <a:gd name="connsiteY3112" fmla="*/ 11623393 h 23902640"/>
              <a:gd name="connsiteX3113" fmla="*/ 17457771 w 43671952"/>
              <a:gd name="connsiteY3113" fmla="*/ 11646253 h 23902640"/>
              <a:gd name="connsiteX3114" fmla="*/ 17434911 w 43671952"/>
              <a:gd name="connsiteY3114" fmla="*/ 11669114 h 23902640"/>
              <a:gd name="connsiteX3115" fmla="*/ 17412051 w 43671952"/>
              <a:gd name="connsiteY3115" fmla="*/ 11646253 h 23902640"/>
              <a:gd name="connsiteX3116" fmla="*/ 17434911 w 43671952"/>
              <a:gd name="connsiteY3116" fmla="*/ 11623393 h 23902640"/>
              <a:gd name="connsiteX3117" fmla="*/ 24285703 w 43671952"/>
              <a:gd name="connsiteY3117" fmla="*/ 11613888 h 23902640"/>
              <a:gd name="connsiteX3118" fmla="*/ 24308563 w 43671952"/>
              <a:gd name="connsiteY3118" fmla="*/ 11636746 h 23902640"/>
              <a:gd name="connsiteX3119" fmla="*/ 24285703 w 43671952"/>
              <a:gd name="connsiteY3119" fmla="*/ 11659606 h 23902640"/>
              <a:gd name="connsiteX3120" fmla="*/ 24262843 w 43671952"/>
              <a:gd name="connsiteY3120" fmla="*/ 11636746 h 23902640"/>
              <a:gd name="connsiteX3121" fmla="*/ 24285703 w 43671952"/>
              <a:gd name="connsiteY3121" fmla="*/ 11613888 h 23902640"/>
              <a:gd name="connsiteX3122" fmla="*/ 11584959 w 43671952"/>
              <a:gd name="connsiteY3122" fmla="*/ 11613859 h 23902640"/>
              <a:gd name="connsiteX3123" fmla="*/ 11607817 w 43671952"/>
              <a:gd name="connsiteY3123" fmla="*/ 11636719 h 23902640"/>
              <a:gd name="connsiteX3124" fmla="*/ 11584959 w 43671952"/>
              <a:gd name="connsiteY3124" fmla="*/ 11659579 h 23902640"/>
              <a:gd name="connsiteX3125" fmla="*/ 11562097 w 43671952"/>
              <a:gd name="connsiteY3125" fmla="*/ 11636719 h 23902640"/>
              <a:gd name="connsiteX3126" fmla="*/ 11584959 w 43671952"/>
              <a:gd name="connsiteY3126" fmla="*/ 11613859 h 23902640"/>
              <a:gd name="connsiteX3127" fmla="*/ 21206831 w 43671952"/>
              <a:gd name="connsiteY3127" fmla="*/ 11604356 h 23902640"/>
              <a:gd name="connsiteX3128" fmla="*/ 21229691 w 43671952"/>
              <a:gd name="connsiteY3128" fmla="*/ 11627216 h 23902640"/>
              <a:gd name="connsiteX3129" fmla="*/ 21206831 w 43671952"/>
              <a:gd name="connsiteY3129" fmla="*/ 11650076 h 23902640"/>
              <a:gd name="connsiteX3130" fmla="*/ 21183971 w 43671952"/>
              <a:gd name="connsiteY3130" fmla="*/ 11627216 h 23902640"/>
              <a:gd name="connsiteX3131" fmla="*/ 21206831 w 43671952"/>
              <a:gd name="connsiteY3131" fmla="*/ 11604356 h 23902640"/>
              <a:gd name="connsiteX3132" fmla="*/ 21330655 w 43671952"/>
              <a:gd name="connsiteY3132" fmla="*/ 11590068 h 23902640"/>
              <a:gd name="connsiteX3133" fmla="*/ 21353515 w 43671952"/>
              <a:gd name="connsiteY3133" fmla="*/ 11612928 h 23902640"/>
              <a:gd name="connsiteX3134" fmla="*/ 21330655 w 43671952"/>
              <a:gd name="connsiteY3134" fmla="*/ 11635788 h 23902640"/>
              <a:gd name="connsiteX3135" fmla="*/ 21307795 w 43671952"/>
              <a:gd name="connsiteY3135" fmla="*/ 11612928 h 23902640"/>
              <a:gd name="connsiteX3136" fmla="*/ 21330655 w 43671952"/>
              <a:gd name="connsiteY3136" fmla="*/ 11590068 h 23902640"/>
              <a:gd name="connsiteX3137" fmla="*/ 14304344 w 43671952"/>
              <a:gd name="connsiteY3137" fmla="*/ 11518610 h 23902640"/>
              <a:gd name="connsiteX3138" fmla="*/ 14327206 w 43671952"/>
              <a:gd name="connsiteY3138" fmla="*/ 11541469 h 23902640"/>
              <a:gd name="connsiteX3139" fmla="*/ 14304344 w 43671952"/>
              <a:gd name="connsiteY3139" fmla="*/ 11564330 h 23902640"/>
              <a:gd name="connsiteX3140" fmla="*/ 14281484 w 43671952"/>
              <a:gd name="connsiteY3140" fmla="*/ 11541469 h 23902640"/>
              <a:gd name="connsiteX3141" fmla="*/ 14304344 w 43671952"/>
              <a:gd name="connsiteY3141" fmla="*/ 11518610 h 23902640"/>
              <a:gd name="connsiteX3142" fmla="*/ 16996767 w 43671952"/>
              <a:gd name="connsiteY3142" fmla="*/ 11458296 h 23902640"/>
              <a:gd name="connsiteX3143" fmla="*/ 17019625 w 43671952"/>
              <a:gd name="connsiteY3143" fmla="*/ 11481155 h 23902640"/>
              <a:gd name="connsiteX3144" fmla="*/ 16996767 w 43671952"/>
              <a:gd name="connsiteY3144" fmla="*/ 11504017 h 23902640"/>
              <a:gd name="connsiteX3145" fmla="*/ 16973907 w 43671952"/>
              <a:gd name="connsiteY3145" fmla="*/ 11481155 h 23902640"/>
              <a:gd name="connsiteX3146" fmla="*/ 16996767 w 43671952"/>
              <a:gd name="connsiteY3146" fmla="*/ 11458296 h 23902640"/>
              <a:gd name="connsiteX3147" fmla="*/ 17130115 w 43671952"/>
              <a:gd name="connsiteY3147" fmla="*/ 11455121 h 23902640"/>
              <a:gd name="connsiteX3148" fmla="*/ 17152975 w 43671952"/>
              <a:gd name="connsiteY3148" fmla="*/ 11477981 h 23902640"/>
              <a:gd name="connsiteX3149" fmla="*/ 17130115 w 43671952"/>
              <a:gd name="connsiteY3149" fmla="*/ 11500841 h 23902640"/>
              <a:gd name="connsiteX3150" fmla="*/ 17107255 w 43671952"/>
              <a:gd name="connsiteY3150" fmla="*/ 11477981 h 23902640"/>
              <a:gd name="connsiteX3151" fmla="*/ 17130115 w 43671952"/>
              <a:gd name="connsiteY3151" fmla="*/ 11455121 h 23902640"/>
              <a:gd name="connsiteX3152" fmla="*/ 40414603 w 43671952"/>
              <a:gd name="connsiteY3152" fmla="*/ 11368222 h 23902640"/>
              <a:gd name="connsiteX3153" fmla="*/ 40426511 w 43671952"/>
              <a:gd name="connsiteY3153" fmla="*/ 11370603 h 23902640"/>
              <a:gd name="connsiteX3154" fmla="*/ 40433655 w 43671952"/>
              <a:gd name="connsiteY3154" fmla="*/ 11372984 h 23902640"/>
              <a:gd name="connsiteX3155" fmla="*/ 40443175 w 43671952"/>
              <a:gd name="connsiteY3155" fmla="*/ 11375366 h 23902640"/>
              <a:gd name="connsiteX3156" fmla="*/ 40450319 w 43671952"/>
              <a:gd name="connsiteY3156" fmla="*/ 11380128 h 23902640"/>
              <a:gd name="connsiteX3157" fmla="*/ 40455087 w 43671952"/>
              <a:gd name="connsiteY3157" fmla="*/ 11394417 h 23902640"/>
              <a:gd name="connsiteX3158" fmla="*/ 40426511 w 43671952"/>
              <a:gd name="connsiteY3158" fmla="*/ 11406322 h 23902640"/>
              <a:gd name="connsiteX3159" fmla="*/ 40436031 w 43671952"/>
              <a:gd name="connsiteY3159" fmla="*/ 11413466 h 23902640"/>
              <a:gd name="connsiteX3160" fmla="*/ 40402695 w 43671952"/>
              <a:gd name="connsiteY3160" fmla="*/ 11408703 h 23902640"/>
              <a:gd name="connsiteX3161" fmla="*/ 40395551 w 43671952"/>
              <a:gd name="connsiteY3161" fmla="*/ 11403941 h 23902640"/>
              <a:gd name="connsiteX3162" fmla="*/ 40390791 w 43671952"/>
              <a:gd name="connsiteY3162" fmla="*/ 11396797 h 23902640"/>
              <a:gd name="connsiteX3163" fmla="*/ 40386031 w 43671952"/>
              <a:gd name="connsiteY3163" fmla="*/ 11382510 h 23902640"/>
              <a:gd name="connsiteX3164" fmla="*/ 40390791 w 43671952"/>
              <a:gd name="connsiteY3164" fmla="*/ 11375366 h 23902640"/>
              <a:gd name="connsiteX3165" fmla="*/ 40397935 w 43671952"/>
              <a:gd name="connsiteY3165" fmla="*/ 11372984 h 23902640"/>
              <a:gd name="connsiteX3166" fmla="*/ 40414603 w 43671952"/>
              <a:gd name="connsiteY3166" fmla="*/ 11368222 h 23902640"/>
              <a:gd name="connsiteX3167" fmla="*/ 17130117 w 43671952"/>
              <a:gd name="connsiteY3167" fmla="*/ 11353521 h 23902640"/>
              <a:gd name="connsiteX3168" fmla="*/ 17152977 w 43671952"/>
              <a:gd name="connsiteY3168" fmla="*/ 11376381 h 23902640"/>
              <a:gd name="connsiteX3169" fmla="*/ 17130117 w 43671952"/>
              <a:gd name="connsiteY3169" fmla="*/ 11399242 h 23902640"/>
              <a:gd name="connsiteX3170" fmla="*/ 17107257 w 43671952"/>
              <a:gd name="connsiteY3170" fmla="*/ 11376381 h 23902640"/>
              <a:gd name="connsiteX3171" fmla="*/ 17130117 w 43671952"/>
              <a:gd name="connsiteY3171" fmla="*/ 11353521 h 23902640"/>
              <a:gd name="connsiteX3172" fmla="*/ 17022165 w 43671952"/>
              <a:gd name="connsiteY3172" fmla="*/ 11353520 h 23902640"/>
              <a:gd name="connsiteX3173" fmla="*/ 17045025 w 43671952"/>
              <a:gd name="connsiteY3173" fmla="*/ 11376380 h 23902640"/>
              <a:gd name="connsiteX3174" fmla="*/ 17022165 w 43671952"/>
              <a:gd name="connsiteY3174" fmla="*/ 11399240 h 23902640"/>
              <a:gd name="connsiteX3175" fmla="*/ 16999305 w 43671952"/>
              <a:gd name="connsiteY3175" fmla="*/ 11376380 h 23902640"/>
              <a:gd name="connsiteX3176" fmla="*/ 17022165 w 43671952"/>
              <a:gd name="connsiteY3176" fmla="*/ 11353520 h 23902640"/>
              <a:gd name="connsiteX3177" fmla="*/ 21144919 w 43671952"/>
              <a:gd name="connsiteY3177" fmla="*/ 11332893 h 23902640"/>
              <a:gd name="connsiteX3178" fmla="*/ 21167779 w 43671952"/>
              <a:gd name="connsiteY3178" fmla="*/ 11355753 h 23902640"/>
              <a:gd name="connsiteX3179" fmla="*/ 21144919 w 43671952"/>
              <a:gd name="connsiteY3179" fmla="*/ 11378613 h 23902640"/>
              <a:gd name="connsiteX3180" fmla="*/ 21122059 w 43671952"/>
              <a:gd name="connsiteY3180" fmla="*/ 11355753 h 23902640"/>
              <a:gd name="connsiteX3181" fmla="*/ 21144919 w 43671952"/>
              <a:gd name="connsiteY3181" fmla="*/ 11332893 h 23902640"/>
              <a:gd name="connsiteX3182" fmla="*/ 16577663 w 43671952"/>
              <a:gd name="connsiteY3182" fmla="*/ 11255095 h 23902640"/>
              <a:gd name="connsiteX3183" fmla="*/ 16600524 w 43671952"/>
              <a:gd name="connsiteY3183" fmla="*/ 11277955 h 23902640"/>
              <a:gd name="connsiteX3184" fmla="*/ 16577663 w 43671952"/>
              <a:gd name="connsiteY3184" fmla="*/ 11300815 h 23902640"/>
              <a:gd name="connsiteX3185" fmla="*/ 16554803 w 43671952"/>
              <a:gd name="connsiteY3185" fmla="*/ 11277955 h 23902640"/>
              <a:gd name="connsiteX3186" fmla="*/ 16577663 w 43671952"/>
              <a:gd name="connsiteY3186" fmla="*/ 11255095 h 23902640"/>
              <a:gd name="connsiteX3187" fmla="*/ 21161587 w 43671952"/>
              <a:gd name="connsiteY3187" fmla="*/ 11254311 h 23902640"/>
              <a:gd name="connsiteX3188" fmla="*/ 21184447 w 43671952"/>
              <a:gd name="connsiteY3188" fmla="*/ 11277171 h 23902640"/>
              <a:gd name="connsiteX3189" fmla="*/ 21161587 w 43671952"/>
              <a:gd name="connsiteY3189" fmla="*/ 11300032 h 23902640"/>
              <a:gd name="connsiteX3190" fmla="*/ 21138727 w 43671952"/>
              <a:gd name="connsiteY3190" fmla="*/ 11277171 h 23902640"/>
              <a:gd name="connsiteX3191" fmla="*/ 21161587 w 43671952"/>
              <a:gd name="connsiteY3191" fmla="*/ 11254311 h 23902640"/>
              <a:gd name="connsiteX3192" fmla="*/ 16672915 w 43671952"/>
              <a:gd name="connsiteY3192" fmla="*/ 11226520 h 23902640"/>
              <a:gd name="connsiteX3193" fmla="*/ 16695775 w 43671952"/>
              <a:gd name="connsiteY3193" fmla="*/ 11249380 h 23902640"/>
              <a:gd name="connsiteX3194" fmla="*/ 16672915 w 43671952"/>
              <a:gd name="connsiteY3194" fmla="*/ 11272240 h 23902640"/>
              <a:gd name="connsiteX3195" fmla="*/ 16650055 w 43671952"/>
              <a:gd name="connsiteY3195" fmla="*/ 11249380 h 23902640"/>
              <a:gd name="connsiteX3196" fmla="*/ 16672915 w 43671952"/>
              <a:gd name="connsiteY3196" fmla="*/ 11226520 h 23902640"/>
              <a:gd name="connsiteX3197" fmla="*/ 21142535 w 43671952"/>
              <a:gd name="connsiteY3197" fmla="*/ 11161442 h 23902640"/>
              <a:gd name="connsiteX3198" fmla="*/ 21165395 w 43671952"/>
              <a:gd name="connsiteY3198" fmla="*/ 11184302 h 23902640"/>
              <a:gd name="connsiteX3199" fmla="*/ 21142535 w 43671952"/>
              <a:gd name="connsiteY3199" fmla="*/ 11207162 h 23902640"/>
              <a:gd name="connsiteX3200" fmla="*/ 21119675 w 43671952"/>
              <a:gd name="connsiteY3200" fmla="*/ 11184302 h 23902640"/>
              <a:gd name="connsiteX3201" fmla="*/ 21142535 w 43671952"/>
              <a:gd name="connsiteY3201" fmla="*/ 11161442 h 23902640"/>
              <a:gd name="connsiteX3202" fmla="*/ 16571316 w 43671952"/>
              <a:gd name="connsiteY3202" fmla="*/ 11153495 h 23902640"/>
              <a:gd name="connsiteX3203" fmla="*/ 16594176 w 43671952"/>
              <a:gd name="connsiteY3203" fmla="*/ 11176355 h 23902640"/>
              <a:gd name="connsiteX3204" fmla="*/ 16571316 w 43671952"/>
              <a:gd name="connsiteY3204" fmla="*/ 11199215 h 23902640"/>
              <a:gd name="connsiteX3205" fmla="*/ 16548457 w 43671952"/>
              <a:gd name="connsiteY3205" fmla="*/ 11176355 h 23902640"/>
              <a:gd name="connsiteX3206" fmla="*/ 16571316 w 43671952"/>
              <a:gd name="connsiteY3206" fmla="*/ 11153495 h 23902640"/>
              <a:gd name="connsiteX3207" fmla="*/ 21404471 w 43671952"/>
              <a:gd name="connsiteY3207" fmla="*/ 11147154 h 23902640"/>
              <a:gd name="connsiteX3208" fmla="*/ 21427331 w 43671952"/>
              <a:gd name="connsiteY3208" fmla="*/ 11170014 h 23902640"/>
              <a:gd name="connsiteX3209" fmla="*/ 21404471 w 43671952"/>
              <a:gd name="connsiteY3209" fmla="*/ 11192874 h 23902640"/>
              <a:gd name="connsiteX3210" fmla="*/ 21381615 w 43671952"/>
              <a:gd name="connsiteY3210" fmla="*/ 11170014 h 23902640"/>
              <a:gd name="connsiteX3211" fmla="*/ 21404471 w 43671952"/>
              <a:gd name="connsiteY3211" fmla="*/ 11147154 h 23902640"/>
              <a:gd name="connsiteX3212" fmla="*/ 16669742 w 43671952"/>
              <a:gd name="connsiteY3212" fmla="*/ 11137620 h 23902640"/>
              <a:gd name="connsiteX3213" fmla="*/ 16692600 w 43671952"/>
              <a:gd name="connsiteY3213" fmla="*/ 11160479 h 23902640"/>
              <a:gd name="connsiteX3214" fmla="*/ 16669742 w 43671952"/>
              <a:gd name="connsiteY3214" fmla="*/ 11183339 h 23902640"/>
              <a:gd name="connsiteX3215" fmla="*/ 16646882 w 43671952"/>
              <a:gd name="connsiteY3215" fmla="*/ 11160479 h 23902640"/>
              <a:gd name="connsiteX3216" fmla="*/ 16669742 w 43671952"/>
              <a:gd name="connsiteY3216" fmla="*/ 11137620 h 23902640"/>
              <a:gd name="connsiteX3217" fmla="*/ 40424127 w 43671952"/>
              <a:gd name="connsiteY3217" fmla="*/ 11113429 h 23902640"/>
              <a:gd name="connsiteX3218" fmla="*/ 40438415 w 43671952"/>
              <a:gd name="connsiteY3218" fmla="*/ 11115810 h 23902640"/>
              <a:gd name="connsiteX3219" fmla="*/ 40445559 w 43671952"/>
              <a:gd name="connsiteY3219" fmla="*/ 11130099 h 23902640"/>
              <a:gd name="connsiteX3220" fmla="*/ 40438415 w 43671952"/>
              <a:gd name="connsiteY3220" fmla="*/ 11156292 h 23902640"/>
              <a:gd name="connsiteX3221" fmla="*/ 40431271 w 43671952"/>
              <a:gd name="connsiteY3221" fmla="*/ 11158673 h 23902640"/>
              <a:gd name="connsiteX3222" fmla="*/ 40424127 w 43671952"/>
              <a:gd name="connsiteY3222" fmla="*/ 11168199 h 23902640"/>
              <a:gd name="connsiteX3223" fmla="*/ 40371743 w 43671952"/>
              <a:gd name="connsiteY3223" fmla="*/ 11165817 h 23902640"/>
              <a:gd name="connsiteX3224" fmla="*/ 40369359 w 43671952"/>
              <a:gd name="connsiteY3224" fmla="*/ 11158673 h 23902640"/>
              <a:gd name="connsiteX3225" fmla="*/ 40371743 w 43671952"/>
              <a:gd name="connsiteY3225" fmla="*/ 11142005 h 23902640"/>
              <a:gd name="connsiteX3226" fmla="*/ 40390791 w 43671952"/>
              <a:gd name="connsiteY3226" fmla="*/ 11125336 h 23902640"/>
              <a:gd name="connsiteX3227" fmla="*/ 40397935 w 43671952"/>
              <a:gd name="connsiteY3227" fmla="*/ 11122954 h 23902640"/>
              <a:gd name="connsiteX3228" fmla="*/ 40405079 w 43671952"/>
              <a:gd name="connsiteY3228" fmla="*/ 11118192 h 23902640"/>
              <a:gd name="connsiteX3229" fmla="*/ 40424127 w 43671952"/>
              <a:gd name="connsiteY3229" fmla="*/ 11113429 h 23902640"/>
              <a:gd name="connsiteX3230" fmla="*/ 25404891 w 43671952"/>
              <a:gd name="connsiteY3230" fmla="*/ 11090010 h 23902640"/>
              <a:gd name="connsiteX3231" fmla="*/ 25427751 w 43671952"/>
              <a:gd name="connsiteY3231" fmla="*/ 11112871 h 23902640"/>
              <a:gd name="connsiteX3232" fmla="*/ 25404891 w 43671952"/>
              <a:gd name="connsiteY3232" fmla="*/ 11135732 h 23902640"/>
              <a:gd name="connsiteX3233" fmla="*/ 25382031 w 43671952"/>
              <a:gd name="connsiteY3233" fmla="*/ 11112871 h 23902640"/>
              <a:gd name="connsiteX3234" fmla="*/ 25404891 w 43671952"/>
              <a:gd name="connsiteY3234" fmla="*/ 11090010 h 23902640"/>
              <a:gd name="connsiteX3235" fmla="*/ 40643203 w 43671952"/>
              <a:gd name="connsiteY3235" fmla="*/ 11077709 h 23902640"/>
              <a:gd name="connsiteX3236" fmla="*/ 40667015 w 43671952"/>
              <a:gd name="connsiteY3236" fmla="*/ 11080092 h 23902640"/>
              <a:gd name="connsiteX3237" fmla="*/ 40669399 w 43671952"/>
              <a:gd name="connsiteY3237" fmla="*/ 11087235 h 23902640"/>
              <a:gd name="connsiteX3238" fmla="*/ 40674159 w 43671952"/>
              <a:gd name="connsiteY3238" fmla="*/ 11094379 h 23902640"/>
              <a:gd name="connsiteX3239" fmla="*/ 40678919 w 43671952"/>
              <a:gd name="connsiteY3239" fmla="*/ 11108666 h 23902640"/>
              <a:gd name="connsiteX3240" fmla="*/ 40676543 w 43671952"/>
              <a:gd name="connsiteY3240" fmla="*/ 11125334 h 23902640"/>
              <a:gd name="connsiteX3241" fmla="*/ 40652727 w 43671952"/>
              <a:gd name="connsiteY3241" fmla="*/ 11146766 h 23902640"/>
              <a:gd name="connsiteX3242" fmla="*/ 40643203 w 43671952"/>
              <a:gd name="connsiteY3242" fmla="*/ 11139623 h 23902640"/>
              <a:gd name="connsiteX3243" fmla="*/ 40628915 w 43671952"/>
              <a:gd name="connsiteY3243" fmla="*/ 11115809 h 23902640"/>
              <a:gd name="connsiteX3244" fmla="*/ 40636059 w 43671952"/>
              <a:gd name="connsiteY3244" fmla="*/ 11084854 h 23902640"/>
              <a:gd name="connsiteX3245" fmla="*/ 40576527 w 43671952"/>
              <a:gd name="connsiteY3245" fmla="*/ 11037229 h 23902640"/>
              <a:gd name="connsiteX3246" fmla="*/ 40588431 w 43671952"/>
              <a:gd name="connsiteY3246" fmla="*/ 11039611 h 23902640"/>
              <a:gd name="connsiteX3247" fmla="*/ 40597959 w 43671952"/>
              <a:gd name="connsiteY3247" fmla="*/ 11053899 h 23902640"/>
              <a:gd name="connsiteX3248" fmla="*/ 40597959 w 43671952"/>
              <a:gd name="connsiteY3248" fmla="*/ 11077710 h 23902640"/>
              <a:gd name="connsiteX3249" fmla="*/ 40586055 w 43671952"/>
              <a:gd name="connsiteY3249" fmla="*/ 11087235 h 23902640"/>
              <a:gd name="connsiteX3250" fmla="*/ 40557479 w 43671952"/>
              <a:gd name="connsiteY3250" fmla="*/ 11077710 h 23902640"/>
              <a:gd name="connsiteX3251" fmla="*/ 40552715 w 43671952"/>
              <a:gd name="connsiteY3251" fmla="*/ 11063424 h 23902640"/>
              <a:gd name="connsiteX3252" fmla="*/ 40562239 w 43671952"/>
              <a:gd name="connsiteY3252" fmla="*/ 11041993 h 23902640"/>
              <a:gd name="connsiteX3253" fmla="*/ 40576527 w 43671952"/>
              <a:gd name="connsiteY3253" fmla="*/ 11037229 h 23902640"/>
              <a:gd name="connsiteX3254" fmla="*/ 40383999 w 43671952"/>
              <a:gd name="connsiteY3254" fmla="*/ 10996275 h 23902640"/>
              <a:gd name="connsiteX3255" fmla="*/ 40400315 w 43671952"/>
              <a:gd name="connsiteY3255" fmla="*/ 10999130 h 23902640"/>
              <a:gd name="connsiteX3256" fmla="*/ 40416983 w 43671952"/>
              <a:gd name="connsiteY3256" fmla="*/ 11003893 h 23902640"/>
              <a:gd name="connsiteX3257" fmla="*/ 40421743 w 43671952"/>
              <a:gd name="connsiteY3257" fmla="*/ 11011035 h 23902640"/>
              <a:gd name="connsiteX3258" fmla="*/ 40419367 w 43671952"/>
              <a:gd name="connsiteY3258" fmla="*/ 11030085 h 23902640"/>
              <a:gd name="connsiteX3259" fmla="*/ 40412223 w 43671952"/>
              <a:gd name="connsiteY3259" fmla="*/ 11032468 h 23902640"/>
              <a:gd name="connsiteX3260" fmla="*/ 40405079 w 43671952"/>
              <a:gd name="connsiteY3260" fmla="*/ 11037229 h 23902640"/>
              <a:gd name="connsiteX3261" fmla="*/ 40400315 w 43671952"/>
              <a:gd name="connsiteY3261" fmla="*/ 11039611 h 23902640"/>
              <a:gd name="connsiteX3262" fmla="*/ 40381263 w 43671952"/>
              <a:gd name="connsiteY3262" fmla="*/ 11030085 h 23902640"/>
              <a:gd name="connsiteX3263" fmla="*/ 40369359 w 43671952"/>
              <a:gd name="connsiteY3263" fmla="*/ 11015798 h 23902640"/>
              <a:gd name="connsiteX3264" fmla="*/ 40366975 w 43671952"/>
              <a:gd name="connsiteY3264" fmla="*/ 11008655 h 23902640"/>
              <a:gd name="connsiteX3265" fmla="*/ 40369359 w 43671952"/>
              <a:gd name="connsiteY3265" fmla="*/ 11001510 h 23902640"/>
              <a:gd name="connsiteX3266" fmla="*/ 40383999 w 43671952"/>
              <a:gd name="connsiteY3266" fmla="*/ 10996275 h 23902640"/>
              <a:gd name="connsiteX3267" fmla="*/ 17910951 w 43671952"/>
              <a:gd name="connsiteY3267" fmla="*/ 10992298 h 23902640"/>
              <a:gd name="connsiteX3268" fmla="*/ 17912015 w 43671952"/>
              <a:gd name="connsiteY3268" fmla="*/ 10996739 h 23902640"/>
              <a:gd name="connsiteX3269" fmla="*/ 17975515 w 43671952"/>
              <a:gd name="connsiteY3269" fmla="*/ 10999914 h 23902640"/>
              <a:gd name="connsiteX3270" fmla="*/ 17994563 w 43671952"/>
              <a:gd name="connsiteY3270" fmla="*/ 11006264 h 23902640"/>
              <a:gd name="connsiteX3271" fmla="*/ 18004087 w 43671952"/>
              <a:gd name="connsiteY3271" fmla="*/ 11009440 h 23902640"/>
              <a:gd name="connsiteX3272" fmla="*/ 18032663 w 43671952"/>
              <a:gd name="connsiteY3272" fmla="*/ 11025315 h 23902640"/>
              <a:gd name="connsiteX3273" fmla="*/ 18042189 w 43671952"/>
              <a:gd name="connsiteY3273" fmla="*/ 11034839 h 23902640"/>
              <a:gd name="connsiteX3274" fmla="*/ 18048539 w 43671952"/>
              <a:gd name="connsiteY3274" fmla="*/ 11044364 h 23902640"/>
              <a:gd name="connsiteX3275" fmla="*/ 18058063 w 43671952"/>
              <a:gd name="connsiteY3275" fmla="*/ 11050714 h 23902640"/>
              <a:gd name="connsiteX3276" fmla="*/ 18077115 w 43671952"/>
              <a:gd name="connsiteY3276" fmla="*/ 11079289 h 23902640"/>
              <a:gd name="connsiteX3277" fmla="*/ 18083463 w 43671952"/>
              <a:gd name="connsiteY3277" fmla="*/ 11088814 h 23902640"/>
              <a:gd name="connsiteX3278" fmla="*/ 18086639 w 43671952"/>
              <a:gd name="connsiteY3278" fmla="*/ 11098340 h 23902640"/>
              <a:gd name="connsiteX3279" fmla="*/ 18092991 w 43671952"/>
              <a:gd name="connsiteY3279" fmla="*/ 11107864 h 23902640"/>
              <a:gd name="connsiteX3280" fmla="*/ 18099339 w 43671952"/>
              <a:gd name="connsiteY3280" fmla="*/ 11126914 h 23902640"/>
              <a:gd name="connsiteX3281" fmla="*/ 18112039 w 43671952"/>
              <a:gd name="connsiteY3281" fmla="*/ 11165015 h 23902640"/>
              <a:gd name="connsiteX3282" fmla="*/ 18121563 w 43671952"/>
              <a:gd name="connsiteY3282" fmla="*/ 11184064 h 23902640"/>
              <a:gd name="connsiteX3283" fmla="*/ 18127915 w 43671952"/>
              <a:gd name="connsiteY3283" fmla="*/ 11209466 h 23902640"/>
              <a:gd name="connsiteX3284" fmla="*/ 18124739 w 43671952"/>
              <a:gd name="connsiteY3284" fmla="*/ 11244389 h 23902640"/>
              <a:gd name="connsiteX3285" fmla="*/ 18118391 w 43671952"/>
              <a:gd name="connsiteY3285" fmla="*/ 11266614 h 23902640"/>
              <a:gd name="connsiteX3286" fmla="*/ 18105689 w 43671952"/>
              <a:gd name="connsiteY3286" fmla="*/ 11285664 h 23902640"/>
              <a:gd name="connsiteX3287" fmla="*/ 18102515 w 43671952"/>
              <a:gd name="connsiteY3287" fmla="*/ 11295189 h 23902640"/>
              <a:gd name="connsiteX3288" fmla="*/ 18089815 w 43671952"/>
              <a:gd name="connsiteY3288" fmla="*/ 11314239 h 23902640"/>
              <a:gd name="connsiteX3289" fmla="*/ 18083463 w 43671952"/>
              <a:gd name="connsiteY3289" fmla="*/ 11323764 h 23902640"/>
              <a:gd name="connsiteX3290" fmla="*/ 18064415 w 43671952"/>
              <a:gd name="connsiteY3290" fmla="*/ 11330114 h 23902640"/>
              <a:gd name="connsiteX3291" fmla="*/ 18054889 w 43671952"/>
              <a:gd name="connsiteY3291" fmla="*/ 11336464 h 23902640"/>
              <a:gd name="connsiteX3292" fmla="*/ 18035839 w 43671952"/>
              <a:gd name="connsiteY3292" fmla="*/ 11342815 h 23902640"/>
              <a:gd name="connsiteX3293" fmla="*/ 18035839 w 43671952"/>
              <a:gd name="connsiteY3293" fmla="*/ 11371390 h 23902640"/>
              <a:gd name="connsiteX3294" fmla="*/ 18042189 w 43671952"/>
              <a:gd name="connsiteY3294" fmla="*/ 11380914 h 23902640"/>
              <a:gd name="connsiteX3295" fmla="*/ 18054889 w 43671952"/>
              <a:gd name="connsiteY3295" fmla="*/ 11396789 h 23902640"/>
              <a:gd name="connsiteX3296" fmla="*/ 18054889 w 43671952"/>
              <a:gd name="connsiteY3296" fmla="*/ 11419016 h 23902640"/>
              <a:gd name="connsiteX3297" fmla="*/ 18051715 w 43671952"/>
              <a:gd name="connsiteY3297" fmla="*/ 11428539 h 23902640"/>
              <a:gd name="connsiteX3298" fmla="*/ 18032663 w 43671952"/>
              <a:gd name="connsiteY3298" fmla="*/ 11441240 h 23902640"/>
              <a:gd name="connsiteX3299" fmla="*/ 18013615 w 43671952"/>
              <a:gd name="connsiteY3299" fmla="*/ 11450764 h 23902640"/>
              <a:gd name="connsiteX3300" fmla="*/ 18004087 w 43671952"/>
              <a:gd name="connsiteY3300" fmla="*/ 11457114 h 23902640"/>
              <a:gd name="connsiteX3301" fmla="*/ 17985039 w 43671952"/>
              <a:gd name="connsiteY3301" fmla="*/ 11466639 h 23902640"/>
              <a:gd name="connsiteX3302" fmla="*/ 17975515 w 43671952"/>
              <a:gd name="connsiteY3302" fmla="*/ 11485689 h 23902640"/>
              <a:gd name="connsiteX3303" fmla="*/ 17969163 w 43671952"/>
              <a:gd name="connsiteY3303" fmla="*/ 11495214 h 23902640"/>
              <a:gd name="connsiteX3304" fmla="*/ 17962815 w 43671952"/>
              <a:gd name="connsiteY3304" fmla="*/ 11514264 h 23902640"/>
              <a:gd name="connsiteX3305" fmla="*/ 17965989 w 43671952"/>
              <a:gd name="connsiteY3305" fmla="*/ 11568239 h 23902640"/>
              <a:gd name="connsiteX3306" fmla="*/ 17972339 w 43671952"/>
              <a:gd name="connsiteY3306" fmla="*/ 11590464 h 23902640"/>
              <a:gd name="connsiteX3307" fmla="*/ 17985039 w 43671952"/>
              <a:gd name="connsiteY3307" fmla="*/ 11609515 h 23902640"/>
              <a:gd name="connsiteX3308" fmla="*/ 17988215 w 43671952"/>
              <a:gd name="connsiteY3308" fmla="*/ 11619039 h 23902640"/>
              <a:gd name="connsiteX3309" fmla="*/ 18000915 w 43671952"/>
              <a:gd name="connsiteY3309" fmla="*/ 11638090 h 23902640"/>
              <a:gd name="connsiteX3310" fmla="*/ 18019963 w 43671952"/>
              <a:gd name="connsiteY3310" fmla="*/ 11644439 h 23902640"/>
              <a:gd name="connsiteX3311" fmla="*/ 18029489 w 43671952"/>
              <a:gd name="connsiteY3311" fmla="*/ 11653965 h 23902640"/>
              <a:gd name="connsiteX3312" fmla="*/ 18039015 w 43671952"/>
              <a:gd name="connsiteY3312" fmla="*/ 11657139 h 23902640"/>
              <a:gd name="connsiteX3313" fmla="*/ 18048539 w 43671952"/>
              <a:gd name="connsiteY3313" fmla="*/ 11663489 h 23902640"/>
              <a:gd name="connsiteX3314" fmla="*/ 18096163 w 43671952"/>
              <a:gd name="connsiteY3314" fmla="*/ 11669839 h 23902640"/>
              <a:gd name="connsiteX3315" fmla="*/ 18162839 w 43671952"/>
              <a:gd name="connsiteY3315" fmla="*/ 11673014 h 23902640"/>
              <a:gd name="connsiteX3316" fmla="*/ 18172363 w 43671952"/>
              <a:gd name="connsiteY3316" fmla="*/ 11676189 h 23902640"/>
              <a:gd name="connsiteX3317" fmla="*/ 18188239 w 43671952"/>
              <a:gd name="connsiteY3317" fmla="*/ 11679364 h 23902640"/>
              <a:gd name="connsiteX3318" fmla="*/ 18200939 w 43671952"/>
              <a:gd name="connsiteY3318" fmla="*/ 11682539 h 23902640"/>
              <a:gd name="connsiteX3319" fmla="*/ 18219989 w 43671952"/>
              <a:gd name="connsiteY3319" fmla="*/ 11695239 h 23902640"/>
              <a:gd name="connsiteX3320" fmla="*/ 18232691 w 43671952"/>
              <a:gd name="connsiteY3320" fmla="*/ 11723814 h 23902640"/>
              <a:gd name="connsiteX3321" fmla="*/ 18235863 w 43671952"/>
              <a:gd name="connsiteY3321" fmla="*/ 11749214 h 23902640"/>
              <a:gd name="connsiteX3322" fmla="*/ 18242215 w 43671952"/>
              <a:gd name="connsiteY3322" fmla="*/ 11796839 h 23902640"/>
              <a:gd name="connsiteX3323" fmla="*/ 18258087 w 43671952"/>
              <a:gd name="connsiteY3323" fmla="*/ 11822239 h 23902640"/>
              <a:gd name="connsiteX3324" fmla="*/ 18286663 w 43671952"/>
              <a:gd name="connsiteY3324" fmla="*/ 11825414 h 23902640"/>
              <a:gd name="connsiteX3325" fmla="*/ 18302539 w 43671952"/>
              <a:gd name="connsiteY3325" fmla="*/ 11828589 h 23902640"/>
              <a:gd name="connsiteX3326" fmla="*/ 18350163 w 43671952"/>
              <a:gd name="connsiteY3326" fmla="*/ 11831764 h 23902640"/>
              <a:gd name="connsiteX3327" fmla="*/ 18353339 w 43671952"/>
              <a:gd name="connsiteY3327" fmla="*/ 11882564 h 23902640"/>
              <a:gd name="connsiteX3328" fmla="*/ 18343815 w 43671952"/>
              <a:gd name="connsiteY3328" fmla="*/ 11891962 h 23902640"/>
              <a:gd name="connsiteX3329" fmla="*/ 18315239 w 43671952"/>
              <a:gd name="connsiteY3329" fmla="*/ 11904662 h 23902640"/>
              <a:gd name="connsiteX3330" fmla="*/ 18305715 w 43671952"/>
              <a:gd name="connsiteY3330" fmla="*/ 11907837 h 23902640"/>
              <a:gd name="connsiteX3331" fmla="*/ 18264439 w 43671952"/>
              <a:gd name="connsiteY3331" fmla="*/ 11901487 h 23902640"/>
              <a:gd name="connsiteX3332" fmla="*/ 18254915 w 43671952"/>
              <a:gd name="connsiteY3332" fmla="*/ 11895137 h 23902640"/>
              <a:gd name="connsiteX3333" fmla="*/ 18235863 w 43671952"/>
              <a:gd name="connsiteY3333" fmla="*/ 11888914 h 23902640"/>
              <a:gd name="connsiteX3334" fmla="*/ 18207287 w 43671952"/>
              <a:gd name="connsiteY3334" fmla="*/ 11876214 h 23902640"/>
              <a:gd name="connsiteX3335" fmla="*/ 18178715 w 43671952"/>
              <a:gd name="connsiteY3335" fmla="*/ 11873039 h 23902640"/>
              <a:gd name="connsiteX3336" fmla="*/ 18166015 w 43671952"/>
              <a:gd name="connsiteY3336" fmla="*/ 11857164 h 23902640"/>
              <a:gd name="connsiteX3337" fmla="*/ 18159663 w 43671952"/>
              <a:gd name="connsiteY3337" fmla="*/ 11838114 h 23902640"/>
              <a:gd name="connsiteX3338" fmla="*/ 18157159 w 43671952"/>
              <a:gd name="connsiteY3338" fmla="*/ 11815534 h 23902640"/>
              <a:gd name="connsiteX3339" fmla="*/ 18156125 w 43671952"/>
              <a:gd name="connsiteY3339" fmla="*/ 11806147 h 23902640"/>
              <a:gd name="connsiteX3340" fmla="*/ 18156095 w 43671952"/>
              <a:gd name="connsiteY3340" fmla="*/ 11805870 h 23902640"/>
              <a:gd name="connsiteX3341" fmla="*/ 18155993 w 43671952"/>
              <a:gd name="connsiteY3341" fmla="*/ 11804927 h 23902640"/>
              <a:gd name="connsiteX3342" fmla="*/ 18156125 w 43671952"/>
              <a:gd name="connsiteY3342" fmla="*/ 11806147 h 23902640"/>
              <a:gd name="connsiteX3343" fmla="*/ 18156379 w 43671952"/>
              <a:gd name="connsiteY3343" fmla="*/ 11808508 h 23902640"/>
              <a:gd name="connsiteX3344" fmla="*/ 18153315 w 43671952"/>
              <a:gd name="connsiteY3344" fmla="*/ 11784140 h 23902640"/>
              <a:gd name="connsiteX3345" fmla="*/ 18150139 w 43671952"/>
              <a:gd name="connsiteY3345" fmla="*/ 11755565 h 23902640"/>
              <a:gd name="connsiteX3346" fmla="*/ 18118391 w 43671952"/>
              <a:gd name="connsiteY3346" fmla="*/ 11723814 h 23902640"/>
              <a:gd name="connsiteX3347" fmla="*/ 18108863 w 43671952"/>
              <a:gd name="connsiteY3347" fmla="*/ 11720640 h 23902640"/>
              <a:gd name="connsiteX3348" fmla="*/ 18099339 w 43671952"/>
              <a:gd name="connsiteY3348" fmla="*/ 11723814 h 23902640"/>
              <a:gd name="connsiteX3349" fmla="*/ 18089815 w 43671952"/>
              <a:gd name="connsiteY3349" fmla="*/ 11742864 h 23902640"/>
              <a:gd name="connsiteX3350" fmla="*/ 18080289 w 43671952"/>
              <a:gd name="connsiteY3350" fmla="*/ 11761914 h 23902640"/>
              <a:gd name="connsiteX3351" fmla="*/ 18077115 w 43671952"/>
              <a:gd name="connsiteY3351" fmla="*/ 11777789 h 23902640"/>
              <a:gd name="connsiteX3352" fmla="*/ 18073939 w 43671952"/>
              <a:gd name="connsiteY3352" fmla="*/ 11787314 h 23902640"/>
              <a:gd name="connsiteX3353" fmla="*/ 18054889 w 43671952"/>
              <a:gd name="connsiteY3353" fmla="*/ 11800014 h 23902640"/>
              <a:gd name="connsiteX3354" fmla="*/ 18035839 w 43671952"/>
              <a:gd name="connsiteY3354" fmla="*/ 11806364 h 23902640"/>
              <a:gd name="connsiteX3355" fmla="*/ 18026315 w 43671952"/>
              <a:gd name="connsiteY3355" fmla="*/ 11803189 h 23902640"/>
              <a:gd name="connsiteX3356" fmla="*/ 18019963 w 43671952"/>
              <a:gd name="connsiteY3356" fmla="*/ 11784140 h 23902640"/>
              <a:gd name="connsiteX3357" fmla="*/ 18007263 w 43671952"/>
              <a:gd name="connsiteY3357" fmla="*/ 11746039 h 23902640"/>
              <a:gd name="connsiteX3358" fmla="*/ 18004087 w 43671952"/>
              <a:gd name="connsiteY3358" fmla="*/ 11736514 h 23902640"/>
              <a:gd name="connsiteX3359" fmla="*/ 17985039 w 43671952"/>
              <a:gd name="connsiteY3359" fmla="*/ 11730164 h 23902640"/>
              <a:gd name="connsiteX3360" fmla="*/ 17953287 w 43671952"/>
              <a:gd name="connsiteY3360" fmla="*/ 11733339 h 23902640"/>
              <a:gd name="connsiteX3361" fmla="*/ 17921539 w 43671952"/>
              <a:gd name="connsiteY3361" fmla="*/ 11739690 h 23902640"/>
              <a:gd name="connsiteX3362" fmla="*/ 17912015 w 43671952"/>
              <a:gd name="connsiteY3362" fmla="*/ 11742864 h 23902640"/>
              <a:gd name="connsiteX3363" fmla="*/ 17892963 w 43671952"/>
              <a:gd name="connsiteY3363" fmla="*/ 11746039 h 23902640"/>
              <a:gd name="connsiteX3364" fmla="*/ 17873915 w 43671952"/>
              <a:gd name="connsiteY3364" fmla="*/ 11752389 h 23902640"/>
              <a:gd name="connsiteX3365" fmla="*/ 17823115 w 43671952"/>
              <a:gd name="connsiteY3365" fmla="*/ 11742864 h 23902640"/>
              <a:gd name="connsiteX3366" fmla="*/ 17813589 w 43671952"/>
              <a:gd name="connsiteY3366" fmla="*/ 11736514 h 23902640"/>
              <a:gd name="connsiteX3367" fmla="*/ 17810415 w 43671952"/>
              <a:gd name="connsiteY3367" fmla="*/ 11726989 h 23902640"/>
              <a:gd name="connsiteX3368" fmla="*/ 17804063 w 43671952"/>
              <a:gd name="connsiteY3368" fmla="*/ 11717464 h 23902640"/>
              <a:gd name="connsiteX3369" fmla="*/ 17797715 w 43671952"/>
              <a:gd name="connsiteY3369" fmla="*/ 11695239 h 23902640"/>
              <a:gd name="connsiteX3370" fmla="*/ 17791363 w 43671952"/>
              <a:gd name="connsiteY3370" fmla="*/ 11685714 h 23902640"/>
              <a:gd name="connsiteX3371" fmla="*/ 17788189 w 43671952"/>
              <a:gd name="connsiteY3371" fmla="*/ 11676189 h 23902640"/>
              <a:gd name="connsiteX3372" fmla="*/ 17781839 w 43671952"/>
              <a:gd name="connsiteY3372" fmla="*/ 11666665 h 23902640"/>
              <a:gd name="connsiteX3373" fmla="*/ 17778663 w 43671952"/>
              <a:gd name="connsiteY3373" fmla="*/ 11657139 h 23902640"/>
              <a:gd name="connsiteX3374" fmla="*/ 17772315 w 43671952"/>
              <a:gd name="connsiteY3374" fmla="*/ 11647614 h 23902640"/>
              <a:gd name="connsiteX3375" fmla="*/ 17765963 w 43671952"/>
              <a:gd name="connsiteY3375" fmla="*/ 11628564 h 23902640"/>
              <a:gd name="connsiteX3376" fmla="*/ 17762789 w 43671952"/>
              <a:gd name="connsiteY3376" fmla="*/ 11619039 h 23902640"/>
              <a:gd name="connsiteX3377" fmla="*/ 17759615 w 43671952"/>
              <a:gd name="connsiteY3377" fmla="*/ 11609515 h 23902640"/>
              <a:gd name="connsiteX3378" fmla="*/ 17762789 w 43671952"/>
              <a:gd name="connsiteY3378" fmla="*/ 11542839 h 23902640"/>
              <a:gd name="connsiteX3379" fmla="*/ 17769139 w 43671952"/>
              <a:gd name="connsiteY3379" fmla="*/ 11520615 h 23902640"/>
              <a:gd name="connsiteX3380" fmla="*/ 17775491 w 43671952"/>
              <a:gd name="connsiteY3380" fmla="*/ 11498389 h 23902640"/>
              <a:gd name="connsiteX3381" fmla="*/ 17781839 w 43671952"/>
              <a:gd name="connsiteY3381" fmla="*/ 11488864 h 23902640"/>
              <a:gd name="connsiteX3382" fmla="*/ 17791363 w 43671952"/>
              <a:gd name="connsiteY3382" fmla="*/ 11457114 h 23902640"/>
              <a:gd name="connsiteX3383" fmla="*/ 17797715 w 43671952"/>
              <a:gd name="connsiteY3383" fmla="*/ 11447590 h 23902640"/>
              <a:gd name="connsiteX3384" fmla="*/ 17804063 w 43671952"/>
              <a:gd name="connsiteY3384" fmla="*/ 11428539 h 23902640"/>
              <a:gd name="connsiteX3385" fmla="*/ 17807239 w 43671952"/>
              <a:gd name="connsiteY3385" fmla="*/ 11419016 h 23902640"/>
              <a:gd name="connsiteX3386" fmla="*/ 17813589 w 43671952"/>
              <a:gd name="connsiteY3386" fmla="*/ 11406315 h 23902640"/>
              <a:gd name="connsiteX3387" fmla="*/ 17816763 w 43671952"/>
              <a:gd name="connsiteY3387" fmla="*/ 11396789 h 23902640"/>
              <a:gd name="connsiteX3388" fmla="*/ 17829463 w 43671952"/>
              <a:gd name="connsiteY3388" fmla="*/ 11377740 h 23902640"/>
              <a:gd name="connsiteX3389" fmla="*/ 17832639 w 43671952"/>
              <a:gd name="connsiteY3389" fmla="*/ 11365039 h 23902640"/>
              <a:gd name="connsiteX3390" fmla="*/ 17835815 w 43671952"/>
              <a:gd name="connsiteY3390" fmla="*/ 11355514 h 23902640"/>
              <a:gd name="connsiteX3391" fmla="*/ 17832639 w 43671952"/>
              <a:gd name="connsiteY3391" fmla="*/ 11326939 h 23902640"/>
              <a:gd name="connsiteX3392" fmla="*/ 17842163 w 43671952"/>
              <a:gd name="connsiteY3392" fmla="*/ 11282489 h 23902640"/>
              <a:gd name="connsiteX3393" fmla="*/ 17845339 w 43671952"/>
              <a:gd name="connsiteY3393" fmla="*/ 11269789 h 23902640"/>
              <a:gd name="connsiteX3394" fmla="*/ 17851689 w 43671952"/>
              <a:gd name="connsiteY3394" fmla="*/ 11260265 h 23902640"/>
              <a:gd name="connsiteX3395" fmla="*/ 17858039 w 43671952"/>
              <a:gd name="connsiteY3395" fmla="*/ 11241214 h 23902640"/>
              <a:gd name="connsiteX3396" fmla="*/ 17867563 w 43671952"/>
              <a:gd name="connsiteY3396" fmla="*/ 11212639 h 23902640"/>
              <a:gd name="connsiteX3397" fmla="*/ 17870739 w 43671952"/>
              <a:gd name="connsiteY3397" fmla="*/ 11203115 h 23902640"/>
              <a:gd name="connsiteX3398" fmla="*/ 17873915 w 43671952"/>
              <a:gd name="connsiteY3398" fmla="*/ 11193589 h 23902640"/>
              <a:gd name="connsiteX3399" fmla="*/ 17873915 w 43671952"/>
              <a:gd name="connsiteY3399" fmla="*/ 11098340 h 23902640"/>
              <a:gd name="connsiteX3400" fmla="*/ 17880263 w 43671952"/>
              <a:gd name="connsiteY3400" fmla="*/ 11088814 h 23902640"/>
              <a:gd name="connsiteX3401" fmla="*/ 17883439 w 43671952"/>
              <a:gd name="connsiteY3401" fmla="*/ 11079289 h 23902640"/>
              <a:gd name="connsiteX3402" fmla="*/ 17889791 w 43671952"/>
              <a:gd name="connsiteY3402" fmla="*/ 11069766 h 23902640"/>
              <a:gd name="connsiteX3403" fmla="*/ 17896139 w 43671952"/>
              <a:gd name="connsiteY3403" fmla="*/ 11050714 h 23902640"/>
              <a:gd name="connsiteX3404" fmla="*/ 17902489 w 43671952"/>
              <a:gd name="connsiteY3404" fmla="*/ 11006264 h 23902640"/>
              <a:gd name="connsiteX3405" fmla="*/ 17905663 w 43671952"/>
              <a:gd name="connsiteY3405" fmla="*/ 10996739 h 23902640"/>
              <a:gd name="connsiteX3406" fmla="*/ 17910951 w 43671952"/>
              <a:gd name="connsiteY3406" fmla="*/ 10992298 h 23902640"/>
              <a:gd name="connsiteX3407" fmla="*/ 21016327 w 43671952"/>
              <a:gd name="connsiteY3407" fmla="*/ 10873310 h 23902640"/>
              <a:gd name="connsiteX3408" fmla="*/ 21039187 w 43671952"/>
              <a:gd name="connsiteY3408" fmla="*/ 10896170 h 23902640"/>
              <a:gd name="connsiteX3409" fmla="*/ 21016327 w 43671952"/>
              <a:gd name="connsiteY3409" fmla="*/ 10919031 h 23902640"/>
              <a:gd name="connsiteX3410" fmla="*/ 20993467 w 43671952"/>
              <a:gd name="connsiteY3410" fmla="*/ 10896170 h 23902640"/>
              <a:gd name="connsiteX3411" fmla="*/ 21016327 w 43671952"/>
              <a:gd name="connsiteY3411" fmla="*/ 10873310 h 23902640"/>
              <a:gd name="connsiteX3412" fmla="*/ 40364599 w 43671952"/>
              <a:gd name="connsiteY3412" fmla="*/ 10841969 h 23902640"/>
              <a:gd name="connsiteX3413" fmla="*/ 40395551 w 43671952"/>
              <a:gd name="connsiteY3413" fmla="*/ 10846731 h 23902640"/>
              <a:gd name="connsiteX3414" fmla="*/ 40402695 w 43671952"/>
              <a:gd name="connsiteY3414" fmla="*/ 10851493 h 23902640"/>
              <a:gd name="connsiteX3415" fmla="*/ 40407459 w 43671952"/>
              <a:gd name="connsiteY3415" fmla="*/ 10865780 h 23902640"/>
              <a:gd name="connsiteX3416" fmla="*/ 40409839 w 43671952"/>
              <a:gd name="connsiteY3416" fmla="*/ 10872925 h 23902640"/>
              <a:gd name="connsiteX3417" fmla="*/ 40405079 w 43671952"/>
              <a:gd name="connsiteY3417" fmla="*/ 10889594 h 23902640"/>
              <a:gd name="connsiteX3418" fmla="*/ 40400315 w 43671952"/>
              <a:gd name="connsiteY3418" fmla="*/ 10896738 h 23902640"/>
              <a:gd name="connsiteX3419" fmla="*/ 40386031 w 43671952"/>
              <a:gd name="connsiteY3419" fmla="*/ 10903881 h 23902640"/>
              <a:gd name="connsiteX3420" fmla="*/ 40345543 w 43671952"/>
              <a:gd name="connsiteY3420" fmla="*/ 10896738 h 23902640"/>
              <a:gd name="connsiteX3421" fmla="*/ 40338403 w 43671952"/>
              <a:gd name="connsiteY3421" fmla="*/ 10891974 h 23902640"/>
              <a:gd name="connsiteX3422" fmla="*/ 40336023 w 43671952"/>
              <a:gd name="connsiteY3422" fmla="*/ 10863399 h 23902640"/>
              <a:gd name="connsiteX3423" fmla="*/ 40343167 w 43671952"/>
              <a:gd name="connsiteY3423" fmla="*/ 10849112 h 23902640"/>
              <a:gd name="connsiteX3424" fmla="*/ 40357455 w 43671952"/>
              <a:gd name="connsiteY3424" fmla="*/ 10844349 h 23902640"/>
              <a:gd name="connsiteX3425" fmla="*/ 16559454 w 43671952"/>
              <a:gd name="connsiteY3425" fmla="*/ 10725270 h 23902640"/>
              <a:gd name="connsiteX3426" fmla="*/ 16611843 w 43671952"/>
              <a:gd name="connsiteY3426" fmla="*/ 10730034 h 23902640"/>
              <a:gd name="connsiteX3427" fmla="*/ 16618985 w 43671952"/>
              <a:gd name="connsiteY3427" fmla="*/ 10732415 h 23902640"/>
              <a:gd name="connsiteX3428" fmla="*/ 16626131 w 43671952"/>
              <a:gd name="connsiteY3428" fmla="*/ 10739559 h 23902640"/>
              <a:gd name="connsiteX3429" fmla="*/ 16635655 w 43671952"/>
              <a:gd name="connsiteY3429" fmla="*/ 10744321 h 23902640"/>
              <a:gd name="connsiteX3430" fmla="*/ 16638039 w 43671952"/>
              <a:gd name="connsiteY3430" fmla="*/ 10751464 h 23902640"/>
              <a:gd name="connsiteX3431" fmla="*/ 16647562 w 43671952"/>
              <a:gd name="connsiteY3431" fmla="*/ 10765752 h 23902640"/>
              <a:gd name="connsiteX3432" fmla="*/ 16640418 w 43671952"/>
              <a:gd name="connsiteY3432" fmla="*/ 10801471 h 23902640"/>
              <a:gd name="connsiteX3433" fmla="*/ 16638039 w 43671952"/>
              <a:gd name="connsiteY3433" fmla="*/ 10808615 h 23902640"/>
              <a:gd name="connsiteX3434" fmla="*/ 16630896 w 43671952"/>
              <a:gd name="connsiteY3434" fmla="*/ 10813377 h 23902640"/>
              <a:gd name="connsiteX3435" fmla="*/ 16623750 w 43671952"/>
              <a:gd name="connsiteY3435" fmla="*/ 10827664 h 23902640"/>
              <a:gd name="connsiteX3436" fmla="*/ 16616608 w 43671952"/>
              <a:gd name="connsiteY3436" fmla="*/ 10832427 h 23902640"/>
              <a:gd name="connsiteX3437" fmla="*/ 16599936 w 43671952"/>
              <a:gd name="connsiteY3437" fmla="*/ 10849095 h 23902640"/>
              <a:gd name="connsiteX3438" fmla="*/ 16592795 w 43671952"/>
              <a:gd name="connsiteY3438" fmla="*/ 10856239 h 23902640"/>
              <a:gd name="connsiteX3439" fmla="*/ 16583268 w 43671952"/>
              <a:gd name="connsiteY3439" fmla="*/ 10858620 h 23902640"/>
              <a:gd name="connsiteX3440" fmla="*/ 16561835 w 43671952"/>
              <a:gd name="connsiteY3440" fmla="*/ 10865764 h 23902640"/>
              <a:gd name="connsiteX3441" fmla="*/ 16547551 w 43671952"/>
              <a:gd name="connsiteY3441" fmla="*/ 10870527 h 23902640"/>
              <a:gd name="connsiteX3442" fmla="*/ 16533262 w 43671952"/>
              <a:gd name="connsiteY3442" fmla="*/ 10880053 h 23902640"/>
              <a:gd name="connsiteX3443" fmla="*/ 16528499 w 43671952"/>
              <a:gd name="connsiteY3443" fmla="*/ 10887195 h 23902640"/>
              <a:gd name="connsiteX3444" fmla="*/ 16521355 w 43671952"/>
              <a:gd name="connsiteY3444" fmla="*/ 10891959 h 23902640"/>
              <a:gd name="connsiteX3445" fmla="*/ 16518976 w 43671952"/>
              <a:gd name="connsiteY3445" fmla="*/ 10899102 h 23902640"/>
              <a:gd name="connsiteX3446" fmla="*/ 16514211 w 43671952"/>
              <a:gd name="connsiteY3446" fmla="*/ 10906245 h 23902640"/>
              <a:gd name="connsiteX3447" fmla="*/ 16511831 w 43671952"/>
              <a:gd name="connsiteY3447" fmla="*/ 10913389 h 23902640"/>
              <a:gd name="connsiteX3448" fmla="*/ 16502308 w 43671952"/>
              <a:gd name="connsiteY3448" fmla="*/ 10927678 h 23902640"/>
              <a:gd name="connsiteX3449" fmla="*/ 16495163 w 43671952"/>
              <a:gd name="connsiteY3449" fmla="*/ 10949109 h 23902640"/>
              <a:gd name="connsiteX3450" fmla="*/ 16492782 w 43671952"/>
              <a:gd name="connsiteY3450" fmla="*/ 10956252 h 23902640"/>
              <a:gd name="connsiteX3451" fmla="*/ 16490402 w 43671952"/>
              <a:gd name="connsiteY3451" fmla="*/ 10963395 h 23902640"/>
              <a:gd name="connsiteX3452" fmla="*/ 16488019 w 43671952"/>
              <a:gd name="connsiteY3452" fmla="*/ 10980064 h 23902640"/>
              <a:gd name="connsiteX3453" fmla="*/ 16466589 w 43671952"/>
              <a:gd name="connsiteY3453" fmla="*/ 10991972 h 23902640"/>
              <a:gd name="connsiteX3454" fmla="*/ 16459445 w 43671952"/>
              <a:gd name="connsiteY3454" fmla="*/ 10991972 h 23902640"/>
              <a:gd name="connsiteX3455" fmla="*/ 16426107 w 43671952"/>
              <a:gd name="connsiteY3455" fmla="*/ 10984827 h 23902640"/>
              <a:gd name="connsiteX3456" fmla="*/ 16399911 w 43671952"/>
              <a:gd name="connsiteY3456" fmla="*/ 10977683 h 23902640"/>
              <a:gd name="connsiteX3457" fmla="*/ 16390385 w 43671952"/>
              <a:gd name="connsiteY3457" fmla="*/ 10975304 h 23902640"/>
              <a:gd name="connsiteX3458" fmla="*/ 16366575 w 43671952"/>
              <a:gd name="connsiteY3458" fmla="*/ 10972920 h 23902640"/>
              <a:gd name="connsiteX3459" fmla="*/ 16352289 w 43671952"/>
              <a:gd name="connsiteY3459" fmla="*/ 10968158 h 23902640"/>
              <a:gd name="connsiteX3460" fmla="*/ 16338000 w 43671952"/>
              <a:gd name="connsiteY3460" fmla="*/ 10961014 h 23902640"/>
              <a:gd name="connsiteX3461" fmla="*/ 16326093 w 43671952"/>
              <a:gd name="connsiteY3461" fmla="*/ 10939584 h 23902640"/>
              <a:gd name="connsiteX3462" fmla="*/ 16323714 w 43671952"/>
              <a:gd name="connsiteY3462" fmla="*/ 10932440 h 23902640"/>
              <a:gd name="connsiteX3463" fmla="*/ 16321332 w 43671952"/>
              <a:gd name="connsiteY3463" fmla="*/ 10925295 h 23902640"/>
              <a:gd name="connsiteX3464" fmla="*/ 16323714 w 43671952"/>
              <a:gd name="connsiteY3464" fmla="*/ 10846716 h 23902640"/>
              <a:gd name="connsiteX3465" fmla="*/ 16326093 w 43671952"/>
              <a:gd name="connsiteY3465" fmla="*/ 10839571 h 23902640"/>
              <a:gd name="connsiteX3466" fmla="*/ 16333237 w 43671952"/>
              <a:gd name="connsiteY3466" fmla="*/ 10830045 h 23902640"/>
              <a:gd name="connsiteX3467" fmla="*/ 16338000 w 43671952"/>
              <a:gd name="connsiteY3467" fmla="*/ 10822902 h 23902640"/>
              <a:gd name="connsiteX3468" fmla="*/ 16345146 w 43671952"/>
              <a:gd name="connsiteY3468" fmla="*/ 10818139 h 23902640"/>
              <a:gd name="connsiteX3469" fmla="*/ 16349905 w 43671952"/>
              <a:gd name="connsiteY3469" fmla="*/ 10810996 h 23902640"/>
              <a:gd name="connsiteX3470" fmla="*/ 16364195 w 43671952"/>
              <a:gd name="connsiteY3470" fmla="*/ 10803853 h 23902640"/>
              <a:gd name="connsiteX3471" fmla="*/ 16385627 w 43671952"/>
              <a:gd name="connsiteY3471" fmla="*/ 10789565 h 23902640"/>
              <a:gd name="connsiteX3472" fmla="*/ 16392771 w 43671952"/>
              <a:gd name="connsiteY3472" fmla="*/ 10784802 h 23902640"/>
              <a:gd name="connsiteX3473" fmla="*/ 16399911 w 43671952"/>
              <a:gd name="connsiteY3473" fmla="*/ 10780039 h 23902640"/>
              <a:gd name="connsiteX3474" fmla="*/ 16411818 w 43671952"/>
              <a:gd name="connsiteY3474" fmla="*/ 10775277 h 23902640"/>
              <a:gd name="connsiteX3475" fmla="*/ 16428486 w 43671952"/>
              <a:gd name="connsiteY3475" fmla="*/ 10768133 h 23902640"/>
              <a:gd name="connsiteX3476" fmla="*/ 16435632 w 43671952"/>
              <a:gd name="connsiteY3476" fmla="*/ 10763370 h 23902640"/>
              <a:gd name="connsiteX3477" fmla="*/ 16449921 w 43671952"/>
              <a:gd name="connsiteY3477" fmla="*/ 10758609 h 23902640"/>
              <a:gd name="connsiteX3478" fmla="*/ 16457061 w 43671952"/>
              <a:gd name="connsiteY3478" fmla="*/ 10753845 h 23902640"/>
              <a:gd name="connsiteX3479" fmla="*/ 16464205 w 43671952"/>
              <a:gd name="connsiteY3479" fmla="*/ 10751464 h 23902640"/>
              <a:gd name="connsiteX3480" fmla="*/ 16471349 w 43671952"/>
              <a:gd name="connsiteY3480" fmla="*/ 10744321 h 23902640"/>
              <a:gd name="connsiteX3481" fmla="*/ 16492782 w 43671952"/>
              <a:gd name="connsiteY3481" fmla="*/ 10737177 h 23902640"/>
              <a:gd name="connsiteX3482" fmla="*/ 16509450 w 43671952"/>
              <a:gd name="connsiteY3482" fmla="*/ 10732415 h 23902640"/>
              <a:gd name="connsiteX3483" fmla="*/ 16523739 w 43671952"/>
              <a:gd name="connsiteY3483" fmla="*/ 10730034 h 23902640"/>
              <a:gd name="connsiteX3484" fmla="*/ 16530883 w 43671952"/>
              <a:gd name="connsiteY3484" fmla="*/ 10727652 h 23902640"/>
              <a:gd name="connsiteX3485" fmla="*/ 16559454 w 43671952"/>
              <a:gd name="connsiteY3485" fmla="*/ 10725270 h 23902640"/>
              <a:gd name="connsiteX3486" fmla="*/ 40300303 w 43671952"/>
              <a:gd name="connsiteY3486" fmla="*/ 10677661 h 23902640"/>
              <a:gd name="connsiteX3487" fmla="*/ 40316971 w 43671952"/>
              <a:gd name="connsiteY3487" fmla="*/ 10687186 h 23902640"/>
              <a:gd name="connsiteX3488" fmla="*/ 40314591 w 43671952"/>
              <a:gd name="connsiteY3488" fmla="*/ 10703856 h 23902640"/>
              <a:gd name="connsiteX3489" fmla="*/ 40312207 w 43671952"/>
              <a:gd name="connsiteY3489" fmla="*/ 10710999 h 23902640"/>
              <a:gd name="connsiteX3490" fmla="*/ 40307447 w 43671952"/>
              <a:gd name="connsiteY3490" fmla="*/ 10708619 h 23902640"/>
              <a:gd name="connsiteX3491" fmla="*/ 40286015 w 43671952"/>
              <a:gd name="connsiteY3491" fmla="*/ 10703856 h 23902640"/>
              <a:gd name="connsiteX3492" fmla="*/ 40283631 w 43671952"/>
              <a:gd name="connsiteY3492" fmla="*/ 10696712 h 23902640"/>
              <a:gd name="connsiteX3493" fmla="*/ 40286015 w 43671952"/>
              <a:gd name="connsiteY3493" fmla="*/ 10684805 h 23902640"/>
              <a:gd name="connsiteX3494" fmla="*/ 40300303 w 43671952"/>
              <a:gd name="connsiteY3494" fmla="*/ 10677661 h 23902640"/>
              <a:gd name="connsiteX3495" fmla="*/ 21023471 w 43671952"/>
              <a:gd name="connsiteY3495" fmla="*/ 10675667 h 23902640"/>
              <a:gd name="connsiteX3496" fmla="*/ 21046331 w 43671952"/>
              <a:gd name="connsiteY3496" fmla="*/ 10698528 h 23902640"/>
              <a:gd name="connsiteX3497" fmla="*/ 21023471 w 43671952"/>
              <a:gd name="connsiteY3497" fmla="*/ 10721387 h 23902640"/>
              <a:gd name="connsiteX3498" fmla="*/ 21000611 w 43671952"/>
              <a:gd name="connsiteY3498" fmla="*/ 10698528 h 23902640"/>
              <a:gd name="connsiteX3499" fmla="*/ 21023471 w 43671952"/>
              <a:gd name="connsiteY3499" fmla="*/ 10675667 h 23902640"/>
              <a:gd name="connsiteX3500" fmla="*/ 28736951 w 43671952"/>
              <a:gd name="connsiteY3500" fmla="*/ 10639528 h 23902640"/>
              <a:gd name="connsiteX3501" fmla="*/ 28770291 w 43671952"/>
              <a:gd name="connsiteY3501" fmla="*/ 10644291 h 23902640"/>
              <a:gd name="connsiteX3502" fmla="*/ 28784579 w 43671952"/>
              <a:gd name="connsiteY3502" fmla="*/ 10649054 h 23902640"/>
              <a:gd name="connsiteX3503" fmla="*/ 28794103 w 43671952"/>
              <a:gd name="connsiteY3503" fmla="*/ 10663340 h 23902640"/>
              <a:gd name="connsiteX3504" fmla="*/ 28808391 w 43671952"/>
              <a:gd name="connsiteY3504" fmla="*/ 10672866 h 23902640"/>
              <a:gd name="connsiteX3505" fmla="*/ 28817915 w 43671952"/>
              <a:gd name="connsiteY3505" fmla="*/ 10687153 h 23902640"/>
              <a:gd name="connsiteX3506" fmla="*/ 28846491 w 43671952"/>
              <a:gd name="connsiteY3506" fmla="*/ 10701440 h 23902640"/>
              <a:gd name="connsiteX3507" fmla="*/ 28860779 w 43671952"/>
              <a:gd name="connsiteY3507" fmla="*/ 10715727 h 23902640"/>
              <a:gd name="connsiteX3508" fmla="*/ 28875063 w 43671952"/>
              <a:gd name="connsiteY3508" fmla="*/ 10720491 h 23902640"/>
              <a:gd name="connsiteX3509" fmla="*/ 28884591 w 43671952"/>
              <a:gd name="connsiteY3509" fmla="*/ 10749068 h 23902640"/>
              <a:gd name="connsiteX3510" fmla="*/ 28870303 w 43671952"/>
              <a:gd name="connsiteY3510" fmla="*/ 10777642 h 23902640"/>
              <a:gd name="connsiteX3511" fmla="*/ 28841727 w 43671952"/>
              <a:gd name="connsiteY3511" fmla="*/ 10787166 h 23902640"/>
              <a:gd name="connsiteX3512" fmla="*/ 28808391 w 43671952"/>
              <a:gd name="connsiteY3512" fmla="*/ 10796690 h 23902640"/>
              <a:gd name="connsiteX3513" fmla="*/ 28779815 w 43671952"/>
              <a:gd name="connsiteY3513" fmla="*/ 10806215 h 23902640"/>
              <a:gd name="connsiteX3514" fmla="*/ 28775051 w 43671952"/>
              <a:gd name="connsiteY3514" fmla="*/ 10801452 h 23902640"/>
              <a:gd name="connsiteX3515" fmla="*/ 28746479 w 43671952"/>
              <a:gd name="connsiteY3515" fmla="*/ 10768115 h 23902640"/>
              <a:gd name="connsiteX3516" fmla="*/ 28732191 w 43671952"/>
              <a:gd name="connsiteY3516" fmla="*/ 10758591 h 23902640"/>
              <a:gd name="connsiteX3517" fmla="*/ 28708379 w 43671952"/>
              <a:gd name="connsiteY3517" fmla="*/ 10734778 h 23902640"/>
              <a:gd name="connsiteX3518" fmla="*/ 28694091 w 43671952"/>
              <a:gd name="connsiteY3518" fmla="*/ 10687153 h 23902640"/>
              <a:gd name="connsiteX3519" fmla="*/ 28698851 w 43671952"/>
              <a:gd name="connsiteY3519" fmla="*/ 10649054 h 23902640"/>
              <a:gd name="connsiteX3520" fmla="*/ 28713139 w 43671952"/>
              <a:gd name="connsiteY3520" fmla="*/ 10644291 h 23902640"/>
              <a:gd name="connsiteX3521" fmla="*/ 28736951 w 43671952"/>
              <a:gd name="connsiteY3521" fmla="*/ 10639528 h 23902640"/>
              <a:gd name="connsiteX3522" fmla="*/ 17438091 w 43671952"/>
              <a:gd name="connsiteY3522" fmla="*/ 10562947 h 23902640"/>
              <a:gd name="connsiteX3523" fmla="*/ 17460951 w 43671952"/>
              <a:gd name="connsiteY3523" fmla="*/ 10585807 h 23902640"/>
              <a:gd name="connsiteX3524" fmla="*/ 17438091 w 43671952"/>
              <a:gd name="connsiteY3524" fmla="*/ 10608667 h 23902640"/>
              <a:gd name="connsiteX3525" fmla="*/ 17415231 w 43671952"/>
              <a:gd name="connsiteY3525" fmla="*/ 10585807 h 23902640"/>
              <a:gd name="connsiteX3526" fmla="*/ 17438091 w 43671952"/>
              <a:gd name="connsiteY3526" fmla="*/ 10562947 h 23902640"/>
              <a:gd name="connsiteX3527" fmla="*/ 169128 w 43671952"/>
              <a:gd name="connsiteY3527" fmla="*/ 10541809 h 23902640"/>
              <a:gd name="connsiteX3528" fmla="*/ 197703 w 43671952"/>
              <a:gd name="connsiteY3528" fmla="*/ 10544190 h 23902640"/>
              <a:gd name="connsiteX3529" fmla="*/ 204849 w 43671952"/>
              <a:gd name="connsiteY3529" fmla="*/ 10546573 h 23902640"/>
              <a:gd name="connsiteX3530" fmla="*/ 209610 w 43671952"/>
              <a:gd name="connsiteY3530" fmla="*/ 10553715 h 23902640"/>
              <a:gd name="connsiteX3531" fmla="*/ 204849 w 43671952"/>
              <a:gd name="connsiteY3531" fmla="*/ 10575148 h 23902640"/>
              <a:gd name="connsiteX3532" fmla="*/ 197703 w 43671952"/>
              <a:gd name="connsiteY3532" fmla="*/ 10582291 h 23902640"/>
              <a:gd name="connsiteX3533" fmla="*/ 190555 w 43671952"/>
              <a:gd name="connsiteY3533" fmla="*/ 10584671 h 23902640"/>
              <a:gd name="connsiteX3534" fmla="*/ 173887 w 43671952"/>
              <a:gd name="connsiteY3534" fmla="*/ 10594196 h 23902640"/>
              <a:gd name="connsiteX3535" fmla="*/ 164367 w 43671952"/>
              <a:gd name="connsiteY3535" fmla="*/ 10598959 h 23902640"/>
              <a:gd name="connsiteX3536" fmla="*/ 142928 w 43671952"/>
              <a:gd name="connsiteY3536" fmla="*/ 10601341 h 23902640"/>
              <a:gd name="connsiteX3537" fmla="*/ 133405 w 43671952"/>
              <a:gd name="connsiteY3537" fmla="*/ 10582291 h 23902640"/>
              <a:gd name="connsiteX3538" fmla="*/ 138166 w 43671952"/>
              <a:gd name="connsiteY3538" fmla="*/ 10575148 h 23902640"/>
              <a:gd name="connsiteX3539" fmla="*/ 142928 w 43671952"/>
              <a:gd name="connsiteY3539" fmla="*/ 10560858 h 23902640"/>
              <a:gd name="connsiteX3540" fmla="*/ 147690 w 43671952"/>
              <a:gd name="connsiteY3540" fmla="*/ 10553715 h 23902640"/>
              <a:gd name="connsiteX3541" fmla="*/ 169128 w 43671952"/>
              <a:gd name="connsiteY3541" fmla="*/ 10541809 h 23902640"/>
              <a:gd name="connsiteX3542" fmla="*/ 16722 w 43671952"/>
              <a:gd name="connsiteY3542" fmla="*/ 10534665 h 23902640"/>
              <a:gd name="connsiteX3543" fmla="*/ 35773 w 43671952"/>
              <a:gd name="connsiteY3543" fmla="*/ 10539428 h 23902640"/>
              <a:gd name="connsiteX3544" fmla="*/ 42921 w 43671952"/>
              <a:gd name="connsiteY3544" fmla="*/ 10544191 h 23902640"/>
              <a:gd name="connsiteX3545" fmla="*/ 57204 w 43671952"/>
              <a:gd name="connsiteY3545" fmla="*/ 10548953 h 23902640"/>
              <a:gd name="connsiteX3546" fmla="*/ 47680 w 43671952"/>
              <a:gd name="connsiteY3546" fmla="*/ 10584673 h 23902640"/>
              <a:gd name="connsiteX3547" fmla="*/ 45297 w 43671952"/>
              <a:gd name="connsiteY3547" fmla="*/ 10591816 h 23902640"/>
              <a:gd name="connsiteX3548" fmla="*/ 21492 w 43671952"/>
              <a:gd name="connsiteY3548" fmla="*/ 10589435 h 23902640"/>
              <a:gd name="connsiteX3549" fmla="*/ 7198 w 43671952"/>
              <a:gd name="connsiteY3549" fmla="*/ 10575148 h 23902640"/>
              <a:gd name="connsiteX3550" fmla="*/ 4826 w 43671952"/>
              <a:gd name="connsiteY3550" fmla="*/ 10568003 h 23902640"/>
              <a:gd name="connsiteX3551" fmla="*/ 53 w 43671952"/>
              <a:gd name="connsiteY3551" fmla="*/ 10560859 h 23902640"/>
              <a:gd name="connsiteX3552" fmla="*/ 2439 w 43671952"/>
              <a:gd name="connsiteY3552" fmla="*/ 10553715 h 23902640"/>
              <a:gd name="connsiteX3553" fmla="*/ 9585 w 43671952"/>
              <a:gd name="connsiteY3553" fmla="*/ 10537047 h 23902640"/>
              <a:gd name="connsiteX3554" fmla="*/ 16722 w 43671952"/>
              <a:gd name="connsiteY3554" fmla="*/ 10534665 h 23902640"/>
              <a:gd name="connsiteX3555" fmla="*/ 28546451 w 43671952"/>
              <a:gd name="connsiteY3555" fmla="*/ 10501416 h 23902640"/>
              <a:gd name="connsiteX3556" fmla="*/ 28579791 w 43671952"/>
              <a:gd name="connsiteY3556" fmla="*/ 10506177 h 23902640"/>
              <a:gd name="connsiteX3557" fmla="*/ 28594079 w 43671952"/>
              <a:gd name="connsiteY3557" fmla="*/ 10510940 h 23902640"/>
              <a:gd name="connsiteX3558" fmla="*/ 28603603 w 43671952"/>
              <a:gd name="connsiteY3558" fmla="*/ 10539515 h 23902640"/>
              <a:gd name="connsiteX3559" fmla="*/ 28589315 w 43671952"/>
              <a:gd name="connsiteY3559" fmla="*/ 10549040 h 23902640"/>
              <a:gd name="connsiteX3560" fmla="*/ 28589315 w 43671952"/>
              <a:gd name="connsiteY3560" fmla="*/ 10568090 h 23902640"/>
              <a:gd name="connsiteX3561" fmla="*/ 28551215 w 43671952"/>
              <a:gd name="connsiteY3561" fmla="*/ 10553803 h 23902640"/>
              <a:gd name="connsiteX3562" fmla="*/ 28536927 w 43671952"/>
              <a:gd name="connsiteY3562" fmla="*/ 10549040 h 23902640"/>
              <a:gd name="connsiteX3563" fmla="*/ 28527403 w 43671952"/>
              <a:gd name="connsiteY3563" fmla="*/ 10534752 h 23902640"/>
              <a:gd name="connsiteX3564" fmla="*/ 28513115 w 43671952"/>
              <a:gd name="connsiteY3564" fmla="*/ 10525228 h 23902640"/>
              <a:gd name="connsiteX3565" fmla="*/ 28517879 w 43671952"/>
              <a:gd name="connsiteY3565" fmla="*/ 10510940 h 23902640"/>
              <a:gd name="connsiteX3566" fmla="*/ 28546451 w 43671952"/>
              <a:gd name="connsiteY3566" fmla="*/ 10501416 h 23902640"/>
              <a:gd name="connsiteX3567" fmla="*/ 40250295 w 43671952"/>
              <a:gd name="connsiteY3567" fmla="*/ 10494307 h 23902640"/>
              <a:gd name="connsiteX3568" fmla="*/ 40302687 w 43671952"/>
              <a:gd name="connsiteY3568" fmla="*/ 10496687 h 23902640"/>
              <a:gd name="connsiteX3569" fmla="*/ 40309831 w 43671952"/>
              <a:gd name="connsiteY3569" fmla="*/ 10501450 h 23902640"/>
              <a:gd name="connsiteX3570" fmla="*/ 40312207 w 43671952"/>
              <a:gd name="connsiteY3570" fmla="*/ 10510975 h 23902640"/>
              <a:gd name="connsiteX3571" fmla="*/ 40314591 w 43671952"/>
              <a:gd name="connsiteY3571" fmla="*/ 10525261 h 23902640"/>
              <a:gd name="connsiteX3572" fmla="*/ 40309831 w 43671952"/>
              <a:gd name="connsiteY3572" fmla="*/ 10563362 h 23902640"/>
              <a:gd name="connsiteX3573" fmla="*/ 40305063 w 43671952"/>
              <a:gd name="connsiteY3573" fmla="*/ 10570505 h 23902640"/>
              <a:gd name="connsiteX3574" fmla="*/ 40297919 w 43671952"/>
              <a:gd name="connsiteY3574" fmla="*/ 10575268 h 23902640"/>
              <a:gd name="connsiteX3575" fmla="*/ 40281255 w 43671952"/>
              <a:gd name="connsiteY3575" fmla="*/ 10584794 h 23902640"/>
              <a:gd name="connsiteX3576" fmla="*/ 40274111 w 43671952"/>
              <a:gd name="connsiteY3576" fmla="*/ 10589555 h 23902640"/>
              <a:gd name="connsiteX3577" fmla="*/ 40259823 w 43671952"/>
              <a:gd name="connsiteY3577" fmla="*/ 10594320 h 23902640"/>
              <a:gd name="connsiteX3578" fmla="*/ 40245535 w 43671952"/>
              <a:gd name="connsiteY3578" fmla="*/ 10603844 h 23902640"/>
              <a:gd name="connsiteX3579" fmla="*/ 40238391 w 43671952"/>
              <a:gd name="connsiteY3579" fmla="*/ 10608605 h 23902640"/>
              <a:gd name="connsiteX3580" fmla="*/ 40224103 w 43671952"/>
              <a:gd name="connsiteY3580" fmla="*/ 10613369 h 23902640"/>
              <a:gd name="connsiteX3581" fmla="*/ 40209815 w 43671952"/>
              <a:gd name="connsiteY3581" fmla="*/ 10618130 h 23902640"/>
              <a:gd name="connsiteX3582" fmla="*/ 40202671 w 43671952"/>
              <a:gd name="connsiteY3582" fmla="*/ 10620513 h 23902640"/>
              <a:gd name="connsiteX3583" fmla="*/ 40200287 w 43671952"/>
              <a:gd name="connsiteY3583" fmla="*/ 10630036 h 23902640"/>
              <a:gd name="connsiteX3584" fmla="*/ 40171715 w 43671952"/>
              <a:gd name="connsiteY3584" fmla="*/ 10620513 h 23902640"/>
              <a:gd name="connsiteX3585" fmla="*/ 40164571 w 43671952"/>
              <a:gd name="connsiteY3585" fmla="*/ 10618130 h 23902640"/>
              <a:gd name="connsiteX3586" fmla="*/ 40157431 w 43671952"/>
              <a:gd name="connsiteY3586" fmla="*/ 10615750 h 23902640"/>
              <a:gd name="connsiteX3587" fmla="*/ 40152663 w 43671952"/>
              <a:gd name="connsiteY3587" fmla="*/ 10608605 h 23902640"/>
              <a:gd name="connsiteX3588" fmla="*/ 40145519 w 43671952"/>
              <a:gd name="connsiteY3588" fmla="*/ 10603844 h 23902640"/>
              <a:gd name="connsiteX3589" fmla="*/ 40143143 w 43671952"/>
              <a:gd name="connsiteY3589" fmla="*/ 10589555 h 23902640"/>
              <a:gd name="connsiteX3590" fmla="*/ 40147903 w 43671952"/>
              <a:gd name="connsiteY3590" fmla="*/ 10553836 h 23902640"/>
              <a:gd name="connsiteX3591" fmla="*/ 40155047 w 43671952"/>
              <a:gd name="connsiteY3591" fmla="*/ 10539550 h 23902640"/>
              <a:gd name="connsiteX3592" fmla="*/ 40176479 w 43671952"/>
              <a:gd name="connsiteY3592" fmla="*/ 10527645 h 23902640"/>
              <a:gd name="connsiteX3593" fmla="*/ 40190767 w 43671952"/>
              <a:gd name="connsiteY3593" fmla="*/ 10515737 h 23902640"/>
              <a:gd name="connsiteX3594" fmla="*/ 40205055 w 43671952"/>
              <a:gd name="connsiteY3594" fmla="*/ 10510975 h 23902640"/>
              <a:gd name="connsiteX3595" fmla="*/ 40212199 w 43671952"/>
              <a:gd name="connsiteY3595" fmla="*/ 10506211 h 23902640"/>
              <a:gd name="connsiteX3596" fmla="*/ 40221719 w 43671952"/>
              <a:gd name="connsiteY3596" fmla="*/ 10503831 h 23902640"/>
              <a:gd name="connsiteX3597" fmla="*/ 40236007 w 43671952"/>
              <a:gd name="connsiteY3597" fmla="*/ 10499068 h 23902640"/>
              <a:gd name="connsiteX3598" fmla="*/ 40243151 w 43671952"/>
              <a:gd name="connsiteY3598" fmla="*/ 10496687 h 23902640"/>
              <a:gd name="connsiteX3599" fmla="*/ 40107423 w 43671952"/>
              <a:gd name="connsiteY3599" fmla="*/ 10418107 h 23902640"/>
              <a:gd name="connsiteX3600" fmla="*/ 40121711 w 43671952"/>
              <a:gd name="connsiteY3600" fmla="*/ 10427631 h 23902640"/>
              <a:gd name="connsiteX3601" fmla="*/ 40124087 w 43671952"/>
              <a:gd name="connsiteY3601" fmla="*/ 10439537 h 23902640"/>
              <a:gd name="connsiteX3602" fmla="*/ 40121711 w 43671952"/>
              <a:gd name="connsiteY3602" fmla="*/ 10475256 h 23902640"/>
              <a:gd name="connsiteX3603" fmla="*/ 40119327 w 43671952"/>
              <a:gd name="connsiteY3603" fmla="*/ 10482400 h 23902640"/>
              <a:gd name="connsiteX3604" fmla="*/ 40112183 w 43671952"/>
              <a:gd name="connsiteY3604" fmla="*/ 10484781 h 23902640"/>
              <a:gd name="connsiteX3605" fmla="*/ 40085991 w 43671952"/>
              <a:gd name="connsiteY3605" fmla="*/ 10482400 h 23902640"/>
              <a:gd name="connsiteX3606" fmla="*/ 40078847 w 43671952"/>
              <a:gd name="connsiteY3606" fmla="*/ 10463351 h 23902640"/>
              <a:gd name="connsiteX3607" fmla="*/ 40076463 w 43671952"/>
              <a:gd name="connsiteY3607" fmla="*/ 10453825 h 23902640"/>
              <a:gd name="connsiteX3608" fmla="*/ 40078847 w 43671952"/>
              <a:gd name="connsiteY3608" fmla="*/ 10434775 h 23902640"/>
              <a:gd name="connsiteX3609" fmla="*/ 40093135 w 43671952"/>
              <a:gd name="connsiteY3609" fmla="*/ 10425251 h 23902640"/>
              <a:gd name="connsiteX3610" fmla="*/ 40107423 w 43671952"/>
              <a:gd name="connsiteY3610" fmla="*/ 10418107 h 23902640"/>
              <a:gd name="connsiteX3611" fmla="*/ 28317851 w 43671952"/>
              <a:gd name="connsiteY3611" fmla="*/ 10415690 h 23902640"/>
              <a:gd name="connsiteX3612" fmla="*/ 28355951 w 43671952"/>
              <a:gd name="connsiteY3612" fmla="*/ 10420453 h 23902640"/>
              <a:gd name="connsiteX3613" fmla="*/ 28365479 w 43671952"/>
              <a:gd name="connsiteY3613" fmla="*/ 10449028 h 23902640"/>
              <a:gd name="connsiteX3614" fmla="*/ 28346427 w 43671952"/>
              <a:gd name="connsiteY3614" fmla="*/ 10463315 h 23902640"/>
              <a:gd name="connsiteX3615" fmla="*/ 28303563 w 43671952"/>
              <a:gd name="connsiteY3615" fmla="*/ 10453791 h 23902640"/>
              <a:gd name="connsiteX3616" fmla="*/ 28298803 w 43671952"/>
              <a:gd name="connsiteY3616" fmla="*/ 10439504 h 23902640"/>
              <a:gd name="connsiteX3617" fmla="*/ 28317851 w 43671952"/>
              <a:gd name="connsiteY3617" fmla="*/ 10415690 h 23902640"/>
              <a:gd name="connsiteX3618" fmla="*/ 28146403 w 43671952"/>
              <a:gd name="connsiteY3618" fmla="*/ 10358542 h 23902640"/>
              <a:gd name="connsiteX3619" fmla="*/ 28174979 w 43671952"/>
              <a:gd name="connsiteY3619" fmla="*/ 10363301 h 23902640"/>
              <a:gd name="connsiteX3620" fmla="*/ 28189263 w 43671952"/>
              <a:gd name="connsiteY3620" fmla="*/ 10368064 h 23902640"/>
              <a:gd name="connsiteX3621" fmla="*/ 28208315 w 43671952"/>
              <a:gd name="connsiteY3621" fmla="*/ 10396641 h 23902640"/>
              <a:gd name="connsiteX3622" fmla="*/ 28165451 w 43671952"/>
              <a:gd name="connsiteY3622" fmla="*/ 10415690 h 23902640"/>
              <a:gd name="connsiteX3623" fmla="*/ 28127351 w 43671952"/>
              <a:gd name="connsiteY3623" fmla="*/ 10396641 h 23902640"/>
              <a:gd name="connsiteX3624" fmla="*/ 28146403 w 43671952"/>
              <a:gd name="connsiteY3624" fmla="*/ 10358542 h 23902640"/>
              <a:gd name="connsiteX3625" fmla="*/ 40021695 w 43671952"/>
              <a:gd name="connsiteY3625" fmla="*/ 10320476 h 23902640"/>
              <a:gd name="connsiteX3626" fmla="*/ 40050271 w 43671952"/>
              <a:gd name="connsiteY3626" fmla="*/ 10322857 h 23902640"/>
              <a:gd name="connsiteX3627" fmla="*/ 40057415 w 43671952"/>
              <a:gd name="connsiteY3627" fmla="*/ 10327620 h 23902640"/>
              <a:gd name="connsiteX3628" fmla="*/ 40059799 w 43671952"/>
              <a:gd name="connsiteY3628" fmla="*/ 10339525 h 23902640"/>
              <a:gd name="connsiteX3629" fmla="*/ 40055031 w 43671952"/>
              <a:gd name="connsiteY3629" fmla="*/ 10370482 h 23902640"/>
              <a:gd name="connsiteX3630" fmla="*/ 40038367 w 43671952"/>
              <a:gd name="connsiteY3630" fmla="*/ 10387151 h 23902640"/>
              <a:gd name="connsiteX3631" fmla="*/ 40033603 w 43671952"/>
              <a:gd name="connsiteY3631" fmla="*/ 10387151 h 23902640"/>
              <a:gd name="connsiteX3632" fmla="*/ 40012171 w 43671952"/>
              <a:gd name="connsiteY3632" fmla="*/ 10368100 h 23902640"/>
              <a:gd name="connsiteX3633" fmla="*/ 40007407 w 43671952"/>
              <a:gd name="connsiteY3633" fmla="*/ 10353813 h 23902640"/>
              <a:gd name="connsiteX3634" fmla="*/ 40009791 w 43671952"/>
              <a:gd name="connsiteY3634" fmla="*/ 10334762 h 23902640"/>
              <a:gd name="connsiteX3635" fmla="*/ 40016935 w 43671952"/>
              <a:gd name="connsiteY3635" fmla="*/ 10327620 h 23902640"/>
              <a:gd name="connsiteX3636" fmla="*/ 40021695 w 43671952"/>
              <a:gd name="connsiteY3636" fmla="*/ 10320476 h 23902640"/>
              <a:gd name="connsiteX3637" fmla="*/ 38173843 w 43671952"/>
              <a:gd name="connsiteY3637" fmla="*/ 10318097 h 23902640"/>
              <a:gd name="connsiteX3638" fmla="*/ 38216707 w 43671952"/>
              <a:gd name="connsiteY3638" fmla="*/ 10320478 h 23902640"/>
              <a:gd name="connsiteX3639" fmla="*/ 38223851 w 43671952"/>
              <a:gd name="connsiteY3639" fmla="*/ 10322859 h 23902640"/>
              <a:gd name="connsiteX3640" fmla="*/ 38233375 w 43671952"/>
              <a:gd name="connsiteY3640" fmla="*/ 10325242 h 23902640"/>
              <a:gd name="connsiteX3641" fmla="*/ 38240519 w 43671952"/>
              <a:gd name="connsiteY3641" fmla="*/ 10327623 h 23902640"/>
              <a:gd name="connsiteX3642" fmla="*/ 38259571 w 43671952"/>
              <a:gd name="connsiteY3642" fmla="*/ 10332384 h 23902640"/>
              <a:gd name="connsiteX3643" fmla="*/ 38269095 w 43671952"/>
              <a:gd name="connsiteY3643" fmla="*/ 10334765 h 23902640"/>
              <a:gd name="connsiteX3644" fmla="*/ 38278619 w 43671952"/>
              <a:gd name="connsiteY3644" fmla="*/ 10337148 h 23902640"/>
              <a:gd name="connsiteX3645" fmla="*/ 38347675 w 43671952"/>
              <a:gd name="connsiteY3645" fmla="*/ 10341910 h 23902640"/>
              <a:gd name="connsiteX3646" fmla="*/ 38354819 w 43671952"/>
              <a:gd name="connsiteY3646" fmla="*/ 10344291 h 23902640"/>
              <a:gd name="connsiteX3647" fmla="*/ 38357203 w 43671952"/>
              <a:gd name="connsiteY3647" fmla="*/ 10351434 h 23902640"/>
              <a:gd name="connsiteX3648" fmla="*/ 38354819 w 43671952"/>
              <a:gd name="connsiteY3648" fmla="*/ 10377629 h 23902640"/>
              <a:gd name="connsiteX3649" fmla="*/ 38352439 w 43671952"/>
              <a:gd name="connsiteY3649" fmla="*/ 10384774 h 23902640"/>
              <a:gd name="connsiteX3650" fmla="*/ 38338151 w 43671952"/>
              <a:gd name="connsiteY3650" fmla="*/ 10389534 h 23902640"/>
              <a:gd name="connsiteX3651" fmla="*/ 38331007 w 43671952"/>
              <a:gd name="connsiteY3651" fmla="*/ 10394298 h 23902640"/>
              <a:gd name="connsiteX3652" fmla="*/ 38316719 w 43671952"/>
              <a:gd name="connsiteY3652" fmla="*/ 10399059 h 23902640"/>
              <a:gd name="connsiteX3653" fmla="*/ 38297671 w 43671952"/>
              <a:gd name="connsiteY3653" fmla="*/ 10403823 h 23902640"/>
              <a:gd name="connsiteX3654" fmla="*/ 38283383 w 43671952"/>
              <a:gd name="connsiteY3654" fmla="*/ 10406204 h 23902640"/>
              <a:gd name="connsiteX3655" fmla="*/ 38269095 w 43671952"/>
              <a:gd name="connsiteY3655" fmla="*/ 10403823 h 23902640"/>
              <a:gd name="connsiteX3656" fmla="*/ 38228615 w 43671952"/>
              <a:gd name="connsiteY3656" fmla="*/ 10396678 h 23902640"/>
              <a:gd name="connsiteX3657" fmla="*/ 38214327 w 43671952"/>
              <a:gd name="connsiteY3657" fmla="*/ 10391915 h 23902640"/>
              <a:gd name="connsiteX3658" fmla="*/ 38192895 w 43671952"/>
              <a:gd name="connsiteY3658" fmla="*/ 10382390 h 23902640"/>
              <a:gd name="connsiteX3659" fmla="*/ 38176227 w 43671952"/>
              <a:gd name="connsiteY3659" fmla="*/ 10380009 h 23902640"/>
              <a:gd name="connsiteX3660" fmla="*/ 38159559 w 43671952"/>
              <a:gd name="connsiteY3660" fmla="*/ 10375247 h 23902640"/>
              <a:gd name="connsiteX3661" fmla="*/ 38154795 w 43671952"/>
              <a:gd name="connsiteY3661" fmla="*/ 10360959 h 23902640"/>
              <a:gd name="connsiteX3662" fmla="*/ 38152415 w 43671952"/>
              <a:gd name="connsiteY3662" fmla="*/ 10353816 h 23902640"/>
              <a:gd name="connsiteX3663" fmla="*/ 38159559 w 43671952"/>
              <a:gd name="connsiteY3663" fmla="*/ 10322859 h 23902640"/>
              <a:gd name="connsiteX3664" fmla="*/ 38173843 w 43671952"/>
              <a:gd name="connsiteY3664" fmla="*/ 10318097 h 23902640"/>
              <a:gd name="connsiteX3665" fmla="*/ 27903515 w 43671952"/>
              <a:gd name="connsiteY3665" fmla="*/ 10301389 h 23902640"/>
              <a:gd name="connsiteX3666" fmla="*/ 27922563 w 43671952"/>
              <a:gd name="connsiteY3666" fmla="*/ 10306151 h 23902640"/>
              <a:gd name="connsiteX3667" fmla="*/ 27936851 w 43671952"/>
              <a:gd name="connsiteY3667" fmla="*/ 10310914 h 23902640"/>
              <a:gd name="connsiteX3668" fmla="*/ 27941615 w 43671952"/>
              <a:gd name="connsiteY3668" fmla="*/ 10329964 h 23902640"/>
              <a:gd name="connsiteX3669" fmla="*/ 27936851 w 43671952"/>
              <a:gd name="connsiteY3669" fmla="*/ 10349015 h 23902640"/>
              <a:gd name="connsiteX3670" fmla="*/ 27917803 w 43671952"/>
              <a:gd name="connsiteY3670" fmla="*/ 10372826 h 23902640"/>
              <a:gd name="connsiteX3671" fmla="*/ 27879703 w 43671952"/>
              <a:gd name="connsiteY3671" fmla="*/ 10353776 h 23902640"/>
              <a:gd name="connsiteX3672" fmla="*/ 27870179 w 43671952"/>
              <a:gd name="connsiteY3672" fmla="*/ 10325202 h 23902640"/>
              <a:gd name="connsiteX3673" fmla="*/ 27874939 w 43671952"/>
              <a:gd name="connsiteY3673" fmla="*/ 10310914 h 23902640"/>
              <a:gd name="connsiteX3674" fmla="*/ 27903515 w 43671952"/>
              <a:gd name="connsiteY3674" fmla="*/ 10301389 h 23902640"/>
              <a:gd name="connsiteX3675" fmla="*/ 40162191 w 43671952"/>
              <a:gd name="connsiteY3675" fmla="*/ 10282375 h 23902640"/>
              <a:gd name="connsiteX3676" fmla="*/ 40186003 w 43671952"/>
              <a:gd name="connsiteY3676" fmla="*/ 10284757 h 23902640"/>
              <a:gd name="connsiteX3677" fmla="*/ 40190767 w 43671952"/>
              <a:gd name="connsiteY3677" fmla="*/ 10291901 h 23902640"/>
              <a:gd name="connsiteX3678" fmla="*/ 40195527 w 43671952"/>
              <a:gd name="connsiteY3678" fmla="*/ 10306187 h 23902640"/>
              <a:gd name="connsiteX3679" fmla="*/ 40197911 w 43671952"/>
              <a:gd name="connsiteY3679" fmla="*/ 10313331 h 23902640"/>
              <a:gd name="connsiteX3680" fmla="*/ 40190767 w 43671952"/>
              <a:gd name="connsiteY3680" fmla="*/ 10332382 h 23902640"/>
              <a:gd name="connsiteX3681" fmla="*/ 40171715 w 43671952"/>
              <a:gd name="connsiteY3681" fmla="*/ 10341906 h 23902640"/>
              <a:gd name="connsiteX3682" fmla="*/ 40150287 w 43671952"/>
              <a:gd name="connsiteY3682" fmla="*/ 10337144 h 23902640"/>
              <a:gd name="connsiteX3683" fmla="*/ 40143143 w 43671952"/>
              <a:gd name="connsiteY3683" fmla="*/ 10334762 h 23902640"/>
              <a:gd name="connsiteX3684" fmla="*/ 40138375 w 43671952"/>
              <a:gd name="connsiteY3684" fmla="*/ 10320476 h 23902640"/>
              <a:gd name="connsiteX3685" fmla="*/ 40140759 w 43671952"/>
              <a:gd name="connsiteY3685" fmla="*/ 10299044 h 23902640"/>
              <a:gd name="connsiteX3686" fmla="*/ 40147903 w 43671952"/>
              <a:gd name="connsiteY3686" fmla="*/ 10294281 h 23902640"/>
              <a:gd name="connsiteX3687" fmla="*/ 40162191 w 43671952"/>
              <a:gd name="connsiteY3687" fmla="*/ 10282375 h 23902640"/>
              <a:gd name="connsiteX3688" fmla="*/ 39931207 w 43671952"/>
              <a:gd name="connsiteY3688" fmla="*/ 10270471 h 23902640"/>
              <a:gd name="connsiteX3689" fmla="*/ 39964543 w 43671952"/>
              <a:gd name="connsiteY3689" fmla="*/ 10272851 h 23902640"/>
              <a:gd name="connsiteX3690" fmla="*/ 39969311 w 43671952"/>
              <a:gd name="connsiteY3690" fmla="*/ 10279995 h 23902640"/>
              <a:gd name="connsiteX3691" fmla="*/ 39969311 w 43671952"/>
              <a:gd name="connsiteY3691" fmla="*/ 10306189 h 23902640"/>
              <a:gd name="connsiteX3692" fmla="*/ 39966927 w 43671952"/>
              <a:gd name="connsiteY3692" fmla="*/ 10313332 h 23902640"/>
              <a:gd name="connsiteX3693" fmla="*/ 39959783 w 43671952"/>
              <a:gd name="connsiteY3693" fmla="*/ 10315714 h 23902640"/>
              <a:gd name="connsiteX3694" fmla="*/ 39950259 w 43671952"/>
              <a:gd name="connsiteY3694" fmla="*/ 10322857 h 23902640"/>
              <a:gd name="connsiteX3695" fmla="*/ 39931207 w 43671952"/>
              <a:gd name="connsiteY3695" fmla="*/ 10313332 h 23902640"/>
              <a:gd name="connsiteX3696" fmla="*/ 39928831 w 43671952"/>
              <a:gd name="connsiteY3696" fmla="*/ 10306189 h 23902640"/>
              <a:gd name="connsiteX3697" fmla="*/ 39924063 w 43671952"/>
              <a:gd name="connsiteY3697" fmla="*/ 10299046 h 23902640"/>
              <a:gd name="connsiteX3698" fmla="*/ 39926447 w 43671952"/>
              <a:gd name="connsiteY3698" fmla="*/ 10277613 h 23902640"/>
              <a:gd name="connsiteX3699" fmla="*/ 39931207 w 43671952"/>
              <a:gd name="connsiteY3699" fmla="*/ 10270471 h 23902640"/>
              <a:gd name="connsiteX3700" fmla="*/ 39684175 w 43671952"/>
              <a:gd name="connsiteY3700" fmla="*/ 10240397 h 23902640"/>
              <a:gd name="connsiteX3701" fmla="*/ 39688755 w 43671952"/>
              <a:gd name="connsiteY3701" fmla="*/ 10241167 h 23902640"/>
              <a:gd name="connsiteX3702" fmla="*/ 39686479 w 43671952"/>
              <a:gd name="connsiteY3702" fmla="*/ 10241729 h 23902640"/>
              <a:gd name="connsiteX3703" fmla="*/ 39676415 w 43671952"/>
              <a:gd name="connsiteY3703" fmla="*/ 10244276 h 23902640"/>
              <a:gd name="connsiteX3704" fmla="*/ 39694743 w 43671952"/>
              <a:gd name="connsiteY3704" fmla="*/ 10239692 h 23902640"/>
              <a:gd name="connsiteX3705" fmla="*/ 39693083 w 43671952"/>
              <a:gd name="connsiteY3705" fmla="*/ 10241895 h 23902640"/>
              <a:gd name="connsiteX3706" fmla="*/ 39688755 w 43671952"/>
              <a:gd name="connsiteY3706" fmla="*/ 10241167 h 23902640"/>
              <a:gd name="connsiteX3707" fmla="*/ 27359899 w 43671952"/>
              <a:gd name="connsiteY3707" fmla="*/ 10192277 h 23902640"/>
              <a:gd name="connsiteX3708" fmla="*/ 27382759 w 43671952"/>
              <a:gd name="connsiteY3708" fmla="*/ 10215138 h 23902640"/>
              <a:gd name="connsiteX3709" fmla="*/ 27359899 w 43671952"/>
              <a:gd name="connsiteY3709" fmla="*/ 10237999 h 23902640"/>
              <a:gd name="connsiteX3710" fmla="*/ 27337039 w 43671952"/>
              <a:gd name="connsiteY3710" fmla="*/ 10215138 h 23902640"/>
              <a:gd name="connsiteX3711" fmla="*/ 27359899 w 43671952"/>
              <a:gd name="connsiteY3711" fmla="*/ 10192277 h 23902640"/>
              <a:gd name="connsiteX3712" fmla="*/ 39676415 w 43671952"/>
              <a:gd name="connsiteY3712" fmla="*/ 10191889 h 23902640"/>
              <a:gd name="connsiteX3713" fmla="*/ 39700227 w 43671952"/>
              <a:gd name="connsiteY3713" fmla="*/ 10194270 h 23902640"/>
              <a:gd name="connsiteX3714" fmla="*/ 39704987 w 43671952"/>
              <a:gd name="connsiteY3714" fmla="*/ 10208557 h 23902640"/>
              <a:gd name="connsiteX3715" fmla="*/ 39695463 w 43671952"/>
              <a:gd name="connsiteY3715" fmla="*/ 10239514 h 23902640"/>
              <a:gd name="connsiteX3716" fmla="*/ 39694743 w 43671952"/>
              <a:gd name="connsiteY3716" fmla="*/ 10239692 h 23902640"/>
              <a:gd name="connsiteX3717" fmla="*/ 39696099 w 43671952"/>
              <a:gd name="connsiteY3717" fmla="*/ 10237892 h 23902640"/>
              <a:gd name="connsiteX3718" fmla="*/ 39695463 w 43671952"/>
              <a:gd name="connsiteY3718" fmla="*/ 10234752 h 23902640"/>
              <a:gd name="connsiteX3719" fmla="*/ 39684175 w 43671952"/>
              <a:gd name="connsiteY3719" fmla="*/ 10240397 h 23902640"/>
              <a:gd name="connsiteX3720" fmla="*/ 39683927 w 43671952"/>
              <a:gd name="connsiteY3720" fmla="*/ 10240354 h 23902640"/>
              <a:gd name="connsiteX3721" fmla="*/ 39674031 w 43671952"/>
              <a:gd name="connsiteY3721" fmla="*/ 10237132 h 23902640"/>
              <a:gd name="connsiteX3722" fmla="*/ 39669271 w 43671952"/>
              <a:gd name="connsiteY3722" fmla="*/ 10229990 h 23902640"/>
              <a:gd name="connsiteX3723" fmla="*/ 39669271 w 43671952"/>
              <a:gd name="connsiteY3723" fmla="*/ 10194270 h 23902640"/>
              <a:gd name="connsiteX3724" fmla="*/ 39676415 w 43671952"/>
              <a:gd name="connsiteY3724" fmla="*/ 10191889 h 23902640"/>
              <a:gd name="connsiteX3725" fmla="*/ 18397739 w 43671952"/>
              <a:gd name="connsiteY3725" fmla="*/ 10136704 h 23902640"/>
              <a:gd name="connsiteX3726" fmla="*/ 18420599 w 43671952"/>
              <a:gd name="connsiteY3726" fmla="*/ 10159564 h 23902640"/>
              <a:gd name="connsiteX3727" fmla="*/ 18397739 w 43671952"/>
              <a:gd name="connsiteY3727" fmla="*/ 10182425 h 23902640"/>
              <a:gd name="connsiteX3728" fmla="*/ 18374879 w 43671952"/>
              <a:gd name="connsiteY3728" fmla="*/ 10159564 h 23902640"/>
              <a:gd name="connsiteX3729" fmla="*/ 18397739 w 43671952"/>
              <a:gd name="connsiteY3729" fmla="*/ 10136704 h 23902640"/>
              <a:gd name="connsiteX3730" fmla="*/ 39476387 w 43671952"/>
              <a:gd name="connsiteY3730" fmla="*/ 10129977 h 23902640"/>
              <a:gd name="connsiteX3731" fmla="*/ 39533539 w 43671952"/>
              <a:gd name="connsiteY3731" fmla="*/ 10132358 h 23902640"/>
              <a:gd name="connsiteX3732" fmla="*/ 39540683 w 43671952"/>
              <a:gd name="connsiteY3732" fmla="*/ 10134739 h 23902640"/>
              <a:gd name="connsiteX3733" fmla="*/ 39566875 w 43671952"/>
              <a:gd name="connsiteY3733" fmla="*/ 10141884 h 23902640"/>
              <a:gd name="connsiteX3734" fmla="*/ 39571639 w 43671952"/>
              <a:gd name="connsiteY3734" fmla="*/ 10149028 h 23902640"/>
              <a:gd name="connsiteX3735" fmla="*/ 39578783 w 43671952"/>
              <a:gd name="connsiteY3735" fmla="*/ 10151409 h 23902640"/>
              <a:gd name="connsiteX3736" fmla="*/ 39581163 w 43671952"/>
              <a:gd name="connsiteY3736" fmla="*/ 10158552 h 23902640"/>
              <a:gd name="connsiteX3737" fmla="*/ 39585927 w 43671952"/>
              <a:gd name="connsiteY3737" fmla="*/ 10165697 h 23902640"/>
              <a:gd name="connsiteX3738" fmla="*/ 39585927 w 43671952"/>
              <a:gd name="connsiteY3738" fmla="*/ 10187127 h 23902640"/>
              <a:gd name="connsiteX3739" fmla="*/ 39578783 w 43671952"/>
              <a:gd name="connsiteY3739" fmla="*/ 10191889 h 23902640"/>
              <a:gd name="connsiteX3740" fmla="*/ 39564495 w 43671952"/>
              <a:gd name="connsiteY3740" fmla="*/ 10196652 h 23902640"/>
              <a:gd name="connsiteX3741" fmla="*/ 39557351 w 43671952"/>
              <a:gd name="connsiteY3741" fmla="*/ 10201416 h 23902640"/>
              <a:gd name="connsiteX3742" fmla="*/ 39543063 w 43671952"/>
              <a:gd name="connsiteY3742" fmla="*/ 10208560 h 23902640"/>
              <a:gd name="connsiteX3743" fmla="*/ 39521631 w 43671952"/>
              <a:gd name="connsiteY3743" fmla="*/ 10206177 h 23902640"/>
              <a:gd name="connsiteX3744" fmla="*/ 39474007 w 43671952"/>
              <a:gd name="connsiteY3744" fmla="*/ 10203796 h 23902640"/>
              <a:gd name="connsiteX3745" fmla="*/ 39466863 w 43671952"/>
              <a:gd name="connsiteY3745" fmla="*/ 10201416 h 23902640"/>
              <a:gd name="connsiteX3746" fmla="*/ 39457339 w 43671952"/>
              <a:gd name="connsiteY3746" fmla="*/ 10199033 h 23902640"/>
              <a:gd name="connsiteX3747" fmla="*/ 39445431 w 43671952"/>
              <a:gd name="connsiteY3747" fmla="*/ 10184746 h 23902640"/>
              <a:gd name="connsiteX3748" fmla="*/ 39438287 w 43671952"/>
              <a:gd name="connsiteY3748" fmla="*/ 10170459 h 23902640"/>
              <a:gd name="connsiteX3749" fmla="*/ 39440671 w 43671952"/>
              <a:gd name="connsiteY3749" fmla="*/ 10146647 h 23902640"/>
              <a:gd name="connsiteX3750" fmla="*/ 39469243 w 43671952"/>
              <a:gd name="connsiteY3750" fmla="*/ 10132358 h 23902640"/>
              <a:gd name="connsiteX3751" fmla="*/ 289060 w 43671952"/>
              <a:gd name="connsiteY3751" fmla="*/ 10094400 h 23902640"/>
              <a:gd name="connsiteX3752" fmla="*/ 304855 w 43671952"/>
              <a:gd name="connsiteY3752" fmla="*/ 10096514 h 23902640"/>
              <a:gd name="connsiteX3753" fmla="*/ 326283 w 43671952"/>
              <a:gd name="connsiteY3753" fmla="*/ 10108422 h 23902640"/>
              <a:gd name="connsiteX3754" fmla="*/ 331045 w 43671952"/>
              <a:gd name="connsiteY3754" fmla="*/ 10115564 h 23902640"/>
              <a:gd name="connsiteX3755" fmla="*/ 338190 w 43671952"/>
              <a:gd name="connsiteY3755" fmla="*/ 10120328 h 23902640"/>
              <a:gd name="connsiteX3756" fmla="*/ 340576 w 43671952"/>
              <a:gd name="connsiteY3756" fmla="*/ 10127471 h 23902640"/>
              <a:gd name="connsiteX3757" fmla="*/ 345337 w 43671952"/>
              <a:gd name="connsiteY3757" fmla="*/ 10134615 h 23902640"/>
              <a:gd name="connsiteX3758" fmla="*/ 342951 w 43671952"/>
              <a:gd name="connsiteY3758" fmla="*/ 10148903 h 23902640"/>
              <a:gd name="connsiteX3759" fmla="*/ 326283 w 43671952"/>
              <a:gd name="connsiteY3759" fmla="*/ 10158427 h 23902640"/>
              <a:gd name="connsiteX3760" fmla="*/ 309615 w 43671952"/>
              <a:gd name="connsiteY3760" fmla="*/ 10134615 h 23902640"/>
              <a:gd name="connsiteX3761" fmla="*/ 297708 w 43671952"/>
              <a:gd name="connsiteY3761" fmla="*/ 10122708 h 23902640"/>
              <a:gd name="connsiteX3762" fmla="*/ 290563 w 43671952"/>
              <a:gd name="connsiteY3762" fmla="*/ 10120328 h 23902640"/>
              <a:gd name="connsiteX3763" fmla="*/ 269133 w 43671952"/>
              <a:gd name="connsiteY3763" fmla="*/ 10103660 h 23902640"/>
              <a:gd name="connsiteX3764" fmla="*/ 271519 w 43671952"/>
              <a:gd name="connsiteY3764" fmla="*/ 10096514 h 23902640"/>
              <a:gd name="connsiteX3765" fmla="*/ 289060 w 43671952"/>
              <a:gd name="connsiteY3765" fmla="*/ 10094400 h 23902640"/>
              <a:gd name="connsiteX3766" fmla="*/ 18571571 w 43671952"/>
              <a:gd name="connsiteY3766" fmla="*/ 10067649 h 23902640"/>
              <a:gd name="connsiteX3767" fmla="*/ 18594431 w 43671952"/>
              <a:gd name="connsiteY3767" fmla="*/ 10090509 h 23902640"/>
              <a:gd name="connsiteX3768" fmla="*/ 18571571 w 43671952"/>
              <a:gd name="connsiteY3768" fmla="*/ 10113369 h 23902640"/>
              <a:gd name="connsiteX3769" fmla="*/ 18548709 w 43671952"/>
              <a:gd name="connsiteY3769" fmla="*/ 10090509 h 23902640"/>
              <a:gd name="connsiteX3770" fmla="*/ 18571571 w 43671952"/>
              <a:gd name="connsiteY3770" fmla="*/ 10067649 h 23902640"/>
              <a:gd name="connsiteX3771" fmla="*/ 20542459 w 43671952"/>
              <a:gd name="connsiteY3771" fmla="*/ 10018440 h 23902640"/>
              <a:gd name="connsiteX3772" fmla="*/ 20565319 w 43671952"/>
              <a:gd name="connsiteY3772" fmla="*/ 10041300 h 23902640"/>
              <a:gd name="connsiteX3773" fmla="*/ 20542459 w 43671952"/>
              <a:gd name="connsiteY3773" fmla="*/ 10064160 h 23902640"/>
              <a:gd name="connsiteX3774" fmla="*/ 20519599 w 43671952"/>
              <a:gd name="connsiteY3774" fmla="*/ 10041300 h 23902640"/>
              <a:gd name="connsiteX3775" fmla="*/ 20542459 w 43671952"/>
              <a:gd name="connsiteY3775" fmla="*/ 10018440 h 23902640"/>
              <a:gd name="connsiteX3776" fmla="*/ 18059643 w 43671952"/>
              <a:gd name="connsiteY3776" fmla="*/ 10018039 h 23902640"/>
              <a:gd name="connsiteX3777" fmla="*/ 18081075 w 43671952"/>
              <a:gd name="connsiteY3777" fmla="*/ 10027564 h 23902640"/>
              <a:gd name="connsiteX3778" fmla="*/ 18085835 w 43671952"/>
              <a:gd name="connsiteY3778" fmla="*/ 10041852 h 23902640"/>
              <a:gd name="connsiteX3779" fmla="*/ 18088219 w 43671952"/>
              <a:gd name="connsiteY3779" fmla="*/ 10048997 h 23902640"/>
              <a:gd name="connsiteX3780" fmla="*/ 18090599 w 43671952"/>
              <a:gd name="connsiteY3780" fmla="*/ 10065664 h 23902640"/>
              <a:gd name="connsiteX3781" fmla="*/ 18092979 w 43671952"/>
              <a:gd name="connsiteY3781" fmla="*/ 10072808 h 23902640"/>
              <a:gd name="connsiteX3782" fmla="*/ 18095359 w 43671952"/>
              <a:gd name="connsiteY3782" fmla="*/ 10082334 h 23902640"/>
              <a:gd name="connsiteX3783" fmla="*/ 18092979 w 43671952"/>
              <a:gd name="connsiteY3783" fmla="*/ 10110909 h 23902640"/>
              <a:gd name="connsiteX3784" fmla="*/ 18085835 w 43671952"/>
              <a:gd name="connsiteY3784" fmla="*/ 10141866 h 23902640"/>
              <a:gd name="connsiteX3785" fmla="*/ 18083455 w 43671952"/>
              <a:gd name="connsiteY3785" fmla="*/ 10151389 h 23902640"/>
              <a:gd name="connsiteX3786" fmla="*/ 18081075 w 43671952"/>
              <a:gd name="connsiteY3786" fmla="*/ 10158534 h 23902640"/>
              <a:gd name="connsiteX3787" fmla="*/ 18078691 w 43671952"/>
              <a:gd name="connsiteY3787" fmla="*/ 10170440 h 23902640"/>
              <a:gd name="connsiteX3788" fmla="*/ 18071547 w 43671952"/>
              <a:gd name="connsiteY3788" fmla="*/ 10191871 h 23902640"/>
              <a:gd name="connsiteX3789" fmla="*/ 18066785 w 43671952"/>
              <a:gd name="connsiteY3789" fmla="*/ 10206160 h 23902640"/>
              <a:gd name="connsiteX3790" fmla="*/ 18057259 w 43671952"/>
              <a:gd name="connsiteY3790" fmla="*/ 10229970 h 23902640"/>
              <a:gd name="connsiteX3791" fmla="*/ 18054879 w 43671952"/>
              <a:gd name="connsiteY3791" fmla="*/ 10237115 h 23902640"/>
              <a:gd name="connsiteX3792" fmla="*/ 18052499 w 43671952"/>
              <a:gd name="connsiteY3792" fmla="*/ 10244259 h 23902640"/>
              <a:gd name="connsiteX3793" fmla="*/ 18050119 w 43671952"/>
              <a:gd name="connsiteY3793" fmla="*/ 10284739 h 23902640"/>
              <a:gd name="connsiteX3794" fmla="*/ 18045355 w 43671952"/>
              <a:gd name="connsiteY3794" fmla="*/ 10299029 h 23902640"/>
              <a:gd name="connsiteX3795" fmla="*/ 18038211 w 43671952"/>
              <a:gd name="connsiteY3795" fmla="*/ 10303790 h 23902640"/>
              <a:gd name="connsiteX3796" fmla="*/ 18028685 w 43671952"/>
              <a:gd name="connsiteY3796" fmla="*/ 10318079 h 23902640"/>
              <a:gd name="connsiteX3797" fmla="*/ 18026303 w 43671952"/>
              <a:gd name="connsiteY3797" fmla="*/ 10325220 h 23902640"/>
              <a:gd name="connsiteX3798" fmla="*/ 18019159 w 43671952"/>
              <a:gd name="connsiteY3798" fmla="*/ 10332364 h 23902640"/>
              <a:gd name="connsiteX3799" fmla="*/ 18009635 w 43671952"/>
              <a:gd name="connsiteY3799" fmla="*/ 10344271 h 23902640"/>
              <a:gd name="connsiteX3800" fmla="*/ 18000111 w 43671952"/>
              <a:gd name="connsiteY3800" fmla="*/ 10356177 h 23902640"/>
              <a:gd name="connsiteX3801" fmla="*/ 17990587 w 43671952"/>
              <a:gd name="connsiteY3801" fmla="*/ 10370464 h 23902640"/>
              <a:gd name="connsiteX3802" fmla="*/ 17988203 w 43671952"/>
              <a:gd name="connsiteY3802" fmla="*/ 10377609 h 23902640"/>
              <a:gd name="connsiteX3803" fmla="*/ 17983443 w 43671952"/>
              <a:gd name="connsiteY3803" fmla="*/ 10384752 h 23902640"/>
              <a:gd name="connsiteX3804" fmla="*/ 17981059 w 43671952"/>
              <a:gd name="connsiteY3804" fmla="*/ 10391896 h 23902640"/>
              <a:gd name="connsiteX3805" fmla="*/ 17976299 w 43671952"/>
              <a:gd name="connsiteY3805" fmla="*/ 10399039 h 23902640"/>
              <a:gd name="connsiteX3806" fmla="*/ 17971535 w 43671952"/>
              <a:gd name="connsiteY3806" fmla="*/ 10413327 h 23902640"/>
              <a:gd name="connsiteX3807" fmla="*/ 17969155 w 43671952"/>
              <a:gd name="connsiteY3807" fmla="*/ 10453809 h 23902640"/>
              <a:gd name="connsiteX3808" fmla="*/ 17957247 w 43671952"/>
              <a:gd name="connsiteY3808" fmla="*/ 10458570 h 23902640"/>
              <a:gd name="connsiteX3809" fmla="*/ 17940579 w 43671952"/>
              <a:gd name="connsiteY3809" fmla="*/ 10446665 h 23902640"/>
              <a:gd name="connsiteX3810" fmla="*/ 17935817 w 43671952"/>
              <a:gd name="connsiteY3810" fmla="*/ 10432378 h 23902640"/>
              <a:gd name="connsiteX3811" fmla="*/ 17931055 w 43671952"/>
              <a:gd name="connsiteY3811" fmla="*/ 10425233 h 23902640"/>
              <a:gd name="connsiteX3812" fmla="*/ 17923911 w 43671952"/>
              <a:gd name="connsiteY3812" fmla="*/ 10403802 h 23902640"/>
              <a:gd name="connsiteX3813" fmla="*/ 17921529 w 43671952"/>
              <a:gd name="connsiteY3813" fmla="*/ 10396659 h 23902640"/>
              <a:gd name="connsiteX3814" fmla="*/ 17919147 w 43671952"/>
              <a:gd name="connsiteY3814" fmla="*/ 10387133 h 23902640"/>
              <a:gd name="connsiteX3815" fmla="*/ 17921529 w 43671952"/>
              <a:gd name="connsiteY3815" fmla="*/ 10356177 h 23902640"/>
              <a:gd name="connsiteX3816" fmla="*/ 17921529 w 43671952"/>
              <a:gd name="connsiteY3816" fmla="*/ 10325220 h 23902640"/>
              <a:gd name="connsiteX3817" fmla="*/ 17916767 w 43671952"/>
              <a:gd name="connsiteY3817" fmla="*/ 10318079 h 23902640"/>
              <a:gd name="connsiteX3818" fmla="*/ 17909623 w 43671952"/>
              <a:gd name="connsiteY3818" fmla="*/ 10315696 h 23902640"/>
              <a:gd name="connsiteX3819" fmla="*/ 17902479 w 43671952"/>
              <a:gd name="connsiteY3819" fmla="*/ 10310935 h 23902640"/>
              <a:gd name="connsiteX3820" fmla="*/ 17895335 w 43671952"/>
              <a:gd name="connsiteY3820" fmla="*/ 10296645 h 23902640"/>
              <a:gd name="connsiteX3821" fmla="*/ 17890573 w 43671952"/>
              <a:gd name="connsiteY3821" fmla="*/ 10289502 h 23902640"/>
              <a:gd name="connsiteX3822" fmla="*/ 17888193 w 43671952"/>
              <a:gd name="connsiteY3822" fmla="*/ 10279977 h 23902640"/>
              <a:gd name="connsiteX3823" fmla="*/ 17890573 w 43671952"/>
              <a:gd name="connsiteY3823" fmla="*/ 10253783 h 23902640"/>
              <a:gd name="connsiteX3824" fmla="*/ 17900099 w 43671952"/>
              <a:gd name="connsiteY3824" fmla="*/ 10229970 h 23902640"/>
              <a:gd name="connsiteX3825" fmla="*/ 17909623 w 43671952"/>
              <a:gd name="connsiteY3825" fmla="*/ 10208539 h 23902640"/>
              <a:gd name="connsiteX3826" fmla="*/ 17916767 w 43671952"/>
              <a:gd name="connsiteY3826" fmla="*/ 10187108 h 23902640"/>
              <a:gd name="connsiteX3827" fmla="*/ 17919147 w 43671952"/>
              <a:gd name="connsiteY3827" fmla="*/ 10179965 h 23902640"/>
              <a:gd name="connsiteX3828" fmla="*/ 17928675 w 43671952"/>
              <a:gd name="connsiteY3828" fmla="*/ 10165678 h 23902640"/>
              <a:gd name="connsiteX3829" fmla="*/ 17933435 w 43671952"/>
              <a:gd name="connsiteY3829" fmla="*/ 10158534 h 23902640"/>
              <a:gd name="connsiteX3830" fmla="*/ 17940579 w 43671952"/>
              <a:gd name="connsiteY3830" fmla="*/ 10144245 h 23902640"/>
              <a:gd name="connsiteX3831" fmla="*/ 17945343 w 43671952"/>
              <a:gd name="connsiteY3831" fmla="*/ 10129958 h 23902640"/>
              <a:gd name="connsiteX3832" fmla="*/ 17959631 w 43671952"/>
              <a:gd name="connsiteY3832" fmla="*/ 10108529 h 23902640"/>
              <a:gd name="connsiteX3833" fmla="*/ 17964391 w 43671952"/>
              <a:gd name="connsiteY3833" fmla="*/ 10101384 h 23902640"/>
              <a:gd name="connsiteX3834" fmla="*/ 17971535 w 43671952"/>
              <a:gd name="connsiteY3834" fmla="*/ 10087095 h 23902640"/>
              <a:gd name="connsiteX3835" fmla="*/ 17973919 w 43671952"/>
              <a:gd name="connsiteY3835" fmla="*/ 10079953 h 23902640"/>
              <a:gd name="connsiteX3836" fmla="*/ 17983443 w 43671952"/>
              <a:gd name="connsiteY3836" fmla="*/ 10065664 h 23902640"/>
              <a:gd name="connsiteX3837" fmla="*/ 17988203 w 43671952"/>
              <a:gd name="connsiteY3837" fmla="*/ 10058521 h 23902640"/>
              <a:gd name="connsiteX3838" fmla="*/ 17995347 w 43671952"/>
              <a:gd name="connsiteY3838" fmla="*/ 10056142 h 23902640"/>
              <a:gd name="connsiteX3839" fmla="*/ 18002491 w 43671952"/>
              <a:gd name="connsiteY3839" fmla="*/ 10048997 h 23902640"/>
              <a:gd name="connsiteX3840" fmla="*/ 18016779 w 43671952"/>
              <a:gd name="connsiteY3840" fmla="*/ 10044233 h 23902640"/>
              <a:gd name="connsiteX3841" fmla="*/ 18023923 w 43671952"/>
              <a:gd name="connsiteY3841" fmla="*/ 10039471 h 23902640"/>
              <a:gd name="connsiteX3842" fmla="*/ 18038211 w 43671952"/>
              <a:gd name="connsiteY3842" fmla="*/ 10034708 h 23902640"/>
              <a:gd name="connsiteX3843" fmla="*/ 18059643 w 43671952"/>
              <a:gd name="connsiteY3843" fmla="*/ 10018039 h 23902640"/>
              <a:gd name="connsiteX3844" fmla="*/ 39733563 w 43671952"/>
              <a:gd name="connsiteY3844" fmla="*/ 10010914 h 23902640"/>
              <a:gd name="connsiteX3845" fmla="*/ 39754995 w 43671952"/>
              <a:gd name="connsiteY3845" fmla="*/ 10018059 h 23902640"/>
              <a:gd name="connsiteX3846" fmla="*/ 39762139 w 43671952"/>
              <a:gd name="connsiteY3846" fmla="*/ 10020440 h 23902640"/>
              <a:gd name="connsiteX3847" fmla="*/ 39778807 w 43671952"/>
              <a:gd name="connsiteY3847" fmla="*/ 10029964 h 23902640"/>
              <a:gd name="connsiteX3848" fmla="*/ 39783571 w 43671952"/>
              <a:gd name="connsiteY3848" fmla="*/ 10037109 h 23902640"/>
              <a:gd name="connsiteX3849" fmla="*/ 39788331 w 43671952"/>
              <a:gd name="connsiteY3849" fmla="*/ 10051396 h 23902640"/>
              <a:gd name="connsiteX3850" fmla="*/ 39793095 w 43671952"/>
              <a:gd name="connsiteY3850" fmla="*/ 10058539 h 23902640"/>
              <a:gd name="connsiteX3851" fmla="*/ 39790715 w 43671952"/>
              <a:gd name="connsiteY3851" fmla="*/ 10079972 h 23902640"/>
              <a:gd name="connsiteX3852" fmla="*/ 39788331 w 43671952"/>
              <a:gd name="connsiteY3852" fmla="*/ 10087114 h 23902640"/>
              <a:gd name="connsiteX3853" fmla="*/ 39781187 w 43671952"/>
              <a:gd name="connsiteY3853" fmla="*/ 10094258 h 23902640"/>
              <a:gd name="connsiteX3854" fmla="*/ 39771663 w 43671952"/>
              <a:gd name="connsiteY3854" fmla="*/ 10103783 h 23902640"/>
              <a:gd name="connsiteX3855" fmla="*/ 39750231 w 43671952"/>
              <a:gd name="connsiteY3855" fmla="*/ 10101402 h 23902640"/>
              <a:gd name="connsiteX3856" fmla="*/ 39743087 w 43671952"/>
              <a:gd name="connsiteY3856" fmla="*/ 10099021 h 23902640"/>
              <a:gd name="connsiteX3857" fmla="*/ 39721659 w 43671952"/>
              <a:gd name="connsiteY3857" fmla="*/ 10082352 h 23902640"/>
              <a:gd name="connsiteX3858" fmla="*/ 39719275 w 43671952"/>
              <a:gd name="connsiteY3858" fmla="*/ 10075209 h 23902640"/>
              <a:gd name="connsiteX3859" fmla="*/ 39714515 w 43671952"/>
              <a:gd name="connsiteY3859" fmla="*/ 10068066 h 23902640"/>
              <a:gd name="connsiteX3860" fmla="*/ 39709751 w 43671952"/>
              <a:gd name="connsiteY3860" fmla="*/ 10053777 h 23902640"/>
              <a:gd name="connsiteX3861" fmla="*/ 39707371 w 43671952"/>
              <a:gd name="connsiteY3861" fmla="*/ 10046633 h 23902640"/>
              <a:gd name="connsiteX3862" fmla="*/ 39709751 w 43671952"/>
              <a:gd name="connsiteY3862" fmla="*/ 10027583 h 23902640"/>
              <a:gd name="connsiteX3863" fmla="*/ 39712131 w 43671952"/>
              <a:gd name="connsiteY3863" fmla="*/ 10020440 h 23902640"/>
              <a:gd name="connsiteX3864" fmla="*/ 39719275 w 43671952"/>
              <a:gd name="connsiteY3864" fmla="*/ 10015678 h 23902640"/>
              <a:gd name="connsiteX3865" fmla="*/ 39733563 w 43671952"/>
              <a:gd name="connsiteY3865" fmla="*/ 10010914 h 23902640"/>
              <a:gd name="connsiteX3866" fmla="*/ 223891 w 43671952"/>
              <a:gd name="connsiteY3866" fmla="*/ 10010789 h 23902640"/>
              <a:gd name="connsiteX3867" fmla="*/ 247705 w 43671952"/>
              <a:gd name="connsiteY3867" fmla="*/ 10013171 h 23902640"/>
              <a:gd name="connsiteX3868" fmla="*/ 261988 w 43671952"/>
              <a:gd name="connsiteY3868" fmla="*/ 10017932 h 23902640"/>
              <a:gd name="connsiteX3869" fmla="*/ 269133 w 43671952"/>
              <a:gd name="connsiteY3869" fmla="*/ 10022696 h 23902640"/>
              <a:gd name="connsiteX3870" fmla="*/ 276280 w 43671952"/>
              <a:gd name="connsiteY3870" fmla="*/ 10025077 h 23902640"/>
              <a:gd name="connsiteX3871" fmla="*/ 278656 w 43671952"/>
              <a:gd name="connsiteY3871" fmla="*/ 10032222 h 23902640"/>
              <a:gd name="connsiteX3872" fmla="*/ 273894 w 43671952"/>
              <a:gd name="connsiteY3872" fmla="*/ 10053652 h 23902640"/>
              <a:gd name="connsiteX3873" fmla="*/ 266749 w 43671952"/>
              <a:gd name="connsiteY3873" fmla="*/ 10063177 h 23902640"/>
              <a:gd name="connsiteX3874" fmla="*/ 250081 w 43671952"/>
              <a:gd name="connsiteY3874" fmla="*/ 10067939 h 23902640"/>
              <a:gd name="connsiteX3875" fmla="*/ 231037 w 43671952"/>
              <a:gd name="connsiteY3875" fmla="*/ 10058415 h 23902640"/>
              <a:gd name="connsiteX3876" fmla="*/ 223891 w 43671952"/>
              <a:gd name="connsiteY3876" fmla="*/ 10056034 h 23902640"/>
              <a:gd name="connsiteX3877" fmla="*/ 207223 w 43671952"/>
              <a:gd name="connsiteY3877" fmla="*/ 10046509 h 23902640"/>
              <a:gd name="connsiteX3878" fmla="*/ 207223 w 43671952"/>
              <a:gd name="connsiteY3878" fmla="*/ 10025077 h 23902640"/>
              <a:gd name="connsiteX3879" fmla="*/ 209599 w 43671952"/>
              <a:gd name="connsiteY3879" fmla="*/ 10017932 h 23902640"/>
              <a:gd name="connsiteX3880" fmla="*/ 223891 w 43671952"/>
              <a:gd name="connsiteY3880" fmla="*/ 10010789 h 23902640"/>
              <a:gd name="connsiteX3881" fmla="*/ 38892983 w 43671952"/>
              <a:gd name="connsiteY3881" fmla="*/ 9951385 h 23902640"/>
              <a:gd name="connsiteX3882" fmla="*/ 38990615 w 43671952"/>
              <a:gd name="connsiteY3882" fmla="*/ 9953764 h 23902640"/>
              <a:gd name="connsiteX3883" fmla="*/ 38997759 w 43671952"/>
              <a:gd name="connsiteY3883" fmla="*/ 9956146 h 23902640"/>
              <a:gd name="connsiteX3884" fmla="*/ 39007283 w 43671952"/>
              <a:gd name="connsiteY3884" fmla="*/ 9958527 h 23902640"/>
              <a:gd name="connsiteX3885" fmla="*/ 39021571 w 43671952"/>
              <a:gd name="connsiteY3885" fmla="*/ 9963289 h 23902640"/>
              <a:gd name="connsiteX3886" fmla="*/ 39028715 w 43671952"/>
              <a:gd name="connsiteY3886" fmla="*/ 9965671 h 23902640"/>
              <a:gd name="connsiteX3887" fmla="*/ 39035859 w 43671952"/>
              <a:gd name="connsiteY3887" fmla="*/ 9970434 h 23902640"/>
              <a:gd name="connsiteX3888" fmla="*/ 39040619 w 43671952"/>
              <a:gd name="connsiteY3888" fmla="*/ 9977580 h 23902640"/>
              <a:gd name="connsiteX3889" fmla="*/ 39047763 w 43671952"/>
              <a:gd name="connsiteY3889" fmla="*/ 9982339 h 23902640"/>
              <a:gd name="connsiteX3890" fmla="*/ 39052527 w 43671952"/>
              <a:gd name="connsiteY3890" fmla="*/ 9996628 h 23902640"/>
              <a:gd name="connsiteX3891" fmla="*/ 39062051 w 43671952"/>
              <a:gd name="connsiteY3891" fmla="*/ 10010914 h 23902640"/>
              <a:gd name="connsiteX3892" fmla="*/ 39066815 w 43671952"/>
              <a:gd name="connsiteY3892" fmla="*/ 10018059 h 23902640"/>
              <a:gd name="connsiteX3893" fmla="*/ 39088243 w 43671952"/>
              <a:gd name="connsiteY3893" fmla="*/ 10032346 h 23902640"/>
              <a:gd name="connsiteX3894" fmla="*/ 39095387 w 43671952"/>
              <a:gd name="connsiteY3894" fmla="*/ 10037109 h 23902640"/>
              <a:gd name="connsiteX3895" fmla="*/ 39128727 w 43671952"/>
              <a:gd name="connsiteY3895" fmla="*/ 10034727 h 23902640"/>
              <a:gd name="connsiteX3896" fmla="*/ 39183495 w 43671952"/>
              <a:gd name="connsiteY3896" fmla="*/ 10039489 h 23902640"/>
              <a:gd name="connsiteX3897" fmla="*/ 39216831 w 43671952"/>
              <a:gd name="connsiteY3897" fmla="*/ 10046633 h 23902640"/>
              <a:gd name="connsiteX3898" fmla="*/ 39223975 w 43671952"/>
              <a:gd name="connsiteY3898" fmla="*/ 10049014 h 23902640"/>
              <a:gd name="connsiteX3899" fmla="*/ 39238263 w 43671952"/>
              <a:gd name="connsiteY3899" fmla="*/ 10060921 h 23902640"/>
              <a:gd name="connsiteX3900" fmla="*/ 39250171 w 43671952"/>
              <a:gd name="connsiteY3900" fmla="*/ 10075209 h 23902640"/>
              <a:gd name="connsiteX3901" fmla="*/ 39252551 w 43671952"/>
              <a:gd name="connsiteY3901" fmla="*/ 10082352 h 23902640"/>
              <a:gd name="connsiteX3902" fmla="*/ 39262075 w 43671952"/>
              <a:gd name="connsiteY3902" fmla="*/ 10096640 h 23902640"/>
              <a:gd name="connsiteX3903" fmla="*/ 39264459 w 43671952"/>
              <a:gd name="connsiteY3903" fmla="*/ 10103783 h 23902640"/>
              <a:gd name="connsiteX3904" fmla="*/ 39266839 w 43671952"/>
              <a:gd name="connsiteY3904" fmla="*/ 10113308 h 23902640"/>
              <a:gd name="connsiteX3905" fmla="*/ 39271603 w 43671952"/>
              <a:gd name="connsiteY3905" fmla="*/ 10120454 h 23902640"/>
              <a:gd name="connsiteX3906" fmla="*/ 39273983 w 43671952"/>
              <a:gd name="connsiteY3906" fmla="*/ 10129977 h 23902640"/>
              <a:gd name="connsiteX3907" fmla="*/ 39278743 w 43671952"/>
              <a:gd name="connsiteY3907" fmla="*/ 10144264 h 23902640"/>
              <a:gd name="connsiteX3908" fmla="*/ 39285887 w 43671952"/>
              <a:gd name="connsiteY3908" fmla="*/ 10168079 h 23902640"/>
              <a:gd name="connsiteX3909" fmla="*/ 39288271 w 43671952"/>
              <a:gd name="connsiteY3909" fmla="*/ 10175221 h 23902640"/>
              <a:gd name="connsiteX3910" fmla="*/ 39290651 w 43671952"/>
              <a:gd name="connsiteY3910" fmla="*/ 10182364 h 23902640"/>
              <a:gd name="connsiteX3911" fmla="*/ 39288271 w 43671952"/>
              <a:gd name="connsiteY3911" fmla="*/ 10210939 h 23902640"/>
              <a:gd name="connsiteX3912" fmla="*/ 39285887 w 43671952"/>
              <a:gd name="connsiteY3912" fmla="*/ 10218084 h 23902640"/>
              <a:gd name="connsiteX3913" fmla="*/ 39250171 w 43671952"/>
              <a:gd name="connsiteY3913" fmla="*/ 10215702 h 23902640"/>
              <a:gd name="connsiteX3914" fmla="*/ 39233503 w 43671952"/>
              <a:gd name="connsiteY3914" fmla="*/ 10208560 h 23902640"/>
              <a:gd name="connsiteX3915" fmla="*/ 39223975 w 43671952"/>
              <a:gd name="connsiteY3915" fmla="*/ 10194272 h 23902640"/>
              <a:gd name="connsiteX3916" fmla="*/ 39157303 w 43671952"/>
              <a:gd name="connsiteY3916" fmla="*/ 10196652 h 23902640"/>
              <a:gd name="connsiteX3917" fmla="*/ 39145395 w 43671952"/>
              <a:gd name="connsiteY3917" fmla="*/ 10210939 h 23902640"/>
              <a:gd name="connsiteX3918" fmla="*/ 39138251 w 43671952"/>
              <a:gd name="connsiteY3918" fmla="*/ 10215702 h 23902640"/>
              <a:gd name="connsiteX3919" fmla="*/ 39133487 w 43671952"/>
              <a:gd name="connsiteY3919" fmla="*/ 10225228 h 23902640"/>
              <a:gd name="connsiteX3920" fmla="*/ 39126343 w 43671952"/>
              <a:gd name="connsiteY3920" fmla="*/ 10229990 h 23902640"/>
              <a:gd name="connsiteX3921" fmla="*/ 39123963 w 43671952"/>
              <a:gd name="connsiteY3921" fmla="*/ 10237133 h 23902640"/>
              <a:gd name="connsiteX3922" fmla="*/ 39114439 w 43671952"/>
              <a:gd name="connsiteY3922" fmla="*/ 10251421 h 23902640"/>
              <a:gd name="connsiteX3923" fmla="*/ 39107295 w 43671952"/>
              <a:gd name="connsiteY3923" fmla="*/ 10265710 h 23902640"/>
              <a:gd name="connsiteX3924" fmla="*/ 39097771 w 43671952"/>
              <a:gd name="connsiteY3924" fmla="*/ 10279997 h 23902640"/>
              <a:gd name="connsiteX3925" fmla="*/ 39081103 w 43671952"/>
              <a:gd name="connsiteY3925" fmla="*/ 10284758 h 23902640"/>
              <a:gd name="connsiteX3926" fmla="*/ 39050143 w 43671952"/>
              <a:gd name="connsiteY3926" fmla="*/ 10282378 h 23902640"/>
              <a:gd name="connsiteX3927" fmla="*/ 39028715 w 43671952"/>
              <a:gd name="connsiteY3927" fmla="*/ 10272854 h 23902640"/>
              <a:gd name="connsiteX3928" fmla="*/ 39014427 w 43671952"/>
              <a:gd name="connsiteY3928" fmla="*/ 10268089 h 23902640"/>
              <a:gd name="connsiteX3929" fmla="*/ 39007283 w 43671952"/>
              <a:gd name="connsiteY3929" fmla="*/ 10265710 h 23902640"/>
              <a:gd name="connsiteX3930" fmla="*/ 38990615 w 43671952"/>
              <a:gd name="connsiteY3930" fmla="*/ 10263327 h 23902640"/>
              <a:gd name="connsiteX3931" fmla="*/ 38971563 w 43671952"/>
              <a:gd name="connsiteY3931" fmla="*/ 10265710 h 23902640"/>
              <a:gd name="connsiteX3932" fmla="*/ 38969183 w 43671952"/>
              <a:gd name="connsiteY3932" fmla="*/ 10272854 h 23902640"/>
              <a:gd name="connsiteX3933" fmla="*/ 38971563 w 43671952"/>
              <a:gd name="connsiteY3933" fmla="*/ 10337148 h 23902640"/>
              <a:gd name="connsiteX3934" fmla="*/ 38976327 w 43671952"/>
              <a:gd name="connsiteY3934" fmla="*/ 10368103 h 23902640"/>
              <a:gd name="connsiteX3935" fmla="*/ 38978707 w 43671952"/>
              <a:gd name="connsiteY3935" fmla="*/ 10396678 h 23902640"/>
              <a:gd name="connsiteX3936" fmla="*/ 38954895 w 43671952"/>
              <a:gd name="connsiteY3936" fmla="*/ 10391914 h 23902640"/>
              <a:gd name="connsiteX3937" fmla="*/ 38947751 w 43671952"/>
              <a:gd name="connsiteY3937" fmla="*/ 10387152 h 23902640"/>
              <a:gd name="connsiteX3938" fmla="*/ 38940607 w 43671952"/>
              <a:gd name="connsiteY3938" fmla="*/ 10384771 h 23902640"/>
              <a:gd name="connsiteX3939" fmla="*/ 38916795 w 43671952"/>
              <a:gd name="connsiteY3939" fmla="*/ 10365721 h 23902640"/>
              <a:gd name="connsiteX3940" fmla="*/ 38907271 w 43671952"/>
              <a:gd name="connsiteY3940" fmla="*/ 10351434 h 23902640"/>
              <a:gd name="connsiteX3941" fmla="*/ 38892983 w 43671952"/>
              <a:gd name="connsiteY3941" fmla="*/ 10341910 h 23902640"/>
              <a:gd name="connsiteX3942" fmla="*/ 38890603 w 43671952"/>
              <a:gd name="connsiteY3942" fmla="*/ 10334765 h 23902640"/>
              <a:gd name="connsiteX3943" fmla="*/ 38883459 w 43671952"/>
              <a:gd name="connsiteY3943" fmla="*/ 10330002 h 23902640"/>
              <a:gd name="connsiteX3944" fmla="*/ 38876315 w 43671952"/>
              <a:gd name="connsiteY3944" fmla="*/ 10322859 h 23902640"/>
              <a:gd name="connsiteX3945" fmla="*/ 38871551 w 43671952"/>
              <a:gd name="connsiteY3945" fmla="*/ 10315714 h 23902640"/>
              <a:gd name="connsiteX3946" fmla="*/ 38759631 w 43671952"/>
              <a:gd name="connsiteY3946" fmla="*/ 10303809 h 23902640"/>
              <a:gd name="connsiteX3947" fmla="*/ 38731059 w 43671952"/>
              <a:gd name="connsiteY3947" fmla="*/ 10306191 h 23902640"/>
              <a:gd name="connsiteX3948" fmla="*/ 38709627 w 43671952"/>
              <a:gd name="connsiteY3948" fmla="*/ 10322859 h 23902640"/>
              <a:gd name="connsiteX3949" fmla="*/ 38702483 w 43671952"/>
              <a:gd name="connsiteY3949" fmla="*/ 10325242 h 23902640"/>
              <a:gd name="connsiteX3950" fmla="*/ 38650095 w 43671952"/>
              <a:gd name="connsiteY3950" fmla="*/ 10322859 h 23902640"/>
              <a:gd name="connsiteX3951" fmla="*/ 38642951 w 43671952"/>
              <a:gd name="connsiteY3951" fmla="*/ 10320477 h 23902640"/>
              <a:gd name="connsiteX3952" fmla="*/ 38635807 w 43671952"/>
              <a:gd name="connsiteY3952" fmla="*/ 10315714 h 23902640"/>
              <a:gd name="connsiteX3953" fmla="*/ 38628663 w 43671952"/>
              <a:gd name="connsiteY3953" fmla="*/ 10308571 h 23902640"/>
              <a:gd name="connsiteX3954" fmla="*/ 38623903 w 43671952"/>
              <a:gd name="connsiteY3954" fmla="*/ 10301427 h 23902640"/>
              <a:gd name="connsiteX3955" fmla="*/ 38626283 w 43671952"/>
              <a:gd name="connsiteY3955" fmla="*/ 10287140 h 23902640"/>
              <a:gd name="connsiteX3956" fmla="*/ 38647715 w 43671952"/>
              <a:gd name="connsiteY3956" fmla="*/ 10277614 h 23902640"/>
              <a:gd name="connsiteX3957" fmla="*/ 38654859 w 43671952"/>
              <a:gd name="connsiteY3957" fmla="*/ 10275233 h 23902640"/>
              <a:gd name="connsiteX3958" fmla="*/ 38662003 w 43671952"/>
              <a:gd name="connsiteY3958" fmla="*/ 10272854 h 23902640"/>
              <a:gd name="connsiteX3959" fmla="*/ 38678671 w 43671952"/>
              <a:gd name="connsiteY3959" fmla="*/ 10265710 h 23902640"/>
              <a:gd name="connsiteX3960" fmla="*/ 38692959 w 43671952"/>
              <a:gd name="connsiteY3960" fmla="*/ 10260946 h 23902640"/>
              <a:gd name="connsiteX3961" fmla="*/ 38714387 w 43671952"/>
              <a:gd name="connsiteY3961" fmla="*/ 10246658 h 23902640"/>
              <a:gd name="connsiteX3962" fmla="*/ 38721531 w 43671952"/>
              <a:gd name="connsiteY3962" fmla="*/ 10241897 h 23902640"/>
              <a:gd name="connsiteX3963" fmla="*/ 38750107 w 43671952"/>
              <a:gd name="connsiteY3963" fmla="*/ 10232372 h 23902640"/>
              <a:gd name="connsiteX3964" fmla="*/ 38757251 w 43671952"/>
              <a:gd name="connsiteY3964" fmla="*/ 10229990 h 23902640"/>
              <a:gd name="connsiteX3965" fmla="*/ 38764395 w 43671952"/>
              <a:gd name="connsiteY3965" fmla="*/ 10225228 h 23902640"/>
              <a:gd name="connsiteX3966" fmla="*/ 38773919 w 43671952"/>
              <a:gd name="connsiteY3966" fmla="*/ 10210939 h 23902640"/>
              <a:gd name="connsiteX3967" fmla="*/ 38778683 w 43671952"/>
              <a:gd name="connsiteY3967" fmla="*/ 10184746 h 23902640"/>
              <a:gd name="connsiteX3968" fmla="*/ 38773919 w 43671952"/>
              <a:gd name="connsiteY3968" fmla="*/ 10106165 h 23902640"/>
              <a:gd name="connsiteX3969" fmla="*/ 38771539 w 43671952"/>
              <a:gd name="connsiteY3969" fmla="*/ 10099021 h 23902640"/>
              <a:gd name="connsiteX3970" fmla="*/ 38764395 w 43671952"/>
              <a:gd name="connsiteY3970" fmla="*/ 10096640 h 23902640"/>
              <a:gd name="connsiteX3971" fmla="*/ 38750107 w 43671952"/>
              <a:gd name="connsiteY3971" fmla="*/ 10089496 h 23902640"/>
              <a:gd name="connsiteX3972" fmla="*/ 38726295 w 43671952"/>
              <a:gd name="connsiteY3972" fmla="*/ 10072828 h 23902640"/>
              <a:gd name="connsiteX3973" fmla="*/ 38721531 w 43671952"/>
              <a:gd name="connsiteY3973" fmla="*/ 10065683 h 23902640"/>
              <a:gd name="connsiteX3974" fmla="*/ 38714387 w 43671952"/>
              <a:gd name="connsiteY3974" fmla="*/ 10063304 h 23902640"/>
              <a:gd name="connsiteX3975" fmla="*/ 38692959 w 43671952"/>
              <a:gd name="connsiteY3975" fmla="*/ 10060921 h 23902640"/>
              <a:gd name="connsiteX3976" fmla="*/ 38678671 w 43671952"/>
              <a:gd name="connsiteY3976" fmla="*/ 10056158 h 23902640"/>
              <a:gd name="connsiteX3977" fmla="*/ 38662003 w 43671952"/>
              <a:gd name="connsiteY3977" fmla="*/ 10041871 h 23902640"/>
              <a:gd name="connsiteX3978" fmla="*/ 38652475 w 43671952"/>
              <a:gd name="connsiteY3978" fmla="*/ 10027583 h 23902640"/>
              <a:gd name="connsiteX3979" fmla="*/ 38654859 w 43671952"/>
              <a:gd name="connsiteY3979" fmla="*/ 10001389 h 23902640"/>
              <a:gd name="connsiteX3980" fmla="*/ 38666763 w 43671952"/>
              <a:gd name="connsiteY3980" fmla="*/ 9979958 h 23902640"/>
              <a:gd name="connsiteX3981" fmla="*/ 38673907 w 43671952"/>
              <a:gd name="connsiteY3981" fmla="*/ 9975198 h 23902640"/>
              <a:gd name="connsiteX3982" fmla="*/ 38688195 w 43671952"/>
              <a:gd name="connsiteY3982" fmla="*/ 9965671 h 23902640"/>
              <a:gd name="connsiteX3983" fmla="*/ 38709627 w 43671952"/>
              <a:gd name="connsiteY3983" fmla="*/ 9956146 h 23902640"/>
              <a:gd name="connsiteX3984" fmla="*/ 38716771 w 43671952"/>
              <a:gd name="connsiteY3984" fmla="*/ 9953764 h 23902640"/>
              <a:gd name="connsiteX3985" fmla="*/ 38747727 w 43671952"/>
              <a:gd name="connsiteY3985" fmla="*/ 9956146 h 23902640"/>
              <a:gd name="connsiteX3986" fmla="*/ 38762015 w 43671952"/>
              <a:gd name="connsiteY3986" fmla="*/ 9960909 h 23902640"/>
              <a:gd name="connsiteX3987" fmla="*/ 38797731 w 43671952"/>
              <a:gd name="connsiteY3987" fmla="*/ 9965671 h 23902640"/>
              <a:gd name="connsiteX3988" fmla="*/ 38823927 w 43671952"/>
              <a:gd name="connsiteY3988" fmla="*/ 9963289 h 23902640"/>
              <a:gd name="connsiteX3989" fmla="*/ 38831071 w 43671952"/>
              <a:gd name="connsiteY3989" fmla="*/ 9960909 h 23902640"/>
              <a:gd name="connsiteX3990" fmla="*/ 38864407 w 43671952"/>
              <a:gd name="connsiteY3990" fmla="*/ 9953764 h 23902640"/>
              <a:gd name="connsiteX3991" fmla="*/ 18238191 w 43671952"/>
              <a:gd name="connsiteY3991" fmla="*/ 9939061 h 23902640"/>
              <a:gd name="connsiteX3992" fmla="*/ 18261051 w 43671952"/>
              <a:gd name="connsiteY3992" fmla="*/ 9961920 h 23902640"/>
              <a:gd name="connsiteX3993" fmla="*/ 18238191 w 43671952"/>
              <a:gd name="connsiteY3993" fmla="*/ 9984780 h 23902640"/>
              <a:gd name="connsiteX3994" fmla="*/ 18215331 w 43671952"/>
              <a:gd name="connsiteY3994" fmla="*/ 9961920 h 23902640"/>
              <a:gd name="connsiteX3995" fmla="*/ 18238191 w 43671952"/>
              <a:gd name="connsiteY3995" fmla="*/ 9939061 h 23902640"/>
              <a:gd name="connsiteX3996" fmla="*/ 18362019 w 43671952"/>
              <a:gd name="connsiteY3996" fmla="*/ 9889849 h 23902640"/>
              <a:gd name="connsiteX3997" fmla="*/ 18384879 w 43671952"/>
              <a:gd name="connsiteY3997" fmla="*/ 9912710 h 23902640"/>
              <a:gd name="connsiteX3998" fmla="*/ 18362019 w 43671952"/>
              <a:gd name="connsiteY3998" fmla="*/ 9935569 h 23902640"/>
              <a:gd name="connsiteX3999" fmla="*/ 18339159 w 43671952"/>
              <a:gd name="connsiteY3999" fmla="*/ 9912710 h 23902640"/>
              <a:gd name="connsiteX4000" fmla="*/ 18362019 w 43671952"/>
              <a:gd name="connsiteY4000" fmla="*/ 9889849 h 23902640"/>
              <a:gd name="connsiteX4001" fmla="*/ 26612187 w 43671952"/>
              <a:gd name="connsiteY4001" fmla="*/ 9851761 h 23902640"/>
              <a:gd name="connsiteX4002" fmla="*/ 26635047 w 43671952"/>
              <a:gd name="connsiteY4002" fmla="*/ 9874622 h 23902640"/>
              <a:gd name="connsiteX4003" fmla="*/ 26612187 w 43671952"/>
              <a:gd name="connsiteY4003" fmla="*/ 9897481 h 23902640"/>
              <a:gd name="connsiteX4004" fmla="*/ 26589327 w 43671952"/>
              <a:gd name="connsiteY4004" fmla="*/ 9874622 h 23902640"/>
              <a:gd name="connsiteX4005" fmla="*/ 26612187 w 43671952"/>
              <a:gd name="connsiteY4005" fmla="*/ 9851761 h 23902640"/>
              <a:gd name="connsiteX4006" fmla="*/ 26314527 w 43671952"/>
              <a:gd name="connsiteY4006" fmla="*/ 9823185 h 23902640"/>
              <a:gd name="connsiteX4007" fmla="*/ 26337387 w 43671952"/>
              <a:gd name="connsiteY4007" fmla="*/ 9846046 h 23902640"/>
              <a:gd name="connsiteX4008" fmla="*/ 26314527 w 43671952"/>
              <a:gd name="connsiteY4008" fmla="*/ 9868905 h 23902640"/>
              <a:gd name="connsiteX4009" fmla="*/ 26291667 w 43671952"/>
              <a:gd name="connsiteY4009" fmla="*/ 9846046 h 23902640"/>
              <a:gd name="connsiteX4010" fmla="*/ 26314527 w 43671952"/>
              <a:gd name="connsiteY4010" fmla="*/ 9823185 h 23902640"/>
              <a:gd name="connsiteX4011" fmla="*/ 18809695 w 43671952"/>
              <a:gd name="connsiteY4011" fmla="*/ 9800949 h 23902640"/>
              <a:gd name="connsiteX4012" fmla="*/ 18832555 w 43671952"/>
              <a:gd name="connsiteY4012" fmla="*/ 9823810 h 23902640"/>
              <a:gd name="connsiteX4013" fmla="*/ 18809695 w 43671952"/>
              <a:gd name="connsiteY4013" fmla="*/ 9846669 h 23902640"/>
              <a:gd name="connsiteX4014" fmla="*/ 18786835 w 43671952"/>
              <a:gd name="connsiteY4014" fmla="*/ 9823810 h 23902640"/>
              <a:gd name="connsiteX4015" fmla="*/ 18809695 w 43671952"/>
              <a:gd name="connsiteY4015" fmla="*/ 9800949 h 23902640"/>
              <a:gd name="connsiteX4016" fmla="*/ 37421371 w 43671952"/>
              <a:gd name="connsiteY4016" fmla="*/ 9720396 h 23902640"/>
              <a:gd name="connsiteX4017" fmla="*/ 37461851 w 43671952"/>
              <a:gd name="connsiteY4017" fmla="*/ 9725155 h 23902640"/>
              <a:gd name="connsiteX4018" fmla="*/ 37476139 w 43671952"/>
              <a:gd name="connsiteY4018" fmla="*/ 9727538 h 23902640"/>
              <a:gd name="connsiteX4019" fmla="*/ 37490427 w 43671952"/>
              <a:gd name="connsiteY4019" fmla="*/ 9732302 h 23902640"/>
              <a:gd name="connsiteX4020" fmla="*/ 37497571 w 43671952"/>
              <a:gd name="connsiteY4020" fmla="*/ 9737064 h 23902640"/>
              <a:gd name="connsiteX4021" fmla="*/ 37495187 w 43671952"/>
              <a:gd name="connsiteY4021" fmla="*/ 9770400 h 23902640"/>
              <a:gd name="connsiteX4022" fmla="*/ 37478519 w 43671952"/>
              <a:gd name="connsiteY4022" fmla="*/ 9789449 h 23902640"/>
              <a:gd name="connsiteX4023" fmla="*/ 37471375 w 43671952"/>
              <a:gd name="connsiteY4023" fmla="*/ 9791831 h 23902640"/>
              <a:gd name="connsiteX4024" fmla="*/ 37464231 w 43671952"/>
              <a:gd name="connsiteY4024" fmla="*/ 9798975 h 23902640"/>
              <a:gd name="connsiteX4025" fmla="*/ 37428515 w 43671952"/>
              <a:gd name="connsiteY4025" fmla="*/ 9791831 h 23902640"/>
              <a:gd name="connsiteX4026" fmla="*/ 37414227 w 43671952"/>
              <a:gd name="connsiteY4026" fmla="*/ 9782306 h 23902640"/>
              <a:gd name="connsiteX4027" fmla="*/ 37404703 w 43671952"/>
              <a:gd name="connsiteY4027" fmla="*/ 9768019 h 23902640"/>
              <a:gd name="connsiteX4028" fmla="*/ 37397559 w 43671952"/>
              <a:gd name="connsiteY4028" fmla="*/ 9753730 h 23902640"/>
              <a:gd name="connsiteX4029" fmla="*/ 37399939 w 43671952"/>
              <a:gd name="connsiteY4029" fmla="*/ 9729919 h 23902640"/>
              <a:gd name="connsiteX4030" fmla="*/ 37407083 w 43671952"/>
              <a:gd name="connsiteY4030" fmla="*/ 9725155 h 23902640"/>
              <a:gd name="connsiteX4031" fmla="*/ 37421371 w 43671952"/>
              <a:gd name="connsiteY4031" fmla="*/ 9720396 h 23902640"/>
              <a:gd name="connsiteX4032" fmla="*/ 38588183 w 43671952"/>
              <a:gd name="connsiteY4032" fmla="*/ 9710869 h 23902640"/>
              <a:gd name="connsiteX4033" fmla="*/ 38619139 w 43671952"/>
              <a:gd name="connsiteY4033" fmla="*/ 9720396 h 23902640"/>
              <a:gd name="connsiteX4034" fmla="*/ 38621519 w 43671952"/>
              <a:gd name="connsiteY4034" fmla="*/ 9727538 h 23902640"/>
              <a:gd name="connsiteX4035" fmla="*/ 38619139 w 43671952"/>
              <a:gd name="connsiteY4035" fmla="*/ 9753732 h 23902640"/>
              <a:gd name="connsiteX4036" fmla="*/ 38600087 w 43671952"/>
              <a:gd name="connsiteY4036" fmla="*/ 9770401 h 23902640"/>
              <a:gd name="connsiteX4037" fmla="*/ 38585803 w 43671952"/>
              <a:gd name="connsiteY4037" fmla="*/ 9775163 h 23902640"/>
              <a:gd name="connsiteX4038" fmla="*/ 38578659 w 43671952"/>
              <a:gd name="connsiteY4038" fmla="*/ 9779925 h 23902640"/>
              <a:gd name="connsiteX4039" fmla="*/ 38564371 w 43671952"/>
              <a:gd name="connsiteY4039" fmla="*/ 9784690 h 23902640"/>
              <a:gd name="connsiteX4040" fmla="*/ 38559607 w 43671952"/>
              <a:gd name="connsiteY4040" fmla="*/ 9791831 h 23902640"/>
              <a:gd name="connsiteX4041" fmla="*/ 38540559 w 43671952"/>
              <a:gd name="connsiteY4041" fmla="*/ 9796594 h 23902640"/>
              <a:gd name="connsiteX4042" fmla="*/ 38528651 w 43671952"/>
              <a:gd name="connsiteY4042" fmla="*/ 9777545 h 23902640"/>
              <a:gd name="connsiteX4043" fmla="*/ 38531031 w 43671952"/>
              <a:gd name="connsiteY4043" fmla="*/ 9751350 h 23902640"/>
              <a:gd name="connsiteX4044" fmla="*/ 38533415 w 43671952"/>
              <a:gd name="connsiteY4044" fmla="*/ 9744208 h 23902640"/>
              <a:gd name="connsiteX4045" fmla="*/ 38540559 w 43671952"/>
              <a:gd name="connsiteY4045" fmla="*/ 9739446 h 23902640"/>
              <a:gd name="connsiteX4046" fmla="*/ 38545319 w 43671952"/>
              <a:gd name="connsiteY4046" fmla="*/ 9732302 h 23902640"/>
              <a:gd name="connsiteX4047" fmla="*/ 38559607 w 43671952"/>
              <a:gd name="connsiteY4047" fmla="*/ 9727538 h 23902640"/>
              <a:gd name="connsiteX4048" fmla="*/ 38573895 w 43671952"/>
              <a:gd name="connsiteY4048" fmla="*/ 9718013 h 23902640"/>
              <a:gd name="connsiteX4049" fmla="*/ 38588183 w 43671952"/>
              <a:gd name="connsiteY4049" fmla="*/ 9710869 h 23902640"/>
              <a:gd name="connsiteX4050" fmla="*/ 18943047 w 43671952"/>
              <a:gd name="connsiteY4050" fmla="*/ 9673952 h 23902640"/>
              <a:gd name="connsiteX4051" fmla="*/ 18965907 w 43671952"/>
              <a:gd name="connsiteY4051" fmla="*/ 9696811 h 23902640"/>
              <a:gd name="connsiteX4052" fmla="*/ 18943047 w 43671952"/>
              <a:gd name="connsiteY4052" fmla="*/ 9719672 h 23902640"/>
              <a:gd name="connsiteX4053" fmla="*/ 18920187 w 43671952"/>
              <a:gd name="connsiteY4053" fmla="*/ 9696811 h 23902640"/>
              <a:gd name="connsiteX4054" fmla="*/ 18943047 w 43671952"/>
              <a:gd name="connsiteY4054" fmla="*/ 9673952 h 23902640"/>
              <a:gd name="connsiteX4055" fmla="*/ 20680571 w 43671952"/>
              <a:gd name="connsiteY4055" fmla="*/ 9604103 h 23902640"/>
              <a:gd name="connsiteX4056" fmla="*/ 20703431 w 43671952"/>
              <a:gd name="connsiteY4056" fmla="*/ 9626964 h 23902640"/>
              <a:gd name="connsiteX4057" fmla="*/ 20680571 w 43671952"/>
              <a:gd name="connsiteY4057" fmla="*/ 9649823 h 23902640"/>
              <a:gd name="connsiteX4058" fmla="*/ 20657711 w 43671952"/>
              <a:gd name="connsiteY4058" fmla="*/ 9626964 h 23902640"/>
              <a:gd name="connsiteX4059" fmla="*/ 20680571 w 43671952"/>
              <a:gd name="connsiteY4059" fmla="*/ 9604103 h 23902640"/>
              <a:gd name="connsiteX4060" fmla="*/ 26050211 w 43671952"/>
              <a:gd name="connsiteY4060" fmla="*/ 9539816 h 23902640"/>
              <a:gd name="connsiteX4061" fmla="*/ 26073071 w 43671952"/>
              <a:gd name="connsiteY4061" fmla="*/ 9562676 h 23902640"/>
              <a:gd name="connsiteX4062" fmla="*/ 26050211 w 43671952"/>
              <a:gd name="connsiteY4062" fmla="*/ 9585538 h 23902640"/>
              <a:gd name="connsiteX4063" fmla="*/ 26027351 w 43671952"/>
              <a:gd name="connsiteY4063" fmla="*/ 9562676 h 23902640"/>
              <a:gd name="connsiteX4064" fmla="*/ 26050211 w 43671952"/>
              <a:gd name="connsiteY4064" fmla="*/ 9539816 h 23902640"/>
              <a:gd name="connsiteX4065" fmla="*/ 38740583 w 43671952"/>
              <a:gd name="connsiteY4065" fmla="*/ 9525131 h 23902640"/>
              <a:gd name="connsiteX4066" fmla="*/ 38764395 w 43671952"/>
              <a:gd name="connsiteY4066" fmla="*/ 9534658 h 23902640"/>
              <a:gd name="connsiteX4067" fmla="*/ 38766775 w 43671952"/>
              <a:gd name="connsiteY4067" fmla="*/ 9541801 h 23902640"/>
              <a:gd name="connsiteX4068" fmla="*/ 38764395 w 43671952"/>
              <a:gd name="connsiteY4068" fmla="*/ 9560850 h 23902640"/>
              <a:gd name="connsiteX4069" fmla="*/ 38757251 w 43671952"/>
              <a:gd name="connsiteY4069" fmla="*/ 9563232 h 23902640"/>
              <a:gd name="connsiteX4070" fmla="*/ 38742963 w 43671952"/>
              <a:gd name="connsiteY4070" fmla="*/ 9570375 h 23902640"/>
              <a:gd name="connsiteX4071" fmla="*/ 38723915 w 43671952"/>
              <a:gd name="connsiteY4071" fmla="*/ 9560850 h 23902640"/>
              <a:gd name="connsiteX4072" fmla="*/ 38719151 w 43671952"/>
              <a:gd name="connsiteY4072" fmla="*/ 9546564 h 23902640"/>
              <a:gd name="connsiteX4073" fmla="*/ 38726295 w 43671952"/>
              <a:gd name="connsiteY4073" fmla="*/ 9529896 h 23902640"/>
              <a:gd name="connsiteX4074" fmla="*/ 38740583 w 43671952"/>
              <a:gd name="connsiteY4074" fmla="*/ 9525131 h 23902640"/>
              <a:gd name="connsiteX4075" fmla="*/ 20671047 w 43671952"/>
              <a:gd name="connsiteY4075" fmla="*/ 9518378 h 23902640"/>
              <a:gd name="connsiteX4076" fmla="*/ 20693907 w 43671952"/>
              <a:gd name="connsiteY4076" fmla="*/ 9541238 h 23902640"/>
              <a:gd name="connsiteX4077" fmla="*/ 20671047 w 43671952"/>
              <a:gd name="connsiteY4077" fmla="*/ 9564098 h 23902640"/>
              <a:gd name="connsiteX4078" fmla="*/ 20648187 w 43671952"/>
              <a:gd name="connsiteY4078" fmla="*/ 9541238 h 23902640"/>
              <a:gd name="connsiteX4079" fmla="*/ 20671047 w 43671952"/>
              <a:gd name="connsiteY4079" fmla="*/ 9518378 h 23902640"/>
              <a:gd name="connsiteX4080" fmla="*/ 37447563 w 43671952"/>
              <a:gd name="connsiteY4080" fmla="*/ 9470850 h 23902640"/>
              <a:gd name="connsiteX4081" fmla="*/ 37500903 w 43671952"/>
              <a:gd name="connsiteY4081" fmla="*/ 9478469 h 23902640"/>
              <a:gd name="connsiteX4082" fmla="*/ 37546623 w 43671952"/>
              <a:gd name="connsiteY4082" fmla="*/ 9493709 h 23902640"/>
              <a:gd name="connsiteX4083" fmla="*/ 37584723 w 43671952"/>
              <a:gd name="connsiteY4083" fmla="*/ 9486090 h 23902640"/>
              <a:gd name="connsiteX4084" fmla="*/ 37607583 w 43671952"/>
              <a:gd name="connsiteY4084" fmla="*/ 9478469 h 23902640"/>
              <a:gd name="connsiteX4085" fmla="*/ 37737123 w 43671952"/>
              <a:gd name="connsiteY4085" fmla="*/ 9486090 h 23902640"/>
              <a:gd name="connsiteX4086" fmla="*/ 37782843 w 43671952"/>
              <a:gd name="connsiteY4086" fmla="*/ 9508949 h 23902640"/>
              <a:gd name="connsiteX4087" fmla="*/ 37813323 w 43671952"/>
              <a:gd name="connsiteY4087" fmla="*/ 9554668 h 23902640"/>
              <a:gd name="connsiteX4088" fmla="*/ 37836183 w 43671952"/>
              <a:gd name="connsiteY4088" fmla="*/ 9562288 h 23902640"/>
              <a:gd name="connsiteX4089" fmla="*/ 37881903 w 43671952"/>
              <a:gd name="connsiteY4089" fmla="*/ 9585148 h 23902640"/>
              <a:gd name="connsiteX4090" fmla="*/ 38003823 w 43671952"/>
              <a:gd name="connsiteY4090" fmla="*/ 9592769 h 23902640"/>
              <a:gd name="connsiteX4091" fmla="*/ 38041923 w 43671952"/>
              <a:gd name="connsiteY4091" fmla="*/ 9661350 h 23902640"/>
              <a:gd name="connsiteX4092" fmla="*/ 38057163 w 43671952"/>
              <a:gd name="connsiteY4092" fmla="*/ 9684209 h 23902640"/>
              <a:gd name="connsiteX4093" fmla="*/ 38125743 w 43671952"/>
              <a:gd name="connsiteY4093" fmla="*/ 9714689 h 23902640"/>
              <a:gd name="connsiteX4094" fmla="*/ 38247663 w 43671952"/>
              <a:gd name="connsiteY4094" fmla="*/ 9722308 h 23902640"/>
              <a:gd name="connsiteX4095" fmla="*/ 38270523 w 43671952"/>
              <a:gd name="connsiteY4095" fmla="*/ 9729929 h 23902640"/>
              <a:gd name="connsiteX4096" fmla="*/ 38301003 w 43671952"/>
              <a:gd name="connsiteY4096" fmla="*/ 9775649 h 23902640"/>
              <a:gd name="connsiteX4097" fmla="*/ 38323863 w 43671952"/>
              <a:gd name="connsiteY4097" fmla="*/ 9821369 h 23902640"/>
              <a:gd name="connsiteX4098" fmla="*/ 38415303 w 43671952"/>
              <a:gd name="connsiteY4098" fmla="*/ 9867088 h 23902640"/>
              <a:gd name="connsiteX4099" fmla="*/ 38506743 w 43671952"/>
              <a:gd name="connsiteY4099" fmla="*/ 9874710 h 23902640"/>
              <a:gd name="connsiteX4100" fmla="*/ 38560083 w 43671952"/>
              <a:gd name="connsiteY4100" fmla="*/ 9928048 h 23902640"/>
              <a:gd name="connsiteX4101" fmla="*/ 38529603 w 43671952"/>
              <a:gd name="connsiteY4101" fmla="*/ 9950908 h 23902640"/>
              <a:gd name="connsiteX4102" fmla="*/ 38506743 w 43671952"/>
              <a:gd name="connsiteY4102" fmla="*/ 9966149 h 23902640"/>
              <a:gd name="connsiteX4103" fmla="*/ 38346723 w 43671952"/>
              <a:gd name="connsiteY4103" fmla="*/ 9981389 h 23902640"/>
              <a:gd name="connsiteX4104" fmla="*/ 38316243 w 43671952"/>
              <a:gd name="connsiteY4104" fmla="*/ 9996628 h 23902640"/>
              <a:gd name="connsiteX4105" fmla="*/ 38293383 w 43671952"/>
              <a:gd name="connsiteY4105" fmla="*/ 10004250 h 23902640"/>
              <a:gd name="connsiteX4106" fmla="*/ 38278143 w 43671952"/>
              <a:gd name="connsiteY4106" fmla="*/ 10027109 h 23902640"/>
              <a:gd name="connsiteX4107" fmla="*/ 38232423 w 43671952"/>
              <a:gd name="connsiteY4107" fmla="*/ 10042348 h 23902640"/>
              <a:gd name="connsiteX4108" fmla="*/ 38209563 w 43671952"/>
              <a:gd name="connsiteY4108" fmla="*/ 10049968 h 23902640"/>
              <a:gd name="connsiteX4109" fmla="*/ 38186703 w 43671952"/>
              <a:gd name="connsiteY4109" fmla="*/ 10042348 h 23902640"/>
              <a:gd name="connsiteX4110" fmla="*/ 38179083 w 43671952"/>
              <a:gd name="connsiteY4110" fmla="*/ 10019488 h 23902640"/>
              <a:gd name="connsiteX4111" fmla="*/ 38171463 w 43671952"/>
              <a:gd name="connsiteY4111" fmla="*/ 9905188 h 23902640"/>
              <a:gd name="connsiteX4112" fmla="*/ 38163843 w 43671952"/>
              <a:gd name="connsiteY4112" fmla="*/ 9882329 h 23902640"/>
              <a:gd name="connsiteX4113" fmla="*/ 38095263 w 43671952"/>
              <a:gd name="connsiteY4113" fmla="*/ 9844228 h 23902640"/>
              <a:gd name="connsiteX4114" fmla="*/ 38041923 w 43671952"/>
              <a:gd name="connsiteY4114" fmla="*/ 9836609 h 23902640"/>
              <a:gd name="connsiteX4115" fmla="*/ 38019063 w 43671952"/>
              <a:gd name="connsiteY4115" fmla="*/ 9828990 h 23902640"/>
              <a:gd name="connsiteX4116" fmla="*/ 38003823 w 43671952"/>
              <a:gd name="connsiteY4116" fmla="*/ 9783270 h 23902640"/>
              <a:gd name="connsiteX4117" fmla="*/ 37988583 w 43671952"/>
              <a:gd name="connsiteY4117" fmla="*/ 9760409 h 23902640"/>
              <a:gd name="connsiteX4118" fmla="*/ 37980963 w 43671952"/>
              <a:gd name="connsiteY4118" fmla="*/ 9737550 h 23902640"/>
              <a:gd name="connsiteX4119" fmla="*/ 37912383 w 43671952"/>
              <a:gd name="connsiteY4119" fmla="*/ 9699448 h 23902640"/>
              <a:gd name="connsiteX4120" fmla="*/ 37885875 w 43671952"/>
              <a:gd name="connsiteY4120" fmla="*/ 9706046 h 23902640"/>
              <a:gd name="connsiteX4121" fmla="*/ 37878775 w 43671952"/>
              <a:gd name="connsiteY4121" fmla="*/ 9707785 h 23902640"/>
              <a:gd name="connsiteX4122" fmla="*/ 37878679 w 43671952"/>
              <a:gd name="connsiteY4122" fmla="*/ 9707803 h 23902640"/>
              <a:gd name="connsiteX4123" fmla="*/ 37874611 w 43671952"/>
              <a:gd name="connsiteY4123" fmla="*/ 9708806 h 23902640"/>
              <a:gd name="connsiteX4124" fmla="*/ 37878775 w 43671952"/>
              <a:gd name="connsiteY4124" fmla="*/ 9707785 h 23902640"/>
              <a:gd name="connsiteX4125" fmla="*/ 37886263 w 43671952"/>
              <a:gd name="connsiteY4125" fmla="*/ 9706432 h 23902640"/>
              <a:gd name="connsiteX4126" fmla="*/ 37859043 w 43671952"/>
              <a:gd name="connsiteY4126" fmla="*/ 9714689 h 23902640"/>
              <a:gd name="connsiteX4127" fmla="*/ 37828563 w 43671952"/>
              <a:gd name="connsiteY4127" fmla="*/ 9722308 h 23902640"/>
              <a:gd name="connsiteX4128" fmla="*/ 37798083 w 43671952"/>
              <a:gd name="connsiteY4128" fmla="*/ 9714689 h 23902640"/>
              <a:gd name="connsiteX4129" fmla="*/ 37752363 w 43671952"/>
              <a:gd name="connsiteY4129" fmla="*/ 9684209 h 23902640"/>
              <a:gd name="connsiteX4130" fmla="*/ 37729503 w 43671952"/>
              <a:gd name="connsiteY4130" fmla="*/ 9638489 h 23902640"/>
              <a:gd name="connsiteX4131" fmla="*/ 37706643 w 43671952"/>
              <a:gd name="connsiteY4131" fmla="*/ 9630870 h 23902640"/>
              <a:gd name="connsiteX4132" fmla="*/ 37539003 w 43671952"/>
              <a:gd name="connsiteY4132" fmla="*/ 9623248 h 23902640"/>
              <a:gd name="connsiteX4133" fmla="*/ 37523763 w 43671952"/>
              <a:gd name="connsiteY4133" fmla="*/ 9600388 h 23902640"/>
              <a:gd name="connsiteX4134" fmla="*/ 37493283 w 43671952"/>
              <a:gd name="connsiteY4134" fmla="*/ 9531809 h 23902640"/>
              <a:gd name="connsiteX4135" fmla="*/ 37470423 w 43671952"/>
              <a:gd name="connsiteY4135" fmla="*/ 9516569 h 23902640"/>
              <a:gd name="connsiteX4136" fmla="*/ 37424703 w 43671952"/>
              <a:gd name="connsiteY4136" fmla="*/ 9539429 h 23902640"/>
              <a:gd name="connsiteX4137" fmla="*/ 37417083 w 43671952"/>
              <a:gd name="connsiteY4137" fmla="*/ 9562288 h 23902640"/>
              <a:gd name="connsiteX4138" fmla="*/ 37394223 w 43671952"/>
              <a:gd name="connsiteY4138" fmla="*/ 9585148 h 23902640"/>
              <a:gd name="connsiteX4139" fmla="*/ 37363743 w 43671952"/>
              <a:gd name="connsiteY4139" fmla="*/ 9661350 h 23902640"/>
              <a:gd name="connsiteX4140" fmla="*/ 37318023 w 43671952"/>
              <a:gd name="connsiteY4140" fmla="*/ 9691830 h 23902640"/>
              <a:gd name="connsiteX4141" fmla="*/ 37295163 w 43671952"/>
              <a:gd name="connsiteY4141" fmla="*/ 9707070 h 23902640"/>
              <a:gd name="connsiteX4142" fmla="*/ 37272303 w 43671952"/>
              <a:gd name="connsiteY4142" fmla="*/ 9722308 h 23902640"/>
              <a:gd name="connsiteX4143" fmla="*/ 37226583 w 43671952"/>
              <a:gd name="connsiteY4143" fmla="*/ 9737550 h 23902640"/>
              <a:gd name="connsiteX4144" fmla="*/ 37203723 w 43671952"/>
              <a:gd name="connsiteY4144" fmla="*/ 9745168 h 23902640"/>
              <a:gd name="connsiteX4145" fmla="*/ 37188483 w 43671952"/>
              <a:gd name="connsiteY4145" fmla="*/ 9737550 h 23902640"/>
              <a:gd name="connsiteX4146" fmla="*/ 37241823 w 43671952"/>
              <a:gd name="connsiteY4146" fmla="*/ 9661350 h 23902640"/>
              <a:gd name="connsiteX4147" fmla="*/ 37279923 w 43671952"/>
              <a:gd name="connsiteY4147" fmla="*/ 9615630 h 23902640"/>
              <a:gd name="connsiteX4148" fmla="*/ 37302783 w 43671952"/>
              <a:gd name="connsiteY4148" fmla="*/ 9600388 h 23902640"/>
              <a:gd name="connsiteX4149" fmla="*/ 37318023 w 43671952"/>
              <a:gd name="connsiteY4149" fmla="*/ 9577528 h 23902640"/>
              <a:gd name="connsiteX4150" fmla="*/ 37340883 w 43671952"/>
              <a:gd name="connsiteY4150" fmla="*/ 9562288 h 23902640"/>
              <a:gd name="connsiteX4151" fmla="*/ 37371363 w 43671952"/>
              <a:gd name="connsiteY4151" fmla="*/ 9524189 h 23902640"/>
              <a:gd name="connsiteX4152" fmla="*/ 37401843 w 43671952"/>
              <a:gd name="connsiteY4152" fmla="*/ 9486090 h 23902640"/>
              <a:gd name="connsiteX4153" fmla="*/ 37447563 w 43671952"/>
              <a:gd name="connsiteY4153" fmla="*/ 9470850 h 23902640"/>
              <a:gd name="connsiteX4154" fmla="*/ 25847803 w 43671952"/>
              <a:gd name="connsiteY4154" fmla="*/ 9470759 h 23902640"/>
              <a:gd name="connsiteX4155" fmla="*/ 25870663 w 43671952"/>
              <a:gd name="connsiteY4155" fmla="*/ 9493620 h 23902640"/>
              <a:gd name="connsiteX4156" fmla="*/ 25847803 w 43671952"/>
              <a:gd name="connsiteY4156" fmla="*/ 9516479 h 23902640"/>
              <a:gd name="connsiteX4157" fmla="*/ 25824943 w 43671952"/>
              <a:gd name="connsiteY4157" fmla="*/ 9493620 h 23902640"/>
              <a:gd name="connsiteX4158" fmla="*/ 25847803 w 43671952"/>
              <a:gd name="connsiteY4158" fmla="*/ 9470759 h 23902640"/>
              <a:gd name="connsiteX4159" fmla="*/ 19079571 w 43671952"/>
              <a:gd name="connsiteY4159" fmla="*/ 9470752 h 23902640"/>
              <a:gd name="connsiteX4160" fmla="*/ 19102431 w 43671952"/>
              <a:gd name="connsiteY4160" fmla="*/ 9493611 h 23902640"/>
              <a:gd name="connsiteX4161" fmla="*/ 19079571 w 43671952"/>
              <a:gd name="connsiteY4161" fmla="*/ 9516472 h 23902640"/>
              <a:gd name="connsiteX4162" fmla="*/ 19056711 w 43671952"/>
              <a:gd name="connsiteY4162" fmla="*/ 9493611 h 23902640"/>
              <a:gd name="connsiteX4163" fmla="*/ 19079571 w 43671952"/>
              <a:gd name="connsiteY4163" fmla="*/ 9470752 h 23902640"/>
              <a:gd name="connsiteX4164" fmla="*/ 25673975 w 43671952"/>
              <a:gd name="connsiteY4164" fmla="*/ 9444566 h 23902640"/>
              <a:gd name="connsiteX4165" fmla="*/ 25696835 w 43671952"/>
              <a:gd name="connsiteY4165" fmla="*/ 9467425 h 23902640"/>
              <a:gd name="connsiteX4166" fmla="*/ 25673975 w 43671952"/>
              <a:gd name="connsiteY4166" fmla="*/ 9490286 h 23902640"/>
              <a:gd name="connsiteX4167" fmla="*/ 25651115 w 43671952"/>
              <a:gd name="connsiteY4167" fmla="*/ 9467425 h 23902640"/>
              <a:gd name="connsiteX4168" fmla="*/ 25673975 w 43671952"/>
              <a:gd name="connsiteY4168" fmla="*/ 9444566 h 23902640"/>
              <a:gd name="connsiteX4169" fmla="*/ 19149423 w 43671952"/>
              <a:gd name="connsiteY4169" fmla="*/ 9350101 h 23902640"/>
              <a:gd name="connsiteX4170" fmla="*/ 19172283 w 43671952"/>
              <a:gd name="connsiteY4170" fmla="*/ 9372962 h 23902640"/>
              <a:gd name="connsiteX4171" fmla="*/ 19149423 w 43671952"/>
              <a:gd name="connsiteY4171" fmla="*/ 9395820 h 23902640"/>
              <a:gd name="connsiteX4172" fmla="*/ 19126563 w 43671952"/>
              <a:gd name="connsiteY4172" fmla="*/ 9372962 h 23902640"/>
              <a:gd name="connsiteX4173" fmla="*/ 19149423 w 43671952"/>
              <a:gd name="connsiteY4173" fmla="*/ 9350101 h 23902640"/>
              <a:gd name="connsiteX4174" fmla="*/ 37935719 w 43671952"/>
              <a:gd name="connsiteY4174" fmla="*/ 9220334 h 23902640"/>
              <a:gd name="connsiteX4175" fmla="*/ 37957151 w 43671952"/>
              <a:gd name="connsiteY4175" fmla="*/ 9222716 h 23902640"/>
              <a:gd name="connsiteX4176" fmla="*/ 37964295 w 43671952"/>
              <a:gd name="connsiteY4176" fmla="*/ 9225096 h 23902640"/>
              <a:gd name="connsiteX4177" fmla="*/ 37969059 w 43671952"/>
              <a:gd name="connsiteY4177" fmla="*/ 9239384 h 23902640"/>
              <a:gd name="connsiteX4178" fmla="*/ 37966675 w 43671952"/>
              <a:gd name="connsiteY4178" fmla="*/ 9277483 h 23902640"/>
              <a:gd name="connsiteX4179" fmla="*/ 37966675 w 43671952"/>
              <a:gd name="connsiteY4179" fmla="*/ 9296534 h 23902640"/>
              <a:gd name="connsiteX4180" fmla="*/ 37928575 w 43671952"/>
              <a:gd name="connsiteY4180" fmla="*/ 9294151 h 23902640"/>
              <a:gd name="connsiteX4181" fmla="*/ 37919051 w 43671952"/>
              <a:gd name="connsiteY4181" fmla="*/ 9291772 h 23902640"/>
              <a:gd name="connsiteX4182" fmla="*/ 37914287 w 43671952"/>
              <a:gd name="connsiteY4182" fmla="*/ 9284628 h 23902640"/>
              <a:gd name="connsiteX4183" fmla="*/ 37902383 w 43671952"/>
              <a:gd name="connsiteY4183" fmla="*/ 9270339 h 23902640"/>
              <a:gd name="connsiteX4184" fmla="*/ 37904763 w 43671952"/>
              <a:gd name="connsiteY4184" fmla="*/ 9241765 h 23902640"/>
              <a:gd name="connsiteX4185" fmla="*/ 37907143 w 43671952"/>
              <a:gd name="connsiteY4185" fmla="*/ 9234620 h 23902640"/>
              <a:gd name="connsiteX4186" fmla="*/ 37921431 w 43671952"/>
              <a:gd name="connsiteY4186" fmla="*/ 9225096 h 23902640"/>
              <a:gd name="connsiteX4187" fmla="*/ 20547219 w 43671952"/>
              <a:gd name="connsiteY4187" fmla="*/ 9196909 h 23902640"/>
              <a:gd name="connsiteX4188" fmla="*/ 20570079 w 43671952"/>
              <a:gd name="connsiteY4188" fmla="*/ 9219769 h 23902640"/>
              <a:gd name="connsiteX4189" fmla="*/ 20547219 w 43671952"/>
              <a:gd name="connsiteY4189" fmla="*/ 9242629 h 23902640"/>
              <a:gd name="connsiteX4190" fmla="*/ 20524359 w 43671952"/>
              <a:gd name="connsiteY4190" fmla="*/ 9219769 h 23902640"/>
              <a:gd name="connsiteX4191" fmla="*/ 20547219 w 43671952"/>
              <a:gd name="connsiteY4191" fmla="*/ 9196909 h 23902640"/>
              <a:gd name="connsiteX4192" fmla="*/ 38123839 w 43671952"/>
              <a:gd name="connsiteY4192" fmla="*/ 9134607 h 23902640"/>
              <a:gd name="connsiteX4193" fmla="*/ 38147651 w 43671952"/>
              <a:gd name="connsiteY4193" fmla="*/ 9136989 h 23902640"/>
              <a:gd name="connsiteX4194" fmla="*/ 38154795 w 43671952"/>
              <a:gd name="connsiteY4194" fmla="*/ 9139369 h 23902640"/>
              <a:gd name="connsiteX4195" fmla="*/ 38157175 w 43671952"/>
              <a:gd name="connsiteY4195" fmla="*/ 9146514 h 23902640"/>
              <a:gd name="connsiteX4196" fmla="*/ 38161939 w 43671952"/>
              <a:gd name="connsiteY4196" fmla="*/ 9153656 h 23902640"/>
              <a:gd name="connsiteX4197" fmla="*/ 38166703 w 43671952"/>
              <a:gd name="connsiteY4197" fmla="*/ 9167944 h 23902640"/>
              <a:gd name="connsiteX4198" fmla="*/ 38171463 w 43671952"/>
              <a:gd name="connsiteY4198" fmla="*/ 9201282 h 23902640"/>
              <a:gd name="connsiteX4199" fmla="*/ 38111931 w 43671952"/>
              <a:gd name="connsiteY4199" fmla="*/ 9191758 h 23902640"/>
              <a:gd name="connsiteX4200" fmla="*/ 38107171 w 43671952"/>
              <a:gd name="connsiteY4200" fmla="*/ 9182233 h 23902640"/>
              <a:gd name="connsiteX4201" fmla="*/ 38107171 w 43671952"/>
              <a:gd name="connsiteY4201" fmla="*/ 9148895 h 23902640"/>
              <a:gd name="connsiteX4202" fmla="*/ 38109551 w 43671952"/>
              <a:gd name="connsiteY4202" fmla="*/ 9141751 h 23902640"/>
              <a:gd name="connsiteX4203" fmla="*/ 38123839 w 43671952"/>
              <a:gd name="connsiteY4203" fmla="*/ 9134607 h 23902640"/>
              <a:gd name="connsiteX4204" fmla="*/ 20535315 w 43671952"/>
              <a:gd name="connsiteY4204" fmla="*/ 9115946 h 23902640"/>
              <a:gd name="connsiteX4205" fmla="*/ 20558171 w 43671952"/>
              <a:gd name="connsiteY4205" fmla="*/ 9138806 h 23902640"/>
              <a:gd name="connsiteX4206" fmla="*/ 20535315 w 43671952"/>
              <a:gd name="connsiteY4206" fmla="*/ 9161667 h 23902640"/>
              <a:gd name="connsiteX4207" fmla="*/ 20512455 w 43671952"/>
              <a:gd name="connsiteY4207" fmla="*/ 9138806 h 23902640"/>
              <a:gd name="connsiteX4208" fmla="*/ 20535315 w 43671952"/>
              <a:gd name="connsiteY4208" fmla="*/ 9115946 h 23902640"/>
              <a:gd name="connsiteX4209" fmla="*/ 37759507 w 43671952"/>
              <a:gd name="connsiteY4209" fmla="*/ 9094128 h 23902640"/>
              <a:gd name="connsiteX4210" fmla="*/ 37799987 w 43671952"/>
              <a:gd name="connsiteY4210" fmla="*/ 9096509 h 23902640"/>
              <a:gd name="connsiteX4211" fmla="*/ 37809515 w 43671952"/>
              <a:gd name="connsiteY4211" fmla="*/ 9098891 h 23902640"/>
              <a:gd name="connsiteX4212" fmla="*/ 37830943 w 43671952"/>
              <a:gd name="connsiteY4212" fmla="*/ 9103653 h 23902640"/>
              <a:gd name="connsiteX4213" fmla="*/ 37847615 w 43671952"/>
              <a:gd name="connsiteY4213" fmla="*/ 9122704 h 23902640"/>
              <a:gd name="connsiteX4214" fmla="*/ 37852375 w 43671952"/>
              <a:gd name="connsiteY4214" fmla="*/ 9129848 h 23902640"/>
              <a:gd name="connsiteX4215" fmla="*/ 37857139 w 43671952"/>
              <a:gd name="connsiteY4215" fmla="*/ 9144133 h 23902640"/>
              <a:gd name="connsiteX4216" fmla="*/ 37859519 w 43671952"/>
              <a:gd name="connsiteY4216" fmla="*/ 9151278 h 23902640"/>
              <a:gd name="connsiteX4217" fmla="*/ 37857139 w 43671952"/>
              <a:gd name="connsiteY4217" fmla="*/ 9177470 h 23902640"/>
              <a:gd name="connsiteX4218" fmla="*/ 37849995 w 43671952"/>
              <a:gd name="connsiteY4218" fmla="*/ 9182233 h 23902640"/>
              <a:gd name="connsiteX4219" fmla="*/ 37852375 w 43671952"/>
              <a:gd name="connsiteY4219" fmla="*/ 9194142 h 23902640"/>
              <a:gd name="connsiteX4220" fmla="*/ 37828563 w 43671952"/>
              <a:gd name="connsiteY4220" fmla="*/ 9189377 h 23902640"/>
              <a:gd name="connsiteX4221" fmla="*/ 37819039 w 43671952"/>
              <a:gd name="connsiteY4221" fmla="*/ 9184615 h 23902640"/>
              <a:gd name="connsiteX4222" fmla="*/ 37809515 w 43671952"/>
              <a:gd name="connsiteY4222" fmla="*/ 9182233 h 23902640"/>
              <a:gd name="connsiteX4223" fmla="*/ 37795227 w 43671952"/>
              <a:gd name="connsiteY4223" fmla="*/ 9177470 h 23902640"/>
              <a:gd name="connsiteX4224" fmla="*/ 37788083 w 43671952"/>
              <a:gd name="connsiteY4224" fmla="*/ 9175091 h 23902640"/>
              <a:gd name="connsiteX4225" fmla="*/ 37780939 w 43671952"/>
              <a:gd name="connsiteY4225" fmla="*/ 9170328 h 23902640"/>
              <a:gd name="connsiteX4226" fmla="*/ 37759507 w 43671952"/>
              <a:gd name="connsiteY4226" fmla="*/ 9158422 h 23902640"/>
              <a:gd name="connsiteX4227" fmla="*/ 37745219 w 43671952"/>
              <a:gd name="connsiteY4227" fmla="*/ 9148896 h 23902640"/>
              <a:gd name="connsiteX4228" fmla="*/ 37745219 w 43671952"/>
              <a:gd name="connsiteY4228" fmla="*/ 9098891 h 23902640"/>
              <a:gd name="connsiteX4229" fmla="*/ 37759507 w 43671952"/>
              <a:gd name="connsiteY4229" fmla="*/ 9094128 h 23902640"/>
              <a:gd name="connsiteX4230" fmla="*/ 37973819 w 43671952"/>
              <a:gd name="connsiteY4230" fmla="*/ 8982208 h 23902640"/>
              <a:gd name="connsiteX4231" fmla="*/ 37992871 w 43671952"/>
              <a:gd name="connsiteY4231" fmla="*/ 8991733 h 23902640"/>
              <a:gd name="connsiteX4232" fmla="*/ 37997631 w 43671952"/>
              <a:gd name="connsiteY4232" fmla="*/ 9006022 h 23902640"/>
              <a:gd name="connsiteX4233" fmla="*/ 37990487 w 43671952"/>
              <a:gd name="connsiteY4233" fmla="*/ 9034596 h 23902640"/>
              <a:gd name="connsiteX4234" fmla="*/ 37980963 w 43671952"/>
              <a:gd name="connsiteY4234" fmla="*/ 9041740 h 23902640"/>
              <a:gd name="connsiteX4235" fmla="*/ 37957151 w 43671952"/>
              <a:gd name="connsiteY4235" fmla="*/ 9022690 h 23902640"/>
              <a:gd name="connsiteX4236" fmla="*/ 37954771 w 43671952"/>
              <a:gd name="connsiteY4236" fmla="*/ 9015546 h 23902640"/>
              <a:gd name="connsiteX4237" fmla="*/ 37964295 w 43671952"/>
              <a:gd name="connsiteY4237" fmla="*/ 8984589 h 23902640"/>
              <a:gd name="connsiteX4238" fmla="*/ 37973819 w 43671952"/>
              <a:gd name="connsiteY4238" fmla="*/ 8982208 h 23902640"/>
              <a:gd name="connsiteX4239" fmla="*/ 18819223 w 43671952"/>
              <a:gd name="connsiteY4239" fmla="*/ 8753202 h 23902640"/>
              <a:gd name="connsiteX4240" fmla="*/ 18842083 w 43671952"/>
              <a:gd name="connsiteY4240" fmla="*/ 8776061 h 23902640"/>
              <a:gd name="connsiteX4241" fmla="*/ 18819223 w 43671952"/>
              <a:gd name="connsiteY4241" fmla="*/ 8798922 h 23902640"/>
              <a:gd name="connsiteX4242" fmla="*/ 18796363 w 43671952"/>
              <a:gd name="connsiteY4242" fmla="*/ 8776061 h 23902640"/>
              <a:gd name="connsiteX4243" fmla="*/ 18819223 w 43671952"/>
              <a:gd name="connsiteY4243" fmla="*/ 8753202 h 23902640"/>
              <a:gd name="connsiteX4244" fmla="*/ 37623775 w 43671952"/>
              <a:gd name="connsiteY4244" fmla="*/ 8746465 h 23902640"/>
              <a:gd name="connsiteX4245" fmla="*/ 37633303 w 43671952"/>
              <a:gd name="connsiteY4245" fmla="*/ 8748847 h 23902640"/>
              <a:gd name="connsiteX4246" fmla="*/ 37649971 w 43671952"/>
              <a:gd name="connsiteY4246" fmla="*/ 8767898 h 23902640"/>
              <a:gd name="connsiteX4247" fmla="*/ 37659495 w 43671952"/>
              <a:gd name="connsiteY4247" fmla="*/ 8782183 h 23902640"/>
              <a:gd name="connsiteX4248" fmla="*/ 37661875 w 43671952"/>
              <a:gd name="connsiteY4248" fmla="*/ 8789327 h 23902640"/>
              <a:gd name="connsiteX4249" fmla="*/ 37666639 w 43671952"/>
              <a:gd name="connsiteY4249" fmla="*/ 8798854 h 23902640"/>
              <a:gd name="connsiteX4250" fmla="*/ 37645207 w 43671952"/>
              <a:gd name="connsiteY4250" fmla="*/ 8801234 h 23902640"/>
              <a:gd name="connsiteX4251" fmla="*/ 37616631 w 43671952"/>
              <a:gd name="connsiteY4251" fmla="*/ 8798854 h 23902640"/>
              <a:gd name="connsiteX4252" fmla="*/ 37599963 w 43671952"/>
              <a:gd name="connsiteY4252" fmla="*/ 8794091 h 23902640"/>
              <a:gd name="connsiteX4253" fmla="*/ 37595203 w 43671952"/>
              <a:gd name="connsiteY4253" fmla="*/ 8786946 h 23902640"/>
              <a:gd name="connsiteX4254" fmla="*/ 37595203 w 43671952"/>
              <a:gd name="connsiteY4254" fmla="*/ 8760753 h 23902640"/>
              <a:gd name="connsiteX4255" fmla="*/ 37609487 w 43671952"/>
              <a:gd name="connsiteY4255" fmla="*/ 8751228 h 23902640"/>
              <a:gd name="connsiteX4256" fmla="*/ 19288365 w 43671952"/>
              <a:gd name="connsiteY4256" fmla="*/ 8729783 h 23902640"/>
              <a:gd name="connsiteX4257" fmla="*/ 19335991 w 43671952"/>
              <a:gd name="connsiteY4257" fmla="*/ 8734545 h 23902640"/>
              <a:gd name="connsiteX4258" fmla="*/ 19364565 w 43671952"/>
              <a:gd name="connsiteY4258" fmla="*/ 8744070 h 23902640"/>
              <a:gd name="connsiteX4259" fmla="*/ 19388377 w 43671952"/>
              <a:gd name="connsiteY4259" fmla="*/ 8763122 h 23902640"/>
              <a:gd name="connsiteX4260" fmla="*/ 19412191 w 43671952"/>
              <a:gd name="connsiteY4260" fmla="*/ 8791696 h 23902640"/>
              <a:gd name="connsiteX4261" fmla="*/ 19416951 w 43671952"/>
              <a:gd name="connsiteY4261" fmla="*/ 8805983 h 23902640"/>
              <a:gd name="connsiteX4262" fmla="*/ 19436003 w 43671952"/>
              <a:gd name="connsiteY4262" fmla="*/ 8834558 h 23902640"/>
              <a:gd name="connsiteX4263" fmla="*/ 19445527 w 43671952"/>
              <a:gd name="connsiteY4263" fmla="*/ 8863133 h 23902640"/>
              <a:gd name="connsiteX4264" fmla="*/ 19431239 w 43671952"/>
              <a:gd name="connsiteY4264" fmla="*/ 8901234 h 23902640"/>
              <a:gd name="connsiteX4265" fmla="*/ 19416951 w 43671952"/>
              <a:gd name="connsiteY4265" fmla="*/ 8910759 h 23902640"/>
              <a:gd name="connsiteX4266" fmla="*/ 19402667 w 43671952"/>
              <a:gd name="connsiteY4266" fmla="*/ 8939333 h 23902640"/>
              <a:gd name="connsiteX4267" fmla="*/ 19393139 w 43671952"/>
              <a:gd name="connsiteY4267" fmla="*/ 8972670 h 23902640"/>
              <a:gd name="connsiteX4268" fmla="*/ 19397903 w 43671952"/>
              <a:gd name="connsiteY4268" fmla="*/ 9020295 h 23902640"/>
              <a:gd name="connsiteX4269" fmla="*/ 19388377 w 43671952"/>
              <a:gd name="connsiteY4269" fmla="*/ 9053634 h 23902640"/>
              <a:gd name="connsiteX4270" fmla="*/ 19374091 w 43671952"/>
              <a:gd name="connsiteY4270" fmla="*/ 9086971 h 23902640"/>
              <a:gd name="connsiteX4271" fmla="*/ 19369327 w 43671952"/>
              <a:gd name="connsiteY4271" fmla="*/ 9101260 h 23902640"/>
              <a:gd name="connsiteX4272" fmla="*/ 19355039 w 43671952"/>
              <a:gd name="connsiteY4272" fmla="*/ 9110784 h 23902640"/>
              <a:gd name="connsiteX4273" fmla="*/ 19345515 w 43671952"/>
              <a:gd name="connsiteY4273" fmla="*/ 9125072 h 23902640"/>
              <a:gd name="connsiteX4274" fmla="*/ 19316939 w 43671952"/>
              <a:gd name="connsiteY4274" fmla="*/ 9134596 h 23902640"/>
              <a:gd name="connsiteX4275" fmla="*/ 19288365 w 43671952"/>
              <a:gd name="connsiteY4275" fmla="*/ 9120309 h 23902640"/>
              <a:gd name="connsiteX4276" fmla="*/ 19278839 w 43671952"/>
              <a:gd name="connsiteY4276" fmla="*/ 9106020 h 23902640"/>
              <a:gd name="connsiteX4277" fmla="*/ 19250267 w 43671952"/>
              <a:gd name="connsiteY4277" fmla="*/ 9086971 h 23902640"/>
              <a:gd name="connsiteX4278" fmla="*/ 19240739 w 43671952"/>
              <a:gd name="connsiteY4278" fmla="*/ 9058396 h 23902640"/>
              <a:gd name="connsiteX4279" fmla="*/ 19245503 w 43671952"/>
              <a:gd name="connsiteY4279" fmla="*/ 9010771 h 23902640"/>
              <a:gd name="connsiteX4280" fmla="*/ 19259791 w 43671952"/>
              <a:gd name="connsiteY4280" fmla="*/ 8967910 h 23902640"/>
              <a:gd name="connsiteX4281" fmla="*/ 19283603 w 43671952"/>
              <a:gd name="connsiteY4281" fmla="*/ 8896472 h 23902640"/>
              <a:gd name="connsiteX4282" fmla="*/ 19293127 w 43671952"/>
              <a:gd name="connsiteY4282" fmla="*/ 8867896 h 23902640"/>
              <a:gd name="connsiteX4283" fmla="*/ 19297891 w 43671952"/>
              <a:gd name="connsiteY4283" fmla="*/ 8844084 h 23902640"/>
              <a:gd name="connsiteX4284" fmla="*/ 19293127 w 43671952"/>
              <a:gd name="connsiteY4284" fmla="*/ 8829795 h 23902640"/>
              <a:gd name="connsiteX4285" fmla="*/ 19278839 w 43671952"/>
              <a:gd name="connsiteY4285" fmla="*/ 8834558 h 23902640"/>
              <a:gd name="connsiteX4286" fmla="*/ 19245503 w 43671952"/>
              <a:gd name="connsiteY4286" fmla="*/ 8853609 h 23902640"/>
              <a:gd name="connsiteX4287" fmla="*/ 19226451 w 43671952"/>
              <a:gd name="connsiteY4287" fmla="*/ 8882183 h 23902640"/>
              <a:gd name="connsiteX4288" fmla="*/ 19193115 w 43671952"/>
              <a:gd name="connsiteY4288" fmla="*/ 8915522 h 23902640"/>
              <a:gd name="connsiteX4289" fmla="*/ 19183591 w 43671952"/>
              <a:gd name="connsiteY4289" fmla="*/ 8905995 h 23902640"/>
              <a:gd name="connsiteX4290" fmla="*/ 19174067 w 43671952"/>
              <a:gd name="connsiteY4290" fmla="*/ 8863133 h 23902640"/>
              <a:gd name="connsiteX4291" fmla="*/ 19183591 w 43671952"/>
              <a:gd name="connsiteY4291" fmla="*/ 8834558 h 23902640"/>
              <a:gd name="connsiteX4292" fmla="*/ 19197879 w 43671952"/>
              <a:gd name="connsiteY4292" fmla="*/ 8805983 h 23902640"/>
              <a:gd name="connsiteX4293" fmla="*/ 19212167 w 43671952"/>
              <a:gd name="connsiteY4293" fmla="*/ 8796459 h 23902640"/>
              <a:gd name="connsiteX4294" fmla="*/ 19235977 w 43671952"/>
              <a:gd name="connsiteY4294" fmla="*/ 8767884 h 23902640"/>
              <a:gd name="connsiteX4295" fmla="*/ 19250267 w 43671952"/>
              <a:gd name="connsiteY4295" fmla="*/ 8758360 h 23902640"/>
              <a:gd name="connsiteX4296" fmla="*/ 19259791 w 43671952"/>
              <a:gd name="connsiteY4296" fmla="*/ 8744070 h 23902640"/>
              <a:gd name="connsiteX4297" fmla="*/ 19274077 w 43671952"/>
              <a:gd name="connsiteY4297" fmla="*/ 8739310 h 23902640"/>
              <a:gd name="connsiteX4298" fmla="*/ 19288365 w 43671952"/>
              <a:gd name="connsiteY4298" fmla="*/ 8729783 h 23902640"/>
              <a:gd name="connsiteX4299" fmla="*/ 37754743 w 43671952"/>
              <a:gd name="connsiteY4299" fmla="*/ 8727416 h 23902640"/>
              <a:gd name="connsiteX4300" fmla="*/ 37771415 w 43671952"/>
              <a:gd name="connsiteY4300" fmla="*/ 8729797 h 23902640"/>
              <a:gd name="connsiteX4301" fmla="*/ 37778559 w 43671952"/>
              <a:gd name="connsiteY4301" fmla="*/ 8732178 h 23902640"/>
              <a:gd name="connsiteX4302" fmla="*/ 37780939 w 43671952"/>
              <a:gd name="connsiteY4302" fmla="*/ 8739322 h 23902640"/>
              <a:gd name="connsiteX4303" fmla="*/ 37788083 w 43671952"/>
              <a:gd name="connsiteY4303" fmla="*/ 8744084 h 23902640"/>
              <a:gd name="connsiteX4304" fmla="*/ 37790463 w 43671952"/>
              <a:gd name="connsiteY4304" fmla="*/ 8751228 h 23902640"/>
              <a:gd name="connsiteX4305" fmla="*/ 37795227 w 43671952"/>
              <a:gd name="connsiteY4305" fmla="*/ 8770277 h 23902640"/>
              <a:gd name="connsiteX4306" fmla="*/ 37790463 w 43671952"/>
              <a:gd name="connsiteY4306" fmla="*/ 8805997 h 23902640"/>
              <a:gd name="connsiteX4307" fmla="*/ 37783319 w 43671952"/>
              <a:gd name="connsiteY4307" fmla="*/ 8829809 h 23902640"/>
              <a:gd name="connsiteX4308" fmla="*/ 37780939 w 43671952"/>
              <a:gd name="connsiteY4308" fmla="*/ 8827427 h 23902640"/>
              <a:gd name="connsiteX4309" fmla="*/ 37761887 w 43671952"/>
              <a:gd name="connsiteY4309" fmla="*/ 8820284 h 23902640"/>
              <a:gd name="connsiteX4310" fmla="*/ 37759507 w 43671952"/>
              <a:gd name="connsiteY4310" fmla="*/ 8813140 h 23902640"/>
              <a:gd name="connsiteX4311" fmla="*/ 37754743 w 43671952"/>
              <a:gd name="connsiteY4311" fmla="*/ 8805997 h 23902640"/>
              <a:gd name="connsiteX4312" fmla="*/ 37752363 w 43671952"/>
              <a:gd name="connsiteY4312" fmla="*/ 8798854 h 23902640"/>
              <a:gd name="connsiteX4313" fmla="*/ 37747603 w 43671952"/>
              <a:gd name="connsiteY4313" fmla="*/ 8772659 h 23902640"/>
              <a:gd name="connsiteX4314" fmla="*/ 37749983 w 43671952"/>
              <a:gd name="connsiteY4314" fmla="*/ 8741702 h 23902640"/>
              <a:gd name="connsiteX4315" fmla="*/ 37754743 w 43671952"/>
              <a:gd name="connsiteY4315" fmla="*/ 8727416 h 23902640"/>
              <a:gd name="connsiteX4316" fmla="*/ 19683655 w 43671952"/>
              <a:gd name="connsiteY4316" fmla="*/ 8658346 h 23902640"/>
              <a:gd name="connsiteX4317" fmla="*/ 19755091 w 43671952"/>
              <a:gd name="connsiteY4317" fmla="*/ 8663108 h 23902640"/>
              <a:gd name="connsiteX4318" fmla="*/ 19769379 w 43671952"/>
              <a:gd name="connsiteY4318" fmla="*/ 8667870 h 23902640"/>
              <a:gd name="connsiteX4319" fmla="*/ 19783663 w 43671952"/>
              <a:gd name="connsiteY4319" fmla="*/ 8696444 h 23902640"/>
              <a:gd name="connsiteX4320" fmla="*/ 19769379 w 43671952"/>
              <a:gd name="connsiteY4320" fmla="*/ 8758357 h 23902640"/>
              <a:gd name="connsiteX4321" fmla="*/ 19764615 w 43671952"/>
              <a:gd name="connsiteY4321" fmla="*/ 8772646 h 23902640"/>
              <a:gd name="connsiteX4322" fmla="*/ 19745567 w 43671952"/>
              <a:gd name="connsiteY4322" fmla="*/ 8801220 h 23902640"/>
              <a:gd name="connsiteX4323" fmla="*/ 19688415 w 43671952"/>
              <a:gd name="connsiteY4323" fmla="*/ 8786934 h 23902640"/>
              <a:gd name="connsiteX4324" fmla="*/ 19674127 w 43671952"/>
              <a:gd name="connsiteY4324" fmla="*/ 8782169 h 23902640"/>
              <a:gd name="connsiteX4325" fmla="*/ 19636027 w 43671952"/>
              <a:gd name="connsiteY4325" fmla="*/ 8791696 h 23902640"/>
              <a:gd name="connsiteX4326" fmla="*/ 19607451 w 43671952"/>
              <a:gd name="connsiteY4326" fmla="*/ 8810745 h 23902640"/>
              <a:gd name="connsiteX4327" fmla="*/ 19593163 w 43671952"/>
              <a:gd name="connsiteY4327" fmla="*/ 8839319 h 23902640"/>
              <a:gd name="connsiteX4328" fmla="*/ 19578875 w 43671952"/>
              <a:gd name="connsiteY4328" fmla="*/ 8867894 h 23902640"/>
              <a:gd name="connsiteX4329" fmla="*/ 19564587 w 43671952"/>
              <a:gd name="connsiteY4329" fmla="*/ 8877420 h 23902640"/>
              <a:gd name="connsiteX4330" fmla="*/ 19564587 w 43671952"/>
              <a:gd name="connsiteY4330" fmla="*/ 8867894 h 23902640"/>
              <a:gd name="connsiteX4331" fmla="*/ 19550303 w 43671952"/>
              <a:gd name="connsiteY4331" fmla="*/ 8829794 h 23902640"/>
              <a:gd name="connsiteX4332" fmla="*/ 19545539 w 43671952"/>
              <a:gd name="connsiteY4332" fmla="*/ 8815507 h 23902640"/>
              <a:gd name="connsiteX4333" fmla="*/ 19536015 w 43671952"/>
              <a:gd name="connsiteY4333" fmla="*/ 8801220 h 23902640"/>
              <a:gd name="connsiteX4334" fmla="*/ 19526491 w 43671952"/>
              <a:gd name="connsiteY4334" fmla="*/ 8772646 h 23902640"/>
              <a:gd name="connsiteX4335" fmla="*/ 19531251 w 43671952"/>
              <a:gd name="connsiteY4335" fmla="*/ 8725020 h 23902640"/>
              <a:gd name="connsiteX4336" fmla="*/ 19545539 w 43671952"/>
              <a:gd name="connsiteY4336" fmla="*/ 8720258 h 23902640"/>
              <a:gd name="connsiteX4337" fmla="*/ 19602691 w 43671952"/>
              <a:gd name="connsiteY4337" fmla="*/ 8715496 h 23902640"/>
              <a:gd name="connsiteX4338" fmla="*/ 19616979 w 43671952"/>
              <a:gd name="connsiteY4338" fmla="*/ 8710734 h 23902640"/>
              <a:gd name="connsiteX4339" fmla="*/ 19645551 w 43671952"/>
              <a:gd name="connsiteY4339" fmla="*/ 8691684 h 23902640"/>
              <a:gd name="connsiteX4340" fmla="*/ 19655079 w 43671952"/>
              <a:gd name="connsiteY4340" fmla="*/ 8677395 h 23902640"/>
              <a:gd name="connsiteX4341" fmla="*/ 19669367 w 43671952"/>
              <a:gd name="connsiteY4341" fmla="*/ 8672633 h 23902640"/>
              <a:gd name="connsiteX4342" fmla="*/ 19683655 w 43671952"/>
              <a:gd name="connsiteY4342" fmla="*/ 8658346 h 23902640"/>
              <a:gd name="connsiteX4343" fmla="*/ 19225623 w 43671952"/>
              <a:gd name="connsiteY4343" fmla="*/ 8623027 h 23902640"/>
              <a:gd name="connsiteX4344" fmla="*/ 19248483 w 43671952"/>
              <a:gd name="connsiteY4344" fmla="*/ 8645888 h 23902640"/>
              <a:gd name="connsiteX4345" fmla="*/ 19225623 w 43671952"/>
              <a:gd name="connsiteY4345" fmla="*/ 8668747 h 23902640"/>
              <a:gd name="connsiteX4346" fmla="*/ 19202763 w 43671952"/>
              <a:gd name="connsiteY4346" fmla="*/ 8645888 h 23902640"/>
              <a:gd name="connsiteX4347" fmla="*/ 19225623 w 43671952"/>
              <a:gd name="connsiteY4347" fmla="*/ 8623027 h 23902640"/>
              <a:gd name="connsiteX4348" fmla="*/ 1914089 w 43671952"/>
              <a:gd name="connsiteY4348" fmla="*/ 8354964 h 23902640"/>
              <a:gd name="connsiteX4349" fmla="*/ 1922505 w 43671952"/>
              <a:gd name="connsiteY4349" fmla="*/ 8358200 h 23902640"/>
              <a:gd name="connsiteX4350" fmla="*/ 1919340 w 43671952"/>
              <a:gd name="connsiteY4350" fmla="*/ 8380426 h 23902640"/>
              <a:gd name="connsiteX4351" fmla="*/ 1900286 w 43671952"/>
              <a:gd name="connsiteY4351" fmla="*/ 8393125 h 23902640"/>
              <a:gd name="connsiteX4352" fmla="*/ 1897108 w 43671952"/>
              <a:gd name="connsiteY4352" fmla="*/ 8396302 h 23902640"/>
              <a:gd name="connsiteX4353" fmla="*/ 1871711 w 43671952"/>
              <a:gd name="connsiteY4353" fmla="*/ 8386775 h 23902640"/>
              <a:gd name="connsiteX4354" fmla="*/ 1874889 w 43671952"/>
              <a:gd name="connsiteY4354" fmla="*/ 8367727 h 23902640"/>
              <a:gd name="connsiteX4355" fmla="*/ 1884409 w 43671952"/>
              <a:gd name="connsiteY4355" fmla="*/ 8364551 h 23902640"/>
              <a:gd name="connsiteX4356" fmla="*/ 1903464 w 43671952"/>
              <a:gd name="connsiteY4356" fmla="*/ 8355026 h 23902640"/>
              <a:gd name="connsiteX4357" fmla="*/ 1914089 w 43671952"/>
              <a:gd name="connsiteY4357" fmla="*/ 8354964 h 23902640"/>
              <a:gd name="connsiteX4358" fmla="*/ 1605017 w 43671952"/>
              <a:gd name="connsiteY4358" fmla="*/ 8294702 h 23902640"/>
              <a:gd name="connsiteX4359" fmla="*/ 1614537 w 43671952"/>
              <a:gd name="connsiteY4359" fmla="*/ 8301051 h 23902640"/>
              <a:gd name="connsiteX4360" fmla="*/ 1624060 w 43671952"/>
              <a:gd name="connsiteY4360" fmla="*/ 8320102 h 23902640"/>
              <a:gd name="connsiteX4361" fmla="*/ 1620893 w 43671952"/>
              <a:gd name="connsiteY4361" fmla="*/ 8339153 h 23902640"/>
              <a:gd name="connsiteX4362" fmla="*/ 1605017 w 43671952"/>
              <a:gd name="connsiteY4362" fmla="*/ 8351853 h 23902640"/>
              <a:gd name="connsiteX4363" fmla="*/ 1585963 w 43671952"/>
              <a:gd name="connsiteY4363" fmla="*/ 8304228 h 23902640"/>
              <a:gd name="connsiteX4364" fmla="*/ 1595485 w 43671952"/>
              <a:gd name="connsiteY4364" fmla="*/ 8301051 h 23902640"/>
              <a:gd name="connsiteX4365" fmla="*/ 1605017 w 43671952"/>
              <a:gd name="connsiteY4365" fmla="*/ 8294702 h 23902640"/>
              <a:gd name="connsiteX4366" fmla="*/ 19563763 w 43671952"/>
              <a:gd name="connsiteY4366" fmla="*/ 8230122 h 23902640"/>
              <a:gd name="connsiteX4367" fmla="*/ 19586623 w 43671952"/>
              <a:gd name="connsiteY4367" fmla="*/ 8252981 h 23902640"/>
              <a:gd name="connsiteX4368" fmla="*/ 19563763 w 43671952"/>
              <a:gd name="connsiteY4368" fmla="*/ 8275842 h 23902640"/>
              <a:gd name="connsiteX4369" fmla="*/ 19540903 w 43671952"/>
              <a:gd name="connsiteY4369" fmla="*/ 8252981 h 23902640"/>
              <a:gd name="connsiteX4370" fmla="*/ 19563763 w 43671952"/>
              <a:gd name="connsiteY4370" fmla="*/ 8230122 h 23902640"/>
              <a:gd name="connsiteX4371" fmla="*/ 1874889 w 43671952"/>
              <a:gd name="connsiteY4371" fmla="*/ 8091502 h 23902640"/>
              <a:gd name="connsiteX4372" fmla="*/ 1890765 w 43671952"/>
              <a:gd name="connsiteY4372" fmla="*/ 8094678 h 23902640"/>
              <a:gd name="connsiteX4373" fmla="*/ 1897108 w 43671952"/>
              <a:gd name="connsiteY4373" fmla="*/ 8113727 h 23902640"/>
              <a:gd name="connsiteX4374" fmla="*/ 1893932 w 43671952"/>
              <a:gd name="connsiteY4374" fmla="*/ 8142304 h 23902640"/>
              <a:gd name="connsiteX4375" fmla="*/ 1890765 w 43671952"/>
              <a:gd name="connsiteY4375" fmla="*/ 8151828 h 23902640"/>
              <a:gd name="connsiteX4376" fmla="*/ 1868533 w 43671952"/>
              <a:gd name="connsiteY4376" fmla="*/ 8158178 h 23902640"/>
              <a:gd name="connsiteX4377" fmla="*/ 1839958 w 43671952"/>
              <a:gd name="connsiteY4377" fmla="*/ 8151828 h 23902640"/>
              <a:gd name="connsiteX4378" fmla="*/ 1843136 w 43671952"/>
              <a:gd name="connsiteY4378" fmla="*/ 8116902 h 23902640"/>
              <a:gd name="connsiteX4379" fmla="*/ 1846314 w 43671952"/>
              <a:gd name="connsiteY4379" fmla="*/ 8107378 h 23902640"/>
              <a:gd name="connsiteX4380" fmla="*/ 1874889 w 43671952"/>
              <a:gd name="connsiteY4380" fmla="*/ 8091502 h 23902640"/>
              <a:gd name="connsiteX4381" fmla="*/ 2084433 w 43671952"/>
              <a:gd name="connsiteY4381" fmla="*/ 8091501 h 23902640"/>
              <a:gd name="connsiteX4382" fmla="*/ 2113008 w 43671952"/>
              <a:gd name="connsiteY4382" fmla="*/ 8094675 h 23902640"/>
              <a:gd name="connsiteX4383" fmla="*/ 2122530 w 43671952"/>
              <a:gd name="connsiteY4383" fmla="*/ 8097851 h 23902640"/>
              <a:gd name="connsiteX4384" fmla="*/ 2119355 w 43671952"/>
              <a:gd name="connsiteY4384" fmla="*/ 8110552 h 23902640"/>
              <a:gd name="connsiteX4385" fmla="*/ 2100309 w 43671952"/>
              <a:gd name="connsiteY4385" fmla="*/ 8120076 h 23902640"/>
              <a:gd name="connsiteX4386" fmla="*/ 2097132 w 43671952"/>
              <a:gd name="connsiteY4386" fmla="*/ 8120076 h 23902640"/>
              <a:gd name="connsiteX4387" fmla="*/ 2071734 w 43671952"/>
              <a:gd name="connsiteY4387" fmla="*/ 8110552 h 23902640"/>
              <a:gd name="connsiteX4388" fmla="*/ 2084433 w 43671952"/>
              <a:gd name="connsiteY4388" fmla="*/ 8091501 h 23902640"/>
              <a:gd name="connsiteX4389" fmla="*/ 1711956 w 43671952"/>
              <a:gd name="connsiteY4389" fmla="*/ 8033495 h 23902640"/>
              <a:gd name="connsiteX4390" fmla="*/ 1728837 w 43671952"/>
              <a:gd name="connsiteY4390" fmla="*/ 8047053 h 23902640"/>
              <a:gd name="connsiteX4391" fmla="*/ 1732015 w 43671952"/>
              <a:gd name="connsiteY4391" fmla="*/ 8056576 h 23902640"/>
              <a:gd name="connsiteX4392" fmla="*/ 1728837 w 43671952"/>
              <a:gd name="connsiteY4392" fmla="*/ 8085151 h 23902640"/>
              <a:gd name="connsiteX4393" fmla="*/ 1719316 w 43671952"/>
              <a:gd name="connsiteY4393" fmla="*/ 8094678 h 23902640"/>
              <a:gd name="connsiteX4394" fmla="*/ 1700262 w 43671952"/>
              <a:gd name="connsiteY4394" fmla="*/ 8110553 h 23902640"/>
              <a:gd name="connsiteX4395" fmla="*/ 1662167 w 43671952"/>
              <a:gd name="connsiteY4395" fmla="*/ 8094678 h 23902640"/>
              <a:gd name="connsiteX4396" fmla="*/ 1655811 w 43671952"/>
              <a:gd name="connsiteY4396" fmla="*/ 8075627 h 23902640"/>
              <a:gd name="connsiteX4397" fmla="*/ 1668509 w 43671952"/>
              <a:gd name="connsiteY4397" fmla="*/ 8037529 h 23902640"/>
              <a:gd name="connsiteX4398" fmla="*/ 1678033 w 43671952"/>
              <a:gd name="connsiteY4398" fmla="*/ 8034352 h 23902640"/>
              <a:gd name="connsiteX4399" fmla="*/ 1711956 w 43671952"/>
              <a:gd name="connsiteY4399" fmla="*/ 8033495 h 23902640"/>
              <a:gd name="connsiteX4400" fmla="*/ 1820906 w 43671952"/>
              <a:gd name="connsiteY4400" fmla="*/ 7948628 h 23902640"/>
              <a:gd name="connsiteX4401" fmla="*/ 1827260 w 43671952"/>
              <a:gd name="connsiteY4401" fmla="*/ 7986726 h 23902640"/>
              <a:gd name="connsiteX4402" fmla="*/ 1805032 w 43671952"/>
              <a:gd name="connsiteY4402" fmla="*/ 7986726 h 23902640"/>
              <a:gd name="connsiteX4403" fmla="*/ 1811383 w 43671952"/>
              <a:gd name="connsiteY4403" fmla="*/ 7951801 h 23902640"/>
              <a:gd name="connsiteX4404" fmla="*/ 1820906 w 43671952"/>
              <a:gd name="connsiteY4404" fmla="*/ 7948628 h 23902640"/>
              <a:gd name="connsiteX4405" fmla="*/ 20679015 w 43671952"/>
              <a:gd name="connsiteY4405" fmla="*/ 7510464 h 23902640"/>
              <a:gd name="connsiteX4406" fmla="*/ 20683777 w 43671952"/>
              <a:gd name="connsiteY4406" fmla="*/ 7524752 h 23902640"/>
              <a:gd name="connsiteX4407" fmla="*/ 20698063 w 43671952"/>
              <a:gd name="connsiteY4407" fmla="*/ 7553327 h 23902640"/>
              <a:gd name="connsiteX4408" fmla="*/ 20712351 w 43671952"/>
              <a:gd name="connsiteY4408" fmla="*/ 7658102 h 23902640"/>
              <a:gd name="connsiteX4409" fmla="*/ 20726639 w 43671952"/>
              <a:gd name="connsiteY4409" fmla="*/ 7667628 h 23902640"/>
              <a:gd name="connsiteX4410" fmla="*/ 20736167 w 43671952"/>
              <a:gd name="connsiteY4410" fmla="*/ 7681914 h 23902640"/>
              <a:gd name="connsiteX4411" fmla="*/ 20745691 w 43671952"/>
              <a:gd name="connsiteY4411" fmla="*/ 7710490 h 23902640"/>
              <a:gd name="connsiteX4412" fmla="*/ 20755215 w 43671952"/>
              <a:gd name="connsiteY4412" fmla="*/ 7724775 h 23902640"/>
              <a:gd name="connsiteX4413" fmla="*/ 20764739 w 43671952"/>
              <a:gd name="connsiteY4413" fmla="*/ 7753353 h 23902640"/>
              <a:gd name="connsiteX4414" fmla="*/ 20769503 w 43671952"/>
              <a:gd name="connsiteY4414" fmla="*/ 7767642 h 23902640"/>
              <a:gd name="connsiteX4415" fmla="*/ 20764739 w 43671952"/>
              <a:gd name="connsiteY4415" fmla="*/ 7805740 h 23902640"/>
              <a:gd name="connsiteX4416" fmla="*/ 20755215 w 43671952"/>
              <a:gd name="connsiteY4416" fmla="*/ 7843959 h 23902640"/>
              <a:gd name="connsiteX4417" fmla="*/ 20750451 w 43671952"/>
              <a:gd name="connsiteY4417" fmla="*/ 7863007 h 23902640"/>
              <a:gd name="connsiteX4418" fmla="*/ 20740927 w 43671952"/>
              <a:gd name="connsiteY4418" fmla="*/ 7891585 h 23902640"/>
              <a:gd name="connsiteX4419" fmla="*/ 20736167 w 43671952"/>
              <a:gd name="connsiteY4419" fmla="*/ 7905870 h 23902640"/>
              <a:gd name="connsiteX4420" fmla="*/ 20731403 w 43671952"/>
              <a:gd name="connsiteY4420" fmla="*/ 7939208 h 23902640"/>
              <a:gd name="connsiteX4421" fmla="*/ 20726639 w 43671952"/>
              <a:gd name="connsiteY4421" fmla="*/ 8020171 h 23902640"/>
              <a:gd name="connsiteX4422" fmla="*/ 20712351 w 43671952"/>
              <a:gd name="connsiteY4422" fmla="*/ 8029696 h 23902640"/>
              <a:gd name="connsiteX4423" fmla="*/ 20683777 w 43671952"/>
              <a:gd name="connsiteY4423" fmla="*/ 8039220 h 23902640"/>
              <a:gd name="connsiteX4424" fmla="*/ 20669491 w 43671952"/>
              <a:gd name="connsiteY4424" fmla="*/ 8043983 h 23902640"/>
              <a:gd name="connsiteX4425" fmla="*/ 20655203 w 43671952"/>
              <a:gd name="connsiteY4425" fmla="*/ 8048746 h 23902640"/>
              <a:gd name="connsiteX4426" fmla="*/ 20640915 w 43671952"/>
              <a:gd name="connsiteY4426" fmla="*/ 8053510 h 23902640"/>
              <a:gd name="connsiteX4427" fmla="*/ 20626627 w 43671952"/>
              <a:gd name="connsiteY4427" fmla="*/ 8067795 h 23902640"/>
              <a:gd name="connsiteX4428" fmla="*/ 20617103 w 43671952"/>
              <a:gd name="connsiteY4428" fmla="*/ 8096370 h 23902640"/>
              <a:gd name="connsiteX4429" fmla="*/ 20612339 w 43671952"/>
              <a:gd name="connsiteY4429" fmla="*/ 8158284 h 23902640"/>
              <a:gd name="connsiteX4430" fmla="*/ 20588527 w 43671952"/>
              <a:gd name="connsiteY4430" fmla="*/ 8182097 h 23902640"/>
              <a:gd name="connsiteX4431" fmla="*/ 20555191 w 43671952"/>
              <a:gd name="connsiteY4431" fmla="*/ 8224959 h 23902640"/>
              <a:gd name="connsiteX4432" fmla="*/ 20540903 w 43671952"/>
              <a:gd name="connsiteY4432" fmla="*/ 8267821 h 23902640"/>
              <a:gd name="connsiteX4433" fmla="*/ 20536139 w 43671952"/>
              <a:gd name="connsiteY4433" fmla="*/ 8282108 h 23902640"/>
              <a:gd name="connsiteX4434" fmla="*/ 20540903 w 43671952"/>
              <a:gd name="connsiteY4434" fmla="*/ 8329733 h 23902640"/>
              <a:gd name="connsiteX4435" fmla="*/ 20550427 w 43671952"/>
              <a:gd name="connsiteY4435" fmla="*/ 8344022 h 23902640"/>
              <a:gd name="connsiteX4436" fmla="*/ 20545667 w 43671952"/>
              <a:gd name="connsiteY4436" fmla="*/ 8501184 h 23902640"/>
              <a:gd name="connsiteX4437" fmla="*/ 20536139 w 43671952"/>
              <a:gd name="connsiteY4437" fmla="*/ 8515470 h 23902640"/>
              <a:gd name="connsiteX4438" fmla="*/ 20521851 w 43671952"/>
              <a:gd name="connsiteY4438" fmla="*/ 8520233 h 23902640"/>
              <a:gd name="connsiteX4439" fmla="*/ 20493279 w 43671952"/>
              <a:gd name="connsiteY4439" fmla="*/ 8515470 h 23902640"/>
              <a:gd name="connsiteX4440" fmla="*/ 20488515 w 43671952"/>
              <a:gd name="connsiteY4440" fmla="*/ 8501184 h 23902640"/>
              <a:gd name="connsiteX4441" fmla="*/ 20483755 w 43671952"/>
              <a:gd name="connsiteY4441" fmla="*/ 8482134 h 23902640"/>
              <a:gd name="connsiteX4442" fmla="*/ 20464703 w 43671952"/>
              <a:gd name="connsiteY4442" fmla="*/ 8486895 h 23902640"/>
              <a:gd name="connsiteX4443" fmla="*/ 20445651 w 43671952"/>
              <a:gd name="connsiteY4443" fmla="*/ 8515470 h 23902640"/>
              <a:gd name="connsiteX4444" fmla="*/ 20417079 w 43671952"/>
              <a:gd name="connsiteY4444" fmla="*/ 8572621 h 23902640"/>
              <a:gd name="connsiteX4445" fmla="*/ 20402791 w 43671952"/>
              <a:gd name="connsiteY4445" fmla="*/ 8577384 h 23902640"/>
              <a:gd name="connsiteX4446" fmla="*/ 20388503 w 43671952"/>
              <a:gd name="connsiteY4446" fmla="*/ 8605960 h 23902640"/>
              <a:gd name="connsiteX4447" fmla="*/ 20374215 w 43671952"/>
              <a:gd name="connsiteY4447" fmla="*/ 8610719 h 23902640"/>
              <a:gd name="connsiteX4448" fmla="*/ 20340879 w 43671952"/>
              <a:gd name="connsiteY4448" fmla="*/ 8596432 h 23902640"/>
              <a:gd name="connsiteX4449" fmla="*/ 20336115 w 43671952"/>
              <a:gd name="connsiteY4449" fmla="*/ 8582146 h 23902640"/>
              <a:gd name="connsiteX4450" fmla="*/ 20321827 w 43671952"/>
              <a:gd name="connsiteY4450" fmla="*/ 8577384 h 23902640"/>
              <a:gd name="connsiteX4451" fmla="*/ 20288491 w 43671952"/>
              <a:gd name="connsiteY4451" fmla="*/ 8572621 h 23902640"/>
              <a:gd name="connsiteX4452" fmla="*/ 20259915 w 43671952"/>
              <a:gd name="connsiteY4452" fmla="*/ 8577384 h 23902640"/>
              <a:gd name="connsiteX4453" fmla="*/ 20231343 w 43671952"/>
              <a:gd name="connsiteY4453" fmla="*/ 8586908 h 23902640"/>
              <a:gd name="connsiteX4454" fmla="*/ 20217051 w 43671952"/>
              <a:gd name="connsiteY4454" fmla="*/ 8577384 h 23902640"/>
              <a:gd name="connsiteX4455" fmla="*/ 20207527 w 43671952"/>
              <a:gd name="connsiteY4455" fmla="*/ 8563094 h 23902640"/>
              <a:gd name="connsiteX4456" fmla="*/ 20193239 w 43671952"/>
              <a:gd name="connsiteY4456" fmla="*/ 8558334 h 23902640"/>
              <a:gd name="connsiteX4457" fmla="*/ 20183715 w 43671952"/>
              <a:gd name="connsiteY4457" fmla="*/ 8544045 h 23902640"/>
              <a:gd name="connsiteX4458" fmla="*/ 20136091 w 43671952"/>
              <a:gd name="connsiteY4458" fmla="*/ 8520233 h 23902640"/>
              <a:gd name="connsiteX4459" fmla="*/ 20107515 w 43671952"/>
              <a:gd name="connsiteY4459" fmla="*/ 8524995 h 23902640"/>
              <a:gd name="connsiteX4460" fmla="*/ 20102751 w 43671952"/>
              <a:gd name="connsiteY4460" fmla="*/ 8539282 h 23902640"/>
              <a:gd name="connsiteX4461" fmla="*/ 20093227 w 43671952"/>
              <a:gd name="connsiteY4461" fmla="*/ 8553572 h 23902640"/>
              <a:gd name="connsiteX4462" fmla="*/ 20097991 w 43671952"/>
              <a:gd name="connsiteY4462" fmla="*/ 8577384 h 23902640"/>
              <a:gd name="connsiteX4463" fmla="*/ 20107515 w 43671952"/>
              <a:gd name="connsiteY4463" fmla="*/ 8605960 h 23902640"/>
              <a:gd name="connsiteX4464" fmla="*/ 20102751 w 43671952"/>
              <a:gd name="connsiteY4464" fmla="*/ 8625010 h 23902640"/>
              <a:gd name="connsiteX4465" fmla="*/ 20088467 w 43671952"/>
              <a:gd name="connsiteY4465" fmla="*/ 8629769 h 23902640"/>
              <a:gd name="connsiteX4466" fmla="*/ 20026551 w 43671952"/>
              <a:gd name="connsiteY4466" fmla="*/ 8634532 h 23902640"/>
              <a:gd name="connsiteX4467" fmla="*/ 20012267 w 43671952"/>
              <a:gd name="connsiteY4467" fmla="*/ 8644058 h 23902640"/>
              <a:gd name="connsiteX4468" fmla="*/ 19988451 w 43671952"/>
              <a:gd name="connsiteY4468" fmla="*/ 8686919 h 23902640"/>
              <a:gd name="connsiteX4469" fmla="*/ 19983691 w 43671952"/>
              <a:gd name="connsiteY4469" fmla="*/ 8725021 h 23902640"/>
              <a:gd name="connsiteX4470" fmla="*/ 19940827 w 43671952"/>
              <a:gd name="connsiteY4470" fmla="*/ 8748833 h 23902640"/>
              <a:gd name="connsiteX4471" fmla="*/ 19912251 w 43671952"/>
              <a:gd name="connsiteY4471" fmla="*/ 8763122 h 23902640"/>
              <a:gd name="connsiteX4472" fmla="*/ 19902727 w 43671952"/>
              <a:gd name="connsiteY4472" fmla="*/ 8748833 h 23902640"/>
              <a:gd name="connsiteX4473" fmla="*/ 19897963 w 43671952"/>
              <a:gd name="connsiteY4473" fmla="*/ 8734545 h 23902640"/>
              <a:gd name="connsiteX4474" fmla="*/ 19893203 w 43671952"/>
              <a:gd name="connsiteY4474" fmla="*/ 8586908 h 23902640"/>
              <a:gd name="connsiteX4475" fmla="*/ 19878915 w 43671952"/>
              <a:gd name="connsiteY4475" fmla="*/ 8572621 h 23902640"/>
              <a:gd name="connsiteX4476" fmla="*/ 19859867 w 43671952"/>
              <a:gd name="connsiteY4476" fmla="*/ 8567858 h 23902640"/>
              <a:gd name="connsiteX4477" fmla="*/ 19812239 w 43671952"/>
              <a:gd name="connsiteY4477" fmla="*/ 8558334 h 23902640"/>
              <a:gd name="connsiteX4478" fmla="*/ 19764615 w 43671952"/>
              <a:gd name="connsiteY4478" fmla="*/ 8563094 h 23902640"/>
              <a:gd name="connsiteX4479" fmla="*/ 19736039 w 43671952"/>
              <a:gd name="connsiteY4479" fmla="*/ 8572621 h 23902640"/>
              <a:gd name="connsiteX4480" fmla="*/ 19707463 w 43671952"/>
              <a:gd name="connsiteY4480" fmla="*/ 8582146 h 23902640"/>
              <a:gd name="connsiteX4481" fmla="*/ 19678891 w 43671952"/>
              <a:gd name="connsiteY4481" fmla="*/ 8591670 h 23902640"/>
              <a:gd name="connsiteX4482" fmla="*/ 19664603 w 43671952"/>
              <a:gd name="connsiteY4482" fmla="*/ 8596432 h 23902640"/>
              <a:gd name="connsiteX4483" fmla="*/ 19636027 w 43671952"/>
              <a:gd name="connsiteY4483" fmla="*/ 8610719 h 23902640"/>
              <a:gd name="connsiteX4484" fmla="*/ 19607451 w 43671952"/>
              <a:gd name="connsiteY4484" fmla="*/ 8625010 h 23902640"/>
              <a:gd name="connsiteX4485" fmla="*/ 19593163 w 43671952"/>
              <a:gd name="connsiteY4485" fmla="*/ 8634532 h 23902640"/>
              <a:gd name="connsiteX4486" fmla="*/ 19564591 w 43671952"/>
              <a:gd name="connsiteY4486" fmla="*/ 8644058 h 23902640"/>
              <a:gd name="connsiteX4487" fmla="*/ 19521727 w 43671952"/>
              <a:gd name="connsiteY4487" fmla="*/ 8672633 h 23902640"/>
              <a:gd name="connsiteX4488" fmla="*/ 19493151 w 43671952"/>
              <a:gd name="connsiteY4488" fmla="*/ 8691684 h 23902640"/>
              <a:gd name="connsiteX4489" fmla="*/ 19478865 w 43671952"/>
              <a:gd name="connsiteY4489" fmla="*/ 8696444 h 23902640"/>
              <a:gd name="connsiteX4490" fmla="*/ 19407427 w 43671952"/>
              <a:gd name="connsiteY4490" fmla="*/ 8691684 h 23902640"/>
              <a:gd name="connsiteX4491" fmla="*/ 19393139 w 43671952"/>
              <a:gd name="connsiteY4491" fmla="*/ 8686919 h 23902640"/>
              <a:gd name="connsiteX4492" fmla="*/ 19364565 w 43671952"/>
              <a:gd name="connsiteY4492" fmla="*/ 8677395 h 23902640"/>
              <a:gd name="connsiteX4493" fmla="*/ 19378851 w 43671952"/>
              <a:gd name="connsiteY4493" fmla="*/ 8634532 h 23902640"/>
              <a:gd name="connsiteX4494" fmla="*/ 19416951 w 43671952"/>
              <a:gd name="connsiteY4494" fmla="*/ 8601195 h 23902640"/>
              <a:gd name="connsiteX4495" fmla="*/ 19445527 w 43671952"/>
              <a:gd name="connsiteY4495" fmla="*/ 8586908 h 23902640"/>
              <a:gd name="connsiteX4496" fmla="*/ 19488391 w 43671952"/>
              <a:gd name="connsiteY4496" fmla="*/ 8563094 h 23902640"/>
              <a:gd name="connsiteX4497" fmla="*/ 19497915 w 43671952"/>
              <a:gd name="connsiteY4497" fmla="*/ 8548807 h 23902640"/>
              <a:gd name="connsiteX4498" fmla="*/ 19512203 w 43671952"/>
              <a:gd name="connsiteY4498" fmla="*/ 8544045 h 23902640"/>
              <a:gd name="connsiteX4499" fmla="*/ 19516967 w 43671952"/>
              <a:gd name="connsiteY4499" fmla="*/ 8529757 h 23902640"/>
              <a:gd name="connsiteX4500" fmla="*/ 19526491 w 43671952"/>
              <a:gd name="connsiteY4500" fmla="*/ 8515470 h 23902640"/>
              <a:gd name="connsiteX4501" fmla="*/ 19540779 w 43671952"/>
              <a:gd name="connsiteY4501" fmla="*/ 8501184 h 23902640"/>
              <a:gd name="connsiteX4502" fmla="*/ 19564591 w 43671952"/>
              <a:gd name="connsiteY4502" fmla="*/ 8472607 h 23902640"/>
              <a:gd name="connsiteX4503" fmla="*/ 19578875 w 43671952"/>
              <a:gd name="connsiteY4503" fmla="*/ 8444033 h 23902640"/>
              <a:gd name="connsiteX4504" fmla="*/ 19607451 w 43671952"/>
              <a:gd name="connsiteY4504" fmla="*/ 8424984 h 23902640"/>
              <a:gd name="connsiteX4505" fmla="*/ 19621739 w 43671952"/>
              <a:gd name="connsiteY4505" fmla="*/ 8410695 h 23902640"/>
              <a:gd name="connsiteX4506" fmla="*/ 19650315 w 43671952"/>
              <a:gd name="connsiteY4506" fmla="*/ 8401169 h 23902640"/>
              <a:gd name="connsiteX4507" fmla="*/ 19716991 w 43671952"/>
              <a:gd name="connsiteY4507" fmla="*/ 8405932 h 23902640"/>
              <a:gd name="connsiteX4508" fmla="*/ 19740803 w 43671952"/>
              <a:gd name="connsiteY4508" fmla="*/ 8410695 h 23902640"/>
              <a:gd name="connsiteX4509" fmla="*/ 19769379 w 43671952"/>
              <a:gd name="connsiteY4509" fmla="*/ 8415460 h 23902640"/>
              <a:gd name="connsiteX4510" fmla="*/ 19793191 w 43671952"/>
              <a:gd name="connsiteY4510" fmla="*/ 8420219 h 23902640"/>
              <a:gd name="connsiteX4511" fmla="*/ 19826527 w 43671952"/>
              <a:gd name="connsiteY4511" fmla="*/ 8424984 h 23902640"/>
              <a:gd name="connsiteX4512" fmla="*/ 19902727 w 43671952"/>
              <a:gd name="connsiteY4512" fmla="*/ 8415460 h 23902640"/>
              <a:gd name="connsiteX4513" fmla="*/ 19926539 w 43671952"/>
              <a:gd name="connsiteY4513" fmla="*/ 8410695 h 23902640"/>
              <a:gd name="connsiteX4514" fmla="*/ 19955115 w 43671952"/>
              <a:gd name="connsiteY4514" fmla="*/ 8401169 h 23902640"/>
              <a:gd name="connsiteX4515" fmla="*/ 19983691 w 43671952"/>
              <a:gd name="connsiteY4515" fmla="*/ 8372597 h 23902640"/>
              <a:gd name="connsiteX4516" fmla="*/ 20007503 w 43671952"/>
              <a:gd name="connsiteY4516" fmla="*/ 8348784 h 23902640"/>
              <a:gd name="connsiteX4517" fmla="*/ 20017027 w 43671952"/>
              <a:gd name="connsiteY4517" fmla="*/ 8334495 h 23902640"/>
              <a:gd name="connsiteX4518" fmla="*/ 20031315 w 43671952"/>
              <a:gd name="connsiteY4518" fmla="*/ 8324971 h 23902640"/>
              <a:gd name="connsiteX4519" fmla="*/ 20055127 w 43671952"/>
              <a:gd name="connsiteY4519" fmla="*/ 8282108 h 23902640"/>
              <a:gd name="connsiteX4520" fmla="*/ 20083703 w 43671952"/>
              <a:gd name="connsiteY4520" fmla="*/ 8263057 h 23902640"/>
              <a:gd name="connsiteX4521" fmla="*/ 20088467 w 43671952"/>
              <a:gd name="connsiteY4521" fmla="*/ 8248771 h 23902640"/>
              <a:gd name="connsiteX4522" fmla="*/ 20107515 w 43671952"/>
              <a:gd name="connsiteY4522" fmla="*/ 8220196 h 23902640"/>
              <a:gd name="connsiteX4523" fmla="*/ 20121803 w 43671952"/>
              <a:gd name="connsiteY4523" fmla="*/ 8191621 h 23902640"/>
              <a:gd name="connsiteX4524" fmla="*/ 20140851 w 43671952"/>
              <a:gd name="connsiteY4524" fmla="*/ 8196383 h 23902640"/>
              <a:gd name="connsiteX4525" fmla="*/ 20145615 w 43671952"/>
              <a:gd name="connsiteY4525" fmla="*/ 8210672 h 23902640"/>
              <a:gd name="connsiteX4526" fmla="*/ 20174191 w 43671952"/>
              <a:gd name="connsiteY4526" fmla="*/ 8224959 h 23902640"/>
              <a:gd name="connsiteX4527" fmla="*/ 20202765 w 43671952"/>
              <a:gd name="connsiteY4527" fmla="*/ 8239247 h 23902640"/>
              <a:gd name="connsiteX4528" fmla="*/ 20236103 w 43671952"/>
              <a:gd name="connsiteY4528" fmla="*/ 8234483 h 23902640"/>
              <a:gd name="connsiteX4529" fmla="*/ 20278967 w 43671952"/>
              <a:gd name="connsiteY4529" fmla="*/ 8210672 h 23902640"/>
              <a:gd name="connsiteX4530" fmla="*/ 20293253 w 43671952"/>
              <a:gd name="connsiteY4530" fmla="*/ 8196383 h 23902640"/>
              <a:gd name="connsiteX4531" fmla="*/ 20312303 w 43671952"/>
              <a:gd name="connsiteY4531" fmla="*/ 8167809 h 23902640"/>
              <a:gd name="connsiteX4532" fmla="*/ 20321827 w 43671952"/>
              <a:gd name="connsiteY4532" fmla="*/ 8153523 h 23902640"/>
              <a:gd name="connsiteX4533" fmla="*/ 20336115 w 43671952"/>
              <a:gd name="connsiteY4533" fmla="*/ 8143996 h 23902640"/>
              <a:gd name="connsiteX4534" fmla="*/ 20359927 w 43671952"/>
              <a:gd name="connsiteY4534" fmla="*/ 8120183 h 23902640"/>
              <a:gd name="connsiteX4535" fmla="*/ 20383739 w 43671952"/>
              <a:gd name="connsiteY4535" fmla="*/ 8101132 h 23902640"/>
              <a:gd name="connsiteX4536" fmla="*/ 20402791 w 43671952"/>
              <a:gd name="connsiteY4536" fmla="*/ 8077322 h 23902640"/>
              <a:gd name="connsiteX4537" fmla="*/ 20412315 w 43671952"/>
              <a:gd name="connsiteY4537" fmla="*/ 8063034 h 23902640"/>
              <a:gd name="connsiteX4538" fmla="*/ 20426603 w 43671952"/>
              <a:gd name="connsiteY4538" fmla="*/ 8058271 h 23902640"/>
              <a:gd name="connsiteX4539" fmla="*/ 20455179 w 43671952"/>
              <a:gd name="connsiteY4539" fmla="*/ 8043983 h 23902640"/>
              <a:gd name="connsiteX4540" fmla="*/ 20478991 w 43671952"/>
              <a:gd name="connsiteY4540" fmla="*/ 8024935 h 23902640"/>
              <a:gd name="connsiteX4541" fmla="*/ 20488515 w 43671952"/>
              <a:gd name="connsiteY4541" fmla="*/ 8010646 h 23902640"/>
              <a:gd name="connsiteX4542" fmla="*/ 20517091 w 43671952"/>
              <a:gd name="connsiteY4542" fmla="*/ 7991595 h 23902640"/>
              <a:gd name="connsiteX4543" fmla="*/ 20521851 w 43671952"/>
              <a:gd name="connsiteY4543" fmla="*/ 7977309 h 23902640"/>
              <a:gd name="connsiteX4544" fmla="*/ 20536139 w 43671952"/>
              <a:gd name="connsiteY4544" fmla="*/ 7948735 h 23902640"/>
              <a:gd name="connsiteX4545" fmla="*/ 20540903 w 43671952"/>
              <a:gd name="connsiteY4545" fmla="*/ 7848722 h 23902640"/>
              <a:gd name="connsiteX4546" fmla="*/ 20536139 w 43671952"/>
              <a:gd name="connsiteY4546" fmla="*/ 7781929 h 23902640"/>
              <a:gd name="connsiteX4547" fmla="*/ 20459939 w 43671952"/>
              <a:gd name="connsiteY4547" fmla="*/ 7777166 h 23902640"/>
              <a:gd name="connsiteX4548" fmla="*/ 20483755 w 43671952"/>
              <a:gd name="connsiteY4548" fmla="*/ 7743828 h 23902640"/>
              <a:gd name="connsiteX4549" fmla="*/ 20512327 w 43671952"/>
              <a:gd name="connsiteY4549" fmla="*/ 7724775 h 23902640"/>
              <a:gd name="connsiteX4550" fmla="*/ 20521851 w 43671952"/>
              <a:gd name="connsiteY4550" fmla="*/ 7710490 h 23902640"/>
              <a:gd name="connsiteX4551" fmla="*/ 20536139 w 43671952"/>
              <a:gd name="connsiteY4551" fmla="*/ 7705728 h 23902640"/>
              <a:gd name="connsiteX4552" fmla="*/ 20545667 w 43671952"/>
              <a:gd name="connsiteY4552" fmla="*/ 7677154 h 23902640"/>
              <a:gd name="connsiteX4553" fmla="*/ 20555191 w 43671952"/>
              <a:gd name="connsiteY4553" fmla="*/ 7662867 h 23902640"/>
              <a:gd name="connsiteX4554" fmla="*/ 20550427 w 43671952"/>
              <a:gd name="connsiteY4554" fmla="*/ 7581902 h 23902640"/>
              <a:gd name="connsiteX4555" fmla="*/ 20564715 w 43671952"/>
              <a:gd name="connsiteY4555" fmla="*/ 7577140 h 23902640"/>
              <a:gd name="connsiteX4556" fmla="*/ 20579003 w 43671952"/>
              <a:gd name="connsiteY4556" fmla="*/ 7586666 h 23902640"/>
              <a:gd name="connsiteX4557" fmla="*/ 20583767 w 43671952"/>
              <a:gd name="connsiteY4557" fmla="*/ 7600953 h 23902640"/>
              <a:gd name="connsiteX4558" fmla="*/ 20602815 w 43671952"/>
              <a:gd name="connsiteY4558" fmla="*/ 7629527 h 23902640"/>
              <a:gd name="connsiteX4559" fmla="*/ 20607575 w 43671952"/>
              <a:gd name="connsiteY4559" fmla="*/ 7643816 h 23902640"/>
              <a:gd name="connsiteX4560" fmla="*/ 20636151 w 43671952"/>
              <a:gd name="connsiteY4560" fmla="*/ 7643816 h 23902640"/>
              <a:gd name="connsiteX4561" fmla="*/ 20645679 w 43671952"/>
              <a:gd name="connsiteY4561" fmla="*/ 7615239 h 23902640"/>
              <a:gd name="connsiteX4562" fmla="*/ 20655203 w 43671952"/>
              <a:gd name="connsiteY4562" fmla="*/ 7534278 h 23902640"/>
              <a:gd name="connsiteX4563" fmla="*/ 20664727 w 43671952"/>
              <a:gd name="connsiteY4563" fmla="*/ 7519991 h 23902640"/>
              <a:gd name="connsiteX4564" fmla="*/ 20679015 w 43671952"/>
              <a:gd name="connsiteY4564" fmla="*/ 7510464 h 23902640"/>
              <a:gd name="connsiteX4565" fmla="*/ 7996271 w 43671952"/>
              <a:gd name="connsiteY4565" fmla="*/ 7481892 h 23902640"/>
              <a:gd name="connsiteX4566" fmla="*/ 8134383 w 43671952"/>
              <a:gd name="connsiteY4566" fmla="*/ 7486654 h 23902640"/>
              <a:gd name="connsiteX4567" fmla="*/ 8158196 w 43671952"/>
              <a:gd name="connsiteY4567" fmla="*/ 7510464 h 23902640"/>
              <a:gd name="connsiteX4568" fmla="*/ 8134383 w 43671952"/>
              <a:gd name="connsiteY4568" fmla="*/ 7543802 h 23902640"/>
              <a:gd name="connsiteX4569" fmla="*/ 8120096 w 43671952"/>
              <a:gd name="connsiteY4569" fmla="*/ 7548566 h 23902640"/>
              <a:gd name="connsiteX4570" fmla="*/ 8101046 w 43671952"/>
              <a:gd name="connsiteY4570" fmla="*/ 7558091 h 23902640"/>
              <a:gd name="connsiteX4571" fmla="*/ 8086758 w 43671952"/>
              <a:gd name="connsiteY4571" fmla="*/ 7567617 h 23902640"/>
              <a:gd name="connsiteX4572" fmla="*/ 8058183 w 43671952"/>
              <a:gd name="connsiteY4572" fmla="*/ 7577140 h 23902640"/>
              <a:gd name="connsiteX4573" fmla="*/ 8015321 w 43671952"/>
              <a:gd name="connsiteY4573" fmla="*/ 7591429 h 23902640"/>
              <a:gd name="connsiteX4574" fmla="*/ 8001033 w 43671952"/>
              <a:gd name="connsiteY4574" fmla="*/ 7591429 h 23902640"/>
              <a:gd name="connsiteX4575" fmla="*/ 7920071 w 43671952"/>
              <a:gd name="connsiteY4575" fmla="*/ 7591429 h 23902640"/>
              <a:gd name="connsiteX4576" fmla="*/ 7910546 w 43671952"/>
              <a:gd name="connsiteY4576" fmla="*/ 7577140 h 23902640"/>
              <a:gd name="connsiteX4577" fmla="*/ 7915308 w 43671952"/>
              <a:gd name="connsiteY4577" fmla="*/ 7529515 h 23902640"/>
              <a:gd name="connsiteX4578" fmla="*/ 7920071 w 43671952"/>
              <a:gd name="connsiteY4578" fmla="*/ 7515229 h 23902640"/>
              <a:gd name="connsiteX4579" fmla="*/ 7948646 w 43671952"/>
              <a:gd name="connsiteY4579" fmla="*/ 7500940 h 23902640"/>
              <a:gd name="connsiteX4580" fmla="*/ 7967696 w 43671952"/>
              <a:gd name="connsiteY4580" fmla="*/ 7491414 h 23902640"/>
              <a:gd name="connsiteX4581" fmla="*/ 7996271 w 43671952"/>
              <a:gd name="connsiteY4581" fmla="*/ 7481892 h 23902640"/>
              <a:gd name="connsiteX4582" fmla="*/ 6972334 w 43671952"/>
              <a:gd name="connsiteY4582" fmla="*/ 7315201 h 23902640"/>
              <a:gd name="connsiteX4583" fmla="*/ 6986622 w 43671952"/>
              <a:gd name="connsiteY4583" fmla="*/ 7319965 h 23902640"/>
              <a:gd name="connsiteX4584" fmla="*/ 7005672 w 43671952"/>
              <a:gd name="connsiteY4584" fmla="*/ 7324729 h 23902640"/>
              <a:gd name="connsiteX4585" fmla="*/ 7019958 w 43671952"/>
              <a:gd name="connsiteY4585" fmla="*/ 7334252 h 23902640"/>
              <a:gd name="connsiteX4586" fmla="*/ 7086634 w 43671952"/>
              <a:gd name="connsiteY4586" fmla="*/ 7353303 h 23902640"/>
              <a:gd name="connsiteX4587" fmla="*/ 7110447 w 43671952"/>
              <a:gd name="connsiteY4587" fmla="*/ 7358066 h 23902640"/>
              <a:gd name="connsiteX4588" fmla="*/ 7124734 w 43671952"/>
              <a:gd name="connsiteY4588" fmla="*/ 7362827 h 23902640"/>
              <a:gd name="connsiteX4589" fmla="*/ 7139022 w 43671952"/>
              <a:gd name="connsiteY4589" fmla="*/ 7372352 h 23902640"/>
              <a:gd name="connsiteX4590" fmla="*/ 7162834 w 43671952"/>
              <a:gd name="connsiteY4590" fmla="*/ 7396165 h 23902640"/>
              <a:gd name="connsiteX4591" fmla="*/ 7172359 w 43671952"/>
              <a:gd name="connsiteY4591" fmla="*/ 7424740 h 23902640"/>
              <a:gd name="connsiteX4592" fmla="*/ 7177122 w 43671952"/>
              <a:gd name="connsiteY4592" fmla="*/ 7439027 h 23902640"/>
              <a:gd name="connsiteX4593" fmla="*/ 7158072 w 43671952"/>
              <a:gd name="connsiteY4593" fmla="*/ 7472366 h 23902640"/>
              <a:gd name="connsiteX4594" fmla="*/ 7148547 w 43671952"/>
              <a:gd name="connsiteY4594" fmla="*/ 7467603 h 23902640"/>
              <a:gd name="connsiteX4595" fmla="*/ 7110447 w 43671952"/>
              <a:gd name="connsiteY4595" fmla="*/ 7448553 h 23902640"/>
              <a:gd name="connsiteX4596" fmla="*/ 7081872 w 43671952"/>
              <a:gd name="connsiteY4596" fmla="*/ 7434263 h 23902640"/>
              <a:gd name="connsiteX4597" fmla="*/ 7048533 w 43671952"/>
              <a:gd name="connsiteY4597" fmla="*/ 7415216 h 23902640"/>
              <a:gd name="connsiteX4598" fmla="*/ 7005672 w 43671952"/>
              <a:gd name="connsiteY4598" fmla="*/ 7386640 h 23902640"/>
              <a:gd name="connsiteX4599" fmla="*/ 6991383 w 43671952"/>
              <a:gd name="connsiteY4599" fmla="*/ 7377116 h 23902640"/>
              <a:gd name="connsiteX4600" fmla="*/ 6977097 w 43671952"/>
              <a:gd name="connsiteY4600" fmla="*/ 7367591 h 23902640"/>
              <a:gd name="connsiteX4601" fmla="*/ 6967572 w 43671952"/>
              <a:gd name="connsiteY4601" fmla="*/ 7353303 h 23902640"/>
              <a:gd name="connsiteX4602" fmla="*/ 6958047 w 43671952"/>
              <a:gd name="connsiteY4602" fmla="*/ 7324729 h 23902640"/>
              <a:gd name="connsiteX4603" fmla="*/ 6972334 w 43671952"/>
              <a:gd name="connsiteY4603" fmla="*/ 7315201 h 23902640"/>
              <a:gd name="connsiteX4604" fmla="*/ 2190794 w 43671952"/>
              <a:gd name="connsiteY4604" fmla="*/ 7291392 h 23902640"/>
              <a:gd name="connsiteX4605" fmla="*/ 2219369 w 43671952"/>
              <a:gd name="connsiteY4605" fmla="*/ 7296154 h 23902640"/>
              <a:gd name="connsiteX4606" fmla="*/ 2219369 w 43671952"/>
              <a:gd name="connsiteY4606" fmla="*/ 7339016 h 23902640"/>
              <a:gd name="connsiteX4607" fmla="*/ 2186034 w 43671952"/>
              <a:gd name="connsiteY4607" fmla="*/ 7348542 h 23902640"/>
              <a:gd name="connsiteX4608" fmla="*/ 2157459 w 43671952"/>
              <a:gd name="connsiteY4608" fmla="*/ 7315201 h 23902640"/>
              <a:gd name="connsiteX4609" fmla="*/ 2162220 w 43671952"/>
              <a:gd name="connsiteY4609" fmla="*/ 7300914 h 23902640"/>
              <a:gd name="connsiteX4610" fmla="*/ 2190794 w 43671952"/>
              <a:gd name="connsiteY4610" fmla="*/ 7291392 h 23902640"/>
              <a:gd name="connsiteX4611" fmla="*/ 1494919 w 43671952"/>
              <a:gd name="connsiteY4611" fmla="*/ 7243241 h 23902640"/>
              <a:gd name="connsiteX4612" fmla="*/ 1509759 w 43671952"/>
              <a:gd name="connsiteY4612" fmla="*/ 7248526 h 23902640"/>
              <a:gd name="connsiteX4613" fmla="*/ 1490705 w 43671952"/>
              <a:gd name="connsiteY4613" fmla="*/ 7296154 h 23902640"/>
              <a:gd name="connsiteX4614" fmla="*/ 1485944 w 43671952"/>
              <a:gd name="connsiteY4614" fmla="*/ 7305677 h 23902640"/>
              <a:gd name="connsiteX4615" fmla="*/ 1462130 w 43671952"/>
              <a:gd name="connsiteY4615" fmla="*/ 7248526 h 23902640"/>
              <a:gd name="connsiteX4616" fmla="*/ 1476423 w 43671952"/>
              <a:gd name="connsiteY4616" fmla="*/ 7243766 h 23902640"/>
              <a:gd name="connsiteX4617" fmla="*/ 1494919 w 43671952"/>
              <a:gd name="connsiteY4617" fmla="*/ 7243241 h 23902640"/>
              <a:gd name="connsiteX4618" fmla="*/ 2619841 w 43671952"/>
              <a:gd name="connsiteY4618" fmla="*/ 7119644 h 23902640"/>
              <a:gd name="connsiteX4619" fmla="*/ 2624177 w 43671952"/>
              <a:gd name="connsiteY4619" fmla="*/ 7124700 h 23902640"/>
              <a:gd name="connsiteX4620" fmla="*/ 2619416 w 43671952"/>
              <a:gd name="connsiteY4620" fmla="*/ 7119941 h 23902640"/>
              <a:gd name="connsiteX4621" fmla="*/ 21264799 w 43671952"/>
              <a:gd name="connsiteY4621" fmla="*/ 7086604 h 23902640"/>
              <a:gd name="connsiteX4622" fmla="*/ 21283847 w 43671952"/>
              <a:gd name="connsiteY4622" fmla="*/ 7091364 h 23902640"/>
              <a:gd name="connsiteX4623" fmla="*/ 21283847 w 43671952"/>
              <a:gd name="connsiteY4623" fmla="*/ 7129466 h 23902640"/>
              <a:gd name="connsiteX4624" fmla="*/ 21269563 w 43671952"/>
              <a:gd name="connsiteY4624" fmla="*/ 7138991 h 23902640"/>
              <a:gd name="connsiteX4625" fmla="*/ 21255273 w 43671952"/>
              <a:gd name="connsiteY4625" fmla="*/ 7143751 h 23902640"/>
              <a:gd name="connsiteX4626" fmla="*/ 21231463 w 43671952"/>
              <a:gd name="connsiteY4626" fmla="*/ 7110415 h 23902640"/>
              <a:gd name="connsiteX4627" fmla="*/ 21236223 w 43671952"/>
              <a:gd name="connsiteY4627" fmla="*/ 7096127 h 23902640"/>
              <a:gd name="connsiteX4628" fmla="*/ 21264799 w 43671952"/>
              <a:gd name="connsiteY4628" fmla="*/ 7086604 h 23902640"/>
              <a:gd name="connsiteX4629" fmla="*/ 5996017 w 43671952"/>
              <a:gd name="connsiteY4629" fmla="*/ 7072317 h 23902640"/>
              <a:gd name="connsiteX4630" fmla="*/ 6034121 w 43671952"/>
              <a:gd name="connsiteY4630" fmla="*/ 7081842 h 23902640"/>
              <a:gd name="connsiteX4631" fmla="*/ 6043641 w 43671952"/>
              <a:gd name="connsiteY4631" fmla="*/ 7096127 h 23902640"/>
              <a:gd name="connsiteX4632" fmla="*/ 6019827 w 43671952"/>
              <a:gd name="connsiteY4632" fmla="*/ 7124700 h 23902640"/>
              <a:gd name="connsiteX4633" fmla="*/ 5976971 w 43671952"/>
              <a:gd name="connsiteY4633" fmla="*/ 7119941 h 23902640"/>
              <a:gd name="connsiteX4634" fmla="*/ 5996017 w 43671952"/>
              <a:gd name="connsiteY4634" fmla="*/ 7072317 h 23902640"/>
              <a:gd name="connsiteX4635" fmla="*/ 2600363 w 43671952"/>
              <a:gd name="connsiteY4635" fmla="*/ 7072317 h 23902640"/>
              <a:gd name="connsiteX4636" fmla="*/ 2633701 w 43671952"/>
              <a:gd name="connsiteY4636" fmla="*/ 7077078 h 23902640"/>
              <a:gd name="connsiteX4637" fmla="*/ 2638471 w 43671952"/>
              <a:gd name="connsiteY4637" fmla="*/ 7091364 h 23902640"/>
              <a:gd name="connsiteX4638" fmla="*/ 2634325 w 43671952"/>
              <a:gd name="connsiteY4638" fmla="*/ 7109625 h 23902640"/>
              <a:gd name="connsiteX4639" fmla="*/ 2619841 w 43671952"/>
              <a:gd name="connsiteY4639" fmla="*/ 7119644 h 23902640"/>
              <a:gd name="connsiteX4640" fmla="*/ 2595602 w 43671952"/>
              <a:gd name="connsiteY4640" fmla="*/ 7091364 h 23902640"/>
              <a:gd name="connsiteX4641" fmla="*/ 2600363 w 43671952"/>
              <a:gd name="connsiteY4641" fmla="*/ 7072317 h 23902640"/>
              <a:gd name="connsiteX4642" fmla="*/ 2567027 w 43671952"/>
              <a:gd name="connsiteY4642" fmla="*/ 6986592 h 23902640"/>
              <a:gd name="connsiteX4643" fmla="*/ 2590843 w 43671952"/>
              <a:gd name="connsiteY4643" fmla="*/ 6991353 h 23902640"/>
              <a:gd name="connsiteX4644" fmla="*/ 2571788 w 43671952"/>
              <a:gd name="connsiteY4644" fmla="*/ 7034215 h 23902640"/>
              <a:gd name="connsiteX4645" fmla="*/ 2557507 w 43671952"/>
              <a:gd name="connsiteY4645" fmla="*/ 7034215 h 23902640"/>
              <a:gd name="connsiteX4646" fmla="*/ 2552739 w 43671952"/>
              <a:gd name="connsiteY4646" fmla="*/ 6991353 h 23902640"/>
              <a:gd name="connsiteX4647" fmla="*/ 2567027 w 43671952"/>
              <a:gd name="connsiteY4647" fmla="*/ 6986592 h 23902640"/>
              <a:gd name="connsiteX4648" fmla="*/ 20764739 w 43671952"/>
              <a:gd name="connsiteY4648" fmla="*/ 6953251 h 23902640"/>
              <a:gd name="connsiteX4649" fmla="*/ 20798075 w 43671952"/>
              <a:gd name="connsiteY4649" fmla="*/ 6958014 h 23902640"/>
              <a:gd name="connsiteX4650" fmla="*/ 20826651 w 43671952"/>
              <a:gd name="connsiteY4650" fmla="*/ 6967542 h 23902640"/>
              <a:gd name="connsiteX4651" fmla="*/ 20840939 w 43671952"/>
              <a:gd name="connsiteY4651" fmla="*/ 6972303 h 23902640"/>
              <a:gd name="connsiteX4652" fmla="*/ 20883799 w 43671952"/>
              <a:gd name="connsiteY4652" fmla="*/ 6991353 h 23902640"/>
              <a:gd name="connsiteX4653" fmla="*/ 20898087 w 43671952"/>
              <a:gd name="connsiteY4653" fmla="*/ 6996117 h 23902640"/>
              <a:gd name="connsiteX4654" fmla="*/ 20902851 w 43671952"/>
              <a:gd name="connsiteY4654" fmla="*/ 7010404 h 23902640"/>
              <a:gd name="connsiteX4655" fmla="*/ 20921899 w 43671952"/>
              <a:gd name="connsiteY4655" fmla="*/ 7038976 h 23902640"/>
              <a:gd name="connsiteX4656" fmla="*/ 20926663 w 43671952"/>
              <a:gd name="connsiteY4656" fmla="*/ 7053266 h 23902640"/>
              <a:gd name="connsiteX4657" fmla="*/ 20936187 w 43671952"/>
              <a:gd name="connsiteY4657" fmla="*/ 7100892 h 23902640"/>
              <a:gd name="connsiteX4658" fmla="*/ 20940951 w 43671952"/>
              <a:gd name="connsiteY4658" fmla="*/ 7115179 h 23902640"/>
              <a:gd name="connsiteX4659" fmla="*/ 20969525 w 43671952"/>
              <a:gd name="connsiteY4659" fmla="*/ 7129466 h 23902640"/>
              <a:gd name="connsiteX4660" fmla="*/ 20983815 w 43671952"/>
              <a:gd name="connsiteY4660" fmla="*/ 7138991 h 23902640"/>
              <a:gd name="connsiteX4661" fmla="*/ 21060013 w 43671952"/>
              <a:gd name="connsiteY4661" fmla="*/ 7143751 h 23902640"/>
              <a:gd name="connsiteX4662" fmla="*/ 21102875 w 43671952"/>
              <a:gd name="connsiteY4662" fmla="*/ 7158041 h 23902640"/>
              <a:gd name="connsiteX4663" fmla="*/ 21117163 w 43671952"/>
              <a:gd name="connsiteY4663" fmla="*/ 7162802 h 23902640"/>
              <a:gd name="connsiteX4664" fmla="*/ 21131451 w 43671952"/>
              <a:gd name="connsiteY4664" fmla="*/ 7158041 h 23902640"/>
              <a:gd name="connsiteX4665" fmla="*/ 21164787 w 43671952"/>
              <a:gd name="connsiteY4665" fmla="*/ 7143751 h 23902640"/>
              <a:gd name="connsiteX4666" fmla="*/ 21179075 w 43671952"/>
              <a:gd name="connsiteY4666" fmla="*/ 7153278 h 23902640"/>
              <a:gd name="connsiteX4667" fmla="*/ 21164787 w 43671952"/>
              <a:gd name="connsiteY4667" fmla="*/ 7210428 h 23902640"/>
              <a:gd name="connsiteX4668" fmla="*/ 21160023 w 43671952"/>
              <a:gd name="connsiteY4668" fmla="*/ 7224716 h 23902640"/>
              <a:gd name="connsiteX4669" fmla="*/ 21164787 w 43671952"/>
              <a:gd name="connsiteY4669" fmla="*/ 7239003 h 23902640"/>
              <a:gd name="connsiteX4670" fmla="*/ 21183839 w 43671952"/>
              <a:gd name="connsiteY4670" fmla="*/ 7267577 h 23902640"/>
              <a:gd name="connsiteX4671" fmla="*/ 21169551 w 43671952"/>
              <a:gd name="connsiteY4671" fmla="*/ 7300914 h 23902640"/>
              <a:gd name="connsiteX4672" fmla="*/ 21150499 w 43671952"/>
              <a:gd name="connsiteY4672" fmla="*/ 7305677 h 23902640"/>
              <a:gd name="connsiteX4673" fmla="*/ 21121927 w 43671952"/>
              <a:gd name="connsiteY4673" fmla="*/ 7315201 h 23902640"/>
              <a:gd name="connsiteX4674" fmla="*/ 21107639 w 43671952"/>
              <a:gd name="connsiteY4674" fmla="*/ 7319965 h 23902640"/>
              <a:gd name="connsiteX4675" fmla="*/ 21093351 w 43671952"/>
              <a:gd name="connsiteY4675" fmla="*/ 7324729 h 23902640"/>
              <a:gd name="connsiteX4676" fmla="*/ 21079063 w 43671952"/>
              <a:gd name="connsiteY4676" fmla="*/ 7334252 h 23902640"/>
              <a:gd name="connsiteX4677" fmla="*/ 21031439 w 43671952"/>
              <a:gd name="connsiteY4677" fmla="*/ 7348542 h 23902640"/>
              <a:gd name="connsiteX4678" fmla="*/ 21002863 w 43671952"/>
              <a:gd name="connsiteY4678" fmla="*/ 7358066 h 23902640"/>
              <a:gd name="connsiteX4679" fmla="*/ 20988575 w 43671952"/>
              <a:gd name="connsiteY4679" fmla="*/ 7362827 h 23902640"/>
              <a:gd name="connsiteX4680" fmla="*/ 20979051 w 43671952"/>
              <a:gd name="connsiteY4680" fmla="*/ 7377116 h 23902640"/>
              <a:gd name="connsiteX4681" fmla="*/ 20936187 w 43671952"/>
              <a:gd name="connsiteY4681" fmla="*/ 7415216 h 23902640"/>
              <a:gd name="connsiteX4682" fmla="*/ 20926663 w 43671952"/>
              <a:gd name="connsiteY4682" fmla="*/ 7429504 h 23902640"/>
              <a:gd name="connsiteX4683" fmla="*/ 20898087 w 43671952"/>
              <a:gd name="connsiteY4683" fmla="*/ 7439027 h 23902640"/>
              <a:gd name="connsiteX4684" fmla="*/ 20869515 w 43671952"/>
              <a:gd name="connsiteY4684" fmla="*/ 7424740 h 23902640"/>
              <a:gd name="connsiteX4685" fmla="*/ 20864751 w 43671952"/>
              <a:gd name="connsiteY4685" fmla="*/ 7410453 h 23902640"/>
              <a:gd name="connsiteX4686" fmla="*/ 20821891 w 43671952"/>
              <a:gd name="connsiteY4686" fmla="*/ 7386640 h 23902640"/>
              <a:gd name="connsiteX4687" fmla="*/ 20807601 w 43671952"/>
              <a:gd name="connsiteY4687" fmla="*/ 7377116 h 23902640"/>
              <a:gd name="connsiteX4688" fmla="*/ 20779023 w 43671952"/>
              <a:gd name="connsiteY4688" fmla="*/ 7367591 h 23902640"/>
              <a:gd name="connsiteX4689" fmla="*/ 20736163 w 43671952"/>
              <a:gd name="connsiteY4689" fmla="*/ 7372352 h 23902640"/>
              <a:gd name="connsiteX4690" fmla="*/ 20726639 w 43671952"/>
              <a:gd name="connsiteY4690" fmla="*/ 7386640 h 23902640"/>
              <a:gd name="connsiteX4691" fmla="*/ 20712351 w 43671952"/>
              <a:gd name="connsiteY4691" fmla="*/ 7391405 h 23902640"/>
              <a:gd name="connsiteX4692" fmla="*/ 20693301 w 43671952"/>
              <a:gd name="connsiteY4692" fmla="*/ 7386640 h 23902640"/>
              <a:gd name="connsiteX4693" fmla="*/ 20664727 w 43671952"/>
              <a:gd name="connsiteY4693" fmla="*/ 7377116 h 23902640"/>
              <a:gd name="connsiteX4694" fmla="*/ 20621863 w 43671952"/>
              <a:gd name="connsiteY4694" fmla="*/ 7381878 h 23902640"/>
              <a:gd name="connsiteX4695" fmla="*/ 20617103 w 43671952"/>
              <a:gd name="connsiteY4695" fmla="*/ 7396165 h 23902640"/>
              <a:gd name="connsiteX4696" fmla="*/ 20612339 w 43671952"/>
              <a:gd name="connsiteY4696" fmla="*/ 7419976 h 23902640"/>
              <a:gd name="connsiteX4697" fmla="*/ 20607575 w 43671952"/>
              <a:gd name="connsiteY4697" fmla="*/ 7486654 h 23902640"/>
              <a:gd name="connsiteX4698" fmla="*/ 20602815 w 43671952"/>
              <a:gd name="connsiteY4698" fmla="*/ 7500940 h 23902640"/>
              <a:gd name="connsiteX4699" fmla="*/ 20598051 w 43671952"/>
              <a:gd name="connsiteY4699" fmla="*/ 7524752 h 23902640"/>
              <a:gd name="connsiteX4700" fmla="*/ 20588527 w 43671952"/>
              <a:gd name="connsiteY4700" fmla="*/ 7524752 h 23902640"/>
              <a:gd name="connsiteX4701" fmla="*/ 20536139 w 43671952"/>
              <a:gd name="connsiteY4701" fmla="*/ 7500940 h 23902640"/>
              <a:gd name="connsiteX4702" fmla="*/ 20531375 w 43671952"/>
              <a:gd name="connsiteY4702" fmla="*/ 7486654 h 23902640"/>
              <a:gd name="connsiteX4703" fmla="*/ 20536139 w 43671952"/>
              <a:gd name="connsiteY4703" fmla="*/ 7424740 h 23902640"/>
              <a:gd name="connsiteX4704" fmla="*/ 20545663 w 43671952"/>
              <a:gd name="connsiteY4704" fmla="*/ 7396165 h 23902640"/>
              <a:gd name="connsiteX4705" fmla="*/ 20550427 w 43671952"/>
              <a:gd name="connsiteY4705" fmla="*/ 7381878 h 23902640"/>
              <a:gd name="connsiteX4706" fmla="*/ 20555187 w 43671952"/>
              <a:gd name="connsiteY4706" fmla="*/ 7367591 h 23902640"/>
              <a:gd name="connsiteX4707" fmla="*/ 20574239 w 43671952"/>
              <a:gd name="connsiteY4707" fmla="*/ 7339016 h 23902640"/>
              <a:gd name="connsiteX4708" fmla="*/ 20579001 w 43671952"/>
              <a:gd name="connsiteY4708" fmla="*/ 7324729 h 23902640"/>
              <a:gd name="connsiteX4709" fmla="*/ 20593291 w 43671952"/>
              <a:gd name="connsiteY4709" fmla="*/ 7296154 h 23902640"/>
              <a:gd name="connsiteX4710" fmla="*/ 20583763 w 43671952"/>
              <a:gd name="connsiteY4710" fmla="*/ 7267577 h 23902640"/>
              <a:gd name="connsiteX4711" fmla="*/ 20588527 w 43671952"/>
              <a:gd name="connsiteY4711" fmla="*/ 7234240 h 23902640"/>
              <a:gd name="connsiteX4712" fmla="*/ 20602815 w 43671952"/>
              <a:gd name="connsiteY4712" fmla="*/ 7229475 h 23902640"/>
              <a:gd name="connsiteX4713" fmla="*/ 20688539 w 43671952"/>
              <a:gd name="connsiteY4713" fmla="*/ 7224716 h 23902640"/>
              <a:gd name="connsiteX4714" fmla="*/ 20702827 w 43671952"/>
              <a:gd name="connsiteY4714" fmla="*/ 7196139 h 23902640"/>
              <a:gd name="connsiteX4715" fmla="*/ 20721875 w 43671952"/>
              <a:gd name="connsiteY4715" fmla="*/ 7167569 h 23902640"/>
              <a:gd name="connsiteX4716" fmla="*/ 20740927 w 43671952"/>
              <a:gd name="connsiteY4716" fmla="*/ 7143751 h 23902640"/>
              <a:gd name="connsiteX4717" fmla="*/ 20764739 w 43671952"/>
              <a:gd name="connsiteY4717" fmla="*/ 7119941 h 23902640"/>
              <a:gd name="connsiteX4718" fmla="*/ 20774263 w 43671952"/>
              <a:gd name="connsiteY4718" fmla="*/ 7091364 h 23902640"/>
              <a:gd name="connsiteX4719" fmla="*/ 20779023 w 43671952"/>
              <a:gd name="connsiteY4719" fmla="*/ 7077078 h 23902640"/>
              <a:gd name="connsiteX4720" fmla="*/ 20759975 w 43671952"/>
              <a:gd name="connsiteY4720" fmla="*/ 7010404 h 23902640"/>
              <a:gd name="connsiteX4721" fmla="*/ 20745687 w 43671952"/>
              <a:gd name="connsiteY4721" fmla="*/ 7000878 h 23902640"/>
              <a:gd name="connsiteX4722" fmla="*/ 20750451 w 43671952"/>
              <a:gd name="connsiteY4722" fmla="*/ 6958014 h 23902640"/>
              <a:gd name="connsiteX4723" fmla="*/ 20764739 w 43671952"/>
              <a:gd name="connsiteY4723" fmla="*/ 6953251 h 23902640"/>
              <a:gd name="connsiteX4724" fmla="*/ 21482157 w 43671952"/>
              <a:gd name="connsiteY4724" fmla="*/ 6922986 h 23902640"/>
              <a:gd name="connsiteX4725" fmla="*/ 21521971 w 43671952"/>
              <a:gd name="connsiteY4725" fmla="*/ 6929441 h 23902640"/>
              <a:gd name="connsiteX4726" fmla="*/ 21536259 w 43671952"/>
              <a:gd name="connsiteY4726" fmla="*/ 6934201 h 23902640"/>
              <a:gd name="connsiteX4727" fmla="*/ 21550547 w 43671952"/>
              <a:gd name="connsiteY4727" fmla="*/ 6962776 h 23902640"/>
              <a:gd name="connsiteX4728" fmla="*/ 21526735 w 43671952"/>
              <a:gd name="connsiteY4728" fmla="*/ 6991353 h 23902640"/>
              <a:gd name="connsiteX4729" fmla="*/ 21512447 w 43671952"/>
              <a:gd name="connsiteY4729" fmla="*/ 6996117 h 23902640"/>
              <a:gd name="connsiteX4730" fmla="*/ 21498159 w 43671952"/>
              <a:gd name="connsiteY4730" fmla="*/ 7005640 h 23902640"/>
              <a:gd name="connsiteX4731" fmla="*/ 21479111 w 43671952"/>
              <a:gd name="connsiteY4731" fmla="*/ 7015165 h 23902640"/>
              <a:gd name="connsiteX4732" fmla="*/ 21464823 w 43671952"/>
              <a:gd name="connsiteY4732" fmla="*/ 7024687 h 23902640"/>
              <a:gd name="connsiteX4733" fmla="*/ 21436247 w 43671952"/>
              <a:gd name="connsiteY4733" fmla="*/ 7024687 h 23902640"/>
              <a:gd name="connsiteX4734" fmla="*/ 21412435 w 43671952"/>
              <a:gd name="connsiteY4734" fmla="*/ 6991353 h 23902640"/>
              <a:gd name="connsiteX4735" fmla="*/ 21426723 w 43671952"/>
              <a:gd name="connsiteY4735" fmla="*/ 6953251 h 23902640"/>
              <a:gd name="connsiteX4736" fmla="*/ 21441011 w 43671952"/>
              <a:gd name="connsiteY4736" fmla="*/ 6948491 h 23902640"/>
              <a:gd name="connsiteX4737" fmla="*/ 21450535 w 43671952"/>
              <a:gd name="connsiteY4737" fmla="*/ 6934201 h 23902640"/>
              <a:gd name="connsiteX4738" fmla="*/ 21482157 w 43671952"/>
              <a:gd name="connsiteY4738" fmla="*/ 6922986 h 23902640"/>
              <a:gd name="connsiteX4739" fmla="*/ 21717235 w 43671952"/>
              <a:gd name="connsiteY4739" fmla="*/ 6762751 h 23902640"/>
              <a:gd name="connsiteX4740" fmla="*/ 21741047 w 43671952"/>
              <a:gd name="connsiteY4740" fmla="*/ 6767515 h 23902640"/>
              <a:gd name="connsiteX4741" fmla="*/ 21741047 w 43671952"/>
              <a:gd name="connsiteY4741" fmla="*/ 6810377 h 23902640"/>
              <a:gd name="connsiteX4742" fmla="*/ 21717235 w 43671952"/>
              <a:gd name="connsiteY4742" fmla="*/ 6810377 h 23902640"/>
              <a:gd name="connsiteX4743" fmla="*/ 21702947 w 43671952"/>
              <a:gd name="connsiteY4743" fmla="*/ 6772277 h 23902640"/>
              <a:gd name="connsiteX4744" fmla="*/ 21717235 w 43671952"/>
              <a:gd name="connsiteY4744" fmla="*/ 6762751 h 23902640"/>
              <a:gd name="connsiteX4745" fmla="*/ 6091269 w 43671952"/>
              <a:gd name="connsiteY4745" fmla="*/ 6672267 h 23902640"/>
              <a:gd name="connsiteX4746" fmla="*/ 6138891 w 43671952"/>
              <a:gd name="connsiteY4746" fmla="*/ 6677028 h 23902640"/>
              <a:gd name="connsiteX4747" fmla="*/ 6153180 w 43671952"/>
              <a:gd name="connsiteY4747" fmla="*/ 6686553 h 23902640"/>
              <a:gd name="connsiteX4748" fmla="*/ 6181755 w 43671952"/>
              <a:gd name="connsiteY4748" fmla="*/ 6696078 h 23902640"/>
              <a:gd name="connsiteX4749" fmla="*/ 6200810 w 43671952"/>
              <a:gd name="connsiteY4749" fmla="*/ 6705604 h 23902640"/>
              <a:gd name="connsiteX4750" fmla="*/ 6215091 w 43671952"/>
              <a:gd name="connsiteY4750" fmla="*/ 6710365 h 23902640"/>
              <a:gd name="connsiteX4751" fmla="*/ 6243666 w 43671952"/>
              <a:gd name="connsiteY4751" fmla="*/ 6724653 h 23902640"/>
              <a:gd name="connsiteX4752" fmla="*/ 6267480 w 43671952"/>
              <a:gd name="connsiteY4752" fmla="*/ 6748466 h 23902640"/>
              <a:gd name="connsiteX4753" fmla="*/ 6262719 w 43671952"/>
              <a:gd name="connsiteY4753" fmla="*/ 6796089 h 23902640"/>
              <a:gd name="connsiteX4754" fmla="*/ 6243666 w 43671952"/>
              <a:gd name="connsiteY4754" fmla="*/ 6838952 h 23902640"/>
              <a:gd name="connsiteX4755" fmla="*/ 6229385 w 43671952"/>
              <a:gd name="connsiteY4755" fmla="*/ 6853241 h 23902640"/>
              <a:gd name="connsiteX4756" fmla="*/ 6224616 w 43671952"/>
              <a:gd name="connsiteY4756" fmla="*/ 6867527 h 23902640"/>
              <a:gd name="connsiteX4757" fmla="*/ 6219852 w 43671952"/>
              <a:gd name="connsiteY4757" fmla="*/ 6943728 h 23902640"/>
              <a:gd name="connsiteX4758" fmla="*/ 6205569 w 43671952"/>
              <a:gd name="connsiteY4758" fmla="*/ 6958014 h 23902640"/>
              <a:gd name="connsiteX4759" fmla="*/ 6196041 w 43671952"/>
              <a:gd name="connsiteY4759" fmla="*/ 6972303 h 23902640"/>
              <a:gd name="connsiteX4760" fmla="*/ 6157941 w 43671952"/>
              <a:gd name="connsiteY4760" fmla="*/ 6948491 h 23902640"/>
              <a:gd name="connsiteX4761" fmla="*/ 6138891 w 43671952"/>
              <a:gd name="connsiteY4761" fmla="*/ 6938963 h 23902640"/>
              <a:gd name="connsiteX4762" fmla="*/ 6110316 w 43671952"/>
              <a:gd name="connsiteY4762" fmla="*/ 6919915 h 23902640"/>
              <a:gd name="connsiteX4763" fmla="*/ 6096030 w 43671952"/>
              <a:gd name="connsiteY4763" fmla="*/ 6910391 h 23902640"/>
              <a:gd name="connsiteX4764" fmla="*/ 6081741 w 43671952"/>
              <a:gd name="connsiteY4764" fmla="*/ 6900865 h 23902640"/>
              <a:gd name="connsiteX4765" fmla="*/ 6067455 w 43671952"/>
              <a:gd name="connsiteY4765" fmla="*/ 6896103 h 23902640"/>
              <a:gd name="connsiteX4766" fmla="*/ 6057935 w 43671952"/>
              <a:gd name="connsiteY4766" fmla="*/ 6881816 h 23902640"/>
              <a:gd name="connsiteX4767" fmla="*/ 6043641 w 43671952"/>
              <a:gd name="connsiteY4767" fmla="*/ 6877052 h 23902640"/>
              <a:gd name="connsiteX4768" fmla="*/ 6038880 w 43671952"/>
              <a:gd name="connsiteY4768" fmla="*/ 6862767 h 23902640"/>
              <a:gd name="connsiteX4769" fmla="*/ 6029360 w 43671952"/>
              <a:gd name="connsiteY4769" fmla="*/ 6848477 h 23902640"/>
              <a:gd name="connsiteX4770" fmla="*/ 6029360 w 43671952"/>
              <a:gd name="connsiteY4770" fmla="*/ 6743702 h 23902640"/>
              <a:gd name="connsiteX4771" fmla="*/ 6034121 w 43671952"/>
              <a:gd name="connsiteY4771" fmla="*/ 6729413 h 23902640"/>
              <a:gd name="connsiteX4772" fmla="*/ 6043641 w 43671952"/>
              <a:gd name="connsiteY4772" fmla="*/ 6715128 h 23902640"/>
              <a:gd name="connsiteX4773" fmla="*/ 6048402 w 43671952"/>
              <a:gd name="connsiteY4773" fmla="*/ 6700842 h 23902640"/>
              <a:gd name="connsiteX4774" fmla="*/ 6076977 w 43671952"/>
              <a:gd name="connsiteY4774" fmla="*/ 6677028 h 23902640"/>
              <a:gd name="connsiteX4775" fmla="*/ 6091269 w 43671952"/>
              <a:gd name="connsiteY4775" fmla="*/ 6672267 h 23902640"/>
              <a:gd name="connsiteX4776" fmla="*/ 21852295 w 43671952"/>
              <a:gd name="connsiteY4776" fmla="*/ 6648747 h 23902640"/>
              <a:gd name="connsiteX4777" fmla="*/ 21869619 w 43671952"/>
              <a:gd name="connsiteY4777" fmla="*/ 6657974 h 23902640"/>
              <a:gd name="connsiteX4778" fmla="*/ 21864857 w 43671952"/>
              <a:gd name="connsiteY4778" fmla="*/ 6686553 h 23902640"/>
              <a:gd name="connsiteX4779" fmla="*/ 21850571 w 43671952"/>
              <a:gd name="connsiteY4779" fmla="*/ 6691317 h 23902640"/>
              <a:gd name="connsiteX4780" fmla="*/ 21836283 w 43671952"/>
              <a:gd name="connsiteY4780" fmla="*/ 6653216 h 23902640"/>
              <a:gd name="connsiteX4781" fmla="*/ 21852295 w 43671952"/>
              <a:gd name="connsiteY4781" fmla="*/ 6648747 h 23902640"/>
              <a:gd name="connsiteX4782" fmla="*/ 21955343 w 43671952"/>
              <a:gd name="connsiteY4782" fmla="*/ 6515104 h 23902640"/>
              <a:gd name="connsiteX4783" fmla="*/ 21983919 w 43671952"/>
              <a:gd name="connsiteY4783" fmla="*/ 6519865 h 23902640"/>
              <a:gd name="connsiteX4784" fmla="*/ 21998205 w 43671952"/>
              <a:gd name="connsiteY4784" fmla="*/ 6548440 h 23902640"/>
              <a:gd name="connsiteX4785" fmla="*/ 21969631 w 43671952"/>
              <a:gd name="connsiteY4785" fmla="*/ 6577015 h 23902640"/>
              <a:gd name="connsiteX4786" fmla="*/ 21945815 w 43671952"/>
              <a:gd name="connsiteY4786" fmla="*/ 6529391 h 23902640"/>
              <a:gd name="connsiteX4787" fmla="*/ 21955343 w 43671952"/>
              <a:gd name="connsiteY4787" fmla="*/ 6515104 h 23902640"/>
              <a:gd name="connsiteX4788" fmla="*/ 22188695 w 43671952"/>
              <a:gd name="connsiteY4788" fmla="*/ 6334129 h 23902640"/>
              <a:gd name="connsiteX4789" fmla="*/ 22207751 w 43671952"/>
              <a:gd name="connsiteY4789" fmla="*/ 6338890 h 23902640"/>
              <a:gd name="connsiteX4790" fmla="*/ 22222039 w 43671952"/>
              <a:gd name="connsiteY4790" fmla="*/ 6348415 h 23902640"/>
              <a:gd name="connsiteX4791" fmla="*/ 22222039 w 43671952"/>
              <a:gd name="connsiteY4791" fmla="*/ 6376990 h 23902640"/>
              <a:gd name="connsiteX4792" fmla="*/ 22202991 w 43671952"/>
              <a:gd name="connsiteY4792" fmla="*/ 6386517 h 23902640"/>
              <a:gd name="connsiteX4793" fmla="*/ 22183935 w 43671952"/>
              <a:gd name="connsiteY4793" fmla="*/ 6348415 h 23902640"/>
              <a:gd name="connsiteX4794" fmla="*/ 22188695 w 43671952"/>
              <a:gd name="connsiteY4794" fmla="*/ 6334129 h 23902640"/>
              <a:gd name="connsiteX4795" fmla="*/ 22261519 w 43671952"/>
              <a:gd name="connsiteY4795" fmla="*/ 6218841 h 23902640"/>
              <a:gd name="connsiteX4796" fmla="*/ 22279003 w 43671952"/>
              <a:gd name="connsiteY4796" fmla="*/ 6224589 h 23902640"/>
              <a:gd name="connsiteX4797" fmla="*/ 22283771 w 43671952"/>
              <a:gd name="connsiteY4797" fmla="*/ 6276978 h 23902640"/>
              <a:gd name="connsiteX4798" fmla="*/ 22264899 w 43671952"/>
              <a:gd name="connsiteY4798" fmla="*/ 6291266 h 23902640"/>
              <a:gd name="connsiteX4799" fmla="*/ 22245845 w 43671952"/>
              <a:gd name="connsiteY4799" fmla="*/ 6219829 h 23902640"/>
              <a:gd name="connsiteX4800" fmla="*/ 22261519 w 43671952"/>
              <a:gd name="connsiteY4800" fmla="*/ 6218841 h 23902640"/>
              <a:gd name="connsiteX4801" fmla="*/ 5195915 w 43671952"/>
              <a:gd name="connsiteY4801" fmla="*/ 6172202 h 23902640"/>
              <a:gd name="connsiteX4802" fmla="*/ 5219729 w 43671952"/>
              <a:gd name="connsiteY4802" fmla="*/ 6176965 h 23902640"/>
              <a:gd name="connsiteX4803" fmla="*/ 5229253 w 43671952"/>
              <a:gd name="connsiteY4803" fmla="*/ 6191253 h 23902640"/>
              <a:gd name="connsiteX4804" fmla="*/ 5210209 w 43671952"/>
              <a:gd name="connsiteY4804" fmla="*/ 6281741 h 23902640"/>
              <a:gd name="connsiteX4805" fmla="*/ 5200678 w 43671952"/>
              <a:gd name="connsiteY4805" fmla="*/ 6291266 h 23902640"/>
              <a:gd name="connsiteX4806" fmla="*/ 5172103 w 43671952"/>
              <a:gd name="connsiteY4806" fmla="*/ 6257927 h 23902640"/>
              <a:gd name="connsiteX4807" fmla="*/ 5172103 w 43671952"/>
              <a:gd name="connsiteY4807" fmla="*/ 6215065 h 23902640"/>
              <a:gd name="connsiteX4808" fmla="*/ 5195915 w 43671952"/>
              <a:gd name="connsiteY4808" fmla="*/ 6172202 h 23902640"/>
              <a:gd name="connsiteX4809" fmla="*/ 5896007 w 43671952"/>
              <a:gd name="connsiteY4809" fmla="*/ 6134104 h 23902640"/>
              <a:gd name="connsiteX4810" fmla="*/ 5934102 w 43671952"/>
              <a:gd name="connsiteY4810" fmla="*/ 6138864 h 23902640"/>
              <a:gd name="connsiteX4811" fmla="*/ 5938867 w 43671952"/>
              <a:gd name="connsiteY4811" fmla="*/ 6153152 h 23902640"/>
              <a:gd name="connsiteX4812" fmla="*/ 5924580 w 43671952"/>
              <a:gd name="connsiteY4812" fmla="*/ 6243640 h 23902640"/>
              <a:gd name="connsiteX4813" fmla="*/ 5915054 w 43671952"/>
              <a:gd name="connsiteY4813" fmla="*/ 6257927 h 23902640"/>
              <a:gd name="connsiteX4814" fmla="*/ 5900766 w 43671952"/>
              <a:gd name="connsiteY4814" fmla="*/ 6300792 h 23902640"/>
              <a:gd name="connsiteX4815" fmla="*/ 5896007 w 43671952"/>
              <a:gd name="connsiteY4815" fmla="*/ 6315077 h 23902640"/>
              <a:gd name="connsiteX4816" fmla="*/ 5891246 w 43671952"/>
              <a:gd name="connsiteY4816" fmla="*/ 6334129 h 23902640"/>
              <a:gd name="connsiteX4817" fmla="*/ 5876952 w 43671952"/>
              <a:gd name="connsiteY4817" fmla="*/ 6348415 h 23902640"/>
              <a:gd name="connsiteX4818" fmla="*/ 5857904 w 43671952"/>
              <a:gd name="connsiteY4818" fmla="*/ 6376990 h 23902640"/>
              <a:gd name="connsiteX4819" fmla="*/ 5853142 w 43671952"/>
              <a:gd name="connsiteY4819" fmla="*/ 6391278 h 23902640"/>
              <a:gd name="connsiteX4820" fmla="*/ 5843616 w 43671952"/>
              <a:gd name="connsiteY4820" fmla="*/ 6405566 h 23902640"/>
              <a:gd name="connsiteX4821" fmla="*/ 5838857 w 43671952"/>
              <a:gd name="connsiteY4821" fmla="*/ 6419853 h 23902640"/>
              <a:gd name="connsiteX4822" fmla="*/ 5819802 w 43671952"/>
              <a:gd name="connsiteY4822" fmla="*/ 6448427 h 23902640"/>
              <a:gd name="connsiteX4823" fmla="*/ 5786466 w 43671952"/>
              <a:gd name="connsiteY4823" fmla="*/ 6453190 h 23902640"/>
              <a:gd name="connsiteX4824" fmla="*/ 5724557 w 43671952"/>
              <a:gd name="connsiteY4824" fmla="*/ 6448427 h 23902640"/>
              <a:gd name="connsiteX4825" fmla="*/ 5695982 w 43671952"/>
              <a:gd name="connsiteY4825" fmla="*/ 6453190 h 23902640"/>
              <a:gd name="connsiteX4826" fmla="*/ 5676927 w 43671952"/>
              <a:gd name="connsiteY4826" fmla="*/ 6415088 h 23902640"/>
              <a:gd name="connsiteX4827" fmla="*/ 5681690 w 43671952"/>
              <a:gd name="connsiteY4827" fmla="*/ 6400802 h 23902640"/>
              <a:gd name="connsiteX4828" fmla="*/ 5691221 w 43671952"/>
              <a:gd name="connsiteY4828" fmla="*/ 6381753 h 23902640"/>
              <a:gd name="connsiteX4829" fmla="*/ 5695982 w 43671952"/>
              <a:gd name="connsiteY4829" fmla="*/ 6367466 h 23902640"/>
              <a:gd name="connsiteX4830" fmla="*/ 5724557 w 43671952"/>
              <a:gd name="connsiteY4830" fmla="*/ 6343652 h 23902640"/>
              <a:gd name="connsiteX4831" fmla="*/ 5748371 w 43671952"/>
              <a:gd name="connsiteY4831" fmla="*/ 6324604 h 23902640"/>
              <a:gd name="connsiteX4832" fmla="*/ 5776946 w 43671952"/>
              <a:gd name="connsiteY4832" fmla="*/ 6305554 h 23902640"/>
              <a:gd name="connsiteX4833" fmla="*/ 5786466 w 43671952"/>
              <a:gd name="connsiteY4833" fmla="*/ 6291266 h 23902640"/>
              <a:gd name="connsiteX4834" fmla="*/ 5810282 w 43671952"/>
              <a:gd name="connsiteY4834" fmla="*/ 6262691 h 23902640"/>
              <a:gd name="connsiteX4835" fmla="*/ 5815041 w 43671952"/>
              <a:gd name="connsiteY4835" fmla="*/ 6243640 h 23902640"/>
              <a:gd name="connsiteX4836" fmla="*/ 5819802 w 43671952"/>
              <a:gd name="connsiteY4836" fmla="*/ 6219829 h 23902640"/>
              <a:gd name="connsiteX4837" fmla="*/ 5838857 w 43671952"/>
              <a:gd name="connsiteY4837" fmla="*/ 6191253 h 23902640"/>
              <a:gd name="connsiteX4838" fmla="*/ 5857904 w 43671952"/>
              <a:gd name="connsiteY4838" fmla="*/ 6162678 h 23902640"/>
              <a:gd name="connsiteX4839" fmla="*/ 5867432 w 43671952"/>
              <a:gd name="connsiteY4839" fmla="*/ 6148391 h 23902640"/>
              <a:gd name="connsiteX4840" fmla="*/ 5896007 w 43671952"/>
              <a:gd name="connsiteY4840" fmla="*/ 6134104 h 23902640"/>
              <a:gd name="connsiteX4841" fmla="*/ 22412351 w 43671952"/>
              <a:gd name="connsiteY4841" fmla="*/ 6096001 h 23902640"/>
              <a:gd name="connsiteX4842" fmla="*/ 22445687 w 43671952"/>
              <a:gd name="connsiteY4842" fmla="*/ 6138864 h 23902640"/>
              <a:gd name="connsiteX4843" fmla="*/ 22431399 w 43671952"/>
              <a:gd name="connsiteY4843" fmla="*/ 6153152 h 23902640"/>
              <a:gd name="connsiteX4844" fmla="*/ 22402831 w 43671952"/>
              <a:gd name="connsiteY4844" fmla="*/ 6162678 h 23902640"/>
              <a:gd name="connsiteX4845" fmla="*/ 22374255 w 43671952"/>
              <a:gd name="connsiteY4845" fmla="*/ 6181727 h 23902640"/>
              <a:gd name="connsiteX4846" fmla="*/ 22364727 w 43671952"/>
              <a:gd name="connsiteY4846" fmla="*/ 6196017 h 23902640"/>
              <a:gd name="connsiteX4847" fmla="*/ 22317107 w 43671952"/>
              <a:gd name="connsiteY4847" fmla="*/ 6176965 h 23902640"/>
              <a:gd name="connsiteX4848" fmla="*/ 22321867 w 43671952"/>
              <a:gd name="connsiteY4848" fmla="*/ 6162678 h 23902640"/>
              <a:gd name="connsiteX4849" fmla="*/ 22345679 w 43671952"/>
              <a:gd name="connsiteY4849" fmla="*/ 6134104 h 23902640"/>
              <a:gd name="connsiteX4850" fmla="*/ 22355199 w 43671952"/>
              <a:gd name="connsiteY4850" fmla="*/ 6119814 h 23902640"/>
              <a:gd name="connsiteX4851" fmla="*/ 22369487 w 43671952"/>
              <a:gd name="connsiteY4851" fmla="*/ 6115052 h 23902640"/>
              <a:gd name="connsiteX4852" fmla="*/ 22383775 w 43671952"/>
              <a:gd name="connsiteY4852" fmla="*/ 6105527 h 23902640"/>
              <a:gd name="connsiteX4853" fmla="*/ 22412351 w 43671952"/>
              <a:gd name="connsiteY4853" fmla="*/ 6096001 h 23902640"/>
              <a:gd name="connsiteX4854" fmla="*/ 24972991 w 43671952"/>
              <a:gd name="connsiteY4854" fmla="*/ 5856292 h 23902640"/>
              <a:gd name="connsiteX4855" fmla="*/ 25011091 w 43671952"/>
              <a:gd name="connsiteY4855" fmla="*/ 5865815 h 23902640"/>
              <a:gd name="connsiteX4856" fmla="*/ 25014263 w 43671952"/>
              <a:gd name="connsiteY4856" fmla="*/ 5875341 h 23902640"/>
              <a:gd name="connsiteX4857" fmla="*/ 25007915 w 43671952"/>
              <a:gd name="connsiteY4857" fmla="*/ 5888040 h 23902640"/>
              <a:gd name="connsiteX4858" fmla="*/ 24998391 w 43671952"/>
              <a:gd name="connsiteY4858" fmla="*/ 5891217 h 23902640"/>
              <a:gd name="connsiteX4859" fmla="*/ 24988863 w 43671952"/>
              <a:gd name="connsiteY4859" fmla="*/ 5897566 h 23902640"/>
              <a:gd name="connsiteX4860" fmla="*/ 24972991 w 43671952"/>
              <a:gd name="connsiteY4860" fmla="*/ 5900741 h 23902640"/>
              <a:gd name="connsiteX4861" fmla="*/ 24950763 w 43671952"/>
              <a:gd name="connsiteY4861" fmla="*/ 5884867 h 23902640"/>
              <a:gd name="connsiteX4862" fmla="*/ 24960291 w 43671952"/>
              <a:gd name="connsiteY4862" fmla="*/ 5859465 h 23902640"/>
              <a:gd name="connsiteX4863" fmla="*/ 24972991 w 43671952"/>
              <a:gd name="connsiteY4863" fmla="*/ 5856292 h 23902640"/>
              <a:gd name="connsiteX4864" fmla="*/ 2043555 w 43671952"/>
              <a:gd name="connsiteY4864" fmla="*/ 5847804 h 23902640"/>
              <a:gd name="connsiteX4865" fmla="*/ 2086015 w 43671952"/>
              <a:gd name="connsiteY4865" fmla="*/ 5867403 h 23902640"/>
              <a:gd name="connsiteX4866" fmla="*/ 2086015 w 43671952"/>
              <a:gd name="connsiteY4866" fmla="*/ 5895978 h 23902640"/>
              <a:gd name="connsiteX4867" fmla="*/ 2071725 w 43671952"/>
              <a:gd name="connsiteY4867" fmla="*/ 5900741 h 23902640"/>
              <a:gd name="connsiteX4868" fmla="*/ 2024105 w 43671952"/>
              <a:gd name="connsiteY4868" fmla="*/ 5895978 h 23902640"/>
              <a:gd name="connsiteX4869" fmla="*/ 2028865 w 43671952"/>
              <a:gd name="connsiteY4869" fmla="*/ 5853115 h 23902640"/>
              <a:gd name="connsiteX4870" fmla="*/ 2043555 w 43671952"/>
              <a:gd name="connsiteY4870" fmla="*/ 5847804 h 23902640"/>
              <a:gd name="connsiteX4871" fmla="*/ 25217463 w 43671952"/>
              <a:gd name="connsiteY4871" fmla="*/ 5846766 h 23902640"/>
              <a:gd name="connsiteX4872" fmla="*/ 25230163 w 43671952"/>
              <a:gd name="connsiteY4872" fmla="*/ 5849940 h 23902640"/>
              <a:gd name="connsiteX4873" fmla="*/ 25246039 w 43671952"/>
              <a:gd name="connsiteY4873" fmla="*/ 5878517 h 23902640"/>
              <a:gd name="connsiteX4874" fmla="*/ 25239691 w 43671952"/>
              <a:gd name="connsiteY4874" fmla="*/ 5897566 h 23902640"/>
              <a:gd name="connsiteX4875" fmla="*/ 25211115 w 43671952"/>
              <a:gd name="connsiteY4875" fmla="*/ 5894390 h 23902640"/>
              <a:gd name="connsiteX4876" fmla="*/ 25204763 w 43671952"/>
              <a:gd name="connsiteY4876" fmla="*/ 5884867 h 23902640"/>
              <a:gd name="connsiteX4877" fmla="*/ 25195239 w 43671952"/>
              <a:gd name="connsiteY4877" fmla="*/ 5878517 h 23902640"/>
              <a:gd name="connsiteX4878" fmla="*/ 25207939 w 43671952"/>
              <a:gd name="connsiteY4878" fmla="*/ 5849940 h 23902640"/>
              <a:gd name="connsiteX4879" fmla="*/ 25217463 w 43671952"/>
              <a:gd name="connsiteY4879" fmla="*/ 5846766 h 23902640"/>
              <a:gd name="connsiteX4880" fmla="*/ 25309539 w 43671952"/>
              <a:gd name="connsiteY4880" fmla="*/ 5821367 h 23902640"/>
              <a:gd name="connsiteX4881" fmla="*/ 25341291 w 43671952"/>
              <a:gd name="connsiteY4881" fmla="*/ 5830889 h 23902640"/>
              <a:gd name="connsiteX4882" fmla="*/ 25350815 w 43671952"/>
              <a:gd name="connsiteY4882" fmla="*/ 5837240 h 23902640"/>
              <a:gd name="connsiteX4883" fmla="*/ 25347639 w 43671952"/>
              <a:gd name="connsiteY4883" fmla="*/ 5856292 h 23902640"/>
              <a:gd name="connsiteX4884" fmla="*/ 25341291 w 43671952"/>
              <a:gd name="connsiteY4884" fmla="*/ 5862640 h 23902640"/>
              <a:gd name="connsiteX4885" fmla="*/ 25312715 w 43671952"/>
              <a:gd name="connsiteY4885" fmla="*/ 5859465 h 23902640"/>
              <a:gd name="connsiteX4886" fmla="*/ 25303191 w 43671952"/>
              <a:gd name="connsiteY4886" fmla="*/ 5853115 h 23902640"/>
              <a:gd name="connsiteX4887" fmla="*/ 25293663 w 43671952"/>
              <a:gd name="connsiteY4887" fmla="*/ 5849940 h 23902640"/>
              <a:gd name="connsiteX4888" fmla="*/ 25287315 w 43671952"/>
              <a:gd name="connsiteY4888" fmla="*/ 5840416 h 23902640"/>
              <a:gd name="connsiteX4889" fmla="*/ 25290491 w 43671952"/>
              <a:gd name="connsiteY4889" fmla="*/ 5830889 h 23902640"/>
              <a:gd name="connsiteX4890" fmla="*/ 25309539 w 43671952"/>
              <a:gd name="connsiteY4890" fmla="*/ 5821367 h 23902640"/>
              <a:gd name="connsiteX4891" fmla="*/ 24760263 w 43671952"/>
              <a:gd name="connsiteY4891" fmla="*/ 5815017 h 23902640"/>
              <a:gd name="connsiteX4892" fmla="*/ 24785663 w 43671952"/>
              <a:gd name="connsiteY4892" fmla="*/ 5824540 h 23902640"/>
              <a:gd name="connsiteX4893" fmla="*/ 24788839 w 43671952"/>
              <a:gd name="connsiteY4893" fmla="*/ 5834067 h 23902640"/>
              <a:gd name="connsiteX4894" fmla="*/ 24785663 w 43671952"/>
              <a:gd name="connsiteY4894" fmla="*/ 5868991 h 23902640"/>
              <a:gd name="connsiteX4895" fmla="*/ 24760263 w 43671952"/>
              <a:gd name="connsiteY4895" fmla="*/ 5859465 h 23902640"/>
              <a:gd name="connsiteX4896" fmla="*/ 24750739 w 43671952"/>
              <a:gd name="connsiteY4896" fmla="*/ 5856292 h 23902640"/>
              <a:gd name="connsiteX4897" fmla="*/ 24744391 w 43671952"/>
              <a:gd name="connsiteY4897" fmla="*/ 5846766 h 23902640"/>
              <a:gd name="connsiteX4898" fmla="*/ 24747563 w 43671952"/>
              <a:gd name="connsiteY4898" fmla="*/ 5827717 h 23902640"/>
              <a:gd name="connsiteX4899" fmla="*/ 24750739 w 43671952"/>
              <a:gd name="connsiteY4899" fmla="*/ 5818189 h 23902640"/>
              <a:gd name="connsiteX4900" fmla="*/ 24760263 w 43671952"/>
              <a:gd name="connsiteY4900" fmla="*/ 5815017 h 23902640"/>
              <a:gd name="connsiteX4901" fmla="*/ 24325291 w 43671952"/>
              <a:gd name="connsiteY4901" fmla="*/ 5815017 h 23902640"/>
              <a:gd name="connsiteX4902" fmla="*/ 24347515 w 43671952"/>
              <a:gd name="connsiteY4902" fmla="*/ 5824540 h 23902640"/>
              <a:gd name="connsiteX4903" fmla="*/ 24344339 w 43671952"/>
              <a:gd name="connsiteY4903" fmla="*/ 5840416 h 23902640"/>
              <a:gd name="connsiteX4904" fmla="*/ 24344339 w 43671952"/>
              <a:gd name="connsiteY4904" fmla="*/ 5846766 h 23902640"/>
              <a:gd name="connsiteX4905" fmla="*/ 24312591 w 43671952"/>
              <a:gd name="connsiteY4905" fmla="*/ 5827717 h 23902640"/>
              <a:gd name="connsiteX4906" fmla="*/ 24315763 w 43671952"/>
              <a:gd name="connsiteY4906" fmla="*/ 5818189 h 23902640"/>
              <a:gd name="connsiteX4907" fmla="*/ 24325291 w 43671952"/>
              <a:gd name="connsiteY4907" fmla="*/ 5815017 h 23902640"/>
              <a:gd name="connsiteX4908" fmla="*/ 6110316 w 43671952"/>
              <a:gd name="connsiteY4908" fmla="*/ 5805492 h 23902640"/>
              <a:gd name="connsiteX4909" fmla="*/ 6172235 w 43671952"/>
              <a:gd name="connsiteY4909" fmla="*/ 5810253 h 23902640"/>
              <a:gd name="connsiteX4910" fmla="*/ 6186516 w 43671952"/>
              <a:gd name="connsiteY4910" fmla="*/ 5815017 h 23902640"/>
              <a:gd name="connsiteX4911" fmla="*/ 6196041 w 43671952"/>
              <a:gd name="connsiteY4911" fmla="*/ 5843590 h 23902640"/>
              <a:gd name="connsiteX4912" fmla="*/ 6176994 w 43671952"/>
              <a:gd name="connsiteY4912" fmla="*/ 5862640 h 23902640"/>
              <a:gd name="connsiteX4913" fmla="*/ 6162702 w 43671952"/>
              <a:gd name="connsiteY4913" fmla="*/ 5876927 h 23902640"/>
              <a:gd name="connsiteX4914" fmla="*/ 6148419 w 43671952"/>
              <a:gd name="connsiteY4914" fmla="*/ 5886453 h 23902640"/>
              <a:gd name="connsiteX4915" fmla="*/ 6124605 w 43671952"/>
              <a:gd name="connsiteY4915" fmla="*/ 5929315 h 23902640"/>
              <a:gd name="connsiteX4916" fmla="*/ 6096030 w 43671952"/>
              <a:gd name="connsiteY4916" fmla="*/ 5948364 h 23902640"/>
              <a:gd name="connsiteX4917" fmla="*/ 6072216 w 43671952"/>
              <a:gd name="connsiteY4917" fmla="*/ 5967415 h 23902640"/>
              <a:gd name="connsiteX4918" fmla="*/ 6048402 w 43671952"/>
              <a:gd name="connsiteY4918" fmla="*/ 5981705 h 23902640"/>
              <a:gd name="connsiteX4919" fmla="*/ 6005546 w 43671952"/>
              <a:gd name="connsiteY4919" fmla="*/ 5976941 h 23902640"/>
              <a:gd name="connsiteX4920" fmla="*/ 5996017 w 43671952"/>
              <a:gd name="connsiteY4920" fmla="*/ 5962651 h 23902640"/>
              <a:gd name="connsiteX4921" fmla="*/ 5986491 w 43671952"/>
              <a:gd name="connsiteY4921" fmla="*/ 5934079 h 23902640"/>
              <a:gd name="connsiteX4922" fmla="*/ 6000785 w 43671952"/>
              <a:gd name="connsiteY4922" fmla="*/ 5900741 h 23902640"/>
              <a:gd name="connsiteX4923" fmla="*/ 6015066 w 43671952"/>
              <a:gd name="connsiteY4923" fmla="*/ 5895978 h 23902640"/>
              <a:gd name="connsiteX4924" fmla="*/ 6029360 w 43671952"/>
              <a:gd name="connsiteY4924" fmla="*/ 5853115 h 23902640"/>
              <a:gd name="connsiteX4925" fmla="*/ 6034121 w 43671952"/>
              <a:gd name="connsiteY4925" fmla="*/ 5838829 h 23902640"/>
              <a:gd name="connsiteX4926" fmla="*/ 6043641 w 43671952"/>
              <a:gd name="connsiteY4926" fmla="*/ 5824540 h 23902640"/>
              <a:gd name="connsiteX4927" fmla="*/ 6067455 w 43671952"/>
              <a:gd name="connsiteY4927" fmla="*/ 5819779 h 23902640"/>
              <a:gd name="connsiteX4928" fmla="*/ 6096030 w 43671952"/>
              <a:gd name="connsiteY4928" fmla="*/ 5810253 h 23902640"/>
              <a:gd name="connsiteX4929" fmla="*/ 24198291 w 43671952"/>
              <a:gd name="connsiteY4929" fmla="*/ 5783265 h 23902640"/>
              <a:gd name="connsiteX4930" fmla="*/ 24223691 w 43671952"/>
              <a:gd name="connsiteY4930" fmla="*/ 5792792 h 23902640"/>
              <a:gd name="connsiteX4931" fmla="*/ 24220515 w 43671952"/>
              <a:gd name="connsiteY4931" fmla="*/ 5815017 h 23902640"/>
              <a:gd name="connsiteX4932" fmla="*/ 24210991 w 43671952"/>
              <a:gd name="connsiteY4932" fmla="*/ 5821367 h 23902640"/>
              <a:gd name="connsiteX4933" fmla="*/ 24201463 w 43671952"/>
              <a:gd name="connsiteY4933" fmla="*/ 5824540 h 23902640"/>
              <a:gd name="connsiteX4934" fmla="*/ 24201463 w 43671952"/>
              <a:gd name="connsiteY4934" fmla="*/ 5827717 h 23902640"/>
              <a:gd name="connsiteX4935" fmla="*/ 24172891 w 43671952"/>
              <a:gd name="connsiteY4935" fmla="*/ 5824540 h 23902640"/>
              <a:gd name="connsiteX4936" fmla="*/ 24176063 w 43671952"/>
              <a:gd name="connsiteY4936" fmla="*/ 5805492 h 23902640"/>
              <a:gd name="connsiteX4937" fmla="*/ 24179239 w 43671952"/>
              <a:gd name="connsiteY4937" fmla="*/ 5795966 h 23902640"/>
              <a:gd name="connsiteX4938" fmla="*/ 24198291 w 43671952"/>
              <a:gd name="connsiteY4938" fmla="*/ 5783265 h 23902640"/>
              <a:gd name="connsiteX4939" fmla="*/ 25592115 w 43671952"/>
              <a:gd name="connsiteY4939" fmla="*/ 5761040 h 23902640"/>
              <a:gd name="connsiteX4940" fmla="*/ 25607991 w 43671952"/>
              <a:gd name="connsiteY4940" fmla="*/ 5764216 h 23902640"/>
              <a:gd name="connsiteX4941" fmla="*/ 25617515 w 43671952"/>
              <a:gd name="connsiteY4941" fmla="*/ 5783265 h 23902640"/>
              <a:gd name="connsiteX4942" fmla="*/ 25614339 w 43671952"/>
              <a:gd name="connsiteY4942" fmla="*/ 5802316 h 23902640"/>
              <a:gd name="connsiteX4943" fmla="*/ 25588939 w 43671952"/>
              <a:gd name="connsiteY4943" fmla="*/ 5792792 h 23902640"/>
              <a:gd name="connsiteX4944" fmla="*/ 25579415 w 43671952"/>
              <a:gd name="connsiteY4944" fmla="*/ 5786441 h 23902640"/>
              <a:gd name="connsiteX4945" fmla="*/ 25582591 w 43671952"/>
              <a:gd name="connsiteY4945" fmla="*/ 5767391 h 23902640"/>
              <a:gd name="connsiteX4946" fmla="*/ 25592115 w 43671952"/>
              <a:gd name="connsiteY4946" fmla="*/ 5761040 h 23902640"/>
              <a:gd name="connsiteX4947" fmla="*/ 2115872 w 43671952"/>
              <a:gd name="connsiteY4947" fmla="*/ 5741564 h 23902640"/>
              <a:gd name="connsiteX4948" fmla="*/ 2124110 w 43671952"/>
              <a:gd name="connsiteY4948" fmla="*/ 5753102 h 23902640"/>
              <a:gd name="connsiteX4949" fmla="*/ 2109830 w 43671952"/>
              <a:gd name="connsiteY4949" fmla="*/ 5743578 h 23902640"/>
              <a:gd name="connsiteX4950" fmla="*/ 1914566 w 43671952"/>
              <a:gd name="connsiteY4950" fmla="*/ 5738815 h 23902640"/>
              <a:gd name="connsiteX4951" fmla="*/ 1943141 w 43671952"/>
              <a:gd name="connsiteY4951" fmla="*/ 5753102 h 23902640"/>
              <a:gd name="connsiteX4952" fmla="*/ 1928850 w 43671952"/>
              <a:gd name="connsiteY4952" fmla="*/ 5795966 h 23902640"/>
              <a:gd name="connsiteX4953" fmla="*/ 1881231 w 43671952"/>
              <a:gd name="connsiteY4953" fmla="*/ 5772151 h 23902640"/>
              <a:gd name="connsiteX4954" fmla="*/ 1885992 w 43671952"/>
              <a:gd name="connsiteY4954" fmla="*/ 5748340 h 23902640"/>
              <a:gd name="connsiteX4955" fmla="*/ 1914566 w 43671952"/>
              <a:gd name="connsiteY4955" fmla="*/ 5738815 h 23902640"/>
              <a:gd name="connsiteX4956" fmla="*/ 2105059 w 43671952"/>
              <a:gd name="connsiteY4956" fmla="*/ 5705476 h 23902640"/>
              <a:gd name="connsiteX4957" fmla="*/ 2119350 w 43671952"/>
              <a:gd name="connsiteY4957" fmla="*/ 5710242 h 23902640"/>
              <a:gd name="connsiteX4958" fmla="*/ 2128873 w 43671952"/>
              <a:gd name="connsiteY4958" fmla="*/ 5724527 h 23902640"/>
              <a:gd name="connsiteX4959" fmla="*/ 2124110 w 43671952"/>
              <a:gd name="connsiteY4959" fmla="*/ 5738815 h 23902640"/>
              <a:gd name="connsiteX4960" fmla="*/ 2115872 w 43671952"/>
              <a:gd name="connsiteY4960" fmla="*/ 5741564 h 23902640"/>
              <a:gd name="connsiteX4961" fmla="*/ 2100298 w 43671952"/>
              <a:gd name="connsiteY4961" fmla="*/ 5719765 h 23902640"/>
              <a:gd name="connsiteX4962" fmla="*/ 2105059 w 43671952"/>
              <a:gd name="connsiteY4962" fmla="*/ 5705476 h 23902640"/>
              <a:gd name="connsiteX4963" fmla="*/ 2005051 w 43671952"/>
              <a:gd name="connsiteY4963" fmla="*/ 5681667 h 23902640"/>
              <a:gd name="connsiteX4964" fmla="*/ 2019336 w 43671952"/>
              <a:gd name="connsiteY4964" fmla="*/ 5686427 h 23902640"/>
              <a:gd name="connsiteX4965" fmla="*/ 2028865 w 43671952"/>
              <a:gd name="connsiteY4965" fmla="*/ 5715003 h 23902640"/>
              <a:gd name="connsiteX4966" fmla="*/ 1990761 w 43671952"/>
              <a:gd name="connsiteY4966" fmla="*/ 5734053 h 23902640"/>
              <a:gd name="connsiteX4967" fmla="*/ 1990761 w 43671952"/>
              <a:gd name="connsiteY4967" fmla="*/ 5686427 h 23902640"/>
              <a:gd name="connsiteX4968" fmla="*/ 2005051 w 43671952"/>
              <a:gd name="connsiteY4968" fmla="*/ 5681667 h 23902640"/>
              <a:gd name="connsiteX4969" fmla="*/ 25973115 w 43671952"/>
              <a:gd name="connsiteY4969" fmla="*/ 5665789 h 23902640"/>
              <a:gd name="connsiteX4970" fmla="*/ 25988991 w 43671952"/>
              <a:gd name="connsiteY4970" fmla="*/ 5678490 h 23902640"/>
              <a:gd name="connsiteX4971" fmla="*/ 25995339 w 43671952"/>
              <a:gd name="connsiteY4971" fmla="*/ 5697541 h 23902640"/>
              <a:gd name="connsiteX4972" fmla="*/ 25992163 w 43671952"/>
              <a:gd name="connsiteY4972" fmla="*/ 5716592 h 23902640"/>
              <a:gd name="connsiteX4973" fmla="*/ 25982639 w 43671952"/>
              <a:gd name="connsiteY4973" fmla="*/ 5722942 h 23902640"/>
              <a:gd name="connsiteX4974" fmla="*/ 25979463 w 43671952"/>
              <a:gd name="connsiteY4974" fmla="*/ 5726115 h 23902640"/>
              <a:gd name="connsiteX4975" fmla="*/ 25954063 w 43671952"/>
              <a:gd name="connsiteY4975" fmla="*/ 5716592 h 23902640"/>
              <a:gd name="connsiteX4976" fmla="*/ 25944539 w 43671952"/>
              <a:gd name="connsiteY4976" fmla="*/ 5697541 h 23902640"/>
              <a:gd name="connsiteX4977" fmla="*/ 25938191 w 43671952"/>
              <a:gd name="connsiteY4977" fmla="*/ 5688017 h 23902640"/>
              <a:gd name="connsiteX4978" fmla="*/ 25941363 w 43671952"/>
              <a:gd name="connsiteY4978" fmla="*/ 5675315 h 23902640"/>
              <a:gd name="connsiteX4979" fmla="*/ 25973115 w 43671952"/>
              <a:gd name="connsiteY4979" fmla="*/ 5665789 h 23902640"/>
              <a:gd name="connsiteX4980" fmla="*/ 20926663 w 43671952"/>
              <a:gd name="connsiteY4980" fmla="*/ 5591177 h 23902640"/>
              <a:gd name="connsiteX4981" fmla="*/ 20955235 w 43671952"/>
              <a:gd name="connsiteY4981" fmla="*/ 5600701 h 23902640"/>
              <a:gd name="connsiteX4982" fmla="*/ 20964763 w 43671952"/>
              <a:gd name="connsiteY4982" fmla="*/ 5629279 h 23902640"/>
              <a:gd name="connsiteX4983" fmla="*/ 20969523 w 43671952"/>
              <a:gd name="connsiteY4983" fmla="*/ 5643564 h 23902640"/>
              <a:gd name="connsiteX4984" fmla="*/ 20969523 w 43671952"/>
              <a:gd name="connsiteY4984" fmla="*/ 5895978 h 23902640"/>
              <a:gd name="connsiteX4985" fmla="*/ 20974287 w 43671952"/>
              <a:gd name="connsiteY4985" fmla="*/ 5919791 h 23902640"/>
              <a:gd name="connsiteX4986" fmla="*/ 20979051 w 43671952"/>
              <a:gd name="connsiteY4986" fmla="*/ 5981705 h 23902640"/>
              <a:gd name="connsiteX4987" fmla="*/ 20988575 w 43671952"/>
              <a:gd name="connsiteY4987" fmla="*/ 6048375 h 23902640"/>
              <a:gd name="connsiteX4988" fmla="*/ 20998099 w 43671952"/>
              <a:gd name="connsiteY4988" fmla="*/ 6096001 h 23902640"/>
              <a:gd name="connsiteX4989" fmla="*/ 21002863 w 43671952"/>
              <a:gd name="connsiteY4989" fmla="*/ 6115052 h 23902640"/>
              <a:gd name="connsiteX4990" fmla="*/ 21017151 w 43671952"/>
              <a:gd name="connsiteY4990" fmla="*/ 6157916 h 23902640"/>
              <a:gd name="connsiteX4991" fmla="*/ 21026675 w 43671952"/>
              <a:gd name="connsiteY4991" fmla="*/ 6186491 h 23902640"/>
              <a:gd name="connsiteX4992" fmla="*/ 21036199 w 43671952"/>
              <a:gd name="connsiteY4992" fmla="*/ 6243640 h 23902640"/>
              <a:gd name="connsiteX4993" fmla="*/ 21045723 w 43671952"/>
              <a:gd name="connsiteY4993" fmla="*/ 6286503 h 23902640"/>
              <a:gd name="connsiteX4994" fmla="*/ 21055251 w 43671952"/>
              <a:gd name="connsiteY4994" fmla="*/ 6315077 h 23902640"/>
              <a:gd name="connsiteX4995" fmla="*/ 21060011 w 43671952"/>
              <a:gd name="connsiteY4995" fmla="*/ 6329364 h 23902640"/>
              <a:gd name="connsiteX4996" fmla="*/ 21079063 w 43671952"/>
              <a:gd name="connsiteY4996" fmla="*/ 6357941 h 23902640"/>
              <a:gd name="connsiteX4997" fmla="*/ 21088587 w 43671952"/>
              <a:gd name="connsiteY4997" fmla="*/ 6372227 h 23902640"/>
              <a:gd name="connsiteX4998" fmla="*/ 21098111 w 43671952"/>
              <a:gd name="connsiteY4998" fmla="*/ 6400802 h 23902640"/>
              <a:gd name="connsiteX4999" fmla="*/ 21102875 w 43671952"/>
              <a:gd name="connsiteY4999" fmla="*/ 6415088 h 23902640"/>
              <a:gd name="connsiteX5000" fmla="*/ 21074299 w 43671952"/>
              <a:gd name="connsiteY5000" fmla="*/ 6424616 h 23902640"/>
              <a:gd name="connsiteX5001" fmla="*/ 21060011 w 43671952"/>
              <a:gd name="connsiteY5001" fmla="*/ 6429379 h 23902640"/>
              <a:gd name="connsiteX5002" fmla="*/ 21031439 w 43671952"/>
              <a:gd name="connsiteY5002" fmla="*/ 6424616 h 23902640"/>
              <a:gd name="connsiteX5003" fmla="*/ 21017151 w 43671952"/>
              <a:gd name="connsiteY5003" fmla="*/ 6419853 h 23902640"/>
              <a:gd name="connsiteX5004" fmla="*/ 20969523 w 43671952"/>
              <a:gd name="connsiteY5004" fmla="*/ 6405566 h 23902640"/>
              <a:gd name="connsiteX5005" fmla="*/ 20955235 w 43671952"/>
              <a:gd name="connsiteY5005" fmla="*/ 6400802 h 23902640"/>
              <a:gd name="connsiteX5006" fmla="*/ 20940951 w 43671952"/>
              <a:gd name="connsiteY5006" fmla="*/ 6396041 h 23902640"/>
              <a:gd name="connsiteX5007" fmla="*/ 20907615 w 43671952"/>
              <a:gd name="connsiteY5007" fmla="*/ 6400802 h 23902640"/>
              <a:gd name="connsiteX5008" fmla="*/ 20893323 w 43671952"/>
              <a:gd name="connsiteY5008" fmla="*/ 6405566 h 23902640"/>
              <a:gd name="connsiteX5009" fmla="*/ 20888563 w 43671952"/>
              <a:gd name="connsiteY5009" fmla="*/ 6419853 h 23902640"/>
              <a:gd name="connsiteX5010" fmla="*/ 20879039 w 43671952"/>
              <a:gd name="connsiteY5010" fmla="*/ 6434139 h 23902640"/>
              <a:gd name="connsiteX5011" fmla="*/ 20869511 w 43671952"/>
              <a:gd name="connsiteY5011" fmla="*/ 6462718 h 23902640"/>
              <a:gd name="connsiteX5012" fmla="*/ 20874275 w 43671952"/>
              <a:gd name="connsiteY5012" fmla="*/ 6524629 h 23902640"/>
              <a:gd name="connsiteX5013" fmla="*/ 20883799 w 43671952"/>
              <a:gd name="connsiteY5013" fmla="*/ 6581778 h 23902640"/>
              <a:gd name="connsiteX5014" fmla="*/ 20888563 w 43671952"/>
              <a:gd name="connsiteY5014" fmla="*/ 6667502 h 23902640"/>
              <a:gd name="connsiteX5015" fmla="*/ 20898087 w 43671952"/>
              <a:gd name="connsiteY5015" fmla="*/ 6696078 h 23902640"/>
              <a:gd name="connsiteX5016" fmla="*/ 20926663 w 43671952"/>
              <a:gd name="connsiteY5016" fmla="*/ 6705604 h 23902640"/>
              <a:gd name="connsiteX5017" fmla="*/ 20969523 w 43671952"/>
              <a:gd name="connsiteY5017" fmla="*/ 6743702 h 23902640"/>
              <a:gd name="connsiteX5018" fmla="*/ 20979051 w 43671952"/>
              <a:gd name="connsiteY5018" fmla="*/ 6757992 h 23902640"/>
              <a:gd name="connsiteX5019" fmla="*/ 20988575 w 43671952"/>
              <a:gd name="connsiteY5019" fmla="*/ 6786566 h 23902640"/>
              <a:gd name="connsiteX5020" fmla="*/ 20983811 w 43671952"/>
              <a:gd name="connsiteY5020" fmla="*/ 6819903 h 23902640"/>
              <a:gd name="connsiteX5021" fmla="*/ 20979051 w 43671952"/>
              <a:gd name="connsiteY5021" fmla="*/ 6834192 h 23902640"/>
              <a:gd name="connsiteX5022" fmla="*/ 20964763 w 43671952"/>
              <a:gd name="connsiteY5022" fmla="*/ 6843716 h 23902640"/>
              <a:gd name="connsiteX5023" fmla="*/ 20931423 w 43671952"/>
              <a:gd name="connsiteY5023" fmla="*/ 6834192 h 23902640"/>
              <a:gd name="connsiteX5024" fmla="*/ 20917139 w 43671952"/>
              <a:gd name="connsiteY5024" fmla="*/ 6824664 h 23902640"/>
              <a:gd name="connsiteX5025" fmla="*/ 20893323 w 43671952"/>
              <a:gd name="connsiteY5025" fmla="*/ 6791328 h 23902640"/>
              <a:gd name="connsiteX5026" fmla="*/ 20879039 w 43671952"/>
              <a:gd name="connsiteY5026" fmla="*/ 6781802 h 23902640"/>
              <a:gd name="connsiteX5027" fmla="*/ 20864751 w 43671952"/>
              <a:gd name="connsiteY5027" fmla="*/ 6791328 h 23902640"/>
              <a:gd name="connsiteX5028" fmla="*/ 20850463 w 43671952"/>
              <a:gd name="connsiteY5028" fmla="*/ 6796089 h 23902640"/>
              <a:gd name="connsiteX5029" fmla="*/ 20836175 w 43671952"/>
              <a:gd name="connsiteY5029" fmla="*/ 6810377 h 23902640"/>
              <a:gd name="connsiteX5030" fmla="*/ 20807599 w 43671952"/>
              <a:gd name="connsiteY5030" fmla="*/ 6829426 h 23902640"/>
              <a:gd name="connsiteX5031" fmla="*/ 20793311 w 43671952"/>
              <a:gd name="connsiteY5031" fmla="*/ 6838952 h 23902640"/>
              <a:gd name="connsiteX5032" fmla="*/ 20769499 w 43671952"/>
              <a:gd name="connsiteY5032" fmla="*/ 6819903 h 23902640"/>
              <a:gd name="connsiteX5033" fmla="*/ 20774263 w 43671952"/>
              <a:gd name="connsiteY5033" fmla="*/ 6819903 h 23902640"/>
              <a:gd name="connsiteX5034" fmla="*/ 20779023 w 43671952"/>
              <a:gd name="connsiteY5034" fmla="*/ 6696078 h 23902640"/>
              <a:gd name="connsiteX5035" fmla="*/ 20798075 w 43671952"/>
              <a:gd name="connsiteY5035" fmla="*/ 6653216 h 23902640"/>
              <a:gd name="connsiteX5036" fmla="*/ 20812363 w 43671952"/>
              <a:gd name="connsiteY5036" fmla="*/ 6624640 h 23902640"/>
              <a:gd name="connsiteX5037" fmla="*/ 20821887 w 43671952"/>
              <a:gd name="connsiteY5037" fmla="*/ 6596066 h 23902640"/>
              <a:gd name="connsiteX5038" fmla="*/ 20817127 w 43671952"/>
              <a:gd name="connsiteY5038" fmla="*/ 6519865 h 23902640"/>
              <a:gd name="connsiteX5039" fmla="*/ 20812363 w 43671952"/>
              <a:gd name="connsiteY5039" fmla="*/ 6505578 h 23902640"/>
              <a:gd name="connsiteX5040" fmla="*/ 20802839 w 43671952"/>
              <a:gd name="connsiteY5040" fmla="*/ 6467477 h 23902640"/>
              <a:gd name="connsiteX5041" fmla="*/ 20798075 w 43671952"/>
              <a:gd name="connsiteY5041" fmla="*/ 6448427 h 23902640"/>
              <a:gd name="connsiteX5042" fmla="*/ 20793311 w 43671952"/>
              <a:gd name="connsiteY5042" fmla="*/ 6434139 h 23902640"/>
              <a:gd name="connsiteX5043" fmla="*/ 20807599 w 43671952"/>
              <a:gd name="connsiteY5043" fmla="*/ 6372227 h 23902640"/>
              <a:gd name="connsiteX5044" fmla="*/ 20817127 w 43671952"/>
              <a:gd name="connsiteY5044" fmla="*/ 6357941 h 23902640"/>
              <a:gd name="connsiteX5045" fmla="*/ 20826651 w 43671952"/>
              <a:gd name="connsiteY5045" fmla="*/ 6329364 h 23902640"/>
              <a:gd name="connsiteX5046" fmla="*/ 20831413 w 43671952"/>
              <a:gd name="connsiteY5046" fmla="*/ 6315077 h 23902640"/>
              <a:gd name="connsiteX5047" fmla="*/ 20836175 w 43671952"/>
              <a:gd name="connsiteY5047" fmla="*/ 6276978 h 23902640"/>
              <a:gd name="connsiteX5048" fmla="*/ 20845699 w 43671952"/>
              <a:gd name="connsiteY5048" fmla="*/ 6248404 h 23902640"/>
              <a:gd name="connsiteX5049" fmla="*/ 20850463 w 43671952"/>
              <a:gd name="connsiteY5049" fmla="*/ 6234116 h 23902640"/>
              <a:gd name="connsiteX5050" fmla="*/ 20859987 w 43671952"/>
              <a:gd name="connsiteY5050" fmla="*/ 6219829 h 23902640"/>
              <a:gd name="connsiteX5051" fmla="*/ 20864751 w 43671952"/>
              <a:gd name="connsiteY5051" fmla="*/ 6143627 h 23902640"/>
              <a:gd name="connsiteX5052" fmla="*/ 20859987 w 43671952"/>
              <a:gd name="connsiteY5052" fmla="*/ 6129341 h 23902640"/>
              <a:gd name="connsiteX5053" fmla="*/ 20850463 w 43671952"/>
              <a:gd name="connsiteY5053" fmla="*/ 6115052 h 23902640"/>
              <a:gd name="connsiteX5054" fmla="*/ 20840939 w 43671952"/>
              <a:gd name="connsiteY5054" fmla="*/ 6086478 h 23902640"/>
              <a:gd name="connsiteX5055" fmla="*/ 20836175 w 43671952"/>
              <a:gd name="connsiteY5055" fmla="*/ 6072191 h 23902640"/>
              <a:gd name="connsiteX5056" fmla="*/ 20831413 w 43671952"/>
              <a:gd name="connsiteY5056" fmla="*/ 5900741 h 23902640"/>
              <a:gd name="connsiteX5057" fmla="*/ 20826651 w 43671952"/>
              <a:gd name="connsiteY5057" fmla="*/ 5867403 h 23902640"/>
              <a:gd name="connsiteX5058" fmla="*/ 20831413 w 43671952"/>
              <a:gd name="connsiteY5058" fmla="*/ 5743578 h 23902640"/>
              <a:gd name="connsiteX5059" fmla="*/ 20845699 w 43671952"/>
              <a:gd name="connsiteY5059" fmla="*/ 5715003 h 23902640"/>
              <a:gd name="connsiteX5060" fmla="*/ 20859987 w 43671952"/>
              <a:gd name="connsiteY5060" fmla="*/ 5705476 h 23902640"/>
              <a:gd name="connsiteX5061" fmla="*/ 20879039 w 43671952"/>
              <a:gd name="connsiteY5061" fmla="*/ 5676903 h 23902640"/>
              <a:gd name="connsiteX5062" fmla="*/ 20888563 w 43671952"/>
              <a:gd name="connsiteY5062" fmla="*/ 5662616 h 23902640"/>
              <a:gd name="connsiteX5063" fmla="*/ 20898087 w 43671952"/>
              <a:gd name="connsiteY5063" fmla="*/ 5634039 h 23902640"/>
              <a:gd name="connsiteX5064" fmla="*/ 20912375 w 43671952"/>
              <a:gd name="connsiteY5064" fmla="*/ 5605466 h 23902640"/>
              <a:gd name="connsiteX5065" fmla="*/ 20926663 w 43671952"/>
              <a:gd name="connsiteY5065" fmla="*/ 5591177 h 23902640"/>
              <a:gd name="connsiteX5066" fmla="*/ 26195363 w 43671952"/>
              <a:gd name="connsiteY5066" fmla="*/ 5548315 h 23902640"/>
              <a:gd name="connsiteX5067" fmla="*/ 26223939 w 43671952"/>
              <a:gd name="connsiteY5067" fmla="*/ 5551491 h 23902640"/>
              <a:gd name="connsiteX5068" fmla="*/ 26227115 w 43671952"/>
              <a:gd name="connsiteY5068" fmla="*/ 5561014 h 23902640"/>
              <a:gd name="connsiteX5069" fmla="*/ 26223939 w 43671952"/>
              <a:gd name="connsiteY5069" fmla="*/ 5586415 h 23902640"/>
              <a:gd name="connsiteX5070" fmla="*/ 26217591 w 43671952"/>
              <a:gd name="connsiteY5070" fmla="*/ 5605466 h 23902640"/>
              <a:gd name="connsiteX5071" fmla="*/ 26208063 w 43671952"/>
              <a:gd name="connsiteY5071" fmla="*/ 5624517 h 23902640"/>
              <a:gd name="connsiteX5072" fmla="*/ 26198539 w 43671952"/>
              <a:gd name="connsiteY5072" fmla="*/ 5630864 h 23902640"/>
              <a:gd name="connsiteX5073" fmla="*/ 26185839 w 43671952"/>
              <a:gd name="connsiteY5073" fmla="*/ 5634039 h 23902640"/>
              <a:gd name="connsiteX5074" fmla="*/ 26176315 w 43671952"/>
              <a:gd name="connsiteY5074" fmla="*/ 5640390 h 23902640"/>
              <a:gd name="connsiteX5075" fmla="*/ 26163615 w 43671952"/>
              <a:gd name="connsiteY5075" fmla="*/ 5643564 h 23902640"/>
              <a:gd name="connsiteX5076" fmla="*/ 26154091 w 43671952"/>
              <a:gd name="connsiteY5076" fmla="*/ 5646740 h 23902640"/>
              <a:gd name="connsiteX5077" fmla="*/ 26141391 w 43671952"/>
              <a:gd name="connsiteY5077" fmla="*/ 5643564 h 23902640"/>
              <a:gd name="connsiteX5078" fmla="*/ 26144563 w 43671952"/>
              <a:gd name="connsiteY5078" fmla="*/ 5634039 h 23902640"/>
              <a:gd name="connsiteX5079" fmla="*/ 26141391 w 43671952"/>
              <a:gd name="connsiteY5079" fmla="*/ 5605466 h 23902640"/>
              <a:gd name="connsiteX5080" fmla="*/ 26147739 w 43671952"/>
              <a:gd name="connsiteY5080" fmla="*/ 5595942 h 23902640"/>
              <a:gd name="connsiteX5081" fmla="*/ 26157263 w 43671952"/>
              <a:gd name="connsiteY5081" fmla="*/ 5586415 h 23902640"/>
              <a:gd name="connsiteX5082" fmla="*/ 26173139 w 43671952"/>
              <a:gd name="connsiteY5082" fmla="*/ 5570539 h 23902640"/>
              <a:gd name="connsiteX5083" fmla="*/ 26176315 w 43671952"/>
              <a:gd name="connsiteY5083" fmla="*/ 5561014 h 23902640"/>
              <a:gd name="connsiteX5084" fmla="*/ 26195363 w 43671952"/>
              <a:gd name="connsiteY5084" fmla="*/ 5548315 h 23902640"/>
              <a:gd name="connsiteX5085" fmla="*/ 30575279 w 43671952"/>
              <a:gd name="connsiteY5085" fmla="*/ 5531647 h 23902640"/>
              <a:gd name="connsiteX5086" fmla="*/ 30606235 w 43671952"/>
              <a:gd name="connsiteY5086" fmla="*/ 5536411 h 23902640"/>
              <a:gd name="connsiteX5087" fmla="*/ 30620519 w 43671952"/>
              <a:gd name="connsiteY5087" fmla="*/ 5541171 h 23902640"/>
              <a:gd name="connsiteX5088" fmla="*/ 30627663 w 43671952"/>
              <a:gd name="connsiteY5088" fmla="*/ 5543554 h 23902640"/>
              <a:gd name="connsiteX5089" fmla="*/ 30634807 w 43671952"/>
              <a:gd name="connsiteY5089" fmla="*/ 5548315 h 23902640"/>
              <a:gd name="connsiteX5090" fmla="*/ 30651479 w 43671952"/>
              <a:gd name="connsiteY5090" fmla="*/ 5553079 h 23902640"/>
              <a:gd name="connsiteX5091" fmla="*/ 30665763 w 43671952"/>
              <a:gd name="connsiteY5091" fmla="*/ 5557840 h 23902640"/>
              <a:gd name="connsiteX5092" fmla="*/ 30672907 w 43671952"/>
              <a:gd name="connsiteY5092" fmla="*/ 5560222 h 23902640"/>
              <a:gd name="connsiteX5093" fmla="*/ 30680051 w 43671952"/>
              <a:gd name="connsiteY5093" fmla="*/ 5564986 h 23902640"/>
              <a:gd name="connsiteX5094" fmla="*/ 30689579 w 43671952"/>
              <a:gd name="connsiteY5094" fmla="*/ 5567366 h 23902640"/>
              <a:gd name="connsiteX5095" fmla="*/ 30703863 w 43671952"/>
              <a:gd name="connsiteY5095" fmla="*/ 5572126 h 23902640"/>
              <a:gd name="connsiteX5096" fmla="*/ 30711007 w 43671952"/>
              <a:gd name="connsiteY5096" fmla="*/ 5574508 h 23902640"/>
              <a:gd name="connsiteX5097" fmla="*/ 30718151 w 43671952"/>
              <a:gd name="connsiteY5097" fmla="*/ 5579273 h 23902640"/>
              <a:gd name="connsiteX5098" fmla="*/ 30741963 w 43671952"/>
              <a:gd name="connsiteY5098" fmla="*/ 5586415 h 23902640"/>
              <a:gd name="connsiteX5099" fmla="*/ 30763395 w 43671952"/>
              <a:gd name="connsiteY5099" fmla="*/ 5595942 h 23902640"/>
              <a:gd name="connsiteX5100" fmla="*/ 30770539 w 43671952"/>
              <a:gd name="connsiteY5100" fmla="*/ 5598322 h 23902640"/>
              <a:gd name="connsiteX5101" fmla="*/ 30784827 w 43671952"/>
              <a:gd name="connsiteY5101" fmla="*/ 5605466 h 23902640"/>
              <a:gd name="connsiteX5102" fmla="*/ 30791971 w 43671952"/>
              <a:gd name="connsiteY5102" fmla="*/ 5610226 h 23902640"/>
              <a:gd name="connsiteX5103" fmla="*/ 30808639 w 43671952"/>
              <a:gd name="connsiteY5103" fmla="*/ 5614992 h 23902640"/>
              <a:gd name="connsiteX5104" fmla="*/ 30906271 w 43671952"/>
              <a:gd name="connsiteY5104" fmla="*/ 5617372 h 23902640"/>
              <a:gd name="connsiteX5105" fmla="*/ 30915795 w 43671952"/>
              <a:gd name="connsiteY5105" fmla="*/ 5631658 h 23902640"/>
              <a:gd name="connsiteX5106" fmla="*/ 30920559 w 43671952"/>
              <a:gd name="connsiteY5106" fmla="*/ 5645946 h 23902640"/>
              <a:gd name="connsiteX5107" fmla="*/ 30920559 w 43671952"/>
              <a:gd name="connsiteY5107" fmla="*/ 5691191 h 23902640"/>
              <a:gd name="connsiteX5108" fmla="*/ 30927703 w 43671952"/>
              <a:gd name="connsiteY5108" fmla="*/ 5695952 h 23902640"/>
              <a:gd name="connsiteX5109" fmla="*/ 30958659 w 43671952"/>
              <a:gd name="connsiteY5109" fmla="*/ 5703097 h 23902640"/>
              <a:gd name="connsiteX5110" fmla="*/ 30980091 w 43671952"/>
              <a:gd name="connsiteY5110" fmla="*/ 5710242 h 23902640"/>
              <a:gd name="connsiteX5111" fmla="*/ 30987235 w 43671952"/>
              <a:gd name="connsiteY5111" fmla="*/ 5712621 h 23902640"/>
              <a:gd name="connsiteX5112" fmla="*/ 31001519 w 43671952"/>
              <a:gd name="connsiteY5112" fmla="*/ 5719765 h 23902640"/>
              <a:gd name="connsiteX5113" fmla="*/ 31008663 w 43671952"/>
              <a:gd name="connsiteY5113" fmla="*/ 5724527 h 23902640"/>
              <a:gd name="connsiteX5114" fmla="*/ 31018191 w 43671952"/>
              <a:gd name="connsiteY5114" fmla="*/ 5726910 h 23902640"/>
              <a:gd name="connsiteX5115" fmla="*/ 31032479 w 43671952"/>
              <a:gd name="connsiteY5115" fmla="*/ 5731671 h 23902640"/>
              <a:gd name="connsiteX5116" fmla="*/ 31039619 w 43671952"/>
              <a:gd name="connsiteY5116" fmla="*/ 5734053 h 23902640"/>
              <a:gd name="connsiteX5117" fmla="*/ 31061051 w 43671952"/>
              <a:gd name="connsiteY5117" fmla="*/ 5743578 h 23902640"/>
              <a:gd name="connsiteX5118" fmla="*/ 31068195 w 43671952"/>
              <a:gd name="connsiteY5118" fmla="*/ 5745961 h 23902640"/>
              <a:gd name="connsiteX5119" fmla="*/ 31075339 w 43671952"/>
              <a:gd name="connsiteY5119" fmla="*/ 5748340 h 23902640"/>
              <a:gd name="connsiteX5120" fmla="*/ 31077719 w 43671952"/>
              <a:gd name="connsiteY5120" fmla="*/ 5755485 h 23902640"/>
              <a:gd name="connsiteX5121" fmla="*/ 31082483 w 43671952"/>
              <a:gd name="connsiteY5121" fmla="*/ 5762628 h 23902640"/>
              <a:gd name="connsiteX5122" fmla="*/ 31087247 w 43671952"/>
              <a:gd name="connsiteY5122" fmla="*/ 5776914 h 23902640"/>
              <a:gd name="connsiteX5123" fmla="*/ 31080103 w 43671952"/>
              <a:gd name="connsiteY5123" fmla="*/ 5793585 h 23902640"/>
              <a:gd name="connsiteX5124" fmla="*/ 31072959 w 43671952"/>
              <a:gd name="connsiteY5124" fmla="*/ 5795966 h 23902640"/>
              <a:gd name="connsiteX5125" fmla="*/ 31065815 w 43671952"/>
              <a:gd name="connsiteY5125" fmla="*/ 5800727 h 23902640"/>
              <a:gd name="connsiteX5126" fmla="*/ 31058671 w 43671952"/>
              <a:gd name="connsiteY5126" fmla="*/ 5803110 h 23902640"/>
              <a:gd name="connsiteX5127" fmla="*/ 31011047 w 43671952"/>
              <a:gd name="connsiteY5127" fmla="*/ 5807871 h 23902640"/>
              <a:gd name="connsiteX5128" fmla="*/ 30896747 w 43671952"/>
              <a:gd name="connsiteY5128" fmla="*/ 5803110 h 23902640"/>
              <a:gd name="connsiteX5129" fmla="*/ 30882459 w 43671952"/>
              <a:gd name="connsiteY5129" fmla="*/ 5800727 h 23902640"/>
              <a:gd name="connsiteX5130" fmla="*/ 30875315 w 43671952"/>
              <a:gd name="connsiteY5130" fmla="*/ 5798344 h 23902640"/>
              <a:gd name="connsiteX5131" fmla="*/ 30834835 w 43671952"/>
              <a:gd name="connsiteY5131" fmla="*/ 5795966 h 23902640"/>
              <a:gd name="connsiteX5132" fmla="*/ 30827691 w 43671952"/>
              <a:gd name="connsiteY5132" fmla="*/ 5793585 h 23902640"/>
              <a:gd name="connsiteX5133" fmla="*/ 30818163 w 43671952"/>
              <a:gd name="connsiteY5133" fmla="*/ 5779297 h 23902640"/>
              <a:gd name="connsiteX5134" fmla="*/ 30808639 w 43671952"/>
              <a:gd name="connsiteY5134" fmla="*/ 5757868 h 23902640"/>
              <a:gd name="connsiteX5135" fmla="*/ 30806259 w 43671952"/>
              <a:gd name="connsiteY5135" fmla="*/ 5750722 h 23902640"/>
              <a:gd name="connsiteX5136" fmla="*/ 30801495 w 43671952"/>
              <a:gd name="connsiteY5136" fmla="*/ 5695952 h 23902640"/>
              <a:gd name="connsiteX5137" fmla="*/ 30794351 w 43671952"/>
              <a:gd name="connsiteY5137" fmla="*/ 5679284 h 23902640"/>
              <a:gd name="connsiteX5138" fmla="*/ 30787207 w 43671952"/>
              <a:gd name="connsiteY5138" fmla="*/ 5676903 h 23902640"/>
              <a:gd name="connsiteX5139" fmla="*/ 30780063 w 43671952"/>
              <a:gd name="connsiteY5139" fmla="*/ 5669761 h 23902640"/>
              <a:gd name="connsiteX5140" fmla="*/ 30775303 w 43671952"/>
              <a:gd name="connsiteY5140" fmla="*/ 5662616 h 23902640"/>
              <a:gd name="connsiteX5141" fmla="*/ 30761015 w 43671952"/>
              <a:gd name="connsiteY5141" fmla="*/ 5657854 h 23902640"/>
              <a:gd name="connsiteX5142" fmla="*/ 30756251 w 43671952"/>
              <a:gd name="connsiteY5142" fmla="*/ 5650710 h 23902640"/>
              <a:gd name="connsiteX5143" fmla="*/ 30741963 w 43671952"/>
              <a:gd name="connsiteY5143" fmla="*/ 5643564 h 23902640"/>
              <a:gd name="connsiteX5144" fmla="*/ 30727679 w 43671952"/>
              <a:gd name="connsiteY5144" fmla="*/ 5636422 h 23902640"/>
              <a:gd name="connsiteX5145" fmla="*/ 30720535 w 43671952"/>
              <a:gd name="connsiteY5145" fmla="*/ 5631658 h 23902640"/>
              <a:gd name="connsiteX5146" fmla="*/ 30713391 w 43671952"/>
              <a:gd name="connsiteY5146" fmla="*/ 5629279 h 23902640"/>
              <a:gd name="connsiteX5147" fmla="*/ 30706247 w 43671952"/>
              <a:gd name="connsiteY5147" fmla="*/ 5624517 h 23902640"/>
              <a:gd name="connsiteX5148" fmla="*/ 30691959 w 43671952"/>
              <a:gd name="connsiteY5148" fmla="*/ 5619752 h 23902640"/>
              <a:gd name="connsiteX5149" fmla="*/ 30675291 w 43671952"/>
              <a:gd name="connsiteY5149" fmla="*/ 5614992 h 23902640"/>
              <a:gd name="connsiteX5150" fmla="*/ 30658619 w 43671952"/>
              <a:gd name="connsiteY5150" fmla="*/ 5610226 h 23902640"/>
              <a:gd name="connsiteX5151" fmla="*/ 30644335 w 43671952"/>
              <a:gd name="connsiteY5151" fmla="*/ 5607846 h 23902640"/>
              <a:gd name="connsiteX5152" fmla="*/ 30622903 w 43671952"/>
              <a:gd name="connsiteY5152" fmla="*/ 5600701 h 23902640"/>
              <a:gd name="connsiteX5153" fmla="*/ 30615759 w 43671952"/>
              <a:gd name="connsiteY5153" fmla="*/ 5598322 h 23902640"/>
              <a:gd name="connsiteX5154" fmla="*/ 30608615 w 43671952"/>
              <a:gd name="connsiteY5154" fmla="*/ 5593559 h 23902640"/>
              <a:gd name="connsiteX5155" fmla="*/ 30599091 w 43671952"/>
              <a:gd name="connsiteY5155" fmla="*/ 5591177 h 23902640"/>
              <a:gd name="connsiteX5156" fmla="*/ 30591947 w 43671952"/>
              <a:gd name="connsiteY5156" fmla="*/ 5588796 h 23902640"/>
              <a:gd name="connsiteX5157" fmla="*/ 30568135 w 43671952"/>
              <a:gd name="connsiteY5157" fmla="*/ 5564986 h 23902640"/>
              <a:gd name="connsiteX5158" fmla="*/ 30563371 w 43671952"/>
              <a:gd name="connsiteY5158" fmla="*/ 5555460 h 23902640"/>
              <a:gd name="connsiteX5159" fmla="*/ 30568135 w 43671952"/>
              <a:gd name="connsiteY5159" fmla="*/ 5550696 h 23902640"/>
              <a:gd name="connsiteX5160" fmla="*/ 30575279 w 43671952"/>
              <a:gd name="connsiteY5160" fmla="*/ 5531647 h 23902640"/>
              <a:gd name="connsiteX5161" fmla="*/ 23610919 w 43671952"/>
              <a:gd name="connsiteY5161" fmla="*/ 5503865 h 23902640"/>
              <a:gd name="connsiteX5162" fmla="*/ 23626791 w 43671952"/>
              <a:gd name="connsiteY5162" fmla="*/ 5507042 h 23902640"/>
              <a:gd name="connsiteX5163" fmla="*/ 23629971 w 43671952"/>
              <a:gd name="connsiteY5163" fmla="*/ 5532441 h 23902640"/>
              <a:gd name="connsiteX5164" fmla="*/ 23620443 w 43671952"/>
              <a:gd name="connsiteY5164" fmla="*/ 5538792 h 23902640"/>
              <a:gd name="connsiteX5165" fmla="*/ 23607743 w 43671952"/>
              <a:gd name="connsiteY5165" fmla="*/ 5541965 h 23902640"/>
              <a:gd name="connsiteX5166" fmla="*/ 23601395 w 43671952"/>
              <a:gd name="connsiteY5166" fmla="*/ 5507042 h 23902640"/>
              <a:gd name="connsiteX5167" fmla="*/ 23610919 w 43671952"/>
              <a:gd name="connsiteY5167" fmla="*/ 5503865 h 23902640"/>
              <a:gd name="connsiteX5168" fmla="*/ 23410891 w 43671952"/>
              <a:gd name="connsiteY5168" fmla="*/ 5497516 h 23902640"/>
              <a:gd name="connsiteX5169" fmla="*/ 23423591 w 43671952"/>
              <a:gd name="connsiteY5169" fmla="*/ 5500690 h 23902640"/>
              <a:gd name="connsiteX5170" fmla="*/ 23426767 w 43671952"/>
              <a:gd name="connsiteY5170" fmla="*/ 5510217 h 23902640"/>
              <a:gd name="connsiteX5171" fmla="*/ 23417239 w 43671952"/>
              <a:gd name="connsiteY5171" fmla="*/ 5541965 h 23902640"/>
              <a:gd name="connsiteX5172" fmla="*/ 23407715 w 43671952"/>
              <a:gd name="connsiteY5172" fmla="*/ 5545140 h 23902640"/>
              <a:gd name="connsiteX5173" fmla="*/ 23401367 w 43671952"/>
              <a:gd name="connsiteY5173" fmla="*/ 5551491 h 23902640"/>
              <a:gd name="connsiteX5174" fmla="*/ 23379139 w 43671952"/>
              <a:gd name="connsiteY5174" fmla="*/ 5535615 h 23902640"/>
              <a:gd name="connsiteX5175" fmla="*/ 23382315 w 43671952"/>
              <a:gd name="connsiteY5175" fmla="*/ 5513392 h 23902640"/>
              <a:gd name="connsiteX5176" fmla="*/ 23410891 w 43671952"/>
              <a:gd name="connsiteY5176" fmla="*/ 5497516 h 23902640"/>
              <a:gd name="connsiteX5177" fmla="*/ 26344591 w 43671952"/>
              <a:gd name="connsiteY5177" fmla="*/ 5421317 h 23902640"/>
              <a:gd name="connsiteX5178" fmla="*/ 26379515 w 43671952"/>
              <a:gd name="connsiteY5178" fmla="*/ 5434017 h 23902640"/>
              <a:gd name="connsiteX5179" fmla="*/ 26385863 w 43671952"/>
              <a:gd name="connsiteY5179" fmla="*/ 5453066 h 23902640"/>
              <a:gd name="connsiteX5180" fmla="*/ 26389039 w 43671952"/>
              <a:gd name="connsiteY5180" fmla="*/ 5462589 h 23902640"/>
              <a:gd name="connsiteX5181" fmla="*/ 26382691 w 43671952"/>
              <a:gd name="connsiteY5181" fmla="*/ 5516566 h 23902640"/>
              <a:gd name="connsiteX5182" fmla="*/ 26366815 w 43671952"/>
              <a:gd name="connsiteY5182" fmla="*/ 5541965 h 23902640"/>
              <a:gd name="connsiteX5183" fmla="*/ 26360463 w 43671952"/>
              <a:gd name="connsiteY5183" fmla="*/ 5548315 h 23902640"/>
              <a:gd name="connsiteX5184" fmla="*/ 26325539 w 43671952"/>
              <a:gd name="connsiteY5184" fmla="*/ 5507042 h 23902640"/>
              <a:gd name="connsiteX5185" fmla="*/ 26319191 w 43671952"/>
              <a:gd name="connsiteY5185" fmla="*/ 5497516 h 23902640"/>
              <a:gd name="connsiteX5186" fmla="*/ 26312839 w 43671952"/>
              <a:gd name="connsiteY5186" fmla="*/ 5487990 h 23902640"/>
              <a:gd name="connsiteX5187" fmla="*/ 26309663 w 43671952"/>
              <a:gd name="connsiteY5187" fmla="*/ 5478466 h 23902640"/>
              <a:gd name="connsiteX5188" fmla="*/ 26312839 w 43671952"/>
              <a:gd name="connsiteY5188" fmla="*/ 5449888 h 23902640"/>
              <a:gd name="connsiteX5189" fmla="*/ 26335063 w 43671952"/>
              <a:gd name="connsiteY5189" fmla="*/ 5424492 h 23902640"/>
              <a:gd name="connsiteX5190" fmla="*/ 26344591 w 43671952"/>
              <a:gd name="connsiteY5190" fmla="*/ 5421317 h 23902640"/>
              <a:gd name="connsiteX5191" fmla="*/ 26525563 w 43671952"/>
              <a:gd name="connsiteY5191" fmla="*/ 5278441 h 23902640"/>
              <a:gd name="connsiteX5192" fmla="*/ 26582715 w 43671952"/>
              <a:gd name="connsiteY5192" fmla="*/ 5281614 h 23902640"/>
              <a:gd name="connsiteX5193" fmla="*/ 26595415 w 43671952"/>
              <a:gd name="connsiteY5193" fmla="*/ 5284791 h 23902640"/>
              <a:gd name="connsiteX5194" fmla="*/ 26614463 w 43671952"/>
              <a:gd name="connsiteY5194" fmla="*/ 5291141 h 23902640"/>
              <a:gd name="connsiteX5195" fmla="*/ 26630339 w 43671952"/>
              <a:gd name="connsiteY5195" fmla="*/ 5319716 h 23902640"/>
              <a:gd name="connsiteX5196" fmla="*/ 26620815 w 43671952"/>
              <a:gd name="connsiteY5196" fmla="*/ 5341941 h 23902640"/>
              <a:gd name="connsiteX5197" fmla="*/ 26601763 w 43671952"/>
              <a:gd name="connsiteY5197" fmla="*/ 5348290 h 23902640"/>
              <a:gd name="connsiteX5198" fmla="*/ 26589063 w 43671952"/>
              <a:gd name="connsiteY5198" fmla="*/ 5345114 h 23902640"/>
              <a:gd name="connsiteX5199" fmla="*/ 26566839 w 43671952"/>
              <a:gd name="connsiteY5199" fmla="*/ 5329240 h 23902640"/>
              <a:gd name="connsiteX5200" fmla="*/ 26509691 w 43671952"/>
              <a:gd name="connsiteY5200" fmla="*/ 5319716 h 23902640"/>
              <a:gd name="connsiteX5201" fmla="*/ 26506515 w 43671952"/>
              <a:gd name="connsiteY5201" fmla="*/ 5287966 h 23902640"/>
              <a:gd name="connsiteX5202" fmla="*/ 26516039 w 43671952"/>
              <a:gd name="connsiteY5202" fmla="*/ 5284791 h 23902640"/>
              <a:gd name="connsiteX5203" fmla="*/ 26525563 w 43671952"/>
              <a:gd name="connsiteY5203" fmla="*/ 5278441 h 23902640"/>
              <a:gd name="connsiteX5204" fmla="*/ 29977583 w 43671952"/>
              <a:gd name="connsiteY5204" fmla="*/ 5241135 h 23902640"/>
              <a:gd name="connsiteX5205" fmla="*/ 30032351 w 43671952"/>
              <a:gd name="connsiteY5205" fmla="*/ 5243516 h 23902640"/>
              <a:gd name="connsiteX5206" fmla="*/ 30039495 w 43671952"/>
              <a:gd name="connsiteY5206" fmla="*/ 5245895 h 23902640"/>
              <a:gd name="connsiteX5207" fmla="*/ 30046639 w 43671952"/>
              <a:gd name="connsiteY5207" fmla="*/ 5250661 h 23902640"/>
              <a:gd name="connsiteX5208" fmla="*/ 30053783 w 43671952"/>
              <a:gd name="connsiteY5208" fmla="*/ 5253039 h 23902640"/>
              <a:gd name="connsiteX5209" fmla="*/ 30060927 w 43671952"/>
              <a:gd name="connsiteY5209" fmla="*/ 5257804 h 23902640"/>
              <a:gd name="connsiteX5210" fmla="*/ 30075215 w 43671952"/>
              <a:gd name="connsiteY5210" fmla="*/ 5262566 h 23902640"/>
              <a:gd name="connsiteX5211" fmla="*/ 30079979 w 43671952"/>
              <a:gd name="connsiteY5211" fmla="*/ 5269710 h 23902640"/>
              <a:gd name="connsiteX5212" fmla="*/ 30094263 w 43671952"/>
              <a:gd name="connsiteY5212" fmla="*/ 5279233 h 23902640"/>
              <a:gd name="connsiteX5213" fmla="*/ 30099027 w 43671952"/>
              <a:gd name="connsiteY5213" fmla="*/ 5293521 h 23902640"/>
              <a:gd name="connsiteX5214" fmla="*/ 30101407 w 43671952"/>
              <a:gd name="connsiteY5214" fmla="*/ 5300667 h 23902640"/>
              <a:gd name="connsiteX5215" fmla="*/ 30099027 w 43671952"/>
              <a:gd name="connsiteY5215" fmla="*/ 5307810 h 23902640"/>
              <a:gd name="connsiteX5216" fmla="*/ 30091883 w 43671952"/>
              <a:gd name="connsiteY5216" fmla="*/ 5310193 h 23902640"/>
              <a:gd name="connsiteX5217" fmla="*/ 30075215 w 43671952"/>
              <a:gd name="connsiteY5217" fmla="*/ 5314953 h 23902640"/>
              <a:gd name="connsiteX5218" fmla="*/ 30037115 w 43671952"/>
              <a:gd name="connsiteY5218" fmla="*/ 5307810 h 23902640"/>
              <a:gd name="connsiteX5219" fmla="*/ 30049019 w 43671952"/>
              <a:gd name="connsiteY5219" fmla="*/ 5312571 h 23902640"/>
              <a:gd name="connsiteX5220" fmla="*/ 30032351 w 43671952"/>
              <a:gd name="connsiteY5220" fmla="*/ 5300667 h 23902640"/>
              <a:gd name="connsiteX5221" fmla="*/ 30018063 w 43671952"/>
              <a:gd name="connsiteY5221" fmla="*/ 5295903 h 23902640"/>
              <a:gd name="connsiteX5222" fmla="*/ 30010919 w 43671952"/>
              <a:gd name="connsiteY5222" fmla="*/ 5291141 h 23902640"/>
              <a:gd name="connsiteX5223" fmla="*/ 30003779 w 43671952"/>
              <a:gd name="connsiteY5223" fmla="*/ 5283997 h 23902640"/>
              <a:gd name="connsiteX5224" fmla="*/ 29996635 w 43671952"/>
              <a:gd name="connsiteY5224" fmla="*/ 5281614 h 23902640"/>
              <a:gd name="connsiteX5225" fmla="*/ 29987107 w 43671952"/>
              <a:gd name="connsiteY5225" fmla="*/ 5276854 h 23902640"/>
              <a:gd name="connsiteX5226" fmla="*/ 29982347 w 43671952"/>
              <a:gd name="connsiteY5226" fmla="*/ 5269710 h 23902640"/>
              <a:gd name="connsiteX5227" fmla="*/ 29970439 w 43671952"/>
              <a:gd name="connsiteY5227" fmla="*/ 5260184 h 23902640"/>
              <a:gd name="connsiteX5228" fmla="*/ 29970439 w 43671952"/>
              <a:gd name="connsiteY5228" fmla="*/ 5243516 h 23902640"/>
              <a:gd name="connsiteX5229" fmla="*/ 29977583 w 43671952"/>
              <a:gd name="connsiteY5229" fmla="*/ 5241135 h 23902640"/>
              <a:gd name="connsiteX5230" fmla="*/ 23690295 w 43671952"/>
              <a:gd name="connsiteY5230" fmla="*/ 5138741 h 23902640"/>
              <a:gd name="connsiteX5231" fmla="*/ 23709339 w 43671952"/>
              <a:gd name="connsiteY5231" fmla="*/ 5141914 h 23902640"/>
              <a:gd name="connsiteX5232" fmla="*/ 23712515 w 43671952"/>
              <a:gd name="connsiteY5232" fmla="*/ 5189540 h 23902640"/>
              <a:gd name="connsiteX5233" fmla="*/ 23693467 w 43671952"/>
              <a:gd name="connsiteY5233" fmla="*/ 5167315 h 23902640"/>
              <a:gd name="connsiteX5234" fmla="*/ 23687119 w 43671952"/>
              <a:gd name="connsiteY5234" fmla="*/ 5157791 h 23902640"/>
              <a:gd name="connsiteX5235" fmla="*/ 23690295 w 43671952"/>
              <a:gd name="connsiteY5235" fmla="*/ 5138741 h 23902640"/>
              <a:gd name="connsiteX5236" fmla="*/ 29903763 w 43671952"/>
              <a:gd name="connsiteY5236" fmla="*/ 5095877 h 23902640"/>
              <a:gd name="connsiteX5237" fmla="*/ 29941863 w 43671952"/>
              <a:gd name="connsiteY5237" fmla="*/ 5100641 h 23902640"/>
              <a:gd name="connsiteX5238" fmla="*/ 29960915 w 43671952"/>
              <a:gd name="connsiteY5238" fmla="*/ 5105402 h 23902640"/>
              <a:gd name="connsiteX5239" fmla="*/ 29975203 w 43671952"/>
              <a:gd name="connsiteY5239" fmla="*/ 5114928 h 23902640"/>
              <a:gd name="connsiteX5240" fmla="*/ 29984727 w 43671952"/>
              <a:gd name="connsiteY5240" fmla="*/ 5129217 h 23902640"/>
              <a:gd name="connsiteX5241" fmla="*/ 29987107 w 43671952"/>
              <a:gd name="connsiteY5241" fmla="*/ 5136361 h 23902640"/>
              <a:gd name="connsiteX5242" fmla="*/ 29991871 w 43671952"/>
              <a:gd name="connsiteY5242" fmla="*/ 5143503 h 23902640"/>
              <a:gd name="connsiteX5243" fmla="*/ 29987107 w 43671952"/>
              <a:gd name="connsiteY5243" fmla="*/ 5169698 h 23902640"/>
              <a:gd name="connsiteX5244" fmla="*/ 29977583 w 43671952"/>
              <a:gd name="connsiteY5244" fmla="*/ 5183984 h 23902640"/>
              <a:gd name="connsiteX5245" fmla="*/ 29970439 w 43671952"/>
              <a:gd name="connsiteY5245" fmla="*/ 5188747 h 23902640"/>
              <a:gd name="connsiteX5246" fmla="*/ 29956151 w 43671952"/>
              <a:gd name="connsiteY5246" fmla="*/ 5193509 h 23902640"/>
              <a:gd name="connsiteX5247" fmla="*/ 29946627 w 43671952"/>
              <a:gd name="connsiteY5247" fmla="*/ 5203035 h 23902640"/>
              <a:gd name="connsiteX5248" fmla="*/ 29934719 w 43671952"/>
              <a:gd name="connsiteY5248" fmla="*/ 5186366 h 23902640"/>
              <a:gd name="connsiteX5249" fmla="*/ 29913291 w 43671952"/>
              <a:gd name="connsiteY5249" fmla="*/ 5176841 h 23902640"/>
              <a:gd name="connsiteX5250" fmla="*/ 29903763 w 43671952"/>
              <a:gd name="connsiteY5250" fmla="*/ 5172079 h 23902640"/>
              <a:gd name="connsiteX5251" fmla="*/ 29889479 w 43671952"/>
              <a:gd name="connsiteY5251" fmla="*/ 5162552 h 23902640"/>
              <a:gd name="connsiteX5252" fmla="*/ 29882335 w 43671952"/>
              <a:gd name="connsiteY5252" fmla="*/ 5157791 h 23902640"/>
              <a:gd name="connsiteX5253" fmla="*/ 29875191 w 43671952"/>
              <a:gd name="connsiteY5253" fmla="*/ 5155411 h 23902640"/>
              <a:gd name="connsiteX5254" fmla="*/ 29868047 w 43671952"/>
              <a:gd name="connsiteY5254" fmla="*/ 5150647 h 23902640"/>
              <a:gd name="connsiteX5255" fmla="*/ 29865663 w 43671952"/>
              <a:gd name="connsiteY5255" fmla="*/ 5143503 h 23902640"/>
              <a:gd name="connsiteX5256" fmla="*/ 29872807 w 43671952"/>
              <a:gd name="connsiteY5256" fmla="*/ 5110166 h 23902640"/>
              <a:gd name="connsiteX5257" fmla="*/ 29887095 w 43671952"/>
              <a:gd name="connsiteY5257" fmla="*/ 5100641 h 23902640"/>
              <a:gd name="connsiteX5258" fmla="*/ 29903763 w 43671952"/>
              <a:gd name="connsiteY5258" fmla="*/ 5095877 h 23902640"/>
              <a:gd name="connsiteX5259" fmla="*/ 37806251 w 43671952"/>
              <a:gd name="connsiteY5259" fmla="*/ 5049598 h 23902640"/>
              <a:gd name="connsiteX5260" fmla="*/ 37861903 w 43671952"/>
              <a:gd name="connsiteY5260" fmla="*/ 5057779 h 23902640"/>
              <a:gd name="connsiteX5261" fmla="*/ 37852375 w 43671952"/>
              <a:gd name="connsiteY5261" fmla="*/ 5105402 h 23902640"/>
              <a:gd name="connsiteX5262" fmla="*/ 37828563 w 43671952"/>
              <a:gd name="connsiteY5262" fmla="*/ 5124454 h 23902640"/>
              <a:gd name="connsiteX5263" fmla="*/ 37814275 w 43671952"/>
              <a:gd name="connsiteY5263" fmla="*/ 5133977 h 23902640"/>
              <a:gd name="connsiteX5264" fmla="*/ 37757127 w 43671952"/>
              <a:gd name="connsiteY5264" fmla="*/ 5138741 h 23902640"/>
              <a:gd name="connsiteX5265" fmla="*/ 37752363 w 43671952"/>
              <a:gd name="connsiteY5265" fmla="*/ 5124454 h 23902640"/>
              <a:gd name="connsiteX5266" fmla="*/ 37733315 w 43671952"/>
              <a:gd name="connsiteY5266" fmla="*/ 5095877 h 23902640"/>
              <a:gd name="connsiteX5267" fmla="*/ 37733315 w 43671952"/>
              <a:gd name="connsiteY5267" fmla="*/ 5057779 h 23902640"/>
              <a:gd name="connsiteX5268" fmla="*/ 37747603 w 43671952"/>
              <a:gd name="connsiteY5268" fmla="*/ 5053017 h 23902640"/>
              <a:gd name="connsiteX5269" fmla="*/ 37806251 w 43671952"/>
              <a:gd name="connsiteY5269" fmla="*/ 5049598 h 23902640"/>
              <a:gd name="connsiteX5270" fmla="*/ 37466615 w 43671952"/>
              <a:gd name="connsiteY5270" fmla="*/ 5024441 h 23902640"/>
              <a:gd name="connsiteX5271" fmla="*/ 37519003 w 43671952"/>
              <a:gd name="connsiteY5271" fmla="*/ 5029203 h 23902640"/>
              <a:gd name="connsiteX5272" fmla="*/ 37533287 w 43671952"/>
              <a:gd name="connsiteY5272" fmla="*/ 5038728 h 23902640"/>
              <a:gd name="connsiteX5273" fmla="*/ 37561863 w 43671952"/>
              <a:gd name="connsiteY5273" fmla="*/ 5053017 h 23902640"/>
              <a:gd name="connsiteX5274" fmla="*/ 37566627 w 43671952"/>
              <a:gd name="connsiteY5274" fmla="*/ 5067304 h 23902640"/>
              <a:gd name="connsiteX5275" fmla="*/ 37585675 w 43671952"/>
              <a:gd name="connsiteY5275" fmla="*/ 5091115 h 23902640"/>
              <a:gd name="connsiteX5276" fmla="*/ 37428515 w 43671952"/>
              <a:gd name="connsiteY5276" fmla="*/ 5086353 h 23902640"/>
              <a:gd name="connsiteX5277" fmla="*/ 37414227 w 43671952"/>
              <a:gd name="connsiteY5277" fmla="*/ 5081590 h 23902640"/>
              <a:gd name="connsiteX5278" fmla="*/ 37404703 w 43671952"/>
              <a:gd name="connsiteY5278" fmla="*/ 5053017 h 23902640"/>
              <a:gd name="connsiteX5279" fmla="*/ 37447563 w 43671952"/>
              <a:gd name="connsiteY5279" fmla="*/ 5029203 h 23902640"/>
              <a:gd name="connsiteX5280" fmla="*/ 37466615 w 43671952"/>
              <a:gd name="connsiteY5280" fmla="*/ 5024441 h 23902640"/>
              <a:gd name="connsiteX5281" fmla="*/ 29637063 w 43671952"/>
              <a:gd name="connsiteY5281" fmla="*/ 4781551 h 23902640"/>
              <a:gd name="connsiteX5282" fmla="*/ 29660879 w 43671952"/>
              <a:gd name="connsiteY5282" fmla="*/ 4783935 h 23902640"/>
              <a:gd name="connsiteX5283" fmla="*/ 29670403 w 43671952"/>
              <a:gd name="connsiteY5283" fmla="*/ 4786314 h 23902640"/>
              <a:gd name="connsiteX5284" fmla="*/ 29691835 w 43671952"/>
              <a:gd name="connsiteY5284" fmla="*/ 4793458 h 23902640"/>
              <a:gd name="connsiteX5285" fmla="*/ 29698979 w 43671952"/>
              <a:gd name="connsiteY5285" fmla="*/ 4795841 h 23902640"/>
              <a:gd name="connsiteX5286" fmla="*/ 29706119 w 43671952"/>
              <a:gd name="connsiteY5286" fmla="*/ 4798223 h 23902640"/>
              <a:gd name="connsiteX5287" fmla="*/ 29727551 w 43671952"/>
              <a:gd name="connsiteY5287" fmla="*/ 4810126 h 23902640"/>
              <a:gd name="connsiteX5288" fmla="*/ 29741839 w 43671952"/>
              <a:gd name="connsiteY5288" fmla="*/ 4822035 h 23902640"/>
              <a:gd name="connsiteX5289" fmla="*/ 29748983 w 43671952"/>
              <a:gd name="connsiteY5289" fmla="*/ 4826795 h 23902640"/>
              <a:gd name="connsiteX5290" fmla="*/ 29756127 w 43671952"/>
              <a:gd name="connsiteY5290" fmla="*/ 4833941 h 23902640"/>
              <a:gd name="connsiteX5291" fmla="*/ 29770415 w 43671952"/>
              <a:gd name="connsiteY5291" fmla="*/ 4843467 h 23902640"/>
              <a:gd name="connsiteX5292" fmla="*/ 29777559 w 43671952"/>
              <a:gd name="connsiteY5292" fmla="*/ 4848229 h 23902640"/>
              <a:gd name="connsiteX5293" fmla="*/ 29784703 w 43671952"/>
              <a:gd name="connsiteY5293" fmla="*/ 4852990 h 23902640"/>
              <a:gd name="connsiteX5294" fmla="*/ 29796607 w 43671952"/>
              <a:gd name="connsiteY5294" fmla="*/ 4867276 h 23902640"/>
              <a:gd name="connsiteX5295" fmla="*/ 29801371 w 43671952"/>
              <a:gd name="connsiteY5295" fmla="*/ 4874422 h 23902640"/>
              <a:gd name="connsiteX5296" fmla="*/ 29808515 w 43671952"/>
              <a:gd name="connsiteY5296" fmla="*/ 4876804 h 23902640"/>
              <a:gd name="connsiteX5297" fmla="*/ 29815659 w 43671952"/>
              <a:gd name="connsiteY5297" fmla="*/ 4883950 h 23902640"/>
              <a:gd name="connsiteX5298" fmla="*/ 29829947 w 43671952"/>
              <a:gd name="connsiteY5298" fmla="*/ 4893472 h 23902640"/>
              <a:gd name="connsiteX5299" fmla="*/ 29839471 w 43671952"/>
              <a:gd name="connsiteY5299" fmla="*/ 4905376 h 23902640"/>
              <a:gd name="connsiteX5300" fmla="*/ 29844235 w 43671952"/>
              <a:gd name="connsiteY5300" fmla="*/ 4912520 h 23902640"/>
              <a:gd name="connsiteX5301" fmla="*/ 29858519 w 43671952"/>
              <a:gd name="connsiteY5301" fmla="*/ 4922046 h 23902640"/>
              <a:gd name="connsiteX5302" fmla="*/ 29865663 w 43671952"/>
              <a:gd name="connsiteY5302" fmla="*/ 4929191 h 23902640"/>
              <a:gd name="connsiteX5303" fmla="*/ 29872807 w 43671952"/>
              <a:gd name="connsiteY5303" fmla="*/ 4950621 h 23902640"/>
              <a:gd name="connsiteX5304" fmla="*/ 29875191 w 43671952"/>
              <a:gd name="connsiteY5304" fmla="*/ 4957764 h 23902640"/>
              <a:gd name="connsiteX5305" fmla="*/ 29863283 w 43671952"/>
              <a:gd name="connsiteY5305" fmla="*/ 4969672 h 23902640"/>
              <a:gd name="connsiteX5306" fmla="*/ 29841851 w 43671952"/>
              <a:gd name="connsiteY5306" fmla="*/ 4948241 h 23902640"/>
              <a:gd name="connsiteX5307" fmla="*/ 29834707 w 43671952"/>
              <a:gd name="connsiteY5307" fmla="*/ 4945861 h 23902640"/>
              <a:gd name="connsiteX5308" fmla="*/ 29827563 w 43671952"/>
              <a:gd name="connsiteY5308" fmla="*/ 4941097 h 23902640"/>
              <a:gd name="connsiteX5309" fmla="*/ 29820419 w 43671952"/>
              <a:gd name="connsiteY5309" fmla="*/ 4938713 h 23902640"/>
              <a:gd name="connsiteX5310" fmla="*/ 29810895 w 43671952"/>
              <a:gd name="connsiteY5310" fmla="*/ 4931570 h 23902640"/>
              <a:gd name="connsiteX5311" fmla="*/ 29796607 w 43671952"/>
              <a:gd name="connsiteY5311" fmla="*/ 4926810 h 23902640"/>
              <a:gd name="connsiteX5312" fmla="*/ 29789463 w 43671952"/>
              <a:gd name="connsiteY5312" fmla="*/ 4922046 h 23902640"/>
              <a:gd name="connsiteX5313" fmla="*/ 29775179 w 43671952"/>
              <a:gd name="connsiteY5313" fmla="*/ 4917284 h 23902640"/>
              <a:gd name="connsiteX5314" fmla="*/ 29768035 w 43671952"/>
              <a:gd name="connsiteY5314" fmla="*/ 4912520 h 23902640"/>
              <a:gd name="connsiteX5315" fmla="*/ 29758507 w 43671952"/>
              <a:gd name="connsiteY5315" fmla="*/ 4910140 h 23902640"/>
              <a:gd name="connsiteX5316" fmla="*/ 29751363 w 43671952"/>
              <a:gd name="connsiteY5316" fmla="*/ 4907760 h 23902640"/>
              <a:gd name="connsiteX5317" fmla="*/ 29737079 w 43671952"/>
              <a:gd name="connsiteY5317" fmla="*/ 4900617 h 23902640"/>
              <a:gd name="connsiteX5318" fmla="*/ 29729935 w 43671952"/>
              <a:gd name="connsiteY5318" fmla="*/ 4895853 h 23902640"/>
              <a:gd name="connsiteX5319" fmla="*/ 29722791 w 43671952"/>
              <a:gd name="connsiteY5319" fmla="*/ 4893472 h 23902640"/>
              <a:gd name="connsiteX5320" fmla="*/ 29708503 w 43671952"/>
              <a:gd name="connsiteY5320" fmla="*/ 4886327 h 23902640"/>
              <a:gd name="connsiteX5321" fmla="*/ 29698979 w 43671952"/>
              <a:gd name="connsiteY5321" fmla="*/ 4879182 h 23902640"/>
              <a:gd name="connsiteX5322" fmla="*/ 29689451 w 43671952"/>
              <a:gd name="connsiteY5322" fmla="*/ 4876804 h 23902640"/>
              <a:gd name="connsiteX5323" fmla="*/ 29684691 w 43671952"/>
              <a:gd name="connsiteY5323" fmla="*/ 4869661 h 23902640"/>
              <a:gd name="connsiteX5324" fmla="*/ 29670403 w 43671952"/>
              <a:gd name="connsiteY5324" fmla="*/ 4860134 h 23902640"/>
              <a:gd name="connsiteX5325" fmla="*/ 29665639 w 43671952"/>
              <a:gd name="connsiteY5325" fmla="*/ 4852990 h 23902640"/>
              <a:gd name="connsiteX5326" fmla="*/ 29651351 w 43671952"/>
              <a:gd name="connsiteY5326" fmla="*/ 4843467 h 23902640"/>
              <a:gd name="connsiteX5327" fmla="*/ 29644207 w 43671952"/>
              <a:gd name="connsiteY5327" fmla="*/ 4836322 h 23902640"/>
              <a:gd name="connsiteX5328" fmla="*/ 29641827 w 43671952"/>
              <a:gd name="connsiteY5328" fmla="*/ 4829178 h 23902640"/>
              <a:gd name="connsiteX5329" fmla="*/ 29634683 w 43671952"/>
              <a:gd name="connsiteY5329" fmla="*/ 4824416 h 23902640"/>
              <a:gd name="connsiteX5330" fmla="*/ 29629919 w 43671952"/>
              <a:gd name="connsiteY5330" fmla="*/ 4810126 h 23902640"/>
              <a:gd name="connsiteX5331" fmla="*/ 29627539 w 43671952"/>
              <a:gd name="connsiteY5331" fmla="*/ 4802985 h 23902640"/>
              <a:gd name="connsiteX5332" fmla="*/ 29625159 w 43671952"/>
              <a:gd name="connsiteY5332" fmla="*/ 4795841 h 23902640"/>
              <a:gd name="connsiteX5333" fmla="*/ 29627539 w 43671952"/>
              <a:gd name="connsiteY5333" fmla="*/ 4783935 h 23902640"/>
              <a:gd name="connsiteX5334" fmla="*/ 29637063 w 43671952"/>
              <a:gd name="connsiteY5334" fmla="*/ 4781551 h 23902640"/>
              <a:gd name="connsiteX5335" fmla="*/ 23198167 w 43671952"/>
              <a:gd name="connsiteY5335" fmla="*/ 4754564 h 23902640"/>
              <a:gd name="connsiteX5336" fmla="*/ 23214039 w 43671952"/>
              <a:gd name="connsiteY5336" fmla="*/ 4757739 h 23902640"/>
              <a:gd name="connsiteX5337" fmla="*/ 23217215 w 43671952"/>
              <a:gd name="connsiteY5337" fmla="*/ 4767264 h 23902640"/>
              <a:gd name="connsiteX5338" fmla="*/ 23220391 w 43671952"/>
              <a:gd name="connsiteY5338" fmla="*/ 4779968 h 23902640"/>
              <a:gd name="connsiteX5339" fmla="*/ 23217215 w 43671952"/>
              <a:gd name="connsiteY5339" fmla="*/ 4824416 h 23902640"/>
              <a:gd name="connsiteX5340" fmla="*/ 23207691 w 43671952"/>
              <a:gd name="connsiteY5340" fmla="*/ 4859340 h 23902640"/>
              <a:gd name="connsiteX5341" fmla="*/ 23204515 w 43671952"/>
              <a:gd name="connsiteY5341" fmla="*/ 4868866 h 23902640"/>
              <a:gd name="connsiteX5342" fmla="*/ 23201343 w 43671952"/>
              <a:gd name="connsiteY5342" fmla="*/ 4878392 h 23902640"/>
              <a:gd name="connsiteX5343" fmla="*/ 23198167 w 43671952"/>
              <a:gd name="connsiteY5343" fmla="*/ 4887915 h 23902640"/>
              <a:gd name="connsiteX5344" fmla="*/ 23166415 w 43671952"/>
              <a:gd name="connsiteY5344" fmla="*/ 4897441 h 23902640"/>
              <a:gd name="connsiteX5345" fmla="*/ 23163243 w 43671952"/>
              <a:gd name="connsiteY5345" fmla="*/ 4891091 h 23902640"/>
              <a:gd name="connsiteX5346" fmla="*/ 23141015 w 43671952"/>
              <a:gd name="connsiteY5346" fmla="*/ 4872039 h 23902640"/>
              <a:gd name="connsiteX5347" fmla="*/ 23137843 w 43671952"/>
              <a:gd name="connsiteY5347" fmla="*/ 4862516 h 23902640"/>
              <a:gd name="connsiteX5348" fmla="*/ 23147367 w 43671952"/>
              <a:gd name="connsiteY5348" fmla="*/ 4786314 h 23902640"/>
              <a:gd name="connsiteX5349" fmla="*/ 23156891 w 43671952"/>
              <a:gd name="connsiteY5349" fmla="*/ 4767264 h 23902640"/>
              <a:gd name="connsiteX5350" fmla="*/ 23160067 w 43671952"/>
              <a:gd name="connsiteY5350" fmla="*/ 4757739 h 23902640"/>
              <a:gd name="connsiteX5351" fmla="*/ 23198167 w 43671952"/>
              <a:gd name="connsiteY5351" fmla="*/ 4754564 h 23902640"/>
              <a:gd name="connsiteX5352" fmla="*/ 29629519 w 43671952"/>
              <a:gd name="connsiteY5352" fmla="*/ 4697212 h 23902640"/>
              <a:gd name="connsiteX5353" fmla="*/ 29644207 w 43671952"/>
              <a:gd name="connsiteY5353" fmla="*/ 4705353 h 23902640"/>
              <a:gd name="connsiteX5354" fmla="*/ 29646591 w 43671952"/>
              <a:gd name="connsiteY5354" fmla="*/ 4712498 h 23902640"/>
              <a:gd name="connsiteX5355" fmla="*/ 29644207 w 43671952"/>
              <a:gd name="connsiteY5355" fmla="*/ 4731547 h 23902640"/>
              <a:gd name="connsiteX5356" fmla="*/ 29639447 w 43671952"/>
              <a:gd name="connsiteY5356" fmla="*/ 4738692 h 23902640"/>
              <a:gd name="connsiteX5357" fmla="*/ 29625159 w 43671952"/>
              <a:gd name="connsiteY5357" fmla="*/ 4745835 h 23902640"/>
              <a:gd name="connsiteX5358" fmla="*/ 29610871 w 43671952"/>
              <a:gd name="connsiteY5358" fmla="*/ 4748215 h 23902640"/>
              <a:gd name="connsiteX5359" fmla="*/ 29594203 w 43671952"/>
              <a:gd name="connsiteY5359" fmla="*/ 4736309 h 23902640"/>
              <a:gd name="connsiteX5360" fmla="*/ 29594203 w 43671952"/>
              <a:gd name="connsiteY5360" fmla="*/ 4710117 h 23902640"/>
              <a:gd name="connsiteX5361" fmla="*/ 29601347 w 43671952"/>
              <a:gd name="connsiteY5361" fmla="*/ 4705353 h 23902640"/>
              <a:gd name="connsiteX5362" fmla="*/ 29606107 w 43671952"/>
              <a:gd name="connsiteY5362" fmla="*/ 4698209 h 23902640"/>
              <a:gd name="connsiteX5363" fmla="*/ 29629519 w 43671952"/>
              <a:gd name="connsiteY5363" fmla="*/ 4697212 h 23902640"/>
              <a:gd name="connsiteX5364" fmla="*/ 29396559 w 43671952"/>
              <a:gd name="connsiteY5364" fmla="*/ 4648202 h 23902640"/>
              <a:gd name="connsiteX5365" fmla="*/ 29446563 w 43671952"/>
              <a:gd name="connsiteY5365" fmla="*/ 4652967 h 23902640"/>
              <a:gd name="connsiteX5366" fmla="*/ 29453707 w 43671952"/>
              <a:gd name="connsiteY5366" fmla="*/ 4655347 h 23902640"/>
              <a:gd name="connsiteX5367" fmla="*/ 29460851 w 43671952"/>
              <a:gd name="connsiteY5367" fmla="*/ 4660113 h 23902640"/>
              <a:gd name="connsiteX5368" fmla="*/ 29467995 w 43671952"/>
              <a:gd name="connsiteY5368" fmla="*/ 4662490 h 23902640"/>
              <a:gd name="connsiteX5369" fmla="*/ 29477519 w 43671952"/>
              <a:gd name="connsiteY5369" fmla="*/ 4674397 h 23902640"/>
              <a:gd name="connsiteX5370" fmla="*/ 29491807 w 43671952"/>
              <a:gd name="connsiteY5370" fmla="*/ 4695827 h 23902640"/>
              <a:gd name="connsiteX5371" fmla="*/ 29503715 w 43671952"/>
              <a:gd name="connsiteY5371" fmla="*/ 4712498 h 23902640"/>
              <a:gd name="connsiteX5372" fmla="*/ 29491807 w 43671952"/>
              <a:gd name="connsiteY5372" fmla="*/ 4726784 h 23902640"/>
              <a:gd name="connsiteX5373" fmla="*/ 29489427 w 43671952"/>
              <a:gd name="connsiteY5373" fmla="*/ 4731547 h 23902640"/>
              <a:gd name="connsiteX5374" fmla="*/ 29451327 w 43671952"/>
              <a:gd name="connsiteY5374" fmla="*/ 4729166 h 23902640"/>
              <a:gd name="connsiteX5375" fmla="*/ 29437039 w 43671952"/>
              <a:gd name="connsiteY5375" fmla="*/ 4719640 h 23902640"/>
              <a:gd name="connsiteX5376" fmla="*/ 29427515 w 43671952"/>
              <a:gd name="connsiteY5376" fmla="*/ 4705353 h 23902640"/>
              <a:gd name="connsiteX5377" fmla="*/ 29415607 w 43671952"/>
              <a:gd name="connsiteY5377" fmla="*/ 4693447 h 23902640"/>
              <a:gd name="connsiteX5378" fmla="*/ 29408463 w 43671952"/>
              <a:gd name="connsiteY5378" fmla="*/ 4691066 h 23902640"/>
              <a:gd name="connsiteX5379" fmla="*/ 29401319 w 43671952"/>
              <a:gd name="connsiteY5379" fmla="*/ 4686303 h 23902640"/>
              <a:gd name="connsiteX5380" fmla="*/ 29394179 w 43671952"/>
              <a:gd name="connsiteY5380" fmla="*/ 4683922 h 23902640"/>
              <a:gd name="connsiteX5381" fmla="*/ 29389415 w 43671952"/>
              <a:gd name="connsiteY5381" fmla="*/ 4676777 h 23902640"/>
              <a:gd name="connsiteX5382" fmla="*/ 29389415 w 43671952"/>
              <a:gd name="connsiteY5382" fmla="*/ 4652967 h 23902640"/>
              <a:gd name="connsiteX5383" fmla="*/ 29396559 w 43671952"/>
              <a:gd name="connsiteY5383" fmla="*/ 4648202 h 23902640"/>
              <a:gd name="connsiteX5384" fmla="*/ 29439419 w 43671952"/>
              <a:gd name="connsiteY5384" fmla="*/ 4531521 h 23902640"/>
              <a:gd name="connsiteX5385" fmla="*/ 29477519 w 43671952"/>
              <a:gd name="connsiteY5385" fmla="*/ 4533903 h 23902640"/>
              <a:gd name="connsiteX5386" fmla="*/ 29491807 w 43671952"/>
              <a:gd name="connsiteY5386" fmla="*/ 4541047 h 23902640"/>
              <a:gd name="connsiteX5387" fmla="*/ 29498951 w 43671952"/>
              <a:gd name="connsiteY5387" fmla="*/ 4543427 h 23902640"/>
              <a:gd name="connsiteX5388" fmla="*/ 29503715 w 43671952"/>
              <a:gd name="connsiteY5388" fmla="*/ 4557715 h 23902640"/>
              <a:gd name="connsiteX5389" fmla="*/ 29506095 w 43671952"/>
              <a:gd name="connsiteY5389" fmla="*/ 4564860 h 23902640"/>
              <a:gd name="connsiteX5390" fmla="*/ 29503715 w 43671952"/>
              <a:gd name="connsiteY5390" fmla="*/ 4579147 h 23902640"/>
              <a:gd name="connsiteX5391" fmla="*/ 29491807 w 43671952"/>
              <a:gd name="connsiteY5391" fmla="*/ 4598197 h 23902640"/>
              <a:gd name="connsiteX5392" fmla="*/ 29484663 w 43671952"/>
              <a:gd name="connsiteY5392" fmla="*/ 4602959 h 23902640"/>
              <a:gd name="connsiteX5393" fmla="*/ 29465615 w 43671952"/>
              <a:gd name="connsiteY5393" fmla="*/ 4591051 h 23902640"/>
              <a:gd name="connsiteX5394" fmla="*/ 29463235 w 43671952"/>
              <a:gd name="connsiteY5394" fmla="*/ 4583908 h 23902640"/>
              <a:gd name="connsiteX5395" fmla="*/ 29456091 w 43671952"/>
              <a:gd name="connsiteY5395" fmla="*/ 4579147 h 23902640"/>
              <a:gd name="connsiteX5396" fmla="*/ 29453707 w 43671952"/>
              <a:gd name="connsiteY5396" fmla="*/ 4572004 h 23902640"/>
              <a:gd name="connsiteX5397" fmla="*/ 29446563 w 43671952"/>
              <a:gd name="connsiteY5397" fmla="*/ 4569622 h 23902640"/>
              <a:gd name="connsiteX5398" fmla="*/ 29439419 w 43671952"/>
              <a:gd name="connsiteY5398" fmla="*/ 4564860 h 23902640"/>
              <a:gd name="connsiteX5399" fmla="*/ 29437039 w 43671952"/>
              <a:gd name="connsiteY5399" fmla="*/ 4557715 h 23902640"/>
              <a:gd name="connsiteX5400" fmla="*/ 29429895 w 43671952"/>
              <a:gd name="connsiteY5400" fmla="*/ 4543427 h 23902640"/>
              <a:gd name="connsiteX5401" fmla="*/ 29432279 w 43671952"/>
              <a:gd name="connsiteY5401" fmla="*/ 4533903 h 23902640"/>
              <a:gd name="connsiteX5402" fmla="*/ 29439419 w 43671952"/>
              <a:gd name="connsiteY5402" fmla="*/ 4531521 h 23902640"/>
              <a:gd name="connsiteX5403" fmla="*/ 37057039 w 43671952"/>
              <a:gd name="connsiteY5403" fmla="*/ 4529141 h 23902640"/>
              <a:gd name="connsiteX5404" fmla="*/ 37180863 w 43671952"/>
              <a:gd name="connsiteY5404" fmla="*/ 4533903 h 23902640"/>
              <a:gd name="connsiteX5405" fmla="*/ 37209439 w 43671952"/>
              <a:gd name="connsiteY5405" fmla="*/ 4543427 h 23902640"/>
              <a:gd name="connsiteX5406" fmla="*/ 37223727 w 43671952"/>
              <a:gd name="connsiteY5406" fmla="*/ 4552953 h 23902640"/>
              <a:gd name="connsiteX5407" fmla="*/ 37233251 w 43671952"/>
              <a:gd name="connsiteY5407" fmla="*/ 4567240 h 23902640"/>
              <a:gd name="connsiteX5408" fmla="*/ 37247539 w 43671952"/>
              <a:gd name="connsiteY5408" fmla="*/ 4572004 h 23902640"/>
              <a:gd name="connsiteX5409" fmla="*/ 37252303 w 43671952"/>
              <a:gd name="connsiteY5409" fmla="*/ 4586290 h 23902640"/>
              <a:gd name="connsiteX5410" fmla="*/ 37261827 w 43671952"/>
              <a:gd name="connsiteY5410" fmla="*/ 4600578 h 23902640"/>
              <a:gd name="connsiteX5411" fmla="*/ 37266587 w 43671952"/>
              <a:gd name="connsiteY5411" fmla="*/ 4629153 h 23902640"/>
              <a:gd name="connsiteX5412" fmla="*/ 37223727 w 43671952"/>
              <a:gd name="connsiteY5412" fmla="*/ 4633917 h 23902640"/>
              <a:gd name="connsiteX5413" fmla="*/ 37133239 w 43671952"/>
              <a:gd name="connsiteY5413" fmla="*/ 4629153 h 23902640"/>
              <a:gd name="connsiteX5414" fmla="*/ 37066563 w 43671952"/>
              <a:gd name="connsiteY5414" fmla="*/ 4614866 h 23902640"/>
              <a:gd name="connsiteX5415" fmla="*/ 37037987 w 43671952"/>
              <a:gd name="connsiteY5415" fmla="*/ 4600578 h 23902640"/>
              <a:gd name="connsiteX5416" fmla="*/ 37023703 w 43671952"/>
              <a:gd name="connsiteY5416" fmla="*/ 4595815 h 23902640"/>
              <a:gd name="connsiteX5417" fmla="*/ 37014175 w 43671952"/>
              <a:gd name="connsiteY5417" fmla="*/ 4581529 h 23902640"/>
              <a:gd name="connsiteX5418" fmla="*/ 37014175 w 43671952"/>
              <a:gd name="connsiteY5418" fmla="*/ 4548192 h 23902640"/>
              <a:gd name="connsiteX5419" fmla="*/ 37028463 w 43671952"/>
              <a:gd name="connsiteY5419" fmla="*/ 4538666 h 23902640"/>
              <a:gd name="connsiteX5420" fmla="*/ 37057039 w 43671952"/>
              <a:gd name="connsiteY5420" fmla="*/ 4529141 h 23902640"/>
              <a:gd name="connsiteX5421" fmla="*/ 29289403 w 43671952"/>
              <a:gd name="connsiteY5421" fmla="*/ 4474372 h 23902640"/>
              <a:gd name="connsiteX5422" fmla="*/ 29308451 w 43671952"/>
              <a:gd name="connsiteY5422" fmla="*/ 4479136 h 23902640"/>
              <a:gd name="connsiteX5423" fmla="*/ 29322739 w 43671952"/>
              <a:gd name="connsiteY5423" fmla="*/ 4486277 h 23902640"/>
              <a:gd name="connsiteX5424" fmla="*/ 29337027 w 43671952"/>
              <a:gd name="connsiteY5424" fmla="*/ 4495803 h 23902640"/>
              <a:gd name="connsiteX5425" fmla="*/ 29344171 w 43671952"/>
              <a:gd name="connsiteY5425" fmla="*/ 4498184 h 23902640"/>
              <a:gd name="connsiteX5426" fmla="*/ 29358459 w 43671952"/>
              <a:gd name="connsiteY5426" fmla="*/ 4507710 h 23902640"/>
              <a:gd name="connsiteX5427" fmla="*/ 29363219 w 43671952"/>
              <a:gd name="connsiteY5427" fmla="*/ 4521996 h 23902640"/>
              <a:gd name="connsiteX5428" fmla="*/ 29358459 w 43671952"/>
              <a:gd name="connsiteY5428" fmla="*/ 4550574 h 23902640"/>
              <a:gd name="connsiteX5429" fmla="*/ 29353695 w 43671952"/>
              <a:gd name="connsiteY5429" fmla="*/ 4557715 h 23902640"/>
              <a:gd name="connsiteX5430" fmla="*/ 29351315 w 43671952"/>
              <a:gd name="connsiteY5430" fmla="*/ 4564860 h 23902640"/>
              <a:gd name="connsiteX5431" fmla="*/ 29327503 w 43671952"/>
              <a:gd name="connsiteY5431" fmla="*/ 4572004 h 23902640"/>
              <a:gd name="connsiteX5432" fmla="*/ 29306071 w 43671952"/>
              <a:gd name="connsiteY5432" fmla="*/ 4567240 h 23902640"/>
              <a:gd name="connsiteX5433" fmla="*/ 29289403 w 43671952"/>
              <a:gd name="connsiteY5433" fmla="*/ 4557715 h 23902640"/>
              <a:gd name="connsiteX5434" fmla="*/ 29279879 w 43671952"/>
              <a:gd name="connsiteY5434" fmla="*/ 4536285 h 23902640"/>
              <a:gd name="connsiteX5435" fmla="*/ 29277495 w 43671952"/>
              <a:gd name="connsiteY5435" fmla="*/ 4529141 h 23902640"/>
              <a:gd name="connsiteX5436" fmla="*/ 29279879 w 43671952"/>
              <a:gd name="connsiteY5436" fmla="*/ 4486277 h 23902640"/>
              <a:gd name="connsiteX5437" fmla="*/ 29282259 w 43671952"/>
              <a:gd name="connsiteY5437" fmla="*/ 4479136 h 23902640"/>
              <a:gd name="connsiteX5438" fmla="*/ 29289403 w 43671952"/>
              <a:gd name="connsiteY5438" fmla="*/ 4474372 h 23902640"/>
              <a:gd name="connsiteX5439" fmla="*/ 35082983 w 43671952"/>
              <a:gd name="connsiteY5439" fmla="*/ 4443417 h 23902640"/>
              <a:gd name="connsiteX5440" fmla="*/ 35081879 w 43671952"/>
              <a:gd name="connsiteY5440" fmla="*/ 4444050 h 23902640"/>
              <a:gd name="connsiteX5441" fmla="*/ 35081899 w 43671952"/>
              <a:gd name="connsiteY5441" fmla="*/ 4443961 h 23902640"/>
              <a:gd name="connsiteX5442" fmla="*/ 26027091 w 43671952"/>
              <a:gd name="connsiteY5442" fmla="*/ 4408493 h 23902640"/>
              <a:gd name="connsiteX5443" fmla="*/ 26062015 w 43671952"/>
              <a:gd name="connsiteY5443" fmla="*/ 4414842 h 23902640"/>
              <a:gd name="connsiteX5444" fmla="*/ 26071539 w 43671952"/>
              <a:gd name="connsiteY5444" fmla="*/ 4421192 h 23902640"/>
              <a:gd name="connsiteX5445" fmla="*/ 26081063 w 43671952"/>
              <a:gd name="connsiteY5445" fmla="*/ 4424366 h 23902640"/>
              <a:gd name="connsiteX5446" fmla="*/ 26087415 w 43671952"/>
              <a:gd name="connsiteY5446" fmla="*/ 4433891 h 23902640"/>
              <a:gd name="connsiteX5447" fmla="*/ 26106463 w 43671952"/>
              <a:gd name="connsiteY5447" fmla="*/ 4446592 h 23902640"/>
              <a:gd name="connsiteX5448" fmla="*/ 26125515 w 43671952"/>
              <a:gd name="connsiteY5448" fmla="*/ 4459290 h 23902640"/>
              <a:gd name="connsiteX5449" fmla="*/ 26135039 w 43671952"/>
              <a:gd name="connsiteY5449" fmla="*/ 4465638 h 23902640"/>
              <a:gd name="connsiteX5450" fmla="*/ 26144563 w 43671952"/>
              <a:gd name="connsiteY5450" fmla="*/ 4471989 h 23902640"/>
              <a:gd name="connsiteX5451" fmla="*/ 26157263 w 43671952"/>
              <a:gd name="connsiteY5451" fmla="*/ 4491040 h 23902640"/>
              <a:gd name="connsiteX5452" fmla="*/ 26169963 w 43671952"/>
              <a:gd name="connsiteY5452" fmla="*/ 4519617 h 23902640"/>
              <a:gd name="connsiteX5453" fmla="*/ 26163615 w 43671952"/>
              <a:gd name="connsiteY5453" fmla="*/ 4529141 h 23902640"/>
              <a:gd name="connsiteX5454" fmla="*/ 26144563 w 43671952"/>
              <a:gd name="connsiteY5454" fmla="*/ 4535491 h 23902640"/>
              <a:gd name="connsiteX5455" fmla="*/ 26090591 w 43671952"/>
              <a:gd name="connsiteY5455" fmla="*/ 4532317 h 23902640"/>
              <a:gd name="connsiteX5456" fmla="*/ 26081063 w 43671952"/>
              <a:gd name="connsiteY5456" fmla="*/ 4525965 h 23902640"/>
              <a:gd name="connsiteX5457" fmla="*/ 26071539 w 43671952"/>
              <a:gd name="connsiteY5457" fmla="*/ 4522790 h 23902640"/>
              <a:gd name="connsiteX5458" fmla="*/ 26052491 w 43671952"/>
              <a:gd name="connsiteY5458" fmla="*/ 4510090 h 23902640"/>
              <a:gd name="connsiteX5459" fmla="*/ 26046139 w 43671952"/>
              <a:gd name="connsiteY5459" fmla="*/ 4500566 h 23902640"/>
              <a:gd name="connsiteX5460" fmla="*/ 26036615 w 43671952"/>
              <a:gd name="connsiteY5460" fmla="*/ 4497390 h 23902640"/>
              <a:gd name="connsiteX5461" fmla="*/ 26033439 w 43671952"/>
              <a:gd name="connsiteY5461" fmla="*/ 4487866 h 23902640"/>
              <a:gd name="connsiteX5462" fmla="*/ 26014391 w 43671952"/>
              <a:gd name="connsiteY5462" fmla="*/ 4459290 h 23902640"/>
              <a:gd name="connsiteX5463" fmla="*/ 26008039 w 43671952"/>
              <a:gd name="connsiteY5463" fmla="*/ 4449767 h 23902640"/>
              <a:gd name="connsiteX5464" fmla="*/ 26004863 w 43671952"/>
              <a:gd name="connsiteY5464" fmla="*/ 4440241 h 23902640"/>
              <a:gd name="connsiteX5465" fmla="*/ 26008039 w 43671952"/>
              <a:gd name="connsiteY5465" fmla="*/ 4421192 h 23902640"/>
              <a:gd name="connsiteX5466" fmla="*/ 26027091 w 43671952"/>
              <a:gd name="connsiteY5466" fmla="*/ 4408493 h 23902640"/>
              <a:gd name="connsiteX5467" fmla="*/ 35052027 w 43671952"/>
              <a:gd name="connsiteY5467" fmla="*/ 4388648 h 23902640"/>
              <a:gd name="connsiteX5468" fmla="*/ 35085363 w 43671952"/>
              <a:gd name="connsiteY5468" fmla="*/ 4391027 h 23902640"/>
              <a:gd name="connsiteX5469" fmla="*/ 35102031 w 43671952"/>
              <a:gd name="connsiteY5469" fmla="*/ 4395791 h 23902640"/>
              <a:gd name="connsiteX5470" fmla="*/ 35128227 w 43671952"/>
              <a:gd name="connsiteY5470" fmla="*/ 4398173 h 23902640"/>
              <a:gd name="connsiteX5471" fmla="*/ 35132987 w 43671952"/>
              <a:gd name="connsiteY5471" fmla="*/ 4405316 h 23902640"/>
              <a:gd name="connsiteX5472" fmla="*/ 35125843 w 43671952"/>
              <a:gd name="connsiteY5472" fmla="*/ 4429128 h 23902640"/>
              <a:gd name="connsiteX5473" fmla="*/ 35111559 w 43671952"/>
              <a:gd name="connsiteY5473" fmla="*/ 4433891 h 23902640"/>
              <a:gd name="connsiteX5474" fmla="*/ 35082983 w 43671952"/>
              <a:gd name="connsiteY5474" fmla="*/ 4438652 h 23902640"/>
              <a:gd name="connsiteX5475" fmla="*/ 35081899 w 43671952"/>
              <a:gd name="connsiteY5475" fmla="*/ 4443961 h 23902640"/>
              <a:gd name="connsiteX5476" fmla="*/ 35063931 w 43671952"/>
              <a:gd name="connsiteY5476" fmla="*/ 4452940 h 23902640"/>
              <a:gd name="connsiteX5477" fmla="*/ 35032975 w 43671952"/>
              <a:gd name="connsiteY5477" fmla="*/ 4445795 h 23902640"/>
              <a:gd name="connsiteX5478" fmla="*/ 35028215 w 43671952"/>
              <a:gd name="connsiteY5478" fmla="*/ 4438652 h 23902640"/>
              <a:gd name="connsiteX5479" fmla="*/ 35028215 w 43671952"/>
              <a:gd name="connsiteY5479" fmla="*/ 4402936 h 23902640"/>
              <a:gd name="connsiteX5480" fmla="*/ 35030595 w 43671952"/>
              <a:gd name="connsiteY5480" fmla="*/ 4395791 h 23902640"/>
              <a:gd name="connsiteX5481" fmla="*/ 35044883 w 43671952"/>
              <a:gd name="connsiteY5481" fmla="*/ 4391027 h 23902640"/>
              <a:gd name="connsiteX5482" fmla="*/ 37614251 w 43671952"/>
              <a:gd name="connsiteY5482" fmla="*/ 4086227 h 23902640"/>
              <a:gd name="connsiteX5483" fmla="*/ 37652351 w 43671952"/>
              <a:gd name="connsiteY5483" fmla="*/ 4110041 h 23902640"/>
              <a:gd name="connsiteX5484" fmla="*/ 37657115 w 43671952"/>
              <a:gd name="connsiteY5484" fmla="*/ 4200528 h 23902640"/>
              <a:gd name="connsiteX5485" fmla="*/ 37671403 w 43671952"/>
              <a:gd name="connsiteY5485" fmla="*/ 4243392 h 23902640"/>
              <a:gd name="connsiteX5486" fmla="*/ 37685687 w 43671952"/>
              <a:gd name="connsiteY5486" fmla="*/ 4248152 h 23902640"/>
              <a:gd name="connsiteX5487" fmla="*/ 37709503 w 43671952"/>
              <a:gd name="connsiteY5487" fmla="*/ 4276728 h 23902640"/>
              <a:gd name="connsiteX5488" fmla="*/ 37723787 w 43671952"/>
              <a:gd name="connsiteY5488" fmla="*/ 4395791 h 23902640"/>
              <a:gd name="connsiteX5489" fmla="*/ 37752363 w 43671952"/>
              <a:gd name="connsiteY5489" fmla="*/ 4386265 h 23902640"/>
              <a:gd name="connsiteX5490" fmla="*/ 37766651 w 43671952"/>
              <a:gd name="connsiteY5490" fmla="*/ 4376740 h 23902640"/>
              <a:gd name="connsiteX5491" fmla="*/ 37780939 w 43671952"/>
              <a:gd name="connsiteY5491" fmla="*/ 4371979 h 23902640"/>
              <a:gd name="connsiteX5492" fmla="*/ 37809515 w 43671952"/>
              <a:gd name="connsiteY5492" fmla="*/ 4352928 h 23902640"/>
              <a:gd name="connsiteX5493" fmla="*/ 37833327 w 43671952"/>
              <a:gd name="connsiteY5493" fmla="*/ 4357692 h 23902640"/>
              <a:gd name="connsiteX5494" fmla="*/ 37847615 w 43671952"/>
              <a:gd name="connsiteY5494" fmla="*/ 4386265 h 23902640"/>
              <a:gd name="connsiteX5495" fmla="*/ 37833327 w 43671952"/>
              <a:gd name="connsiteY5495" fmla="*/ 4414842 h 23902640"/>
              <a:gd name="connsiteX5496" fmla="*/ 37819039 w 43671952"/>
              <a:gd name="connsiteY5496" fmla="*/ 4443417 h 23902640"/>
              <a:gd name="connsiteX5497" fmla="*/ 37833327 w 43671952"/>
              <a:gd name="connsiteY5497" fmla="*/ 4448179 h 23902640"/>
              <a:gd name="connsiteX5498" fmla="*/ 37847615 w 43671952"/>
              <a:gd name="connsiteY5498" fmla="*/ 4438652 h 23902640"/>
              <a:gd name="connsiteX5499" fmla="*/ 37861903 w 43671952"/>
              <a:gd name="connsiteY5499" fmla="*/ 4433891 h 23902640"/>
              <a:gd name="connsiteX5500" fmla="*/ 37890475 w 43671952"/>
              <a:gd name="connsiteY5500" fmla="*/ 4414842 h 23902640"/>
              <a:gd name="connsiteX5501" fmla="*/ 37904763 w 43671952"/>
              <a:gd name="connsiteY5501" fmla="*/ 4405316 h 23902640"/>
              <a:gd name="connsiteX5502" fmla="*/ 37933339 w 43671952"/>
              <a:gd name="connsiteY5502" fmla="*/ 4395791 h 23902640"/>
              <a:gd name="connsiteX5503" fmla="*/ 38042875 w 43671952"/>
              <a:gd name="connsiteY5503" fmla="*/ 4400552 h 23902640"/>
              <a:gd name="connsiteX5504" fmla="*/ 38071451 w 43671952"/>
              <a:gd name="connsiteY5504" fmla="*/ 4410078 h 23902640"/>
              <a:gd name="connsiteX5505" fmla="*/ 38095263 w 43671952"/>
              <a:gd name="connsiteY5505" fmla="*/ 4452940 h 23902640"/>
              <a:gd name="connsiteX5506" fmla="*/ 38104787 w 43671952"/>
              <a:gd name="connsiteY5506" fmla="*/ 4467227 h 23902640"/>
              <a:gd name="connsiteX5507" fmla="*/ 38109551 w 43671952"/>
              <a:gd name="connsiteY5507" fmla="*/ 4491040 h 23902640"/>
              <a:gd name="connsiteX5508" fmla="*/ 38114315 w 43671952"/>
              <a:gd name="connsiteY5508" fmla="*/ 4505325 h 23902640"/>
              <a:gd name="connsiteX5509" fmla="*/ 38123839 w 43671952"/>
              <a:gd name="connsiteY5509" fmla="*/ 4562479 h 23902640"/>
              <a:gd name="connsiteX5510" fmla="*/ 38133363 w 43671952"/>
              <a:gd name="connsiteY5510" fmla="*/ 4591051 h 23902640"/>
              <a:gd name="connsiteX5511" fmla="*/ 38138127 w 43671952"/>
              <a:gd name="connsiteY5511" fmla="*/ 4605343 h 23902640"/>
              <a:gd name="connsiteX5512" fmla="*/ 38152415 w 43671952"/>
              <a:gd name="connsiteY5512" fmla="*/ 4610102 h 23902640"/>
              <a:gd name="connsiteX5513" fmla="*/ 38166703 w 43671952"/>
              <a:gd name="connsiteY5513" fmla="*/ 4600578 h 23902640"/>
              <a:gd name="connsiteX5514" fmla="*/ 38180987 w 43671952"/>
              <a:gd name="connsiteY5514" fmla="*/ 4595815 h 23902640"/>
              <a:gd name="connsiteX5515" fmla="*/ 38209563 w 43671952"/>
              <a:gd name="connsiteY5515" fmla="*/ 4576763 h 23902640"/>
              <a:gd name="connsiteX5516" fmla="*/ 38242903 w 43671952"/>
              <a:gd name="connsiteY5516" fmla="*/ 4538666 h 23902640"/>
              <a:gd name="connsiteX5517" fmla="*/ 38247663 w 43671952"/>
              <a:gd name="connsiteY5517" fmla="*/ 4552953 h 23902640"/>
              <a:gd name="connsiteX5518" fmla="*/ 38233375 w 43671952"/>
              <a:gd name="connsiteY5518" fmla="*/ 4610102 h 23902640"/>
              <a:gd name="connsiteX5519" fmla="*/ 38228615 w 43671952"/>
              <a:gd name="connsiteY5519" fmla="*/ 4624389 h 23902640"/>
              <a:gd name="connsiteX5520" fmla="*/ 38223851 w 43671952"/>
              <a:gd name="connsiteY5520" fmla="*/ 4638679 h 23902640"/>
              <a:gd name="connsiteX5521" fmla="*/ 38281003 w 43671952"/>
              <a:gd name="connsiteY5521" fmla="*/ 4638679 h 23902640"/>
              <a:gd name="connsiteX5522" fmla="*/ 38295287 w 43671952"/>
              <a:gd name="connsiteY5522" fmla="*/ 4624389 h 23902640"/>
              <a:gd name="connsiteX5523" fmla="*/ 38323863 w 43671952"/>
              <a:gd name="connsiteY5523" fmla="*/ 4614866 h 23902640"/>
              <a:gd name="connsiteX5524" fmla="*/ 38376251 w 43671952"/>
              <a:gd name="connsiteY5524" fmla="*/ 4648202 h 23902640"/>
              <a:gd name="connsiteX5525" fmla="*/ 38385775 w 43671952"/>
              <a:gd name="connsiteY5525" fmla="*/ 4662490 h 23902640"/>
              <a:gd name="connsiteX5526" fmla="*/ 38395303 w 43671952"/>
              <a:gd name="connsiteY5526" fmla="*/ 4676777 h 23902640"/>
              <a:gd name="connsiteX5527" fmla="*/ 38414351 w 43671952"/>
              <a:gd name="connsiteY5527" fmla="*/ 4719640 h 23902640"/>
              <a:gd name="connsiteX5528" fmla="*/ 38419115 w 43671952"/>
              <a:gd name="connsiteY5528" fmla="*/ 4733928 h 23902640"/>
              <a:gd name="connsiteX5529" fmla="*/ 38438163 w 43671952"/>
              <a:gd name="connsiteY5529" fmla="*/ 4762504 h 23902640"/>
              <a:gd name="connsiteX5530" fmla="*/ 38457215 w 43671952"/>
              <a:gd name="connsiteY5530" fmla="*/ 4805365 h 23902640"/>
              <a:gd name="connsiteX5531" fmla="*/ 38423875 w 43671952"/>
              <a:gd name="connsiteY5531" fmla="*/ 4857754 h 23902640"/>
              <a:gd name="connsiteX5532" fmla="*/ 38409587 w 43671952"/>
              <a:gd name="connsiteY5532" fmla="*/ 4848229 h 23902640"/>
              <a:gd name="connsiteX5533" fmla="*/ 38404827 w 43671952"/>
              <a:gd name="connsiteY5533" fmla="*/ 4833941 h 23902640"/>
              <a:gd name="connsiteX5534" fmla="*/ 38395303 w 43671952"/>
              <a:gd name="connsiteY5534" fmla="*/ 4819653 h 23902640"/>
              <a:gd name="connsiteX5535" fmla="*/ 38376251 w 43671952"/>
              <a:gd name="connsiteY5535" fmla="*/ 4776790 h 23902640"/>
              <a:gd name="connsiteX5536" fmla="*/ 38361963 w 43671952"/>
              <a:gd name="connsiteY5536" fmla="*/ 4781551 h 23902640"/>
              <a:gd name="connsiteX5537" fmla="*/ 38328627 w 43671952"/>
              <a:gd name="connsiteY5537" fmla="*/ 4800602 h 23902640"/>
              <a:gd name="connsiteX5538" fmla="*/ 38314339 w 43671952"/>
              <a:gd name="connsiteY5538" fmla="*/ 4795841 h 23902640"/>
              <a:gd name="connsiteX5539" fmla="*/ 38295287 w 43671952"/>
              <a:gd name="connsiteY5539" fmla="*/ 4752977 h 23902640"/>
              <a:gd name="connsiteX5540" fmla="*/ 38290527 w 43671952"/>
              <a:gd name="connsiteY5540" fmla="*/ 4738692 h 23902640"/>
              <a:gd name="connsiteX5541" fmla="*/ 38281003 w 43671952"/>
              <a:gd name="connsiteY5541" fmla="*/ 4724403 h 23902640"/>
              <a:gd name="connsiteX5542" fmla="*/ 38271475 w 43671952"/>
              <a:gd name="connsiteY5542" fmla="*/ 4695827 h 23902640"/>
              <a:gd name="connsiteX5543" fmla="*/ 38252427 w 43671952"/>
              <a:gd name="connsiteY5543" fmla="*/ 4691066 h 23902640"/>
              <a:gd name="connsiteX5544" fmla="*/ 38219087 w 43671952"/>
              <a:gd name="connsiteY5544" fmla="*/ 4724403 h 23902640"/>
              <a:gd name="connsiteX5545" fmla="*/ 38209563 w 43671952"/>
              <a:gd name="connsiteY5545" fmla="*/ 4738692 h 23902640"/>
              <a:gd name="connsiteX5546" fmla="*/ 38200039 w 43671952"/>
              <a:gd name="connsiteY5546" fmla="*/ 4767264 h 23902640"/>
              <a:gd name="connsiteX5547" fmla="*/ 38190515 w 43671952"/>
              <a:gd name="connsiteY5547" fmla="*/ 4857754 h 23902640"/>
              <a:gd name="connsiteX5548" fmla="*/ 38161939 w 43671952"/>
              <a:gd name="connsiteY5548" fmla="*/ 4852990 h 23902640"/>
              <a:gd name="connsiteX5549" fmla="*/ 38128603 w 43671952"/>
              <a:gd name="connsiteY5549" fmla="*/ 4810126 h 23902640"/>
              <a:gd name="connsiteX5550" fmla="*/ 38119075 w 43671952"/>
              <a:gd name="connsiteY5550" fmla="*/ 4795841 h 23902640"/>
              <a:gd name="connsiteX5551" fmla="*/ 38109551 w 43671952"/>
              <a:gd name="connsiteY5551" fmla="*/ 4781551 h 23902640"/>
              <a:gd name="connsiteX5552" fmla="*/ 38095263 w 43671952"/>
              <a:gd name="connsiteY5552" fmla="*/ 4772028 h 23902640"/>
              <a:gd name="connsiteX5553" fmla="*/ 38071451 w 43671952"/>
              <a:gd name="connsiteY5553" fmla="*/ 4752977 h 23902640"/>
              <a:gd name="connsiteX5554" fmla="*/ 38042875 w 43671952"/>
              <a:gd name="connsiteY5554" fmla="*/ 4733928 h 23902640"/>
              <a:gd name="connsiteX5555" fmla="*/ 38019063 w 43671952"/>
              <a:gd name="connsiteY5555" fmla="*/ 4738692 h 23902640"/>
              <a:gd name="connsiteX5556" fmla="*/ 38014303 w 43671952"/>
              <a:gd name="connsiteY5556" fmla="*/ 4752977 h 23902640"/>
              <a:gd name="connsiteX5557" fmla="*/ 37980963 w 43671952"/>
              <a:gd name="connsiteY5557" fmla="*/ 4791078 h 23902640"/>
              <a:gd name="connsiteX5558" fmla="*/ 37766651 w 43671952"/>
              <a:gd name="connsiteY5558" fmla="*/ 4795841 h 23902640"/>
              <a:gd name="connsiteX5559" fmla="*/ 37742839 w 43671952"/>
              <a:gd name="connsiteY5559" fmla="*/ 4791078 h 23902640"/>
              <a:gd name="connsiteX5560" fmla="*/ 37752363 w 43671952"/>
              <a:gd name="connsiteY5560" fmla="*/ 4714877 h 23902640"/>
              <a:gd name="connsiteX5561" fmla="*/ 37761887 w 43671952"/>
              <a:gd name="connsiteY5561" fmla="*/ 4710117 h 23902640"/>
              <a:gd name="connsiteX5562" fmla="*/ 37728551 w 43671952"/>
              <a:gd name="connsiteY5562" fmla="*/ 4681539 h 23902640"/>
              <a:gd name="connsiteX5563" fmla="*/ 37714263 w 43671952"/>
              <a:gd name="connsiteY5563" fmla="*/ 4672015 h 23902640"/>
              <a:gd name="connsiteX5564" fmla="*/ 37642827 w 43671952"/>
              <a:gd name="connsiteY5564" fmla="*/ 4667254 h 23902640"/>
              <a:gd name="connsiteX5565" fmla="*/ 37647587 w 43671952"/>
              <a:gd name="connsiteY5565" fmla="*/ 4605343 h 23902640"/>
              <a:gd name="connsiteX5566" fmla="*/ 37661875 w 43671952"/>
              <a:gd name="connsiteY5566" fmla="*/ 4595815 h 23902640"/>
              <a:gd name="connsiteX5567" fmla="*/ 37666639 w 43671952"/>
              <a:gd name="connsiteY5567" fmla="*/ 4581529 h 23902640"/>
              <a:gd name="connsiteX5568" fmla="*/ 37690451 w 43671952"/>
              <a:gd name="connsiteY5568" fmla="*/ 4538666 h 23902640"/>
              <a:gd name="connsiteX5569" fmla="*/ 37685687 w 43671952"/>
              <a:gd name="connsiteY5569" fmla="*/ 4514852 h 23902640"/>
              <a:gd name="connsiteX5570" fmla="*/ 37680927 w 43671952"/>
              <a:gd name="connsiteY5570" fmla="*/ 4500566 h 23902640"/>
              <a:gd name="connsiteX5571" fmla="*/ 37652351 w 43671952"/>
              <a:gd name="connsiteY5571" fmla="*/ 4481516 h 23902640"/>
              <a:gd name="connsiteX5572" fmla="*/ 37628539 w 43671952"/>
              <a:gd name="connsiteY5572" fmla="*/ 4462465 h 23902640"/>
              <a:gd name="connsiteX5573" fmla="*/ 37614251 w 43671952"/>
              <a:gd name="connsiteY5573" fmla="*/ 4448179 h 23902640"/>
              <a:gd name="connsiteX5574" fmla="*/ 37585675 w 43671952"/>
              <a:gd name="connsiteY5574" fmla="*/ 4429128 h 23902640"/>
              <a:gd name="connsiteX5575" fmla="*/ 37552339 w 43671952"/>
              <a:gd name="connsiteY5575" fmla="*/ 4391027 h 23902640"/>
              <a:gd name="connsiteX5576" fmla="*/ 37542815 w 43671952"/>
              <a:gd name="connsiteY5576" fmla="*/ 4362454 h 23902640"/>
              <a:gd name="connsiteX5577" fmla="*/ 37538051 w 43671952"/>
              <a:gd name="connsiteY5577" fmla="*/ 4348167 h 23902640"/>
              <a:gd name="connsiteX5578" fmla="*/ 37528527 w 43671952"/>
              <a:gd name="connsiteY5578" fmla="*/ 4333877 h 23902640"/>
              <a:gd name="connsiteX5579" fmla="*/ 37538051 w 43671952"/>
              <a:gd name="connsiteY5579" fmla="*/ 4205291 h 23902640"/>
              <a:gd name="connsiteX5580" fmla="*/ 37542815 w 43671952"/>
              <a:gd name="connsiteY5580" fmla="*/ 4191002 h 23902640"/>
              <a:gd name="connsiteX5581" fmla="*/ 37552339 w 43671952"/>
              <a:gd name="connsiteY5581" fmla="*/ 4157664 h 23902640"/>
              <a:gd name="connsiteX5582" fmla="*/ 37561863 w 43671952"/>
              <a:gd name="connsiteY5582" fmla="*/ 4143377 h 23902640"/>
              <a:gd name="connsiteX5583" fmla="*/ 37566627 w 43671952"/>
              <a:gd name="connsiteY5583" fmla="*/ 4129089 h 23902640"/>
              <a:gd name="connsiteX5584" fmla="*/ 37599963 w 43671952"/>
              <a:gd name="connsiteY5584" fmla="*/ 4090990 h 23902640"/>
              <a:gd name="connsiteX5585" fmla="*/ 37614251 w 43671952"/>
              <a:gd name="connsiteY5585" fmla="*/ 4086227 h 23902640"/>
              <a:gd name="connsiteX5586" fmla="*/ 25439715 w 43671952"/>
              <a:gd name="connsiteY5586" fmla="*/ 3948117 h 23902640"/>
              <a:gd name="connsiteX5587" fmla="*/ 25519091 w 43671952"/>
              <a:gd name="connsiteY5587" fmla="*/ 3951291 h 23902640"/>
              <a:gd name="connsiteX5588" fmla="*/ 25649263 w 43671952"/>
              <a:gd name="connsiteY5588" fmla="*/ 3954467 h 23902640"/>
              <a:gd name="connsiteX5589" fmla="*/ 25671491 w 43671952"/>
              <a:gd name="connsiteY5589" fmla="*/ 3960814 h 23902640"/>
              <a:gd name="connsiteX5590" fmla="*/ 25681015 w 43671952"/>
              <a:gd name="connsiteY5590" fmla="*/ 3967164 h 23902640"/>
              <a:gd name="connsiteX5591" fmla="*/ 25684191 w 43671952"/>
              <a:gd name="connsiteY5591" fmla="*/ 3976692 h 23902640"/>
              <a:gd name="connsiteX5592" fmla="*/ 25696891 w 43671952"/>
              <a:gd name="connsiteY5592" fmla="*/ 3995741 h 23902640"/>
              <a:gd name="connsiteX5593" fmla="*/ 25690539 w 43671952"/>
              <a:gd name="connsiteY5593" fmla="*/ 4033842 h 23902640"/>
              <a:gd name="connsiteX5594" fmla="*/ 25684191 w 43671952"/>
              <a:gd name="connsiteY5594" fmla="*/ 4043367 h 23902640"/>
              <a:gd name="connsiteX5595" fmla="*/ 25655615 w 43671952"/>
              <a:gd name="connsiteY5595" fmla="*/ 4052892 h 23902640"/>
              <a:gd name="connsiteX5596" fmla="*/ 25646091 w 43671952"/>
              <a:gd name="connsiteY5596" fmla="*/ 4056066 h 23902640"/>
              <a:gd name="connsiteX5597" fmla="*/ 25617515 w 43671952"/>
              <a:gd name="connsiteY5597" fmla="*/ 4052892 h 23902640"/>
              <a:gd name="connsiteX5598" fmla="*/ 25598463 w 43671952"/>
              <a:gd name="connsiteY5598" fmla="*/ 4046541 h 23902640"/>
              <a:gd name="connsiteX5599" fmla="*/ 25588939 w 43671952"/>
              <a:gd name="connsiteY5599" fmla="*/ 4043367 h 23902640"/>
              <a:gd name="connsiteX5600" fmla="*/ 25569891 w 43671952"/>
              <a:gd name="connsiteY5600" fmla="*/ 4033842 h 23902640"/>
              <a:gd name="connsiteX5601" fmla="*/ 25569891 w 43671952"/>
              <a:gd name="connsiteY5601" fmla="*/ 4043367 h 23902640"/>
              <a:gd name="connsiteX5602" fmla="*/ 25528615 w 43671952"/>
              <a:gd name="connsiteY5602" fmla="*/ 4027492 h 23902640"/>
              <a:gd name="connsiteX5603" fmla="*/ 25496863 w 43671952"/>
              <a:gd name="connsiteY5603" fmla="*/ 4017966 h 23902640"/>
              <a:gd name="connsiteX5604" fmla="*/ 25430191 w 43671952"/>
              <a:gd name="connsiteY5604" fmla="*/ 4011616 h 23902640"/>
              <a:gd name="connsiteX5605" fmla="*/ 25411139 w 43671952"/>
              <a:gd name="connsiteY5605" fmla="*/ 4005266 h 23902640"/>
              <a:gd name="connsiteX5606" fmla="*/ 25401615 w 43671952"/>
              <a:gd name="connsiteY5606" fmla="*/ 4002090 h 23902640"/>
              <a:gd name="connsiteX5607" fmla="*/ 25398439 w 43671952"/>
              <a:gd name="connsiteY5607" fmla="*/ 3992562 h 23902640"/>
              <a:gd name="connsiteX5608" fmla="*/ 25401615 w 43671952"/>
              <a:gd name="connsiteY5608" fmla="*/ 3973515 h 23902640"/>
              <a:gd name="connsiteX5609" fmla="*/ 25407963 w 43671952"/>
              <a:gd name="connsiteY5609" fmla="*/ 3963992 h 23902640"/>
              <a:gd name="connsiteX5610" fmla="*/ 25439715 w 43671952"/>
              <a:gd name="connsiteY5610" fmla="*/ 3948117 h 23902640"/>
              <a:gd name="connsiteX5611" fmla="*/ 4510121 w 43671952"/>
              <a:gd name="connsiteY5611" fmla="*/ 3938590 h 23902640"/>
              <a:gd name="connsiteX5612" fmla="*/ 4541871 w 43671952"/>
              <a:gd name="connsiteY5612" fmla="*/ 3944941 h 23902640"/>
              <a:gd name="connsiteX5613" fmla="*/ 4554570 w 43671952"/>
              <a:gd name="connsiteY5613" fmla="*/ 3963992 h 23902640"/>
              <a:gd name="connsiteX5614" fmla="*/ 4529172 w 43671952"/>
              <a:gd name="connsiteY5614" fmla="*/ 3989391 h 23902640"/>
              <a:gd name="connsiteX5615" fmla="*/ 4491077 w 43671952"/>
              <a:gd name="connsiteY5615" fmla="*/ 3944941 h 23902640"/>
              <a:gd name="connsiteX5616" fmla="*/ 4510121 w 43671952"/>
              <a:gd name="connsiteY5616" fmla="*/ 3938590 h 23902640"/>
              <a:gd name="connsiteX5617" fmla="*/ 8061456 w 43671952"/>
              <a:gd name="connsiteY5617" fmla="*/ 3910654 h 23902640"/>
              <a:gd name="connsiteX5618" fmla="*/ 8075651 w 43671952"/>
              <a:gd name="connsiteY5618" fmla="*/ 3913189 h 23902640"/>
              <a:gd name="connsiteX5619" fmla="*/ 8085176 w 43671952"/>
              <a:gd name="connsiteY5619" fmla="*/ 3919539 h 23902640"/>
              <a:gd name="connsiteX5620" fmla="*/ 8085176 w 43671952"/>
              <a:gd name="connsiteY5620" fmla="*/ 3941767 h 23902640"/>
              <a:gd name="connsiteX5621" fmla="*/ 8075651 w 43671952"/>
              <a:gd name="connsiteY5621" fmla="*/ 3948117 h 23902640"/>
              <a:gd name="connsiteX5622" fmla="*/ 8075651 w 43671952"/>
              <a:gd name="connsiteY5622" fmla="*/ 3954467 h 23902640"/>
              <a:gd name="connsiteX5623" fmla="*/ 8050251 w 43671952"/>
              <a:gd name="connsiteY5623" fmla="*/ 3944941 h 23902640"/>
              <a:gd name="connsiteX5624" fmla="*/ 8061456 w 43671952"/>
              <a:gd name="connsiteY5624" fmla="*/ 3910654 h 23902640"/>
              <a:gd name="connsiteX5625" fmla="*/ 7600648 w 43671952"/>
              <a:gd name="connsiteY5625" fmla="*/ 3833400 h 23902640"/>
              <a:gd name="connsiteX5626" fmla="*/ 7605753 w 43671952"/>
              <a:gd name="connsiteY5626" fmla="*/ 3836992 h 23902640"/>
              <a:gd name="connsiteX5627" fmla="*/ 7589878 w 43671952"/>
              <a:gd name="connsiteY5627" fmla="*/ 3836992 h 23902640"/>
              <a:gd name="connsiteX5628" fmla="*/ 7675604 w 43671952"/>
              <a:gd name="connsiteY5628" fmla="*/ 3795715 h 23902640"/>
              <a:gd name="connsiteX5629" fmla="*/ 7726404 w 43671952"/>
              <a:gd name="connsiteY5629" fmla="*/ 3798890 h 23902640"/>
              <a:gd name="connsiteX5630" fmla="*/ 7735929 w 43671952"/>
              <a:gd name="connsiteY5630" fmla="*/ 3802067 h 23902640"/>
              <a:gd name="connsiteX5631" fmla="*/ 7754979 w 43671952"/>
              <a:gd name="connsiteY5631" fmla="*/ 3817941 h 23902640"/>
              <a:gd name="connsiteX5632" fmla="*/ 7761329 w 43671952"/>
              <a:gd name="connsiteY5632" fmla="*/ 3827465 h 23902640"/>
              <a:gd name="connsiteX5633" fmla="*/ 7767679 w 43671952"/>
              <a:gd name="connsiteY5633" fmla="*/ 3846516 h 23902640"/>
              <a:gd name="connsiteX5634" fmla="*/ 7764504 w 43671952"/>
              <a:gd name="connsiteY5634" fmla="*/ 3868740 h 23902640"/>
              <a:gd name="connsiteX5635" fmla="*/ 7754979 w 43671952"/>
              <a:gd name="connsiteY5635" fmla="*/ 3875090 h 23902640"/>
              <a:gd name="connsiteX5636" fmla="*/ 7713704 w 43671952"/>
              <a:gd name="connsiteY5636" fmla="*/ 3884616 h 23902640"/>
              <a:gd name="connsiteX5637" fmla="*/ 7701004 w 43671952"/>
              <a:gd name="connsiteY5637" fmla="*/ 3884616 h 23902640"/>
              <a:gd name="connsiteX5638" fmla="*/ 7675604 w 43671952"/>
              <a:gd name="connsiteY5638" fmla="*/ 3875090 h 23902640"/>
              <a:gd name="connsiteX5639" fmla="*/ 7672429 w 43671952"/>
              <a:gd name="connsiteY5639" fmla="*/ 3862390 h 23902640"/>
              <a:gd name="connsiteX5640" fmla="*/ 7669254 w 43671952"/>
              <a:gd name="connsiteY5640" fmla="*/ 3843342 h 23902640"/>
              <a:gd name="connsiteX5641" fmla="*/ 7672429 w 43671952"/>
              <a:gd name="connsiteY5641" fmla="*/ 3805241 h 23902640"/>
              <a:gd name="connsiteX5642" fmla="*/ 7675604 w 43671952"/>
              <a:gd name="connsiteY5642" fmla="*/ 3795715 h 23902640"/>
              <a:gd name="connsiteX5643" fmla="*/ 7597150 w 43671952"/>
              <a:gd name="connsiteY5643" fmla="*/ 3795057 h 23902640"/>
              <a:gd name="connsiteX5644" fmla="*/ 7608928 w 43671952"/>
              <a:gd name="connsiteY5644" fmla="*/ 3798890 h 23902640"/>
              <a:gd name="connsiteX5645" fmla="*/ 7608928 w 43671952"/>
              <a:gd name="connsiteY5645" fmla="*/ 3824292 h 23902640"/>
              <a:gd name="connsiteX5646" fmla="*/ 7600674 w 43671952"/>
              <a:gd name="connsiteY5646" fmla="*/ 3833391 h 23902640"/>
              <a:gd name="connsiteX5647" fmla="*/ 7600648 w 43671952"/>
              <a:gd name="connsiteY5647" fmla="*/ 3833400 h 23902640"/>
              <a:gd name="connsiteX5648" fmla="*/ 7584161 w 43671952"/>
              <a:gd name="connsiteY5648" fmla="*/ 3821801 h 23902640"/>
              <a:gd name="connsiteX5649" fmla="*/ 7586703 w 43671952"/>
              <a:gd name="connsiteY5649" fmla="*/ 3795715 h 23902640"/>
              <a:gd name="connsiteX5650" fmla="*/ 7597150 w 43671952"/>
              <a:gd name="connsiteY5650" fmla="*/ 3795057 h 23902640"/>
              <a:gd name="connsiteX5651" fmla="*/ 34828187 w 43671952"/>
              <a:gd name="connsiteY5651" fmla="*/ 3783810 h 23902640"/>
              <a:gd name="connsiteX5652" fmla="*/ 34847239 w 43671952"/>
              <a:gd name="connsiteY5652" fmla="*/ 3788571 h 23902640"/>
              <a:gd name="connsiteX5653" fmla="*/ 34854383 w 43671952"/>
              <a:gd name="connsiteY5653" fmla="*/ 3793336 h 23902640"/>
              <a:gd name="connsiteX5654" fmla="*/ 34866287 w 43671952"/>
              <a:gd name="connsiteY5654" fmla="*/ 3807624 h 23902640"/>
              <a:gd name="connsiteX5655" fmla="*/ 34871051 w 43671952"/>
              <a:gd name="connsiteY5655" fmla="*/ 3814766 h 23902640"/>
              <a:gd name="connsiteX5656" fmla="*/ 34875815 w 43671952"/>
              <a:gd name="connsiteY5656" fmla="*/ 3829052 h 23902640"/>
              <a:gd name="connsiteX5657" fmla="*/ 34878195 w 43671952"/>
              <a:gd name="connsiteY5657" fmla="*/ 3836196 h 23902640"/>
              <a:gd name="connsiteX5658" fmla="*/ 34880575 w 43671952"/>
              <a:gd name="connsiteY5658" fmla="*/ 3845722 h 23902640"/>
              <a:gd name="connsiteX5659" fmla="*/ 34873431 w 43671952"/>
              <a:gd name="connsiteY5659" fmla="*/ 3900492 h 23902640"/>
              <a:gd name="connsiteX5660" fmla="*/ 34868671 w 43671952"/>
              <a:gd name="connsiteY5660" fmla="*/ 3907633 h 23902640"/>
              <a:gd name="connsiteX5661" fmla="*/ 34837715 w 43671952"/>
              <a:gd name="connsiteY5661" fmla="*/ 3893347 h 23902640"/>
              <a:gd name="connsiteX5662" fmla="*/ 34830571 w 43671952"/>
              <a:gd name="connsiteY5662" fmla="*/ 3888586 h 23902640"/>
              <a:gd name="connsiteX5663" fmla="*/ 34821043 w 43671952"/>
              <a:gd name="connsiteY5663" fmla="*/ 3874296 h 23902640"/>
              <a:gd name="connsiteX5664" fmla="*/ 34816283 w 43671952"/>
              <a:gd name="connsiteY5664" fmla="*/ 3867152 h 23902640"/>
              <a:gd name="connsiteX5665" fmla="*/ 34811519 w 43671952"/>
              <a:gd name="connsiteY5665" fmla="*/ 3850485 h 23902640"/>
              <a:gd name="connsiteX5666" fmla="*/ 34811519 w 43671952"/>
              <a:gd name="connsiteY5666" fmla="*/ 3807624 h 23902640"/>
              <a:gd name="connsiteX5667" fmla="*/ 34821043 w 43671952"/>
              <a:gd name="connsiteY5667" fmla="*/ 3786191 h 23902640"/>
              <a:gd name="connsiteX5668" fmla="*/ 34828187 w 43671952"/>
              <a:gd name="connsiteY5668" fmla="*/ 3783810 h 23902640"/>
              <a:gd name="connsiteX5669" fmla="*/ 8567809 w 43671952"/>
              <a:gd name="connsiteY5669" fmla="*/ 3715879 h 23902640"/>
              <a:gd name="connsiteX5670" fmla="*/ 8567776 w 43671952"/>
              <a:gd name="connsiteY5670" fmla="*/ 3716341 h 23902640"/>
              <a:gd name="connsiteX5671" fmla="*/ 8564603 w 43671952"/>
              <a:gd name="connsiteY5671" fmla="*/ 3716341 h 23902640"/>
              <a:gd name="connsiteX5672" fmla="*/ 8713827 w 43671952"/>
              <a:gd name="connsiteY5672" fmla="*/ 3573462 h 23902640"/>
              <a:gd name="connsiteX5673" fmla="*/ 8720177 w 43671952"/>
              <a:gd name="connsiteY5673" fmla="*/ 3602038 h 23902640"/>
              <a:gd name="connsiteX5674" fmla="*/ 8717001 w 43671952"/>
              <a:gd name="connsiteY5674" fmla="*/ 3621088 h 23902640"/>
              <a:gd name="connsiteX5675" fmla="*/ 8697950 w 43671952"/>
              <a:gd name="connsiteY5675" fmla="*/ 3633789 h 23902640"/>
              <a:gd name="connsiteX5676" fmla="*/ 8688428 w 43671952"/>
              <a:gd name="connsiteY5676" fmla="*/ 3643316 h 23902640"/>
              <a:gd name="connsiteX5677" fmla="*/ 8678903 w 43671952"/>
              <a:gd name="connsiteY5677" fmla="*/ 3646492 h 23902640"/>
              <a:gd name="connsiteX5678" fmla="*/ 8669375 w 43671952"/>
              <a:gd name="connsiteY5678" fmla="*/ 3652840 h 23902640"/>
              <a:gd name="connsiteX5679" fmla="*/ 8643975 w 43671952"/>
              <a:gd name="connsiteY5679" fmla="*/ 3665540 h 23902640"/>
              <a:gd name="connsiteX5680" fmla="*/ 8624926 w 43671952"/>
              <a:gd name="connsiteY5680" fmla="*/ 3678240 h 23902640"/>
              <a:gd name="connsiteX5681" fmla="*/ 8618575 w 43671952"/>
              <a:gd name="connsiteY5681" fmla="*/ 3687765 h 23902640"/>
              <a:gd name="connsiteX5682" fmla="*/ 8609050 w 43671952"/>
              <a:gd name="connsiteY5682" fmla="*/ 3690938 h 23902640"/>
              <a:gd name="connsiteX5683" fmla="*/ 8605877 w 43671952"/>
              <a:gd name="connsiteY5683" fmla="*/ 3700466 h 23902640"/>
              <a:gd name="connsiteX5684" fmla="*/ 8587003 w 43671952"/>
              <a:gd name="connsiteY5684" fmla="*/ 3713113 h 23902640"/>
              <a:gd name="connsiteX5685" fmla="*/ 8567809 w 43671952"/>
              <a:gd name="connsiteY5685" fmla="*/ 3715879 h 23902640"/>
              <a:gd name="connsiteX5686" fmla="*/ 8570951 w 43671952"/>
              <a:gd name="connsiteY5686" fmla="*/ 3671890 h 23902640"/>
              <a:gd name="connsiteX5687" fmla="*/ 8580475 w 43671952"/>
              <a:gd name="connsiteY5687" fmla="*/ 3652840 h 23902640"/>
              <a:gd name="connsiteX5688" fmla="*/ 8583651 w 43671952"/>
              <a:gd name="connsiteY5688" fmla="*/ 3643316 h 23902640"/>
              <a:gd name="connsiteX5689" fmla="*/ 8593176 w 43671952"/>
              <a:gd name="connsiteY5689" fmla="*/ 3636966 h 23902640"/>
              <a:gd name="connsiteX5690" fmla="*/ 8612225 w 43671952"/>
              <a:gd name="connsiteY5690" fmla="*/ 3617915 h 23902640"/>
              <a:gd name="connsiteX5691" fmla="*/ 8621753 w 43671952"/>
              <a:gd name="connsiteY5691" fmla="*/ 3614737 h 23902640"/>
              <a:gd name="connsiteX5692" fmla="*/ 8653501 w 43671952"/>
              <a:gd name="connsiteY5692" fmla="*/ 3598862 h 23902640"/>
              <a:gd name="connsiteX5693" fmla="*/ 8663027 w 43671952"/>
              <a:gd name="connsiteY5693" fmla="*/ 3589337 h 23902640"/>
              <a:gd name="connsiteX5694" fmla="*/ 8682076 w 43671952"/>
              <a:gd name="connsiteY5694" fmla="*/ 3582987 h 23902640"/>
              <a:gd name="connsiteX5695" fmla="*/ 8691601 w 43671952"/>
              <a:gd name="connsiteY5695" fmla="*/ 3579812 h 23902640"/>
              <a:gd name="connsiteX5696" fmla="*/ 8713827 w 43671952"/>
              <a:gd name="connsiteY5696" fmla="*/ 3573462 h 23902640"/>
              <a:gd name="connsiteX5697" fmla="*/ 9190075 w 43671952"/>
              <a:gd name="connsiteY5697" fmla="*/ 3548062 h 23902640"/>
              <a:gd name="connsiteX5698" fmla="*/ 9202777 w 43671952"/>
              <a:gd name="connsiteY5698" fmla="*/ 3551238 h 23902640"/>
              <a:gd name="connsiteX5699" fmla="*/ 9205949 w 43671952"/>
              <a:gd name="connsiteY5699" fmla="*/ 3560762 h 23902640"/>
              <a:gd name="connsiteX5700" fmla="*/ 9202777 w 43671952"/>
              <a:gd name="connsiteY5700" fmla="*/ 3589337 h 23902640"/>
              <a:gd name="connsiteX5701" fmla="*/ 9199599 w 43671952"/>
              <a:gd name="connsiteY5701" fmla="*/ 3598862 h 23902640"/>
              <a:gd name="connsiteX5702" fmla="*/ 9161502 w 43671952"/>
              <a:gd name="connsiteY5702" fmla="*/ 3630616 h 23902640"/>
              <a:gd name="connsiteX5703" fmla="*/ 9151977 w 43671952"/>
              <a:gd name="connsiteY5703" fmla="*/ 3636966 h 23902640"/>
              <a:gd name="connsiteX5704" fmla="*/ 9142449 w 43671952"/>
              <a:gd name="connsiteY5704" fmla="*/ 3640142 h 23902640"/>
              <a:gd name="connsiteX5705" fmla="*/ 9110701 w 43671952"/>
              <a:gd name="connsiteY5705" fmla="*/ 3656016 h 23902640"/>
              <a:gd name="connsiteX5706" fmla="*/ 9091649 w 43671952"/>
              <a:gd name="connsiteY5706" fmla="*/ 3662367 h 23902640"/>
              <a:gd name="connsiteX5707" fmla="*/ 9107525 w 43671952"/>
              <a:gd name="connsiteY5707" fmla="*/ 3652840 h 23902640"/>
              <a:gd name="connsiteX5708" fmla="*/ 9050375 w 43671952"/>
              <a:gd name="connsiteY5708" fmla="*/ 3649667 h 23902640"/>
              <a:gd name="connsiteX5709" fmla="*/ 9040850 w 43671952"/>
              <a:gd name="connsiteY5709" fmla="*/ 3646492 h 23902640"/>
              <a:gd name="connsiteX5710" fmla="*/ 9031327 w 43671952"/>
              <a:gd name="connsiteY5710" fmla="*/ 3636966 h 23902640"/>
              <a:gd name="connsiteX5711" fmla="*/ 9028149 w 43671952"/>
              <a:gd name="connsiteY5711" fmla="*/ 3627442 h 23902640"/>
              <a:gd name="connsiteX5712" fmla="*/ 9037677 w 43671952"/>
              <a:gd name="connsiteY5712" fmla="*/ 3608388 h 23902640"/>
              <a:gd name="connsiteX5713" fmla="*/ 9047202 w 43671952"/>
              <a:gd name="connsiteY5713" fmla="*/ 3605212 h 23902640"/>
              <a:gd name="connsiteX5714" fmla="*/ 9069425 w 43671952"/>
              <a:gd name="connsiteY5714" fmla="*/ 3595687 h 23902640"/>
              <a:gd name="connsiteX5715" fmla="*/ 9078951 w 43671952"/>
              <a:gd name="connsiteY5715" fmla="*/ 3589337 h 23902640"/>
              <a:gd name="connsiteX5716" fmla="*/ 9101175 w 43671952"/>
              <a:gd name="connsiteY5716" fmla="*/ 3582987 h 23902640"/>
              <a:gd name="connsiteX5717" fmla="*/ 9110701 w 43671952"/>
              <a:gd name="connsiteY5717" fmla="*/ 3579812 h 23902640"/>
              <a:gd name="connsiteX5718" fmla="*/ 9120227 w 43671952"/>
              <a:gd name="connsiteY5718" fmla="*/ 3573462 h 23902640"/>
              <a:gd name="connsiteX5719" fmla="*/ 9132925 w 43671952"/>
              <a:gd name="connsiteY5719" fmla="*/ 3570287 h 23902640"/>
              <a:gd name="connsiteX5720" fmla="*/ 9151977 w 43671952"/>
              <a:gd name="connsiteY5720" fmla="*/ 3563939 h 23902640"/>
              <a:gd name="connsiteX5721" fmla="*/ 9161502 w 43671952"/>
              <a:gd name="connsiteY5721" fmla="*/ 3560762 h 23902640"/>
              <a:gd name="connsiteX5722" fmla="*/ 9171026 w 43671952"/>
              <a:gd name="connsiteY5722" fmla="*/ 3557588 h 23902640"/>
              <a:gd name="connsiteX5723" fmla="*/ 9190075 w 43671952"/>
              <a:gd name="connsiteY5723" fmla="*/ 3548062 h 23902640"/>
              <a:gd name="connsiteX5724" fmla="*/ 5852933 w 43671952"/>
              <a:gd name="connsiteY5724" fmla="*/ 3449689 h 23902640"/>
              <a:gd name="connsiteX5725" fmla="*/ 5904142 w 43671952"/>
              <a:gd name="connsiteY5725" fmla="*/ 3471634 h 23902640"/>
              <a:gd name="connsiteX5726" fmla="*/ 6006554 w 43671952"/>
              <a:gd name="connsiteY5726" fmla="*/ 3464318 h 23902640"/>
              <a:gd name="connsiteX5727" fmla="*/ 6057758 w 43671952"/>
              <a:gd name="connsiteY5727" fmla="*/ 3491371 h 23902640"/>
              <a:gd name="connsiteX5728" fmla="*/ 6040918 w 43671952"/>
              <a:gd name="connsiteY5728" fmla="*/ 3635297 h 23902640"/>
              <a:gd name="connsiteX5729" fmla="*/ 5943437 w 43671952"/>
              <a:gd name="connsiteY5729" fmla="*/ 3661663 h 23902640"/>
              <a:gd name="connsiteX5730" fmla="*/ 5694551 w 43671952"/>
              <a:gd name="connsiteY5730" fmla="*/ 3930287 h 23902640"/>
              <a:gd name="connsiteX5731" fmla="*/ 5399389 w 43671952"/>
              <a:gd name="connsiteY5731" fmla="*/ 3983703 h 23902640"/>
              <a:gd name="connsiteX5732" fmla="*/ 5289660 w 43671952"/>
              <a:gd name="connsiteY5732" fmla="*/ 3976385 h 23902640"/>
              <a:gd name="connsiteX5733" fmla="*/ 5267721 w 43671952"/>
              <a:gd name="connsiteY5733" fmla="*/ 3859342 h 23902640"/>
              <a:gd name="connsiteX5734" fmla="*/ 5399389 w 43671952"/>
              <a:gd name="connsiteY5734" fmla="*/ 3859342 h 23902640"/>
              <a:gd name="connsiteX5735" fmla="*/ 5414026 w 43671952"/>
              <a:gd name="connsiteY5735" fmla="*/ 3778878 h 23902640"/>
              <a:gd name="connsiteX5736" fmla="*/ 5531067 w 43671952"/>
              <a:gd name="connsiteY5736" fmla="*/ 3669150 h 23902640"/>
              <a:gd name="connsiteX5737" fmla="*/ 5538379 w 43671952"/>
              <a:gd name="connsiteY5737" fmla="*/ 3588677 h 23902640"/>
              <a:gd name="connsiteX5738" fmla="*/ 5677365 w 43671952"/>
              <a:gd name="connsiteY5738" fmla="*/ 3544785 h 23902640"/>
              <a:gd name="connsiteX5739" fmla="*/ 5721257 w 43671952"/>
              <a:gd name="connsiteY5739" fmla="*/ 3588677 h 23902640"/>
              <a:gd name="connsiteX5740" fmla="*/ 5809041 w 43671952"/>
              <a:gd name="connsiteY5740" fmla="*/ 3530158 h 23902640"/>
              <a:gd name="connsiteX5741" fmla="*/ 5809041 w 43671952"/>
              <a:gd name="connsiteY5741" fmla="*/ 3486264 h 23902640"/>
              <a:gd name="connsiteX5742" fmla="*/ 5852933 w 43671952"/>
              <a:gd name="connsiteY5742" fmla="*/ 3449689 h 23902640"/>
              <a:gd name="connsiteX5743" fmla="*/ 9072601 w 43671952"/>
              <a:gd name="connsiteY5743" fmla="*/ 3205162 h 23902640"/>
              <a:gd name="connsiteX5744" fmla="*/ 9098000 w 43671952"/>
              <a:gd name="connsiteY5744" fmla="*/ 3208338 h 23902640"/>
              <a:gd name="connsiteX5745" fmla="*/ 9110701 w 43671952"/>
              <a:gd name="connsiteY5745" fmla="*/ 3224213 h 23902640"/>
              <a:gd name="connsiteX5746" fmla="*/ 9117049 w 43671952"/>
              <a:gd name="connsiteY5746" fmla="*/ 3233737 h 23902640"/>
              <a:gd name="connsiteX5747" fmla="*/ 9113874 w 43671952"/>
              <a:gd name="connsiteY5747" fmla="*/ 3243262 h 23902640"/>
              <a:gd name="connsiteX5748" fmla="*/ 9101173 w 43671952"/>
              <a:gd name="connsiteY5748" fmla="*/ 3249612 h 23902640"/>
              <a:gd name="connsiteX5749" fmla="*/ 9094825 w 43671952"/>
              <a:gd name="connsiteY5749" fmla="*/ 3249612 h 23902640"/>
              <a:gd name="connsiteX5750" fmla="*/ 9069423 w 43671952"/>
              <a:gd name="connsiteY5750" fmla="*/ 3224213 h 23902640"/>
              <a:gd name="connsiteX5751" fmla="*/ 9072601 w 43671952"/>
              <a:gd name="connsiteY5751" fmla="*/ 3205162 h 23902640"/>
              <a:gd name="connsiteX5752" fmla="*/ 6748220 w 43671952"/>
              <a:gd name="connsiteY5752" fmla="*/ 3001966 h 23902640"/>
              <a:gd name="connsiteX5753" fmla="*/ 6796591 w 43671952"/>
              <a:gd name="connsiteY5753" fmla="*/ 3013500 h 23902640"/>
              <a:gd name="connsiteX5754" fmla="*/ 6828576 w 43671952"/>
              <a:gd name="connsiteY5754" fmla="*/ 3071851 h 23902640"/>
              <a:gd name="connsiteX5755" fmla="*/ 6642976 w 43671952"/>
              <a:gd name="connsiteY5755" fmla="*/ 3179024 h 23902640"/>
              <a:gd name="connsiteX5756" fmla="*/ 6803909 w 43671952"/>
              <a:gd name="connsiteY5756" fmla="*/ 3208285 h 23902640"/>
              <a:gd name="connsiteX5757" fmla="*/ 6660326 w 43671952"/>
              <a:gd name="connsiteY5757" fmla="*/ 3325672 h 23902640"/>
              <a:gd name="connsiteX5758" fmla="*/ 6569827 w 43671952"/>
              <a:gd name="connsiteY5758" fmla="*/ 3318013 h 23902640"/>
              <a:gd name="connsiteX5759" fmla="*/ 6578659 w 43671952"/>
              <a:gd name="connsiteY5759" fmla="*/ 3386404 h 23902640"/>
              <a:gd name="connsiteX5760" fmla="*/ 6533247 w 43671952"/>
              <a:gd name="connsiteY5760" fmla="*/ 3457004 h 23902640"/>
              <a:gd name="connsiteX5761" fmla="*/ 6528486 w 43671952"/>
              <a:gd name="connsiteY5761" fmla="*/ 3556691 h 23902640"/>
              <a:gd name="connsiteX5762" fmla="*/ 6445640 w 43671952"/>
              <a:gd name="connsiteY5762" fmla="*/ 3664041 h 23902640"/>
              <a:gd name="connsiteX5763" fmla="*/ 6452778 w 43671952"/>
              <a:gd name="connsiteY5763" fmla="*/ 4056853 h 23902640"/>
              <a:gd name="connsiteX5764" fmla="*/ 6350367 w 43671952"/>
              <a:gd name="connsiteY5764" fmla="*/ 4195842 h 23902640"/>
              <a:gd name="connsiteX5765" fmla="*/ 6276700 w 43671952"/>
              <a:gd name="connsiteY5765" fmla="*/ 4237182 h 23902640"/>
              <a:gd name="connsiteX5766" fmla="*/ 6196580 w 43671952"/>
              <a:gd name="connsiteY5766" fmla="*/ 4352186 h 23902640"/>
              <a:gd name="connsiteX5767" fmla="*/ 6089743 w 43671952"/>
              <a:gd name="connsiteY5767" fmla="*/ 4364606 h 23902640"/>
              <a:gd name="connsiteX5768" fmla="*/ 5926087 w 43671952"/>
              <a:gd name="connsiteY5768" fmla="*/ 4290941 h 23902640"/>
              <a:gd name="connsiteX5769" fmla="*/ 5794419 w 43671952"/>
              <a:gd name="connsiteY5769" fmla="*/ 4283625 h 23902640"/>
              <a:gd name="connsiteX5770" fmla="*/ 5516432 w 43671952"/>
              <a:gd name="connsiteY5770" fmla="*/ 4312885 h 23902640"/>
              <a:gd name="connsiteX5771" fmla="*/ 5691828 w 43671952"/>
              <a:gd name="connsiteY5771" fmla="*/ 4185803 h 23902640"/>
              <a:gd name="connsiteX5772" fmla="*/ 5765149 w 43671952"/>
              <a:gd name="connsiteY5772" fmla="*/ 4195842 h 23902640"/>
              <a:gd name="connsiteX5773" fmla="*/ 5840853 w 43671952"/>
              <a:gd name="connsiteY5773" fmla="*/ 4205882 h 23902640"/>
              <a:gd name="connsiteX5774" fmla="*/ 5867568 w 43671952"/>
              <a:gd name="connsiteY5774" fmla="*/ 4144635 h 23902640"/>
              <a:gd name="connsiteX5775" fmla="*/ 5728580 w 43671952"/>
              <a:gd name="connsiteY5775" fmla="*/ 4064166 h 23902640"/>
              <a:gd name="connsiteX5776" fmla="*/ 5765149 w 43671952"/>
              <a:gd name="connsiteY5776" fmla="*/ 3998328 h 23902640"/>
              <a:gd name="connsiteX5777" fmla="*/ 5896825 w 43671952"/>
              <a:gd name="connsiteY5777" fmla="*/ 3961756 h 23902640"/>
              <a:gd name="connsiteX5778" fmla="*/ 5991919 w 43671952"/>
              <a:gd name="connsiteY5778" fmla="*/ 3844713 h 23902640"/>
              <a:gd name="connsiteX5779" fmla="*/ 6131084 w 43671952"/>
              <a:gd name="connsiteY5779" fmla="*/ 3823111 h 23902640"/>
              <a:gd name="connsiteX5780" fmla="*/ 6150989 w 43671952"/>
              <a:gd name="connsiteY5780" fmla="*/ 3713037 h 23902640"/>
              <a:gd name="connsiteX5781" fmla="*/ 6291840 w 43671952"/>
              <a:gd name="connsiteY5781" fmla="*/ 3603307 h 23902640"/>
              <a:gd name="connsiteX5782" fmla="*/ 6255271 w 43671952"/>
              <a:gd name="connsiteY5782" fmla="*/ 3566730 h 23902640"/>
              <a:gd name="connsiteX5783" fmla="*/ 6167487 w 43671952"/>
              <a:gd name="connsiteY5783" fmla="*/ 3603307 h 23902640"/>
              <a:gd name="connsiteX5784" fmla="*/ 6145542 w 43671952"/>
              <a:gd name="connsiteY5784" fmla="*/ 3552100 h 23902640"/>
              <a:gd name="connsiteX5785" fmla="*/ 6313800 w 43671952"/>
              <a:gd name="connsiteY5785" fmla="*/ 3408006 h 23902640"/>
              <a:gd name="connsiteX5786" fmla="*/ 6160177 w 43671952"/>
              <a:gd name="connsiteY5786" fmla="*/ 3420428 h 23902640"/>
              <a:gd name="connsiteX5787" fmla="*/ 6189434 w 43671952"/>
              <a:gd name="connsiteY5787" fmla="*/ 3376535 h 23902640"/>
              <a:gd name="connsiteX5788" fmla="*/ 6343398 w 43671952"/>
              <a:gd name="connsiteY5788" fmla="*/ 3320395 h 23902640"/>
              <a:gd name="connsiteX5789" fmla="*/ 6296778 w 43671952"/>
              <a:gd name="connsiteY5789" fmla="*/ 3245035 h 23902640"/>
              <a:gd name="connsiteX5790" fmla="*/ 6465028 w 43671952"/>
              <a:gd name="connsiteY5790" fmla="*/ 3230402 h 23902640"/>
              <a:gd name="connsiteX5791" fmla="*/ 6462816 w 43671952"/>
              <a:gd name="connsiteY5791" fmla="*/ 3127821 h 23902640"/>
              <a:gd name="connsiteX5792" fmla="*/ 6599084 w 43671952"/>
              <a:gd name="connsiteY5792" fmla="*/ 3025406 h 23902640"/>
              <a:gd name="connsiteX5793" fmla="*/ 6748220 w 43671952"/>
              <a:gd name="connsiteY5793" fmla="*/ 3001966 h 23902640"/>
              <a:gd name="connsiteX5794" fmla="*/ 23355331 w 43671952"/>
              <a:gd name="connsiteY5794" fmla="*/ 3000374 h 23902640"/>
              <a:gd name="connsiteX5795" fmla="*/ 23369619 w 43671952"/>
              <a:gd name="connsiteY5795" fmla="*/ 3005137 h 23902640"/>
              <a:gd name="connsiteX5796" fmla="*/ 23383907 w 43671952"/>
              <a:gd name="connsiteY5796" fmla="*/ 3014662 h 23902640"/>
              <a:gd name="connsiteX5797" fmla="*/ 23407715 w 43671952"/>
              <a:gd name="connsiteY5797" fmla="*/ 3043237 h 23902640"/>
              <a:gd name="connsiteX5798" fmla="*/ 23422003 w 43671952"/>
              <a:gd name="connsiteY5798" fmla="*/ 3071812 h 23902640"/>
              <a:gd name="connsiteX5799" fmla="*/ 23426767 w 43671952"/>
              <a:gd name="connsiteY5799" fmla="*/ 3086101 h 23902640"/>
              <a:gd name="connsiteX5800" fmla="*/ 23436291 w 43671952"/>
              <a:gd name="connsiteY5800" fmla="*/ 3100387 h 23902640"/>
              <a:gd name="connsiteX5801" fmla="*/ 23422003 w 43671952"/>
              <a:gd name="connsiteY5801" fmla="*/ 3109912 h 23902640"/>
              <a:gd name="connsiteX5802" fmla="*/ 23407715 w 43671952"/>
              <a:gd name="connsiteY5802" fmla="*/ 3114674 h 23902640"/>
              <a:gd name="connsiteX5803" fmla="*/ 23407715 w 43671952"/>
              <a:gd name="connsiteY5803" fmla="*/ 3119438 h 23902640"/>
              <a:gd name="connsiteX5804" fmla="*/ 23331515 w 43671952"/>
              <a:gd name="connsiteY5804" fmla="*/ 3052763 h 23902640"/>
              <a:gd name="connsiteX5805" fmla="*/ 23326755 w 43671952"/>
              <a:gd name="connsiteY5805" fmla="*/ 3009899 h 23902640"/>
              <a:gd name="connsiteX5806" fmla="*/ 23355331 w 43671952"/>
              <a:gd name="connsiteY5806" fmla="*/ 3000374 h 23902640"/>
              <a:gd name="connsiteX5807" fmla="*/ 34044759 w 43671952"/>
              <a:gd name="connsiteY5807" fmla="*/ 2983706 h 23902640"/>
              <a:gd name="connsiteX5808" fmla="*/ 34075715 w 43671952"/>
              <a:gd name="connsiteY5808" fmla="*/ 2988469 h 23902640"/>
              <a:gd name="connsiteX5809" fmla="*/ 34085239 w 43671952"/>
              <a:gd name="connsiteY5809" fmla="*/ 2993233 h 23902640"/>
              <a:gd name="connsiteX5810" fmla="*/ 34099527 w 43671952"/>
              <a:gd name="connsiteY5810" fmla="*/ 3002756 h 23902640"/>
              <a:gd name="connsiteX5811" fmla="*/ 34106671 w 43671952"/>
              <a:gd name="connsiteY5811" fmla="*/ 3005137 h 23902640"/>
              <a:gd name="connsiteX5812" fmla="*/ 34111431 w 43671952"/>
              <a:gd name="connsiteY5812" fmla="*/ 3012281 h 23902640"/>
              <a:gd name="connsiteX5813" fmla="*/ 34118575 w 43671952"/>
              <a:gd name="connsiteY5813" fmla="*/ 3014662 h 23902640"/>
              <a:gd name="connsiteX5814" fmla="*/ 34120959 w 43671952"/>
              <a:gd name="connsiteY5814" fmla="*/ 3021807 h 23902640"/>
              <a:gd name="connsiteX5815" fmla="*/ 34125719 w 43671952"/>
              <a:gd name="connsiteY5815" fmla="*/ 3028949 h 23902640"/>
              <a:gd name="connsiteX5816" fmla="*/ 34099527 w 43671952"/>
              <a:gd name="connsiteY5816" fmla="*/ 3050381 h 23902640"/>
              <a:gd name="connsiteX5817" fmla="*/ 34068571 w 43671952"/>
              <a:gd name="connsiteY5817" fmla="*/ 3045618 h 23902640"/>
              <a:gd name="connsiteX5818" fmla="*/ 34061427 w 43671952"/>
              <a:gd name="connsiteY5818" fmla="*/ 3040856 h 23902640"/>
              <a:gd name="connsiteX5819" fmla="*/ 34054283 w 43671952"/>
              <a:gd name="connsiteY5819" fmla="*/ 3038475 h 23902640"/>
              <a:gd name="connsiteX5820" fmla="*/ 34039995 w 43671952"/>
              <a:gd name="connsiteY5820" fmla="*/ 3028949 h 23902640"/>
              <a:gd name="connsiteX5821" fmla="*/ 34037615 w 43671952"/>
              <a:gd name="connsiteY5821" fmla="*/ 2988469 h 23902640"/>
              <a:gd name="connsiteX5822" fmla="*/ 34044759 w 43671952"/>
              <a:gd name="connsiteY5822" fmla="*/ 2983706 h 23902640"/>
              <a:gd name="connsiteX5823" fmla="*/ 33732815 w 43671952"/>
              <a:gd name="connsiteY5823" fmla="*/ 2959894 h 23902640"/>
              <a:gd name="connsiteX5824" fmla="*/ 33754243 w 43671952"/>
              <a:gd name="connsiteY5824" fmla="*/ 2962276 h 23902640"/>
              <a:gd name="connsiteX5825" fmla="*/ 33770915 w 43671952"/>
              <a:gd name="connsiteY5825" fmla="*/ 2981324 h 23902640"/>
              <a:gd name="connsiteX5826" fmla="*/ 33768531 w 43671952"/>
              <a:gd name="connsiteY5826" fmla="*/ 3036093 h 23902640"/>
              <a:gd name="connsiteX5827" fmla="*/ 33763771 w 43671952"/>
              <a:gd name="connsiteY5827" fmla="*/ 3043237 h 23902640"/>
              <a:gd name="connsiteX5828" fmla="*/ 33759007 w 43671952"/>
              <a:gd name="connsiteY5828" fmla="*/ 3048000 h 23902640"/>
              <a:gd name="connsiteX5829" fmla="*/ 33737575 w 43671952"/>
              <a:gd name="connsiteY5829" fmla="*/ 3045618 h 23902640"/>
              <a:gd name="connsiteX5830" fmla="*/ 33732815 w 43671952"/>
              <a:gd name="connsiteY5830" fmla="*/ 3038475 h 23902640"/>
              <a:gd name="connsiteX5831" fmla="*/ 33728051 w 43671952"/>
              <a:gd name="connsiteY5831" fmla="*/ 3024188 h 23902640"/>
              <a:gd name="connsiteX5832" fmla="*/ 33725671 w 43671952"/>
              <a:gd name="connsiteY5832" fmla="*/ 3017044 h 23902640"/>
              <a:gd name="connsiteX5833" fmla="*/ 33728051 w 43671952"/>
              <a:gd name="connsiteY5833" fmla="*/ 2967037 h 23902640"/>
              <a:gd name="connsiteX5834" fmla="*/ 33732815 w 43671952"/>
              <a:gd name="connsiteY5834" fmla="*/ 2959894 h 23902640"/>
              <a:gd name="connsiteX5835" fmla="*/ 24463195 w 43671952"/>
              <a:gd name="connsiteY5835" fmla="*/ 2789928 h 23902640"/>
              <a:gd name="connsiteX5836" fmla="*/ 24550715 w 43671952"/>
              <a:gd name="connsiteY5836" fmla="*/ 2800350 h 23902640"/>
              <a:gd name="connsiteX5837" fmla="*/ 24565003 w 43671952"/>
              <a:gd name="connsiteY5837" fmla="*/ 2809874 h 23902640"/>
              <a:gd name="connsiteX5838" fmla="*/ 24560239 w 43671952"/>
              <a:gd name="connsiteY5838" fmla="*/ 2862262 h 23902640"/>
              <a:gd name="connsiteX5839" fmla="*/ 24517379 w 43671952"/>
              <a:gd name="connsiteY5839" fmla="*/ 2857500 h 23902640"/>
              <a:gd name="connsiteX5840" fmla="*/ 24488803 w 43671952"/>
              <a:gd name="connsiteY5840" fmla="*/ 2847974 h 23902640"/>
              <a:gd name="connsiteX5841" fmla="*/ 24469751 w 43671952"/>
              <a:gd name="connsiteY5841" fmla="*/ 2852738 h 23902640"/>
              <a:gd name="connsiteX5842" fmla="*/ 24450703 w 43671952"/>
              <a:gd name="connsiteY5842" fmla="*/ 2881312 h 23902640"/>
              <a:gd name="connsiteX5843" fmla="*/ 24360215 w 43671952"/>
              <a:gd name="connsiteY5843" fmla="*/ 2886075 h 23902640"/>
              <a:gd name="connsiteX5844" fmla="*/ 24288779 w 43671952"/>
              <a:gd name="connsiteY5844" fmla="*/ 2881312 h 23902640"/>
              <a:gd name="connsiteX5845" fmla="*/ 24245915 w 43671952"/>
              <a:gd name="connsiteY5845" fmla="*/ 2876549 h 23902640"/>
              <a:gd name="connsiteX5846" fmla="*/ 24241151 w 43671952"/>
              <a:gd name="connsiteY5846" fmla="*/ 2847974 h 23902640"/>
              <a:gd name="connsiteX5847" fmla="*/ 24255439 w 43671952"/>
              <a:gd name="connsiteY5847" fmla="*/ 2843213 h 23902640"/>
              <a:gd name="connsiteX5848" fmla="*/ 24269727 w 43671952"/>
              <a:gd name="connsiteY5848" fmla="*/ 2833687 h 23902640"/>
              <a:gd name="connsiteX5849" fmla="*/ 24284015 w 43671952"/>
              <a:gd name="connsiteY5849" fmla="*/ 2828926 h 23902640"/>
              <a:gd name="connsiteX5850" fmla="*/ 24322115 w 43671952"/>
              <a:gd name="connsiteY5850" fmla="*/ 2819399 h 23902640"/>
              <a:gd name="connsiteX5851" fmla="*/ 24350691 w 43671952"/>
              <a:gd name="connsiteY5851" fmla="*/ 2809874 h 23902640"/>
              <a:gd name="connsiteX5852" fmla="*/ 24417363 w 43671952"/>
              <a:gd name="connsiteY5852" fmla="*/ 2800350 h 23902640"/>
              <a:gd name="connsiteX5853" fmla="*/ 24463195 w 43671952"/>
              <a:gd name="connsiteY5853" fmla="*/ 2789928 h 23902640"/>
              <a:gd name="connsiteX5854" fmla="*/ 34039995 w 43671952"/>
              <a:gd name="connsiteY5854" fmla="*/ 2717006 h 23902640"/>
              <a:gd name="connsiteX5855" fmla="*/ 34080475 w 43671952"/>
              <a:gd name="connsiteY5855" fmla="*/ 2724150 h 23902640"/>
              <a:gd name="connsiteX5856" fmla="*/ 34087619 w 43671952"/>
              <a:gd name="connsiteY5856" fmla="*/ 2726531 h 23902640"/>
              <a:gd name="connsiteX5857" fmla="*/ 34101907 w 43671952"/>
              <a:gd name="connsiteY5857" fmla="*/ 2733674 h 23902640"/>
              <a:gd name="connsiteX5858" fmla="*/ 34111431 w 43671952"/>
              <a:gd name="connsiteY5858" fmla="*/ 2755106 h 23902640"/>
              <a:gd name="connsiteX5859" fmla="*/ 34113815 w 43671952"/>
              <a:gd name="connsiteY5859" fmla="*/ 2762249 h 23902640"/>
              <a:gd name="connsiteX5860" fmla="*/ 34101907 w 43671952"/>
              <a:gd name="connsiteY5860" fmla="*/ 2771776 h 23902640"/>
              <a:gd name="connsiteX5861" fmla="*/ 34097143 w 43671952"/>
              <a:gd name="connsiteY5861" fmla="*/ 2778918 h 23902640"/>
              <a:gd name="connsiteX5862" fmla="*/ 34090003 w 43671952"/>
              <a:gd name="connsiteY5862" fmla="*/ 2781299 h 23902640"/>
              <a:gd name="connsiteX5863" fmla="*/ 34051903 w 43671952"/>
              <a:gd name="connsiteY5863" fmla="*/ 2781299 h 23902640"/>
              <a:gd name="connsiteX5864" fmla="*/ 34030471 w 43671952"/>
              <a:gd name="connsiteY5864" fmla="*/ 2783681 h 23902640"/>
              <a:gd name="connsiteX5865" fmla="*/ 34001895 w 43671952"/>
              <a:gd name="connsiteY5865" fmla="*/ 2778918 h 23902640"/>
              <a:gd name="connsiteX5866" fmla="*/ 33999515 w 43671952"/>
              <a:gd name="connsiteY5866" fmla="*/ 2771776 h 23902640"/>
              <a:gd name="connsiteX5867" fmla="*/ 33994751 w 43671952"/>
              <a:gd name="connsiteY5867" fmla="*/ 2764632 h 23902640"/>
              <a:gd name="connsiteX5868" fmla="*/ 33997131 w 43671952"/>
              <a:gd name="connsiteY5868" fmla="*/ 2747963 h 23902640"/>
              <a:gd name="connsiteX5869" fmla="*/ 34001895 w 43671952"/>
              <a:gd name="connsiteY5869" fmla="*/ 2733674 h 23902640"/>
              <a:gd name="connsiteX5870" fmla="*/ 34009039 w 43671952"/>
              <a:gd name="connsiteY5870" fmla="*/ 2731293 h 23902640"/>
              <a:gd name="connsiteX5871" fmla="*/ 34016183 w 43671952"/>
              <a:gd name="connsiteY5871" fmla="*/ 2726531 h 23902640"/>
              <a:gd name="connsiteX5872" fmla="*/ 34025707 w 43671952"/>
              <a:gd name="connsiteY5872" fmla="*/ 2724150 h 23902640"/>
              <a:gd name="connsiteX5873" fmla="*/ 34032851 w 43671952"/>
              <a:gd name="connsiteY5873" fmla="*/ 2721768 h 23902640"/>
              <a:gd name="connsiteX5874" fmla="*/ 34039995 w 43671952"/>
              <a:gd name="connsiteY5874" fmla="*/ 2717006 h 23902640"/>
              <a:gd name="connsiteX5875" fmla="*/ 7196182 w 43671952"/>
              <a:gd name="connsiteY5875" fmla="*/ 2700337 h 23902640"/>
              <a:gd name="connsiteX5876" fmla="*/ 7221582 w 43671952"/>
              <a:gd name="connsiteY5876" fmla="*/ 2703512 h 23902640"/>
              <a:gd name="connsiteX5877" fmla="*/ 7231107 w 43671952"/>
              <a:gd name="connsiteY5877" fmla="*/ 2709862 h 23902640"/>
              <a:gd name="connsiteX5878" fmla="*/ 7227931 w 43671952"/>
              <a:gd name="connsiteY5878" fmla="*/ 2732088 h 23902640"/>
              <a:gd name="connsiteX5879" fmla="*/ 7199356 w 43671952"/>
              <a:gd name="connsiteY5879" fmla="*/ 2738438 h 23902640"/>
              <a:gd name="connsiteX5880" fmla="*/ 7186657 w 43671952"/>
              <a:gd name="connsiteY5880" fmla="*/ 2706687 h 23902640"/>
              <a:gd name="connsiteX5881" fmla="*/ 7196182 w 43671952"/>
              <a:gd name="connsiteY5881" fmla="*/ 2700337 h 23902640"/>
              <a:gd name="connsiteX5882" fmla="*/ 6825774 w 43671952"/>
              <a:gd name="connsiteY5882" fmla="*/ 2635310 h 23902640"/>
              <a:gd name="connsiteX5883" fmla="*/ 6850093 w 43671952"/>
              <a:gd name="connsiteY5883" fmla="*/ 2640013 h 23902640"/>
              <a:gd name="connsiteX5884" fmla="*/ 6859618 w 43671952"/>
              <a:gd name="connsiteY5884" fmla="*/ 2662238 h 23902640"/>
              <a:gd name="connsiteX5885" fmla="*/ 6856449 w 43671952"/>
              <a:gd name="connsiteY5885" fmla="*/ 2674937 h 23902640"/>
              <a:gd name="connsiteX5886" fmla="*/ 6850093 w 43671952"/>
              <a:gd name="connsiteY5886" fmla="*/ 2671762 h 23902640"/>
              <a:gd name="connsiteX5887" fmla="*/ 6821518 w 43671952"/>
              <a:gd name="connsiteY5887" fmla="*/ 2674937 h 23902640"/>
              <a:gd name="connsiteX5888" fmla="*/ 6811998 w 43671952"/>
              <a:gd name="connsiteY5888" fmla="*/ 2671762 h 23902640"/>
              <a:gd name="connsiteX5889" fmla="*/ 6808819 w 43671952"/>
              <a:gd name="connsiteY5889" fmla="*/ 2662238 h 23902640"/>
              <a:gd name="connsiteX5890" fmla="*/ 6811998 w 43671952"/>
              <a:gd name="connsiteY5890" fmla="*/ 2646363 h 23902640"/>
              <a:gd name="connsiteX5891" fmla="*/ 6825774 w 43671952"/>
              <a:gd name="connsiteY5891" fmla="*/ 2635310 h 23902640"/>
              <a:gd name="connsiteX5892" fmla="*/ 33089875 w 43671952"/>
              <a:gd name="connsiteY5892" fmla="*/ 2569368 h 23902640"/>
              <a:gd name="connsiteX5893" fmla="*/ 33130359 w 43671952"/>
              <a:gd name="connsiteY5893" fmla="*/ 2576512 h 23902640"/>
              <a:gd name="connsiteX5894" fmla="*/ 33137503 w 43671952"/>
              <a:gd name="connsiteY5894" fmla="*/ 2578894 h 23902640"/>
              <a:gd name="connsiteX5895" fmla="*/ 33144643 w 43671952"/>
              <a:gd name="connsiteY5895" fmla="*/ 2581274 h 23902640"/>
              <a:gd name="connsiteX5896" fmla="*/ 33158931 w 43671952"/>
              <a:gd name="connsiteY5896" fmla="*/ 2590800 h 23902640"/>
              <a:gd name="connsiteX5897" fmla="*/ 33173219 w 43671952"/>
              <a:gd name="connsiteY5897" fmla="*/ 2597943 h 23902640"/>
              <a:gd name="connsiteX5898" fmla="*/ 33201795 w 43671952"/>
              <a:gd name="connsiteY5898" fmla="*/ 2602707 h 23902640"/>
              <a:gd name="connsiteX5899" fmla="*/ 33237515 w 43671952"/>
              <a:gd name="connsiteY5899" fmla="*/ 2600324 h 23902640"/>
              <a:gd name="connsiteX5900" fmla="*/ 33258943 w 43671952"/>
              <a:gd name="connsiteY5900" fmla="*/ 2593181 h 23902640"/>
              <a:gd name="connsiteX5901" fmla="*/ 33266087 w 43671952"/>
              <a:gd name="connsiteY5901" fmla="*/ 2590800 h 23902640"/>
              <a:gd name="connsiteX5902" fmla="*/ 33273231 w 43671952"/>
              <a:gd name="connsiteY5902" fmla="*/ 2586037 h 23902640"/>
              <a:gd name="connsiteX5903" fmla="*/ 33294663 w 43671952"/>
              <a:gd name="connsiteY5903" fmla="*/ 2578894 h 23902640"/>
              <a:gd name="connsiteX5904" fmla="*/ 33301807 w 43671952"/>
              <a:gd name="connsiteY5904" fmla="*/ 2576512 h 23902640"/>
              <a:gd name="connsiteX5905" fmla="*/ 33316095 w 43671952"/>
              <a:gd name="connsiteY5905" fmla="*/ 2569368 h 23902640"/>
              <a:gd name="connsiteX5906" fmla="*/ 33335143 w 43671952"/>
              <a:gd name="connsiteY5906" fmla="*/ 2574132 h 23902640"/>
              <a:gd name="connsiteX5907" fmla="*/ 33344671 w 43671952"/>
              <a:gd name="connsiteY5907" fmla="*/ 2588418 h 23902640"/>
              <a:gd name="connsiteX5908" fmla="*/ 33358959 w 43671952"/>
              <a:gd name="connsiteY5908" fmla="*/ 2597943 h 23902640"/>
              <a:gd name="connsiteX5909" fmla="*/ 33366103 w 43671952"/>
              <a:gd name="connsiteY5909" fmla="*/ 2602707 h 23902640"/>
              <a:gd name="connsiteX5910" fmla="*/ 33373243 w 43671952"/>
              <a:gd name="connsiteY5910" fmla="*/ 2609849 h 23902640"/>
              <a:gd name="connsiteX5911" fmla="*/ 33380387 w 43671952"/>
              <a:gd name="connsiteY5911" fmla="*/ 2612235 h 23902640"/>
              <a:gd name="connsiteX5912" fmla="*/ 33387531 w 43671952"/>
              <a:gd name="connsiteY5912" fmla="*/ 2616993 h 23902640"/>
              <a:gd name="connsiteX5913" fmla="*/ 33401819 w 43671952"/>
              <a:gd name="connsiteY5913" fmla="*/ 2621756 h 23902640"/>
              <a:gd name="connsiteX5914" fmla="*/ 33428015 w 43671952"/>
              <a:gd name="connsiteY5914" fmla="*/ 2619375 h 23902640"/>
              <a:gd name="connsiteX5915" fmla="*/ 33447063 w 43671952"/>
              <a:gd name="connsiteY5915" fmla="*/ 2616993 h 23902640"/>
              <a:gd name="connsiteX5916" fmla="*/ 33504215 w 43671952"/>
              <a:gd name="connsiteY5916" fmla="*/ 2619375 h 23902640"/>
              <a:gd name="connsiteX5917" fmla="*/ 33516119 w 43671952"/>
              <a:gd name="connsiteY5917" fmla="*/ 2621756 h 23902640"/>
              <a:gd name="connsiteX5918" fmla="*/ 33530407 w 43671952"/>
              <a:gd name="connsiteY5918" fmla="*/ 2626520 h 23902640"/>
              <a:gd name="connsiteX5919" fmla="*/ 33537551 w 43671952"/>
              <a:gd name="connsiteY5919" fmla="*/ 2631282 h 23902640"/>
              <a:gd name="connsiteX5920" fmla="*/ 33554219 w 43671952"/>
              <a:gd name="connsiteY5920" fmla="*/ 2650331 h 23902640"/>
              <a:gd name="connsiteX5921" fmla="*/ 33561363 w 43671952"/>
              <a:gd name="connsiteY5921" fmla="*/ 2664620 h 23902640"/>
              <a:gd name="connsiteX5922" fmla="*/ 33568507 w 43671952"/>
              <a:gd name="connsiteY5922" fmla="*/ 2669382 h 23902640"/>
              <a:gd name="connsiteX5923" fmla="*/ 33580415 w 43671952"/>
              <a:gd name="connsiteY5923" fmla="*/ 2681287 h 23902640"/>
              <a:gd name="connsiteX5924" fmla="*/ 33585175 w 43671952"/>
              <a:gd name="connsiteY5924" fmla="*/ 2688431 h 23902640"/>
              <a:gd name="connsiteX5925" fmla="*/ 33599463 w 43671952"/>
              <a:gd name="connsiteY5925" fmla="*/ 2693194 h 23902640"/>
              <a:gd name="connsiteX5926" fmla="*/ 33620895 w 43671952"/>
              <a:gd name="connsiteY5926" fmla="*/ 2702718 h 23902640"/>
              <a:gd name="connsiteX5927" fmla="*/ 33628039 w 43671952"/>
              <a:gd name="connsiteY5927" fmla="*/ 2705099 h 23902640"/>
              <a:gd name="connsiteX5928" fmla="*/ 33635183 w 43671952"/>
              <a:gd name="connsiteY5928" fmla="*/ 2707482 h 23902640"/>
              <a:gd name="connsiteX5929" fmla="*/ 33675663 w 43671952"/>
              <a:gd name="connsiteY5929" fmla="*/ 2712244 h 23902640"/>
              <a:gd name="connsiteX5930" fmla="*/ 33697095 w 43671952"/>
              <a:gd name="connsiteY5930" fmla="*/ 2719388 h 23902640"/>
              <a:gd name="connsiteX5931" fmla="*/ 33704239 w 43671952"/>
              <a:gd name="connsiteY5931" fmla="*/ 2721768 h 23902640"/>
              <a:gd name="connsiteX5932" fmla="*/ 33711383 w 43671952"/>
              <a:gd name="connsiteY5932" fmla="*/ 2724150 h 23902640"/>
              <a:gd name="connsiteX5933" fmla="*/ 33730431 w 43671952"/>
              <a:gd name="connsiteY5933" fmla="*/ 2731293 h 23902640"/>
              <a:gd name="connsiteX5934" fmla="*/ 33744719 w 43671952"/>
              <a:gd name="connsiteY5934" fmla="*/ 2740819 h 23902640"/>
              <a:gd name="connsiteX5935" fmla="*/ 33747103 w 43671952"/>
              <a:gd name="connsiteY5935" fmla="*/ 2747963 h 23902640"/>
              <a:gd name="connsiteX5936" fmla="*/ 33751863 w 43671952"/>
              <a:gd name="connsiteY5936" fmla="*/ 2755106 h 23902640"/>
              <a:gd name="connsiteX5937" fmla="*/ 33749483 w 43671952"/>
              <a:gd name="connsiteY5937" fmla="*/ 2771776 h 23902640"/>
              <a:gd name="connsiteX5938" fmla="*/ 33723287 w 43671952"/>
              <a:gd name="connsiteY5938" fmla="*/ 2783681 h 23902640"/>
              <a:gd name="connsiteX5939" fmla="*/ 33513739 w 43671952"/>
              <a:gd name="connsiteY5939" fmla="*/ 2783681 h 23902640"/>
              <a:gd name="connsiteX5940" fmla="*/ 33506595 w 43671952"/>
              <a:gd name="connsiteY5940" fmla="*/ 2786062 h 23902640"/>
              <a:gd name="connsiteX5941" fmla="*/ 33497071 w 43671952"/>
              <a:gd name="connsiteY5941" fmla="*/ 2800350 h 23902640"/>
              <a:gd name="connsiteX5942" fmla="*/ 33492307 w 43671952"/>
              <a:gd name="connsiteY5942" fmla="*/ 2807493 h 23902640"/>
              <a:gd name="connsiteX5943" fmla="*/ 33485163 w 43671952"/>
              <a:gd name="connsiteY5943" fmla="*/ 2821781 h 23902640"/>
              <a:gd name="connsiteX5944" fmla="*/ 33475639 w 43671952"/>
              <a:gd name="connsiteY5944" fmla="*/ 2843213 h 23902640"/>
              <a:gd name="connsiteX5945" fmla="*/ 33468495 w 43671952"/>
              <a:gd name="connsiteY5945" fmla="*/ 2864643 h 23902640"/>
              <a:gd name="connsiteX5946" fmla="*/ 33466115 w 43671952"/>
              <a:gd name="connsiteY5946" fmla="*/ 2871787 h 23902640"/>
              <a:gd name="connsiteX5947" fmla="*/ 33461351 w 43671952"/>
              <a:gd name="connsiteY5947" fmla="*/ 2900362 h 23902640"/>
              <a:gd name="connsiteX5948" fmla="*/ 33454207 w 43671952"/>
              <a:gd name="connsiteY5948" fmla="*/ 2914650 h 23902640"/>
              <a:gd name="connsiteX5949" fmla="*/ 33447063 w 43671952"/>
              <a:gd name="connsiteY5949" fmla="*/ 2919412 h 23902640"/>
              <a:gd name="connsiteX5950" fmla="*/ 33439919 w 43671952"/>
              <a:gd name="connsiteY5950" fmla="*/ 2926557 h 23902640"/>
              <a:gd name="connsiteX5951" fmla="*/ 33430395 w 43671952"/>
              <a:gd name="connsiteY5951" fmla="*/ 2928938 h 23902640"/>
              <a:gd name="connsiteX5952" fmla="*/ 33413727 w 43671952"/>
              <a:gd name="connsiteY5952" fmla="*/ 2933700 h 23902640"/>
              <a:gd name="connsiteX5953" fmla="*/ 33399439 w 43671952"/>
              <a:gd name="connsiteY5953" fmla="*/ 2931318 h 23902640"/>
              <a:gd name="connsiteX5954" fmla="*/ 33382771 w 43671952"/>
              <a:gd name="connsiteY5954" fmla="*/ 2921794 h 23902640"/>
              <a:gd name="connsiteX5955" fmla="*/ 33375627 w 43671952"/>
              <a:gd name="connsiteY5955" fmla="*/ 2919412 h 23902640"/>
              <a:gd name="connsiteX5956" fmla="*/ 33354195 w 43671952"/>
              <a:gd name="connsiteY5956" fmla="*/ 2902744 h 23902640"/>
              <a:gd name="connsiteX5957" fmla="*/ 33339907 w 43671952"/>
              <a:gd name="connsiteY5957" fmla="*/ 2897981 h 23902640"/>
              <a:gd name="connsiteX5958" fmla="*/ 33323239 w 43671952"/>
              <a:gd name="connsiteY5958" fmla="*/ 2902744 h 23902640"/>
              <a:gd name="connsiteX5959" fmla="*/ 33316095 w 43671952"/>
              <a:gd name="connsiteY5959" fmla="*/ 2907506 h 23902640"/>
              <a:gd name="connsiteX5960" fmla="*/ 33308951 w 43671952"/>
              <a:gd name="connsiteY5960" fmla="*/ 2912269 h 23902640"/>
              <a:gd name="connsiteX5961" fmla="*/ 33273231 w 43671952"/>
              <a:gd name="connsiteY5961" fmla="*/ 2902744 h 23902640"/>
              <a:gd name="connsiteX5962" fmla="*/ 33258943 w 43671952"/>
              <a:gd name="connsiteY5962" fmla="*/ 2893219 h 23902640"/>
              <a:gd name="connsiteX5963" fmla="*/ 33251803 w 43671952"/>
              <a:gd name="connsiteY5963" fmla="*/ 2871787 h 23902640"/>
              <a:gd name="connsiteX5964" fmla="*/ 33249419 w 43671952"/>
              <a:gd name="connsiteY5964" fmla="*/ 2864643 h 23902640"/>
              <a:gd name="connsiteX5965" fmla="*/ 33247039 w 43671952"/>
              <a:gd name="connsiteY5965" fmla="*/ 2833687 h 23902640"/>
              <a:gd name="connsiteX5966" fmla="*/ 33242275 w 43671952"/>
              <a:gd name="connsiteY5966" fmla="*/ 2819399 h 23902640"/>
              <a:gd name="connsiteX5967" fmla="*/ 33235131 w 43671952"/>
              <a:gd name="connsiteY5967" fmla="*/ 2817018 h 23902640"/>
              <a:gd name="connsiteX5968" fmla="*/ 33230371 w 43671952"/>
              <a:gd name="connsiteY5968" fmla="*/ 2809874 h 23902640"/>
              <a:gd name="connsiteX5969" fmla="*/ 33227987 w 43671952"/>
              <a:gd name="connsiteY5969" fmla="*/ 2802731 h 23902640"/>
              <a:gd name="connsiteX5970" fmla="*/ 33220843 w 43671952"/>
              <a:gd name="connsiteY5970" fmla="*/ 2800350 h 23902640"/>
              <a:gd name="connsiteX5971" fmla="*/ 33201795 w 43671952"/>
              <a:gd name="connsiteY5971" fmla="*/ 2783681 h 23902640"/>
              <a:gd name="connsiteX5972" fmla="*/ 33194651 w 43671952"/>
              <a:gd name="connsiteY5972" fmla="*/ 2778918 h 23902640"/>
              <a:gd name="connsiteX5973" fmla="*/ 33177983 w 43671952"/>
              <a:gd name="connsiteY5973" fmla="*/ 2757487 h 23902640"/>
              <a:gd name="connsiteX5974" fmla="*/ 33161315 w 43671952"/>
              <a:gd name="connsiteY5974" fmla="*/ 2733674 h 23902640"/>
              <a:gd name="connsiteX5975" fmla="*/ 33156551 w 43671952"/>
              <a:gd name="connsiteY5975" fmla="*/ 2726531 h 23902640"/>
              <a:gd name="connsiteX5976" fmla="*/ 33149407 w 43671952"/>
              <a:gd name="connsiteY5976" fmla="*/ 2719388 h 23902640"/>
              <a:gd name="connsiteX5977" fmla="*/ 33139883 w 43671952"/>
              <a:gd name="connsiteY5977" fmla="*/ 2705099 h 23902640"/>
              <a:gd name="connsiteX5978" fmla="*/ 33135119 w 43671952"/>
              <a:gd name="connsiteY5978" fmla="*/ 2697957 h 23902640"/>
              <a:gd name="connsiteX5979" fmla="*/ 33120831 w 43671952"/>
              <a:gd name="connsiteY5979" fmla="*/ 2676524 h 23902640"/>
              <a:gd name="connsiteX5980" fmla="*/ 33116071 w 43671952"/>
              <a:gd name="connsiteY5980" fmla="*/ 2669382 h 23902640"/>
              <a:gd name="connsiteX5981" fmla="*/ 33108927 w 43671952"/>
              <a:gd name="connsiteY5981" fmla="*/ 2662238 h 23902640"/>
              <a:gd name="connsiteX5982" fmla="*/ 33099403 w 43671952"/>
              <a:gd name="connsiteY5982" fmla="*/ 2647950 h 23902640"/>
              <a:gd name="connsiteX5983" fmla="*/ 33094639 w 43671952"/>
              <a:gd name="connsiteY5983" fmla="*/ 2640807 h 23902640"/>
              <a:gd name="connsiteX5984" fmla="*/ 33087495 w 43671952"/>
              <a:gd name="connsiteY5984" fmla="*/ 2636044 h 23902640"/>
              <a:gd name="connsiteX5985" fmla="*/ 33082731 w 43671952"/>
              <a:gd name="connsiteY5985" fmla="*/ 2628899 h 23902640"/>
              <a:gd name="connsiteX5986" fmla="*/ 33075587 w 43671952"/>
              <a:gd name="connsiteY5986" fmla="*/ 2624137 h 23902640"/>
              <a:gd name="connsiteX5987" fmla="*/ 33073207 w 43671952"/>
              <a:gd name="connsiteY5987" fmla="*/ 2616993 h 23902640"/>
              <a:gd name="connsiteX5988" fmla="*/ 33068443 w 43671952"/>
              <a:gd name="connsiteY5988" fmla="*/ 2609849 h 23902640"/>
              <a:gd name="connsiteX5989" fmla="*/ 33066063 w 43671952"/>
              <a:gd name="connsiteY5989" fmla="*/ 2588418 h 23902640"/>
              <a:gd name="connsiteX5990" fmla="*/ 33075587 w 43671952"/>
              <a:gd name="connsiteY5990" fmla="*/ 2574132 h 23902640"/>
              <a:gd name="connsiteX5991" fmla="*/ 6758017 w 43671952"/>
              <a:gd name="connsiteY5991" fmla="*/ 2516187 h 23902640"/>
              <a:gd name="connsiteX5992" fmla="*/ 6770718 w 43671952"/>
              <a:gd name="connsiteY5992" fmla="*/ 2528888 h 23902640"/>
              <a:gd name="connsiteX5993" fmla="*/ 6767547 w 43671952"/>
              <a:gd name="connsiteY5993" fmla="*/ 2551114 h 23902640"/>
              <a:gd name="connsiteX5994" fmla="*/ 6748492 w 43671952"/>
              <a:gd name="connsiteY5994" fmla="*/ 2519362 h 23902640"/>
              <a:gd name="connsiteX5995" fmla="*/ 6758017 w 43671952"/>
              <a:gd name="connsiteY5995" fmla="*/ 2516187 h 23902640"/>
              <a:gd name="connsiteX5996" fmla="*/ 7850232 w 43671952"/>
              <a:gd name="connsiteY5996" fmla="*/ 2443163 h 23902640"/>
              <a:gd name="connsiteX5997" fmla="*/ 7859757 w 43671952"/>
              <a:gd name="connsiteY5997" fmla="*/ 2449514 h 23902640"/>
              <a:gd name="connsiteX5998" fmla="*/ 7866106 w 43671952"/>
              <a:gd name="connsiteY5998" fmla="*/ 2478087 h 23902640"/>
              <a:gd name="connsiteX5999" fmla="*/ 7837531 w 43671952"/>
              <a:gd name="connsiteY5999" fmla="*/ 2481262 h 23902640"/>
              <a:gd name="connsiteX6000" fmla="*/ 7850232 w 43671952"/>
              <a:gd name="connsiteY6000" fmla="*/ 2443163 h 23902640"/>
              <a:gd name="connsiteX6001" fmla="*/ 6827874 w 43671952"/>
              <a:gd name="connsiteY6001" fmla="*/ 2354262 h 23902640"/>
              <a:gd name="connsiteX6002" fmla="*/ 6850093 w 43671952"/>
              <a:gd name="connsiteY6002" fmla="*/ 2357437 h 23902640"/>
              <a:gd name="connsiteX6003" fmla="*/ 6856449 w 43671952"/>
              <a:gd name="connsiteY6003" fmla="*/ 2366962 h 23902640"/>
              <a:gd name="connsiteX6004" fmla="*/ 6859618 w 43671952"/>
              <a:gd name="connsiteY6004" fmla="*/ 2376489 h 23902640"/>
              <a:gd name="connsiteX6005" fmla="*/ 6869148 w 43671952"/>
              <a:gd name="connsiteY6005" fmla="*/ 2392363 h 23902640"/>
              <a:gd name="connsiteX6006" fmla="*/ 6827874 w 43671952"/>
              <a:gd name="connsiteY6006" fmla="*/ 2392363 h 23902640"/>
              <a:gd name="connsiteX6007" fmla="*/ 6815169 w 43671952"/>
              <a:gd name="connsiteY6007" fmla="*/ 2373313 h 23902640"/>
              <a:gd name="connsiteX6008" fmla="*/ 6818341 w 43671952"/>
              <a:gd name="connsiteY6008" fmla="*/ 2357437 h 23902640"/>
              <a:gd name="connsiteX6009" fmla="*/ 6827874 w 43671952"/>
              <a:gd name="connsiteY6009" fmla="*/ 2354262 h 23902640"/>
              <a:gd name="connsiteX6010" fmla="*/ 7999459 w 43671952"/>
              <a:gd name="connsiteY6010" fmla="*/ 2297112 h 23902640"/>
              <a:gd name="connsiteX6011" fmla="*/ 8021684 w 43671952"/>
              <a:gd name="connsiteY6011" fmla="*/ 2300287 h 23902640"/>
              <a:gd name="connsiteX6012" fmla="*/ 8031207 w 43671952"/>
              <a:gd name="connsiteY6012" fmla="*/ 2319338 h 23902640"/>
              <a:gd name="connsiteX6013" fmla="*/ 8028034 w 43671952"/>
              <a:gd name="connsiteY6013" fmla="*/ 2338389 h 23902640"/>
              <a:gd name="connsiteX6014" fmla="*/ 8008983 w 43671952"/>
              <a:gd name="connsiteY6014" fmla="*/ 2332037 h 23902640"/>
              <a:gd name="connsiteX6015" fmla="*/ 7989933 w 43671952"/>
              <a:gd name="connsiteY6015" fmla="*/ 2303462 h 23902640"/>
              <a:gd name="connsiteX6016" fmla="*/ 7999459 w 43671952"/>
              <a:gd name="connsiteY6016" fmla="*/ 2297112 h 23902640"/>
              <a:gd name="connsiteX6017" fmla="*/ 21460123 w 43671952"/>
              <a:gd name="connsiteY6017" fmla="*/ 2238374 h 23902640"/>
              <a:gd name="connsiteX6018" fmla="*/ 21522035 w 43671952"/>
              <a:gd name="connsiteY6018" fmla="*/ 2243137 h 23902640"/>
              <a:gd name="connsiteX6019" fmla="*/ 21541083 w 43671952"/>
              <a:gd name="connsiteY6019" fmla="*/ 2247901 h 23902640"/>
              <a:gd name="connsiteX6020" fmla="*/ 21602995 w 43671952"/>
              <a:gd name="connsiteY6020" fmla="*/ 2252663 h 23902640"/>
              <a:gd name="connsiteX6021" fmla="*/ 21617283 w 43671952"/>
              <a:gd name="connsiteY6021" fmla="*/ 2257425 h 23902640"/>
              <a:gd name="connsiteX6022" fmla="*/ 21645859 w 43671952"/>
              <a:gd name="connsiteY6022" fmla="*/ 2271712 h 23902640"/>
              <a:gd name="connsiteX6023" fmla="*/ 21712535 w 43671952"/>
              <a:gd name="connsiteY6023" fmla="*/ 2276476 h 23902640"/>
              <a:gd name="connsiteX6024" fmla="*/ 21736347 w 43671952"/>
              <a:gd name="connsiteY6024" fmla="*/ 2319338 h 23902640"/>
              <a:gd name="connsiteX6025" fmla="*/ 21722059 w 43671952"/>
              <a:gd name="connsiteY6025" fmla="*/ 2333625 h 23902640"/>
              <a:gd name="connsiteX6026" fmla="*/ 21707771 w 43671952"/>
              <a:gd name="connsiteY6026" fmla="*/ 2338389 h 23902640"/>
              <a:gd name="connsiteX6027" fmla="*/ 21688719 w 43671952"/>
              <a:gd name="connsiteY6027" fmla="*/ 2347913 h 23902640"/>
              <a:gd name="connsiteX6028" fmla="*/ 21622047 w 43671952"/>
              <a:gd name="connsiteY6028" fmla="*/ 2343149 h 23902640"/>
              <a:gd name="connsiteX6029" fmla="*/ 21588709 w 43671952"/>
              <a:gd name="connsiteY6029" fmla="*/ 2314574 h 23902640"/>
              <a:gd name="connsiteX6030" fmla="*/ 21545847 w 43671952"/>
              <a:gd name="connsiteY6030" fmla="*/ 2319338 h 23902640"/>
              <a:gd name="connsiteX6031" fmla="*/ 21455359 w 43671952"/>
              <a:gd name="connsiteY6031" fmla="*/ 2309812 h 23902640"/>
              <a:gd name="connsiteX6032" fmla="*/ 21441071 w 43671952"/>
              <a:gd name="connsiteY6032" fmla="*/ 2295524 h 23902640"/>
              <a:gd name="connsiteX6033" fmla="*/ 21426783 w 43671952"/>
              <a:gd name="connsiteY6033" fmla="*/ 2290762 h 23902640"/>
              <a:gd name="connsiteX6034" fmla="*/ 21412495 w 43671952"/>
              <a:gd name="connsiteY6034" fmla="*/ 2281237 h 23902640"/>
              <a:gd name="connsiteX6035" fmla="*/ 21412495 w 43671952"/>
              <a:gd name="connsiteY6035" fmla="*/ 2252663 h 23902640"/>
              <a:gd name="connsiteX6036" fmla="*/ 21431547 w 43671952"/>
              <a:gd name="connsiteY6036" fmla="*/ 2247901 h 23902640"/>
              <a:gd name="connsiteX6037" fmla="*/ 21460123 w 43671952"/>
              <a:gd name="connsiteY6037" fmla="*/ 2238374 h 23902640"/>
              <a:gd name="connsiteX6038" fmla="*/ 31557303 w 43671952"/>
              <a:gd name="connsiteY6038" fmla="*/ 2185990 h 23902640"/>
              <a:gd name="connsiteX6039" fmla="*/ 31633503 w 43671952"/>
              <a:gd name="connsiteY6039" fmla="*/ 2193608 h 23902640"/>
              <a:gd name="connsiteX6040" fmla="*/ 31679223 w 43671952"/>
              <a:gd name="connsiteY6040" fmla="*/ 2216467 h 23902640"/>
              <a:gd name="connsiteX6041" fmla="*/ 31702083 w 43671952"/>
              <a:gd name="connsiteY6041" fmla="*/ 2224088 h 23902640"/>
              <a:gd name="connsiteX6042" fmla="*/ 31724943 w 43671952"/>
              <a:gd name="connsiteY6042" fmla="*/ 2239328 h 23902640"/>
              <a:gd name="connsiteX6043" fmla="*/ 31747803 w 43671952"/>
              <a:gd name="connsiteY6043" fmla="*/ 2246947 h 23902640"/>
              <a:gd name="connsiteX6044" fmla="*/ 31816383 w 43671952"/>
              <a:gd name="connsiteY6044" fmla="*/ 2277427 h 23902640"/>
              <a:gd name="connsiteX6045" fmla="*/ 31839243 w 43671952"/>
              <a:gd name="connsiteY6045" fmla="*/ 2285047 h 23902640"/>
              <a:gd name="connsiteX6046" fmla="*/ 31854483 w 43671952"/>
              <a:gd name="connsiteY6046" fmla="*/ 2307908 h 23902640"/>
              <a:gd name="connsiteX6047" fmla="*/ 31846863 w 43671952"/>
              <a:gd name="connsiteY6047" fmla="*/ 2330768 h 23902640"/>
              <a:gd name="connsiteX6048" fmla="*/ 31770663 w 43671952"/>
              <a:gd name="connsiteY6048" fmla="*/ 2353628 h 23902640"/>
              <a:gd name="connsiteX6049" fmla="*/ 31572543 w 43671952"/>
              <a:gd name="connsiteY6049" fmla="*/ 2361247 h 23902640"/>
              <a:gd name="connsiteX6050" fmla="*/ 31511583 w 43671952"/>
              <a:gd name="connsiteY6050" fmla="*/ 2285047 h 23902640"/>
              <a:gd name="connsiteX6051" fmla="*/ 31503963 w 43671952"/>
              <a:gd name="connsiteY6051" fmla="*/ 2262188 h 23902640"/>
              <a:gd name="connsiteX6052" fmla="*/ 31511583 w 43671952"/>
              <a:gd name="connsiteY6052" fmla="*/ 2201228 h 23902640"/>
              <a:gd name="connsiteX6053" fmla="*/ 31557303 w 43671952"/>
              <a:gd name="connsiteY6053" fmla="*/ 2185990 h 23902640"/>
              <a:gd name="connsiteX6054" fmla="*/ 21036259 w 43671952"/>
              <a:gd name="connsiteY6054" fmla="*/ 2124075 h 23902640"/>
              <a:gd name="connsiteX6055" fmla="*/ 21102935 w 43671952"/>
              <a:gd name="connsiteY6055" fmla="*/ 2128838 h 23902640"/>
              <a:gd name="connsiteX6056" fmla="*/ 21131511 w 43671952"/>
              <a:gd name="connsiteY6056" fmla="*/ 2138364 h 23902640"/>
              <a:gd name="connsiteX6057" fmla="*/ 21136271 w 43671952"/>
              <a:gd name="connsiteY6057" fmla="*/ 2152650 h 23902640"/>
              <a:gd name="connsiteX6058" fmla="*/ 21150559 w 43671952"/>
              <a:gd name="connsiteY6058" fmla="*/ 2157412 h 23902640"/>
              <a:gd name="connsiteX6059" fmla="*/ 21164847 w 43671952"/>
              <a:gd name="connsiteY6059" fmla="*/ 2166939 h 23902640"/>
              <a:gd name="connsiteX6060" fmla="*/ 21198183 w 43671952"/>
              <a:gd name="connsiteY6060" fmla="*/ 2176462 h 23902640"/>
              <a:gd name="connsiteX6061" fmla="*/ 21226759 w 43671952"/>
              <a:gd name="connsiteY6061" fmla="*/ 2190750 h 23902640"/>
              <a:gd name="connsiteX6062" fmla="*/ 21241047 w 43671952"/>
              <a:gd name="connsiteY6062" fmla="*/ 2200275 h 23902640"/>
              <a:gd name="connsiteX6063" fmla="*/ 21255335 w 43671952"/>
              <a:gd name="connsiteY6063" fmla="*/ 2228850 h 23902640"/>
              <a:gd name="connsiteX6064" fmla="*/ 21250571 w 43671952"/>
              <a:gd name="connsiteY6064" fmla="*/ 2247901 h 23902640"/>
              <a:gd name="connsiteX6065" fmla="*/ 21245811 w 43671952"/>
              <a:gd name="connsiteY6065" fmla="*/ 2262188 h 23902640"/>
              <a:gd name="connsiteX6066" fmla="*/ 21231523 w 43671952"/>
              <a:gd name="connsiteY6066" fmla="*/ 2266952 h 23902640"/>
              <a:gd name="connsiteX6067" fmla="*/ 21207711 w 43671952"/>
              <a:gd name="connsiteY6067" fmla="*/ 2285999 h 23902640"/>
              <a:gd name="connsiteX6068" fmla="*/ 21193423 w 43671952"/>
              <a:gd name="connsiteY6068" fmla="*/ 2300288 h 23902640"/>
              <a:gd name="connsiteX6069" fmla="*/ 21164847 w 43671952"/>
              <a:gd name="connsiteY6069" fmla="*/ 2309812 h 23902640"/>
              <a:gd name="connsiteX6070" fmla="*/ 21131511 w 43671952"/>
              <a:gd name="connsiteY6070" fmla="*/ 2300288 h 23902640"/>
              <a:gd name="connsiteX6071" fmla="*/ 21126751 w 43671952"/>
              <a:gd name="connsiteY6071" fmla="*/ 2285999 h 23902640"/>
              <a:gd name="connsiteX6072" fmla="*/ 21102935 w 43671952"/>
              <a:gd name="connsiteY6072" fmla="*/ 2266952 h 23902640"/>
              <a:gd name="connsiteX6073" fmla="*/ 21098171 w 43671952"/>
              <a:gd name="connsiteY6073" fmla="*/ 2252663 h 23902640"/>
              <a:gd name="connsiteX6074" fmla="*/ 21069599 w 43671952"/>
              <a:gd name="connsiteY6074" fmla="*/ 2238374 h 23902640"/>
              <a:gd name="connsiteX6075" fmla="*/ 21064835 w 43671952"/>
              <a:gd name="connsiteY6075" fmla="*/ 2319338 h 23902640"/>
              <a:gd name="connsiteX6076" fmla="*/ 21060071 w 43671952"/>
              <a:gd name="connsiteY6076" fmla="*/ 2333625 h 23902640"/>
              <a:gd name="connsiteX6077" fmla="*/ 21026735 w 43671952"/>
              <a:gd name="connsiteY6077" fmla="*/ 2347913 h 23902640"/>
              <a:gd name="connsiteX6078" fmla="*/ 21002923 w 43671952"/>
              <a:gd name="connsiteY6078" fmla="*/ 2352674 h 23902640"/>
              <a:gd name="connsiteX6079" fmla="*/ 20969583 w 43671952"/>
              <a:gd name="connsiteY6079" fmla="*/ 2357437 h 23902640"/>
              <a:gd name="connsiteX6080" fmla="*/ 20926723 w 43671952"/>
              <a:gd name="connsiteY6080" fmla="*/ 2347913 h 23902640"/>
              <a:gd name="connsiteX6081" fmla="*/ 20912435 w 43671952"/>
              <a:gd name="connsiteY6081" fmla="*/ 2343149 h 23902640"/>
              <a:gd name="connsiteX6082" fmla="*/ 20883859 w 43671952"/>
              <a:gd name="connsiteY6082" fmla="*/ 2324100 h 23902640"/>
              <a:gd name="connsiteX6083" fmla="*/ 20664787 w 43671952"/>
              <a:gd name="connsiteY6083" fmla="*/ 2324100 h 23902640"/>
              <a:gd name="connsiteX6084" fmla="*/ 20631447 w 43671952"/>
              <a:gd name="connsiteY6084" fmla="*/ 2290762 h 23902640"/>
              <a:gd name="connsiteX6085" fmla="*/ 20621923 w 43671952"/>
              <a:gd name="connsiteY6085" fmla="*/ 2247901 h 23902640"/>
              <a:gd name="connsiteX6086" fmla="*/ 20636211 w 43671952"/>
              <a:gd name="connsiteY6086" fmla="*/ 2209799 h 23902640"/>
              <a:gd name="connsiteX6087" fmla="*/ 20664787 w 43671952"/>
              <a:gd name="connsiteY6087" fmla="*/ 2190750 h 23902640"/>
              <a:gd name="connsiteX6088" fmla="*/ 20693359 w 43671952"/>
              <a:gd name="connsiteY6088" fmla="*/ 2176462 h 23902640"/>
              <a:gd name="connsiteX6089" fmla="*/ 20707649 w 43671952"/>
              <a:gd name="connsiteY6089" fmla="*/ 2166939 h 23902640"/>
              <a:gd name="connsiteX6090" fmla="*/ 20736223 w 43671952"/>
              <a:gd name="connsiteY6090" fmla="*/ 2157412 h 23902640"/>
              <a:gd name="connsiteX6091" fmla="*/ 20764799 w 43671952"/>
              <a:gd name="connsiteY6091" fmla="*/ 2147889 h 23902640"/>
              <a:gd name="connsiteX6092" fmla="*/ 20793375 w 43671952"/>
              <a:gd name="connsiteY6092" fmla="*/ 2138364 h 23902640"/>
              <a:gd name="connsiteX6093" fmla="*/ 20807659 w 43671952"/>
              <a:gd name="connsiteY6093" fmla="*/ 2133599 h 23902640"/>
              <a:gd name="connsiteX6094" fmla="*/ 20874335 w 43671952"/>
              <a:gd name="connsiteY6094" fmla="*/ 2138364 h 23902640"/>
              <a:gd name="connsiteX6095" fmla="*/ 20888623 w 43671952"/>
              <a:gd name="connsiteY6095" fmla="*/ 2147889 h 23902640"/>
              <a:gd name="connsiteX6096" fmla="*/ 20902911 w 43671952"/>
              <a:gd name="connsiteY6096" fmla="*/ 2152650 h 23902640"/>
              <a:gd name="connsiteX6097" fmla="*/ 20979111 w 43671952"/>
              <a:gd name="connsiteY6097" fmla="*/ 2147889 h 23902640"/>
              <a:gd name="connsiteX6098" fmla="*/ 20993399 w 43671952"/>
              <a:gd name="connsiteY6098" fmla="*/ 2138364 h 23902640"/>
              <a:gd name="connsiteX6099" fmla="*/ 21021975 w 43671952"/>
              <a:gd name="connsiteY6099" fmla="*/ 2128838 h 23902640"/>
              <a:gd name="connsiteX6100" fmla="*/ 14861412 w 43671952"/>
              <a:gd name="connsiteY6100" fmla="*/ 2050256 h 23902640"/>
              <a:gd name="connsiteX6101" fmla="*/ 14899514 w 43671952"/>
              <a:gd name="connsiteY6101" fmla="*/ 2055019 h 23902640"/>
              <a:gd name="connsiteX6102" fmla="*/ 14906655 w 43671952"/>
              <a:gd name="connsiteY6102" fmla="*/ 2057399 h 23902640"/>
              <a:gd name="connsiteX6103" fmla="*/ 14913799 w 43671952"/>
              <a:gd name="connsiteY6103" fmla="*/ 2062164 h 23902640"/>
              <a:gd name="connsiteX6104" fmla="*/ 14916182 w 43671952"/>
              <a:gd name="connsiteY6104" fmla="*/ 2071688 h 23902640"/>
              <a:gd name="connsiteX6105" fmla="*/ 14918562 w 43671952"/>
              <a:gd name="connsiteY6105" fmla="*/ 2078832 h 23902640"/>
              <a:gd name="connsiteX6106" fmla="*/ 14916182 w 43671952"/>
              <a:gd name="connsiteY6106" fmla="*/ 2105024 h 23902640"/>
              <a:gd name="connsiteX6107" fmla="*/ 14913799 w 43671952"/>
              <a:gd name="connsiteY6107" fmla="*/ 2112168 h 23902640"/>
              <a:gd name="connsiteX6108" fmla="*/ 14909038 w 43671952"/>
              <a:gd name="connsiteY6108" fmla="*/ 2119313 h 23902640"/>
              <a:gd name="connsiteX6109" fmla="*/ 14892371 w 43671952"/>
              <a:gd name="connsiteY6109" fmla="*/ 2138362 h 23902640"/>
              <a:gd name="connsiteX6110" fmla="*/ 14873317 w 43671952"/>
              <a:gd name="connsiteY6110" fmla="*/ 2131218 h 23902640"/>
              <a:gd name="connsiteX6111" fmla="*/ 14859032 w 43671952"/>
              <a:gd name="connsiteY6111" fmla="*/ 2126456 h 23902640"/>
              <a:gd name="connsiteX6112" fmla="*/ 14851889 w 43671952"/>
              <a:gd name="connsiteY6112" fmla="*/ 2124075 h 23902640"/>
              <a:gd name="connsiteX6113" fmla="*/ 14835221 w 43671952"/>
              <a:gd name="connsiteY6113" fmla="*/ 2114549 h 23902640"/>
              <a:gd name="connsiteX6114" fmla="*/ 14832837 w 43671952"/>
              <a:gd name="connsiteY6114" fmla="*/ 2078832 h 23902640"/>
              <a:gd name="connsiteX6115" fmla="*/ 14839981 w 43671952"/>
              <a:gd name="connsiteY6115" fmla="*/ 2064543 h 23902640"/>
              <a:gd name="connsiteX6116" fmla="*/ 14854270 w 43671952"/>
              <a:gd name="connsiteY6116" fmla="*/ 2055019 h 23902640"/>
              <a:gd name="connsiteX6117" fmla="*/ 33516119 w 43671952"/>
              <a:gd name="connsiteY6117" fmla="*/ 2031208 h 23902640"/>
              <a:gd name="connsiteX6118" fmla="*/ 33575651 w 43671952"/>
              <a:gd name="connsiteY6118" fmla="*/ 2033590 h 23902640"/>
              <a:gd name="connsiteX6119" fmla="*/ 33582795 w 43671952"/>
              <a:gd name="connsiteY6119" fmla="*/ 2035970 h 23902640"/>
              <a:gd name="connsiteX6120" fmla="*/ 33597083 w 43671952"/>
              <a:gd name="connsiteY6120" fmla="*/ 2045493 h 23902640"/>
              <a:gd name="connsiteX6121" fmla="*/ 33606607 w 43671952"/>
              <a:gd name="connsiteY6121" fmla="*/ 2059781 h 23902640"/>
              <a:gd name="connsiteX6122" fmla="*/ 33611371 w 43671952"/>
              <a:gd name="connsiteY6122" fmla="*/ 2066924 h 23902640"/>
              <a:gd name="connsiteX6123" fmla="*/ 33618515 w 43671952"/>
              <a:gd name="connsiteY6123" fmla="*/ 2081212 h 23902640"/>
              <a:gd name="connsiteX6124" fmla="*/ 33616131 w 43671952"/>
              <a:gd name="connsiteY6124" fmla="*/ 2116931 h 23902640"/>
              <a:gd name="connsiteX6125" fmla="*/ 33613751 w 43671952"/>
              <a:gd name="connsiteY6125" fmla="*/ 2126456 h 23902640"/>
              <a:gd name="connsiteX6126" fmla="*/ 33608987 w 43671952"/>
              <a:gd name="connsiteY6126" fmla="*/ 2140743 h 23902640"/>
              <a:gd name="connsiteX6127" fmla="*/ 33606607 w 43671952"/>
              <a:gd name="connsiteY6127" fmla="*/ 2147889 h 23902640"/>
              <a:gd name="connsiteX6128" fmla="*/ 33601843 w 43671952"/>
              <a:gd name="connsiteY6128" fmla="*/ 2155031 h 23902640"/>
              <a:gd name="connsiteX6129" fmla="*/ 33599463 w 43671952"/>
              <a:gd name="connsiteY6129" fmla="*/ 2162174 h 23902640"/>
              <a:gd name="connsiteX6130" fmla="*/ 33594703 w 43671952"/>
              <a:gd name="connsiteY6130" fmla="*/ 2171700 h 23902640"/>
              <a:gd name="connsiteX6131" fmla="*/ 33573271 w 43671952"/>
              <a:gd name="connsiteY6131" fmla="*/ 2176462 h 23902640"/>
              <a:gd name="connsiteX6132" fmla="*/ 33528027 w 43671952"/>
              <a:gd name="connsiteY6132" fmla="*/ 2171700 h 23902640"/>
              <a:gd name="connsiteX6133" fmla="*/ 33520883 w 43671952"/>
              <a:gd name="connsiteY6133" fmla="*/ 2166939 h 23902640"/>
              <a:gd name="connsiteX6134" fmla="*/ 33494687 w 43671952"/>
              <a:gd name="connsiteY6134" fmla="*/ 2159794 h 23902640"/>
              <a:gd name="connsiteX6135" fmla="*/ 33475639 w 43671952"/>
              <a:gd name="connsiteY6135" fmla="*/ 2152650 h 23902640"/>
              <a:gd name="connsiteX6136" fmla="*/ 33461351 w 43671952"/>
              <a:gd name="connsiteY6136" fmla="*/ 2145509 h 23902640"/>
              <a:gd name="connsiteX6137" fmla="*/ 33447063 w 43671952"/>
              <a:gd name="connsiteY6137" fmla="*/ 2138364 h 23902640"/>
              <a:gd name="connsiteX6138" fmla="*/ 33432775 w 43671952"/>
              <a:gd name="connsiteY6138" fmla="*/ 2128838 h 23902640"/>
              <a:gd name="connsiteX6139" fmla="*/ 33425631 w 43671952"/>
              <a:gd name="connsiteY6139" fmla="*/ 2124075 h 23902640"/>
              <a:gd name="connsiteX6140" fmla="*/ 33418487 w 43671952"/>
              <a:gd name="connsiteY6140" fmla="*/ 2121694 h 23902640"/>
              <a:gd name="connsiteX6141" fmla="*/ 33404203 w 43671952"/>
              <a:gd name="connsiteY6141" fmla="*/ 2112169 h 23902640"/>
              <a:gd name="connsiteX6142" fmla="*/ 33401819 w 43671952"/>
              <a:gd name="connsiteY6142" fmla="*/ 2105024 h 23902640"/>
              <a:gd name="connsiteX6143" fmla="*/ 33392295 w 43671952"/>
              <a:gd name="connsiteY6143" fmla="*/ 2090737 h 23902640"/>
              <a:gd name="connsiteX6144" fmla="*/ 33389915 w 43671952"/>
              <a:gd name="connsiteY6144" fmla="*/ 2083594 h 23902640"/>
              <a:gd name="connsiteX6145" fmla="*/ 33397059 w 43671952"/>
              <a:gd name="connsiteY6145" fmla="*/ 2059781 h 23902640"/>
              <a:gd name="connsiteX6146" fmla="*/ 33404203 w 43671952"/>
              <a:gd name="connsiteY6146" fmla="*/ 2055020 h 23902640"/>
              <a:gd name="connsiteX6147" fmla="*/ 33411343 w 43671952"/>
              <a:gd name="connsiteY6147" fmla="*/ 2052637 h 23902640"/>
              <a:gd name="connsiteX6148" fmla="*/ 33418487 w 43671952"/>
              <a:gd name="connsiteY6148" fmla="*/ 2047874 h 23902640"/>
              <a:gd name="connsiteX6149" fmla="*/ 33442303 w 43671952"/>
              <a:gd name="connsiteY6149" fmla="*/ 2040731 h 23902640"/>
              <a:gd name="connsiteX6150" fmla="*/ 33449443 w 43671952"/>
              <a:gd name="connsiteY6150" fmla="*/ 2038351 h 23902640"/>
              <a:gd name="connsiteX6151" fmla="*/ 33482783 w 43671952"/>
              <a:gd name="connsiteY6151" fmla="*/ 2035970 h 23902640"/>
              <a:gd name="connsiteX6152" fmla="*/ 33516119 w 43671952"/>
              <a:gd name="connsiteY6152" fmla="*/ 2031208 h 23902640"/>
              <a:gd name="connsiteX6153" fmla="*/ 34838903 w 43671952"/>
              <a:gd name="connsiteY6153" fmla="*/ 1927683 h 23902640"/>
              <a:gd name="connsiteX6154" fmla="*/ 34851251 w 43671952"/>
              <a:gd name="connsiteY6154" fmla="*/ 1931633 h 23902640"/>
              <a:gd name="connsiteX6155" fmla="*/ 34854283 w 43671952"/>
              <a:gd name="connsiteY6155" fmla="*/ 1933040 h 23902640"/>
              <a:gd name="connsiteX6156" fmla="*/ 34838039 w 43671952"/>
              <a:gd name="connsiteY6156" fmla="*/ 1928060 h 23902640"/>
              <a:gd name="connsiteX6157" fmla="*/ 34838903 w 43671952"/>
              <a:gd name="connsiteY6157" fmla="*/ 1927683 h 23902640"/>
              <a:gd name="connsiteX6158" fmla="*/ 13463900 w 43671952"/>
              <a:gd name="connsiteY6158" fmla="*/ 1906588 h 23902640"/>
              <a:gd name="connsiteX6159" fmla="*/ 13508349 w 43671952"/>
              <a:gd name="connsiteY6159" fmla="*/ 1912937 h 23902640"/>
              <a:gd name="connsiteX6160" fmla="*/ 13527397 w 43671952"/>
              <a:gd name="connsiteY6160" fmla="*/ 1925638 h 23902640"/>
              <a:gd name="connsiteX6161" fmla="*/ 13559147 w 43671952"/>
              <a:gd name="connsiteY6161" fmla="*/ 1931988 h 23902640"/>
              <a:gd name="connsiteX6162" fmla="*/ 13597250 w 43671952"/>
              <a:gd name="connsiteY6162" fmla="*/ 1944688 h 23902640"/>
              <a:gd name="connsiteX6163" fmla="*/ 13590898 w 43671952"/>
              <a:gd name="connsiteY6163" fmla="*/ 1982789 h 23902640"/>
              <a:gd name="connsiteX6164" fmla="*/ 13552799 w 43671952"/>
              <a:gd name="connsiteY6164" fmla="*/ 2008188 h 23902640"/>
              <a:gd name="connsiteX6165" fmla="*/ 13514699 w 43671952"/>
              <a:gd name="connsiteY6165" fmla="*/ 2065338 h 23902640"/>
              <a:gd name="connsiteX6166" fmla="*/ 13501997 w 43671952"/>
              <a:gd name="connsiteY6166" fmla="*/ 2084388 h 23902640"/>
              <a:gd name="connsiteX6167" fmla="*/ 13495649 w 43671952"/>
              <a:gd name="connsiteY6167" fmla="*/ 2103437 h 23902640"/>
              <a:gd name="connsiteX6168" fmla="*/ 13489299 w 43671952"/>
              <a:gd name="connsiteY6168" fmla="*/ 2147889 h 23902640"/>
              <a:gd name="connsiteX6169" fmla="*/ 13501997 w 43671952"/>
              <a:gd name="connsiteY6169" fmla="*/ 2249489 h 23902640"/>
              <a:gd name="connsiteX6170" fmla="*/ 13495649 w 43671952"/>
              <a:gd name="connsiteY6170" fmla="*/ 2281237 h 23902640"/>
              <a:gd name="connsiteX6171" fmla="*/ 13476598 w 43671952"/>
              <a:gd name="connsiteY6171" fmla="*/ 2293938 h 23902640"/>
              <a:gd name="connsiteX6172" fmla="*/ 13470247 w 43671952"/>
              <a:gd name="connsiteY6172" fmla="*/ 2312988 h 23902640"/>
              <a:gd name="connsiteX6173" fmla="*/ 13438497 w 43671952"/>
              <a:gd name="connsiteY6173" fmla="*/ 2306639 h 23902640"/>
              <a:gd name="connsiteX6174" fmla="*/ 13254347 w 43671952"/>
              <a:gd name="connsiteY6174" fmla="*/ 2287588 h 23902640"/>
              <a:gd name="connsiteX6175" fmla="*/ 13248000 w 43671952"/>
              <a:gd name="connsiteY6175" fmla="*/ 2211388 h 23902640"/>
              <a:gd name="connsiteX6176" fmla="*/ 13222596 w 43671952"/>
              <a:gd name="connsiteY6176" fmla="*/ 2173288 h 23902640"/>
              <a:gd name="connsiteX6177" fmla="*/ 13216247 w 43671952"/>
              <a:gd name="connsiteY6177" fmla="*/ 2154238 h 23902640"/>
              <a:gd name="connsiteX6178" fmla="*/ 13178150 w 43671952"/>
              <a:gd name="connsiteY6178" fmla="*/ 2122488 h 23902640"/>
              <a:gd name="connsiteX6179" fmla="*/ 13159097 w 43671952"/>
              <a:gd name="connsiteY6179" fmla="*/ 2058988 h 23902640"/>
              <a:gd name="connsiteX6180" fmla="*/ 13203549 w 43671952"/>
              <a:gd name="connsiteY6180" fmla="*/ 2020888 h 23902640"/>
              <a:gd name="connsiteX6181" fmla="*/ 13260700 w 43671952"/>
              <a:gd name="connsiteY6181" fmla="*/ 2033590 h 23902640"/>
              <a:gd name="connsiteX6182" fmla="*/ 13317849 w 43671952"/>
              <a:gd name="connsiteY6182" fmla="*/ 2020888 h 23902640"/>
              <a:gd name="connsiteX6183" fmla="*/ 13330547 w 43671952"/>
              <a:gd name="connsiteY6183" fmla="*/ 2001837 h 23902640"/>
              <a:gd name="connsiteX6184" fmla="*/ 13349599 w 43671952"/>
              <a:gd name="connsiteY6184" fmla="*/ 1995489 h 23902640"/>
              <a:gd name="connsiteX6185" fmla="*/ 13368648 w 43671952"/>
              <a:gd name="connsiteY6185" fmla="*/ 1982789 h 23902640"/>
              <a:gd name="connsiteX6186" fmla="*/ 13374999 w 43671952"/>
              <a:gd name="connsiteY6186" fmla="*/ 1963738 h 23902640"/>
              <a:gd name="connsiteX6187" fmla="*/ 13425796 w 43671952"/>
              <a:gd name="connsiteY6187" fmla="*/ 1919288 h 23902640"/>
              <a:gd name="connsiteX6188" fmla="*/ 30864211 w 43671952"/>
              <a:gd name="connsiteY6188" fmla="*/ 1864211 h 23902640"/>
              <a:gd name="connsiteX6189" fmla="*/ 30868375 w 43671952"/>
              <a:gd name="connsiteY6189" fmla="*/ 1865232 h 23902640"/>
              <a:gd name="connsiteX6190" fmla="*/ 30868279 w 43671952"/>
              <a:gd name="connsiteY6190" fmla="*/ 1865214 h 23902640"/>
              <a:gd name="connsiteX6191" fmla="*/ 30864211 w 43671952"/>
              <a:gd name="connsiteY6191" fmla="*/ 1864211 h 23902640"/>
              <a:gd name="connsiteX6192" fmla="*/ 31633503 w 43671952"/>
              <a:gd name="connsiteY6192" fmla="*/ 1850708 h 23902640"/>
              <a:gd name="connsiteX6193" fmla="*/ 31703515 w 43671952"/>
              <a:gd name="connsiteY6193" fmla="*/ 1906431 h 23902640"/>
              <a:gd name="connsiteX6194" fmla="*/ 31916875 w 43671952"/>
              <a:gd name="connsiteY6194" fmla="*/ 1908809 h 23902640"/>
              <a:gd name="connsiteX6195" fmla="*/ 31990691 w 43671952"/>
              <a:gd name="connsiteY6195" fmla="*/ 1985486 h 23902640"/>
              <a:gd name="connsiteX6196" fmla="*/ 31930683 w 43671952"/>
              <a:gd name="connsiteY6196" fmla="*/ 2064067 h 23902640"/>
              <a:gd name="connsiteX6197" fmla="*/ 32005931 w 43671952"/>
              <a:gd name="connsiteY6197" fmla="*/ 2082641 h 23902640"/>
              <a:gd name="connsiteX6198" fmla="*/ 32122135 w 43671952"/>
              <a:gd name="connsiteY6198" fmla="*/ 2079308 h 23902640"/>
              <a:gd name="connsiteX6199" fmla="*/ 32365023 w 43671952"/>
              <a:gd name="connsiteY6199" fmla="*/ 2246947 h 23902640"/>
              <a:gd name="connsiteX6200" fmla="*/ 32395503 w 43671952"/>
              <a:gd name="connsiteY6200" fmla="*/ 2109788 h 23902640"/>
              <a:gd name="connsiteX6201" fmla="*/ 32448843 w 43671952"/>
              <a:gd name="connsiteY6201" fmla="*/ 2102167 h 23902640"/>
              <a:gd name="connsiteX6202" fmla="*/ 32622199 w 43671952"/>
              <a:gd name="connsiteY6202" fmla="*/ 2294572 h 23902640"/>
              <a:gd name="connsiteX6203" fmla="*/ 32784123 w 43671952"/>
              <a:gd name="connsiteY6203" fmla="*/ 2372678 h 23902640"/>
              <a:gd name="connsiteX6204" fmla="*/ 32740307 w 43671952"/>
              <a:gd name="connsiteY6204" fmla="*/ 2250280 h 23902640"/>
              <a:gd name="connsiteX6205" fmla="*/ 32740783 w 43671952"/>
              <a:gd name="connsiteY6205" fmla="*/ 2144554 h 23902640"/>
              <a:gd name="connsiteX6206" fmla="*/ 32616959 w 43671952"/>
              <a:gd name="connsiteY6206" fmla="*/ 1994536 h 23902640"/>
              <a:gd name="connsiteX6207" fmla="*/ 32974623 w 43671952"/>
              <a:gd name="connsiteY6207" fmla="*/ 1987867 h 23902640"/>
              <a:gd name="connsiteX6208" fmla="*/ 33050823 w 43671952"/>
              <a:gd name="connsiteY6208" fmla="*/ 2163128 h 23902640"/>
              <a:gd name="connsiteX6209" fmla="*/ 33111783 w 43671952"/>
              <a:gd name="connsiteY6209" fmla="*/ 2231707 h 23902640"/>
              <a:gd name="connsiteX6210" fmla="*/ 33210843 w 43671952"/>
              <a:gd name="connsiteY6210" fmla="*/ 2231707 h 23902640"/>
              <a:gd name="connsiteX6211" fmla="*/ 33210843 w 43671952"/>
              <a:gd name="connsiteY6211" fmla="*/ 2384108 h 23902640"/>
              <a:gd name="connsiteX6212" fmla="*/ 33111783 w 43671952"/>
              <a:gd name="connsiteY6212" fmla="*/ 2384108 h 23902640"/>
              <a:gd name="connsiteX6213" fmla="*/ 33096543 w 43671952"/>
              <a:gd name="connsiteY6213" fmla="*/ 2429827 h 23902640"/>
              <a:gd name="connsiteX6214" fmla="*/ 32898423 w 43671952"/>
              <a:gd name="connsiteY6214" fmla="*/ 2452687 h 23902640"/>
              <a:gd name="connsiteX6215" fmla="*/ 32951763 w 43671952"/>
              <a:gd name="connsiteY6215" fmla="*/ 2574607 h 23902640"/>
              <a:gd name="connsiteX6216" fmla="*/ 32930807 w 43671952"/>
              <a:gd name="connsiteY6216" fmla="*/ 2628423 h 23902640"/>
              <a:gd name="connsiteX6217" fmla="*/ 32685063 w 43671952"/>
              <a:gd name="connsiteY6217" fmla="*/ 2612708 h 23902640"/>
              <a:gd name="connsiteX6218" fmla="*/ 32753643 w 43671952"/>
              <a:gd name="connsiteY6218" fmla="*/ 2669382 h 23902640"/>
              <a:gd name="connsiteX6219" fmla="*/ 33012723 w 43671952"/>
              <a:gd name="connsiteY6219" fmla="*/ 2696527 h 23902640"/>
              <a:gd name="connsiteX6220" fmla="*/ 33050823 w 43671952"/>
              <a:gd name="connsiteY6220" fmla="*/ 2856547 h 23902640"/>
              <a:gd name="connsiteX6221" fmla="*/ 32997483 w 43671952"/>
              <a:gd name="connsiteY6221" fmla="*/ 2917507 h 23902640"/>
              <a:gd name="connsiteX6222" fmla="*/ 32936523 w 43671952"/>
              <a:gd name="connsiteY6222" fmla="*/ 2947987 h 23902640"/>
              <a:gd name="connsiteX6223" fmla="*/ 32931955 w 43671952"/>
              <a:gd name="connsiteY6223" fmla="*/ 2955167 h 23902640"/>
              <a:gd name="connsiteX6224" fmla="*/ 32938967 w 43671952"/>
              <a:gd name="connsiteY6224" fmla="*/ 2986237 h 23902640"/>
              <a:gd name="connsiteX6225" fmla="*/ 32968435 w 43671952"/>
              <a:gd name="connsiteY6225" fmla="*/ 3095627 h 23902640"/>
              <a:gd name="connsiteX6226" fmla="*/ 32866039 w 43671952"/>
              <a:gd name="connsiteY6226" fmla="*/ 3240881 h 23902640"/>
              <a:gd name="connsiteX6227" fmla="*/ 32944623 w 43671952"/>
              <a:gd name="connsiteY6227" fmla="*/ 3405187 h 23902640"/>
              <a:gd name="connsiteX6228" fmla="*/ 32899379 w 43671952"/>
              <a:gd name="connsiteY6228" fmla="*/ 3533774 h 23902640"/>
              <a:gd name="connsiteX6229" fmla="*/ 33018439 w 43671952"/>
              <a:gd name="connsiteY6229" fmla="*/ 3567112 h 23902640"/>
              <a:gd name="connsiteX6230" fmla="*/ 33132739 w 43671952"/>
              <a:gd name="connsiteY6230" fmla="*/ 3729044 h 23902640"/>
              <a:gd name="connsiteX6231" fmla="*/ 33299427 w 43671952"/>
              <a:gd name="connsiteY6231" fmla="*/ 3748096 h 23902640"/>
              <a:gd name="connsiteX6232" fmla="*/ 33413727 w 43671952"/>
              <a:gd name="connsiteY6232" fmla="*/ 3838581 h 23902640"/>
              <a:gd name="connsiteX6233" fmla="*/ 33523267 w 43671952"/>
              <a:gd name="connsiteY6233" fmla="*/ 4005269 h 23902640"/>
              <a:gd name="connsiteX6234" fmla="*/ 33561367 w 43671952"/>
              <a:gd name="connsiteY6234" fmla="*/ 3948117 h 23902640"/>
              <a:gd name="connsiteX6235" fmla="*/ 33751867 w 43671952"/>
              <a:gd name="connsiteY6235" fmla="*/ 3948117 h 23902640"/>
              <a:gd name="connsiteX6236" fmla="*/ 33992371 w 43671952"/>
              <a:gd name="connsiteY6236" fmla="*/ 3950503 h 23902640"/>
              <a:gd name="connsiteX6237" fmla="*/ 34113815 w 43671952"/>
              <a:gd name="connsiteY6237" fmla="*/ 4043370 h 23902640"/>
              <a:gd name="connsiteX6238" fmla="*/ 34311459 w 43671952"/>
              <a:gd name="connsiteY6238" fmla="*/ 4048129 h 23902640"/>
              <a:gd name="connsiteX6239" fmla="*/ 34494815 w 43671952"/>
              <a:gd name="connsiteY6239" fmla="*/ 4100521 h 23902640"/>
              <a:gd name="connsiteX6240" fmla="*/ 34585303 w 43671952"/>
              <a:gd name="connsiteY6240" fmla="*/ 4088612 h 23902640"/>
              <a:gd name="connsiteX6241" fmla="*/ 34768659 w 43671952"/>
              <a:gd name="connsiteY6241" fmla="*/ 4155284 h 23902640"/>
              <a:gd name="connsiteX6242" fmla="*/ 34956779 w 43671952"/>
              <a:gd name="connsiteY6242" fmla="*/ 4433895 h 23902640"/>
              <a:gd name="connsiteX6243" fmla="*/ 35211571 w 43671952"/>
              <a:gd name="connsiteY6243" fmla="*/ 4591057 h 23902640"/>
              <a:gd name="connsiteX6244" fmla="*/ 35371115 w 43671952"/>
              <a:gd name="connsiteY6244" fmla="*/ 4643441 h 23902640"/>
              <a:gd name="connsiteX6245" fmla="*/ 35468747 w 43671952"/>
              <a:gd name="connsiteY6245" fmla="*/ 4626776 h 23902640"/>
              <a:gd name="connsiteX6246" fmla="*/ 35425883 w 43671952"/>
              <a:gd name="connsiteY6246" fmla="*/ 4500566 h 23902640"/>
              <a:gd name="connsiteX6247" fmla="*/ 35225859 w 43671952"/>
              <a:gd name="connsiteY6247" fmla="*/ 4336264 h 23902640"/>
              <a:gd name="connsiteX6248" fmla="*/ 35190139 w 43671952"/>
              <a:gd name="connsiteY6248" fmla="*/ 4252919 h 23902640"/>
              <a:gd name="connsiteX6249" fmla="*/ 35056791 w 43671952"/>
              <a:gd name="connsiteY6249" fmla="*/ 4119570 h 23902640"/>
              <a:gd name="connsiteX6250" fmla="*/ 35085367 w 43671952"/>
              <a:gd name="connsiteY6250" fmla="*/ 3831439 h 23902640"/>
              <a:gd name="connsiteX6251" fmla="*/ 34994879 w 43671952"/>
              <a:gd name="connsiteY6251" fmla="*/ 3700466 h 23902640"/>
              <a:gd name="connsiteX6252" fmla="*/ 34568635 w 43671952"/>
              <a:gd name="connsiteY6252" fmla="*/ 3421856 h 23902640"/>
              <a:gd name="connsiteX6253" fmla="*/ 34599591 w 43671952"/>
              <a:gd name="connsiteY6253" fmla="*/ 3252787 h 23902640"/>
              <a:gd name="connsiteX6254" fmla="*/ 34494815 w 43671952"/>
              <a:gd name="connsiteY6254" fmla="*/ 3231357 h 23902640"/>
              <a:gd name="connsiteX6255" fmla="*/ 34159059 w 43671952"/>
              <a:gd name="connsiteY6255" fmla="*/ 2888457 h 23902640"/>
              <a:gd name="connsiteX6256" fmla="*/ 34311459 w 43671952"/>
              <a:gd name="connsiteY6256" fmla="*/ 2859883 h 23902640"/>
              <a:gd name="connsiteX6257" fmla="*/ 34447191 w 43671952"/>
              <a:gd name="connsiteY6257" fmla="*/ 2900362 h 23902640"/>
              <a:gd name="connsiteX6258" fmla="*/ 34571015 w 43671952"/>
              <a:gd name="connsiteY6258" fmla="*/ 2852738 h 23902640"/>
              <a:gd name="connsiteX6259" fmla="*/ 34692459 w 43671952"/>
              <a:gd name="connsiteY6259" fmla="*/ 2871787 h 23902640"/>
              <a:gd name="connsiteX6260" fmla="*/ 34866291 w 43671952"/>
              <a:gd name="connsiteY6260" fmla="*/ 2967037 h 23902640"/>
              <a:gd name="connsiteX6261" fmla="*/ 35066315 w 43671952"/>
              <a:gd name="connsiteY6261" fmla="*/ 3005137 h 23902640"/>
              <a:gd name="connsiteX6262" fmla="*/ 35094891 w 43671952"/>
              <a:gd name="connsiteY6262" fmla="*/ 2907505 h 23902640"/>
              <a:gd name="connsiteX6263" fmla="*/ 35202047 w 43671952"/>
              <a:gd name="connsiteY6263" fmla="*/ 3040856 h 23902640"/>
              <a:gd name="connsiteX6264" fmla="*/ 35152039 w 43671952"/>
              <a:gd name="connsiteY6264" fmla="*/ 3148012 h 23902640"/>
              <a:gd name="connsiteX6265" fmla="*/ 35390167 w 43671952"/>
              <a:gd name="connsiteY6265" fmla="*/ 3224213 h 23902640"/>
              <a:gd name="connsiteX6266" fmla="*/ 35390167 w 43671952"/>
              <a:gd name="connsiteY6266" fmla="*/ 3309938 h 23902640"/>
              <a:gd name="connsiteX6267" fmla="*/ 35542567 w 43671952"/>
              <a:gd name="connsiteY6267" fmla="*/ 3312320 h 23902640"/>
              <a:gd name="connsiteX6268" fmla="*/ 35685439 w 43671952"/>
              <a:gd name="connsiteY6268" fmla="*/ 3395664 h 23902640"/>
              <a:gd name="connsiteX6269" fmla="*/ 35723539 w 43671952"/>
              <a:gd name="connsiteY6269" fmla="*/ 3338513 h 23902640"/>
              <a:gd name="connsiteX6270" fmla="*/ 35799739 w 43671952"/>
              <a:gd name="connsiteY6270" fmla="*/ 3309938 h 23902640"/>
              <a:gd name="connsiteX6271" fmla="*/ 35590191 w 43671952"/>
              <a:gd name="connsiteY6271" fmla="*/ 2995613 h 23902640"/>
              <a:gd name="connsiteX6272" fmla="*/ 35609239 w 43671952"/>
              <a:gd name="connsiteY6272" fmla="*/ 2947987 h 23902640"/>
              <a:gd name="connsiteX6273" fmla="*/ 35806883 w 43671952"/>
              <a:gd name="connsiteY6273" fmla="*/ 3005137 h 23902640"/>
              <a:gd name="connsiteX6274" fmla="*/ 35935471 w 43671952"/>
              <a:gd name="connsiteY6274" fmla="*/ 3124199 h 23902640"/>
              <a:gd name="connsiteX6275" fmla="*/ 36245035 w 43671952"/>
              <a:gd name="connsiteY6275" fmla="*/ 3276600 h 23902640"/>
              <a:gd name="connsiteX6276" fmla="*/ 36361715 w 43671952"/>
              <a:gd name="connsiteY6276" fmla="*/ 3386137 h 23902640"/>
              <a:gd name="connsiteX6277" fmla="*/ 36321235 w 43671952"/>
              <a:gd name="connsiteY6277" fmla="*/ 3424239 h 23902640"/>
              <a:gd name="connsiteX6278" fmla="*/ 36368859 w 43671952"/>
              <a:gd name="connsiteY6278" fmla="*/ 3467103 h 23902640"/>
              <a:gd name="connsiteX6279" fmla="*/ 36516495 w 43671952"/>
              <a:gd name="connsiteY6279" fmla="*/ 3483769 h 23902640"/>
              <a:gd name="connsiteX6280" fmla="*/ 36685567 w 43671952"/>
              <a:gd name="connsiteY6280" fmla="*/ 3664751 h 23902640"/>
              <a:gd name="connsiteX6281" fmla="*/ 36759383 w 43671952"/>
              <a:gd name="connsiteY6281" fmla="*/ 3598068 h 23902640"/>
              <a:gd name="connsiteX6282" fmla="*/ 36876067 w 43671952"/>
              <a:gd name="connsiteY6282" fmla="*/ 3629031 h 23902640"/>
              <a:gd name="connsiteX6283" fmla="*/ 37047515 w 43671952"/>
              <a:gd name="connsiteY6283" fmla="*/ 3700466 h 23902640"/>
              <a:gd name="connsiteX6284" fmla="*/ 36933215 w 43671952"/>
              <a:gd name="connsiteY6284" fmla="*/ 3805241 h 23902640"/>
              <a:gd name="connsiteX6285" fmla="*/ 36990367 w 43671952"/>
              <a:gd name="connsiteY6285" fmla="*/ 3957644 h 23902640"/>
              <a:gd name="connsiteX6286" fmla="*/ 37026083 w 43671952"/>
              <a:gd name="connsiteY6286" fmla="*/ 3857631 h 23902640"/>
              <a:gd name="connsiteX6287" fmla="*/ 37133239 w 43671952"/>
              <a:gd name="connsiteY6287" fmla="*/ 3729044 h 23902640"/>
              <a:gd name="connsiteX6288" fmla="*/ 37180867 w 43671952"/>
              <a:gd name="connsiteY6288" fmla="*/ 3869534 h 23902640"/>
              <a:gd name="connsiteX6289" fmla="*/ 37299927 w 43671952"/>
              <a:gd name="connsiteY6289" fmla="*/ 3779052 h 23902640"/>
              <a:gd name="connsiteX6290" fmla="*/ 37504715 w 43671952"/>
              <a:gd name="connsiteY6290" fmla="*/ 3960023 h 23902640"/>
              <a:gd name="connsiteX6291" fmla="*/ 37495191 w 43671952"/>
              <a:gd name="connsiteY6291" fmla="*/ 4081468 h 23902640"/>
              <a:gd name="connsiteX6292" fmla="*/ 37409467 w 43671952"/>
              <a:gd name="connsiteY6292" fmla="*/ 4176719 h 23902640"/>
              <a:gd name="connsiteX6293" fmla="*/ 37385655 w 43671952"/>
              <a:gd name="connsiteY6293" fmla="*/ 4410082 h 23902640"/>
              <a:gd name="connsiteX6294" fmla="*/ 37164195 w 43671952"/>
              <a:gd name="connsiteY6294" fmla="*/ 4417223 h 23902640"/>
              <a:gd name="connsiteX6295" fmla="*/ 37052279 w 43671952"/>
              <a:gd name="connsiteY6295" fmla="*/ 4457705 h 23902640"/>
              <a:gd name="connsiteX6296" fmla="*/ 36828439 w 43671952"/>
              <a:gd name="connsiteY6296" fmla="*/ 4502951 h 23902640"/>
              <a:gd name="connsiteX6297" fmla="*/ 36771291 w 43671952"/>
              <a:gd name="connsiteY6297" fmla="*/ 4567245 h 23902640"/>
              <a:gd name="connsiteX6298" fmla="*/ 36761767 w 43671952"/>
              <a:gd name="connsiteY6298" fmla="*/ 4672018 h 23902640"/>
              <a:gd name="connsiteX6299" fmla="*/ 36685567 w 43671952"/>
              <a:gd name="connsiteY6299" fmla="*/ 4795843 h 23902640"/>
              <a:gd name="connsiteX6300" fmla="*/ 36704615 w 43671952"/>
              <a:gd name="connsiteY6300" fmla="*/ 4955387 h 23902640"/>
              <a:gd name="connsiteX6301" fmla="*/ 36742715 w 43671952"/>
              <a:gd name="connsiteY6301" fmla="*/ 5157797 h 23902640"/>
              <a:gd name="connsiteX6302" fmla="*/ 36764147 w 43671952"/>
              <a:gd name="connsiteY6302" fmla="*/ 4817271 h 23902640"/>
              <a:gd name="connsiteX6303" fmla="*/ 37078471 w 43671952"/>
              <a:gd name="connsiteY6303" fmla="*/ 4700594 h 23902640"/>
              <a:gd name="connsiteX6304" fmla="*/ 37161815 w 43671952"/>
              <a:gd name="connsiteY6304" fmla="*/ 4791082 h 23902640"/>
              <a:gd name="connsiteX6305" fmla="*/ 37047515 w 43671952"/>
              <a:gd name="connsiteY6305" fmla="*/ 4898237 h 23902640"/>
              <a:gd name="connsiteX6306" fmla="*/ 37204679 w 43671952"/>
              <a:gd name="connsiteY6306" fmla="*/ 4926812 h 23902640"/>
              <a:gd name="connsiteX6307" fmla="*/ 37221347 w 43671952"/>
              <a:gd name="connsiteY6307" fmla="*/ 5038728 h 23902640"/>
              <a:gd name="connsiteX6308" fmla="*/ 37316599 w 43671952"/>
              <a:gd name="connsiteY6308" fmla="*/ 5026826 h 23902640"/>
              <a:gd name="connsiteX6309" fmla="*/ 37347555 w 43671952"/>
              <a:gd name="connsiteY6309" fmla="*/ 5153028 h 23902640"/>
              <a:gd name="connsiteX6310" fmla="*/ 37457091 w 43671952"/>
              <a:gd name="connsiteY6310" fmla="*/ 5110169 h 23902640"/>
              <a:gd name="connsiteX6311" fmla="*/ 37521383 w 43671952"/>
              <a:gd name="connsiteY6311" fmla="*/ 5179225 h 23902640"/>
              <a:gd name="connsiteX6312" fmla="*/ 37749983 w 43671952"/>
              <a:gd name="connsiteY6312" fmla="*/ 5169698 h 23902640"/>
              <a:gd name="connsiteX6313" fmla="*/ 37742839 w 43671952"/>
              <a:gd name="connsiteY6313" fmla="*/ 5310193 h 23902640"/>
              <a:gd name="connsiteX6314" fmla="*/ 37588059 w 43671952"/>
              <a:gd name="connsiteY6314" fmla="*/ 5576892 h 23902640"/>
              <a:gd name="connsiteX6315" fmla="*/ 37485667 w 43671952"/>
              <a:gd name="connsiteY6315" fmla="*/ 5595943 h 23902640"/>
              <a:gd name="connsiteX6316" fmla="*/ 37485667 w 43671952"/>
              <a:gd name="connsiteY6316" fmla="*/ 5424494 h 23902640"/>
              <a:gd name="connsiteX6317" fmla="*/ 37523767 w 43671952"/>
              <a:gd name="connsiteY6317" fmla="*/ 5310193 h 23902640"/>
              <a:gd name="connsiteX6318" fmla="*/ 37499951 w 43671952"/>
              <a:gd name="connsiteY6318" fmla="*/ 5260188 h 23902640"/>
              <a:gd name="connsiteX6319" fmla="*/ 37388035 w 43671952"/>
              <a:gd name="connsiteY6319" fmla="*/ 5300669 h 23902640"/>
              <a:gd name="connsiteX6320" fmla="*/ 37283259 w 43671952"/>
              <a:gd name="connsiteY6320" fmla="*/ 5426876 h 23902640"/>
              <a:gd name="connsiteX6321" fmla="*/ 37114191 w 43671952"/>
              <a:gd name="connsiteY6321" fmla="*/ 5593560 h 23902640"/>
              <a:gd name="connsiteX6322" fmla="*/ 37090379 w 43671952"/>
              <a:gd name="connsiteY6322" fmla="*/ 5686431 h 23902640"/>
              <a:gd name="connsiteX6323" fmla="*/ 37085615 w 43671952"/>
              <a:gd name="connsiteY6323" fmla="*/ 5886458 h 23902640"/>
              <a:gd name="connsiteX6324" fmla="*/ 37195151 w 43671952"/>
              <a:gd name="connsiteY6324" fmla="*/ 5912647 h 23902640"/>
              <a:gd name="connsiteX6325" fmla="*/ 37261827 w 43671952"/>
              <a:gd name="connsiteY6325" fmla="*/ 6019805 h 23902640"/>
              <a:gd name="connsiteX6326" fmla="*/ 37161815 w 43671952"/>
              <a:gd name="connsiteY6326" fmla="*/ 6048382 h 23902640"/>
              <a:gd name="connsiteX6327" fmla="*/ 37157051 w 43671952"/>
              <a:gd name="connsiteY6327" fmla="*/ 6134108 h 23902640"/>
              <a:gd name="connsiteX6328" fmla="*/ 37057039 w 43671952"/>
              <a:gd name="connsiteY6328" fmla="*/ 6148395 h 23902640"/>
              <a:gd name="connsiteX6329" fmla="*/ 36980839 w 43671952"/>
              <a:gd name="connsiteY6329" fmla="*/ 6176971 h 23902640"/>
              <a:gd name="connsiteX6330" fmla="*/ 37123715 w 43671952"/>
              <a:gd name="connsiteY6330" fmla="*/ 6224592 h 23902640"/>
              <a:gd name="connsiteX6331" fmla="*/ 37171339 w 43671952"/>
              <a:gd name="connsiteY6331" fmla="*/ 6300794 h 23902640"/>
              <a:gd name="connsiteX6332" fmla="*/ 37054659 w 43671952"/>
              <a:gd name="connsiteY6332" fmla="*/ 6305556 h 23902640"/>
              <a:gd name="connsiteX6333" fmla="*/ 37014179 w 43671952"/>
              <a:gd name="connsiteY6333" fmla="*/ 6338892 h 23902640"/>
              <a:gd name="connsiteX6334" fmla="*/ 37066567 w 43671952"/>
              <a:gd name="connsiteY6334" fmla="*/ 6512724 h 23902640"/>
              <a:gd name="connsiteX6335" fmla="*/ 36961791 w 43671952"/>
              <a:gd name="connsiteY6335" fmla="*/ 6462720 h 23902640"/>
              <a:gd name="connsiteX6336" fmla="*/ 36971315 w 43671952"/>
              <a:gd name="connsiteY6336" fmla="*/ 6500816 h 23902640"/>
              <a:gd name="connsiteX6337" fmla="*/ 37047515 w 43671952"/>
              <a:gd name="connsiteY6337" fmla="*/ 6629407 h 23902640"/>
              <a:gd name="connsiteX6338" fmla="*/ 37095139 w 43671952"/>
              <a:gd name="connsiteY6338" fmla="*/ 6757992 h 23902640"/>
              <a:gd name="connsiteX6339" fmla="*/ 37073711 w 43671952"/>
              <a:gd name="connsiteY6339" fmla="*/ 6846101 h 23902640"/>
              <a:gd name="connsiteX6340" fmla="*/ 36978459 w 43671952"/>
              <a:gd name="connsiteY6340" fmla="*/ 6753232 h 23902640"/>
              <a:gd name="connsiteX6341" fmla="*/ 36857015 w 43671952"/>
              <a:gd name="connsiteY6341" fmla="*/ 6510344 h 23902640"/>
              <a:gd name="connsiteX6342" fmla="*/ 36847491 w 43671952"/>
              <a:gd name="connsiteY6342" fmla="*/ 6577019 h 23902640"/>
              <a:gd name="connsiteX6343" fmla="*/ 36904639 w 43671952"/>
              <a:gd name="connsiteY6343" fmla="*/ 6681795 h 23902640"/>
              <a:gd name="connsiteX6344" fmla="*/ 36847491 w 43671952"/>
              <a:gd name="connsiteY6344" fmla="*/ 6738943 h 23902640"/>
              <a:gd name="connsiteX6345" fmla="*/ 36914167 w 43671952"/>
              <a:gd name="connsiteY6345" fmla="*/ 6777043 h 23902640"/>
              <a:gd name="connsiteX6346" fmla="*/ 36990367 w 43671952"/>
              <a:gd name="connsiteY6346" fmla="*/ 6843718 h 23902640"/>
              <a:gd name="connsiteX6347" fmla="*/ 37028467 w 43671952"/>
              <a:gd name="connsiteY6347" fmla="*/ 6948491 h 23902640"/>
              <a:gd name="connsiteX6348" fmla="*/ 37133239 w 43671952"/>
              <a:gd name="connsiteY6348" fmla="*/ 6984213 h 23902640"/>
              <a:gd name="connsiteX6349" fmla="*/ 37230871 w 43671952"/>
              <a:gd name="connsiteY6349" fmla="*/ 7165190 h 23902640"/>
              <a:gd name="connsiteX6350" fmla="*/ 37152291 w 43671952"/>
              <a:gd name="connsiteY6350" fmla="*/ 7260437 h 23902640"/>
              <a:gd name="connsiteX6351" fmla="*/ 37223727 w 43671952"/>
              <a:gd name="connsiteY6351" fmla="*/ 7289012 h 23902640"/>
              <a:gd name="connsiteX6352" fmla="*/ 37160327 w 43671952"/>
              <a:gd name="connsiteY6352" fmla="*/ 7447401 h 23902640"/>
              <a:gd name="connsiteX6353" fmla="*/ 37134599 w 43671952"/>
              <a:gd name="connsiteY6353" fmla="*/ 7498254 h 23902640"/>
              <a:gd name="connsiteX6354" fmla="*/ 37131751 w 43671952"/>
              <a:gd name="connsiteY6354" fmla="*/ 7557204 h 23902640"/>
              <a:gd name="connsiteX6355" fmla="*/ 37121331 w 43671952"/>
              <a:gd name="connsiteY6355" fmla="*/ 7650965 h 23902640"/>
              <a:gd name="connsiteX6356" fmla="*/ 36928451 w 43671952"/>
              <a:gd name="connsiteY6356" fmla="*/ 7948773 h 23902640"/>
              <a:gd name="connsiteX6357" fmla="*/ 37023703 w 43671952"/>
              <a:gd name="connsiteY6357" fmla="*/ 8024972 h 23902640"/>
              <a:gd name="connsiteX6358" fmla="*/ 37052275 w 43671952"/>
              <a:gd name="connsiteY6358" fmla="*/ 8163083 h 23902640"/>
              <a:gd name="connsiteX6359" fmla="*/ 37114187 w 43671952"/>
              <a:gd name="connsiteY6359" fmla="*/ 8291675 h 23902640"/>
              <a:gd name="connsiteX6360" fmla="*/ 37304687 w 43671952"/>
              <a:gd name="connsiteY6360" fmla="*/ 8558374 h 23902640"/>
              <a:gd name="connsiteX6361" fmla="*/ 37299927 w 43671952"/>
              <a:gd name="connsiteY6361" fmla="*/ 8648860 h 23902640"/>
              <a:gd name="connsiteX6362" fmla="*/ 37342787 w 43671952"/>
              <a:gd name="connsiteY6362" fmla="*/ 8741729 h 23902640"/>
              <a:gd name="connsiteX6363" fmla="*/ 37499951 w 43671952"/>
              <a:gd name="connsiteY6363" fmla="*/ 8953660 h 23902640"/>
              <a:gd name="connsiteX6364" fmla="*/ 37457087 w 43671952"/>
              <a:gd name="connsiteY6364" fmla="*/ 9087011 h 23902640"/>
              <a:gd name="connsiteX6365" fmla="*/ 37164195 w 43671952"/>
              <a:gd name="connsiteY6365" fmla="*/ 8708392 h 23902640"/>
              <a:gd name="connsiteX6366" fmla="*/ 37052275 w 43671952"/>
              <a:gd name="connsiteY6366" fmla="*/ 8625047 h 23902640"/>
              <a:gd name="connsiteX6367" fmla="*/ 37028463 w 43671952"/>
              <a:gd name="connsiteY6367" fmla="*/ 8498840 h 23902640"/>
              <a:gd name="connsiteX6368" fmla="*/ 36756999 w 43671952"/>
              <a:gd name="connsiteY6368" fmla="*/ 8229761 h 23902640"/>
              <a:gd name="connsiteX6369" fmla="*/ 36718899 w 43671952"/>
              <a:gd name="connsiteY6369" fmla="*/ 8315485 h 23902640"/>
              <a:gd name="connsiteX6370" fmla="*/ 36652227 w 43671952"/>
              <a:gd name="connsiteY6370" fmla="*/ 8325008 h 23902640"/>
              <a:gd name="connsiteX6371" fmla="*/ 36542687 w 43671952"/>
              <a:gd name="connsiteY6371" fmla="*/ 8224998 h 23902640"/>
              <a:gd name="connsiteX6372" fmla="*/ 36299803 w 43671952"/>
              <a:gd name="connsiteY6372" fmla="*/ 8224998 h 23902640"/>
              <a:gd name="connsiteX6373" fmla="*/ 36104539 w 43671952"/>
              <a:gd name="connsiteY6373" fmla="*/ 8344060 h 23902640"/>
              <a:gd name="connsiteX6374" fmla="*/ 36209315 w 43671952"/>
              <a:gd name="connsiteY6374" fmla="*/ 8427403 h 23902640"/>
              <a:gd name="connsiteX6375" fmla="*/ 36218839 w 43671952"/>
              <a:gd name="connsiteY6375" fmla="*/ 8482171 h 23902640"/>
              <a:gd name="connsiteX6376" fmla="*/ 36033103 w 43671952"/>
              <a:gd name="connsiteY6376" fmla="*/ 8510748 h 23902640"/>
              <a:gd name="connsiteX6377" fmla="*/ 35904515 w 43671952"/>
              <a:gd name="connsiteY6377" fmla="*/ 8429784 h 23902640"/>
              <a:gd name="connsiteX6378" fmla="*/ 35852127 w 43671952"/>
              <a:gd name="connsiteY6378" fmla="*/ 8510748 h 23902640"/>
              <a:gd name="connsiteX6379" fmla="*/ 35671151 w 43671952"/>
              <a:gd name="connsiteY6379" fmla="*/ 8544084 h 23902640"/>
              <a:gd name="connsiteX6380" fmla="*/ 35590187 w 43671952"/>
              <a:gd name="connsiteY6380" fmla="*/ 8505986 h 23902640"/>
              <a:gd name="connsiteX6381" fmla="*/ 35568759 w 43671952"/>
              <a:gd name="connsiteY6381" fmla="*/ 8682197 h 23902640"/>
              <a:gd name="connsiteX6382" fmla="*/ 35466363 w 43671952"/>
              <a:gd name="connsiteY6382" fmla="*/ 8698865 h 23902640"/>
              <a:gd name="connsiteX6383" fmla="*/ 35413975 w 43671952"/>
              <a:gd name="connsiteY6383" fmla="*/ 8882223 h 23902640"/>
              <a:gd name="connsiteX6384" fmla="*/ 35487795 w 43671952"/>
              <a:gd name="connsiteY6384" fmla="*/ 9025097 h 23902640"/>
              <a:gd name="connsiteX6385" fmla="*/ 35580663 w 43671952"/>
              <a:gd name="connsiteY6385" fmla="*/ 9287035 h 23902640"/>
              <a:gd name="connsiteX6386" fmla="*/ 35596855 w 43671952"/>
              <a:gd name="connsiteY6386" fmla="*/ 9469748 h 23902640"/>
              <a:gd name="connsiteX6387" fmla="*/ 35605011 w 43671952"/>
              <a:gd name="connsiteY6387" fmla="*/ 9487119 h 23902640"/>
              <a:gd name="connsiteX6388" fmla="*/ 35638767 w 43671952"/>
              <a:gd name="connsiteY6388" fmla="*/ 9572784 h 23902640"/>
              <a:gd name="connsiteX6389" fmla="*/ 35706395 w 43671952"/>
              <a:gd name="connsiteY6389" fmla="*/ 9825671 h 23902640"/>
              <a:gd name="connsiteX6390" fmla="*/ 35885463 w 43671952"/>
              <a:gd name="connsiteY6390" fmla="*/ 10049988 h 23902640"/>
              <a:gd name="connsiteX6391" fmla="*/ 35937375 w 43671952"/>
              <a:gd name="connsiteY6391" fmla="*/ 10158096 h 23902640"/>
              <a:gd name="connsiteX6392" fmla="*/ 36055487 w 43671952"/>
              <a:gd name="connsiteY6392" fmla="*/ 10359550 h 23902640"/>
              <a:gd name="connsiteX6393" fmla="*/ 36199787 w 43671952"/>
              <a:gd name="connsiteY6393" fmla="*/ 10428603 h 23902640"/>
              <a:gd name="connsiteX6394" fmla="*/ 36258843 w 43671952"/>
              <a:gd name="connsiteY6394" fmla="*/ 10491946 h 23902640"/>
              <a:gd name="connsiteX6395" fmla="*/ 36449343 w 43671952"/>
              <a:gd name="connsiteY6395" fmla="*/ 10385267 h 23902640"/>
              <a:gd name="connsiteX6396" fmla="*/ 36615079 w 43671952"/>
              <a:gd name="connsiteY6396" fmla="*/ 10433843 h 23902640"/>
              <a:gd name="connsiteX6397" fmla="*/ 36622223 w 43671952"/>
              <a:gd name="connsiteY6397" fmla="*/ 10315256 h 23902640"/>
              <a:gd name="connsiteX6398" fmla="*/ 36673183 w 43671952"/>
              <a:gd name="connsiteY6398" fmla="*/ 10176670 h 23902640"/>
              <a:gd name="connsiteX6399" fmla="*/ 36618887 w 43671952"/>
              <a:gd name="connsiteY6399" fmla="*/ 10072847 h 23902640"/>
              <a:gd name="connsiteX6400" fmla="*/ 36611267 w 43671952"/>
              <a:gd name="connsiteY6400" fmla="*/ 9943307 h 23902640"/>
              <a:gd name="connsiteX6401" fmla="*/ 36777003 w 43671952"/>
              <a:gd name="connsiteY6401" fmla="*/ 9859486 h 23902640"/>
              <a:gd name="connsiteX6402" fmla="*/ 36969887 w 43671952"/>
              <a:gd name="connsiteY6402" fmla="*/ 9816625 h 23902640"/>
              <a:gd name="connsiteX6403" fmla="*/ 37043703 w 43671952"/>
              <a:gd name="connsiteY6403" fmla="*/ 9897586 h 23902640"/>
              <a:gd name="connsiteX6404" fmla="*/ 37013223 w 43671952"/>
              <a:gd name="connsiteY6404" fmla="*/ 9973785 h 23902640"/>
              <a:gd name="connsiteX6405" fmla="*/ 37020843 w 43671952"/>
              <a:gd name="connsiteY6405" fmla="*/ 10126186 h 23902640"/>
              <a:gd name="connsiteX6406" fmla="*/ 37058943 w 43671952"/>
              <a:gd name="connsiteY6406" fmla="*/ 10270967 h 23902640"/>
              <a:gd name="connsiteX6407" fmla="*/ 37013223 w 43671952"/>
              <a:gd name="connsiteY6407" fmla="*/ 10339547 h 23902640"/>
              <a:gd name="connsiteX6408" fmla="*/ 37074183 w 43671952"/>
              <a:gd name="connsiteY6408" fmla="*/ 10408126 h 23902640"/>
              <a:gd name="connsiteX6409" fmla="*/ 37084659 w 43671952"/>
              <a:gd name="connsiteY6409" fmla="*/ 10636725 h 23902640"/>
              <a:gd name="connsiteX6410" fmla="*/ 37043703 w 43671952"/>
              <a:gd name="connsiteY6410" fmla="*/ 10834847 h 23902640"/>
              <a:gd name="connsiteX6411" fmla="*/ 37180863 w 43671952"/>
              <a:gd name="connsiteY6411" fmla="*/ 10895807 h 23902640"/>
              <a:gd name="connsiteX6412" fmla="*/ 37394223 w 43671952"/>
              <a:gd name="connsiteY6412" fmla="*/ 10796745 h 23902640"/>
              <a:gd name="connsiteX6413" fmla="*/ 37523763 w 43671952"/>
              <a:gd name="connsiteY6413" fmla="*/ 10819605 h 23902640"/>
              <a:gd name="connsiteX6414" fmla="*/ 37615203 w 43671952"/>
              <a:gd name="connsiteY6414" fmla="*/ 10789127 h 23902640"/>
              <a:gd name="connsiteX6415" fmla="*/ 37691403 w 43671952"/>
              <a:gd name="connsiteY6415" fmla="*/ 10880566 h 23902640"/>
              <a:gd name="connsiteX6416" fmla="*/ 37767127 w 43671952"/>
              <a:gd name="connsiteY6416" fmla="*/ 11067732 h 23902640"/>
              <a:gd name="connsiteX6417" fmla="*/ 37733791 w 43671952"/>
              <a:gd name="connsiteY6417" fmla="*/ 11313000 h 23902640"/>
              <a:gd name="connsiteX6418" fmla="*/ 37828563 w 43671952"/>
              <a:gd name="connsiteY6418" fmla="*/ 11421586 h 23902640"/>
              <a:gd name="connsiteX6419" fmla="*/ 37744743 w 43671952"/>
              <a:gd name="connsiteY6419" fmla="*/ 11474927 h 23902640"/>
              <a:gd name="connsiteX6420" fmla="*/ 37813323 w 43671952"/>
              <a:gd name="connsiteY6420" fmla="*/ 11642565 h 23902640"/>
              <a:gd name="connsiteX6421" fmla="*/ 37896667 w 43671952"/>
              <a:gd name="connsiteY6421" fmla="*/ 11784965 h 23902640"/>
              <a:gd name="connsiteX6422" fmla="*/ 38024779 w 43671952"/>
              <a:gd name="connsiteY6422" fmla="*/ 11933873 h 23902640"/>
              <a:gd name="connsiteX6423" fmla="*/ 38041923 w 43671952"/>
              <a:gd name="connsiteY6423" fmla="*/ 12015787 h 23902640"/>
              <a:gd name="connsiteX6424" fmla="*/ 38019063 w 43671952"/>
              <a:gd name="connsiteY6424" fmla="*/ 12076748 h 23902640"/>
              <a:gd name="connsiteX6425" fmla="*/ 38088595 w 43671952"/>
              <a:gd name="connsiteY6425" fmla="*/ 12117229 h 23902640"/>
              <a:gd name="connsiteX6426" fmla="*/ 38194323 w 43671952"/>
              <a:gd name="connsiteY6426" fmla="*/ 12099607 h 23902640"/>
              <a:gd name="connsiteX6427" fmla="*/ 38312911 w 43671952"/>
              <a:gd name="connsiteY6427" fmla="*/ 12019121 h 23902640"/>
              <a:gd name="connsiteX6428" fmla="*/ 38312911 w 43671952"/>
              <a:gd name="connsiteY6428" fmla="*/ 11967687 h 23902640"/>
              <a:gd name="connsiteX6429" fmla="*/ 38361963 w 43671952"/>
              <a:gd name="connsiteY6429" fmla="*/ 11916728 h 23902640"/>
              <a:gd name="connsiteX6430" fmla="*/ 38417207 w 43671952"/>
              <a:gd name="connsiteY6430" fmla="*/ 11947207 h 23902640"/>
              <a:gd name="connsiteX6431" fmla="*/ 38516267 w 43671952"/>
              <a:gd name="connsiteY6431" fmla="*/ 11956733 h 23902640"/>
              <a:gd name="connsiteX6432" fmla="*/ 38602947 w 43671952"/>
              <a:gd name="connsiteY6432" fmla="*/ 12021978 h 23902640"/>
              <a:gd name="connsiteX6433" fmla="*/ 38682003 w 43671952"/>
              <a:gd name="connsiteY6433" fmla="*/ 12163901 h 23902640"/>
              <a:gd name="connsiteX6434" fmla="*/ 38742963 w 43671952"/>
              <a:gd name="connsiteY6434" fmla="*/ 12197834 h 23902640"/>
              <a:gd name="connsiteX6435" fmla="*/ 38750999 w 43671952"/>
              <a:gd name="connsiteY6435" fmla="*/ 12199953 h 23902640"/>
              <a:gd name="connsiteX6436" fmla="*/ 38754091 w 43671952"/>
              <a:gd name="connsiteY6436" fmla="*/ 12198794 h 23902640"/>
              <a:gd name="connsiteX6437" fmla="*/ 38768375 w 43671952"/>
              <a:gd name="connsiteY6437" fmla="*/ 12093226 h 23902640"/>
              <a:gd name="connsiteX6438" fmla="*/ 38885851 w 43671952"/>
              <a:gd name="connsiteY6438" fmla="*/ 11913839 h 23902640"/>
              <a:gd name="connsiteX6439" fmla="*/ 38895375 w 43671952"/>
              <a:gd name="connsiteY6439" fmla="*/ 11686984 h 23902640"/>
              <a:gd name="connsiteX6440" fmla="*/ 39112863 w 43671952"/>
              <a:gd name="connsiteY6440" fmla="*/ 11594115 h 23902640"/>
              <a:gd name="connsiteX6441" fmla="*/ 39254079 w 43671952"/>
              <a:gd name="connsiteY6441" fmla="*/ 11404921 h 23902640"/>
              <a:gd name="connsiteX6442" fmla="*/ 39276375 w 43671952"/>
              <a:gd name="connsiteY6442" fmla="*/ 11407585 h 23902640"/>
              <a:gd name="connsiteX6443" fmla="*/ 39265263 w 43671952"/>
              <a:gd name="connsiteY6443" fmla="*/ 11534586 h 23902640"/>
              <a:gd name="connsiteX6444" fmla="*/ 39263675 w 43671952"/>
              <a:gd name="connsiteY6444" fmla="*/ 11725085 h 23902640"/>
              <a:gd name="connsiteX6445" fmla="*/ 39254943 w 43671952"/>
              <a:gd name="connsiteY6445" fmla="*/ 11884628 h 23902640"/>
              <a:gd name="connsiteX6446" fmla="*/ 39375595 w 43671952"/>
              <a:gd name="connsiteY6446" fmla="*/ 12038457 h 23902640"/>
              <a:gd name="connsiteX6447" fmla="*/ 39399407 w 43671952"/>
              <a:gd name="connsiteY6447" fmla="*/ 11866372 h 23902640"/>
              <a:gd name="connsiteX6448" fmla="*/ 39340671 w 43671952"/>
              <a:gd name="connsiteY6448" fmla="*/ 11743342 h 23902640"/>
              <a:gd name="connsiteX6449" fmla="*/ 39434331 w 43671952"/>
              <a:gd name="connsiteY6449" fmla="*/ 11560778 h 23902640"/>
              <a:gd name="connsiteX6450" fmla="*/ 39347811 w 43671952"/>
              <a:gd name="connsiteY6450" fmla="*/ 11463147 h 23902640"/>
              <a:gd name="connsiteX6451" fmla="*/ 39483547 w 43671952"/>
              <a:gd name="connsiteY6451" fmla="*/ 11462354 h 23902640"/>
              <a:gd name="connsiteX6452" fmla="*/ 39530375 w 43671952"/>
              <a:gd name="connsiteY6452" fmla="*/ 11572684 h 23902640"/>
              <a:gd name="connsiteX6453" fmla="*/ 39596259 w 43671952"/>
              <a:gd name="connsiteY6453" fmla="*/ 11579829 h 23902640"/>
              <a:gd name="connsiteX6454" fmla="*/ 39719291 w 43671952"/>
              <a:gd name="connsiteY6454" fmla="*/ 11740167 h 23902640"/>
              <a:gd name="connsiteX6455" fmla="*/ 39893919 w 43671952"/>
              <a:gd name="connsiteY6455" fmla="*/ 11713179 h 23902640"/>
              <a:gd name="connsiteX6456" fmla="*/ 40017743 w 43671952"/>
              <a:gd name="connsiteY6456" fmla="*/ 11771916 h 23902640"/>
              <a:gd name="connsiteX6457" fmla="*/ 40232847 w 43671952"/>
              <a:gd name="connsiteY6457" fmla="*/ 11744136 h 23902640"/>
              <a:gd name="connsiteX6458" fmla="*/ 40190775 w 43671952"/>
              <a:gd name="connsiteY6458" fmla="*/ 11674286 h 23902640"/>
              <a:gd name="connsiteX6459" fmla="*/ 40381279 w 43671952"/>
              <a:gd name="connsiteY6459" fmla="*/ 11610784 h 23902640"/>
              <a:gd name="connsiteX6460" fmla="*/ 40336831 w 43671952"/>
              <a:gd name="connsiteY6460" fmla="*/ 11744136 h 23902640"/>
              <a:gd name="connsiteX6461" fmla="*/ 40424935 w 43671952"/>
              <a:gd name="connsiteY6461" fmla="*/ 11830654 h 23902640"/>
              <a:gd name="connsiteX6462" fmla="*/ 40604319 w 43671952"/>
              <a:gd name="connsiteY6462" fmla="*/ 11877484 h 23902640"/>
              <a:gd name="connsiteX6463" fmla="*/ 40647183 w 43671952"/>
              <a:gd name="connsiteY6463" fmla="*/ 12085288 h 23902640"/>
              <a:gd name="connsiteX6464" fmla="*/ 40908327 w 43671952"/>
              <a:gd name="connsiteY6464" fmla="*/ 12145613 h 23902640"/>
              <a:gd name="connsiteX6465" fmla="*/ 40965479 w 43671952"/>
              <a:gd name="connsiteY6465" fmla="*/ 12436126 h 23902640"/>
              <a:gd name="connsiteX6466" fmla="*/ 41058351 w 43671952"/>
              <a:gd name="connsiteY6466" fmla="*/ 12477402 h 23902640"/>
              <a:gd name="connsiteX6467" fmla="*/ 41168679 w 43671952"/>
              <a:gd name="connsiteY6467" fmla="*/ 12575826 h 23902640"/>
              <a:gd name="connsiteX6468" fmla="*/ 41436175 w 43671952"/>
              <a:gd name="connsiteY6468" fmla="*/ 12541695 h 23902640"/>
              <a:gd name="connsiteX6469" fmla="*/ 41689375 w 43671952"/>
              <a:gd name="connsiteY6469" fmla="*/ 12715526 h 23902640"/>
              <a:gd name="connsiteX6470" fmla="*/ 41841775 w 43671952"/>
              <a:gd name="connsiteY6470" fmla="*/ 12956826 h 23902640"/>
              <a:gd name="connsiteX6471" fmla="*/ 41873527 w 43671952"/>
              <a:gd name="connsiteY6471" fmla="*/ 13152089 h 23902640"/>
              <a:gd name="connsiteX6472" fmla="*/ 41946551 w 43671952"/>
              <a:gd name="connsiteY6472" fmla="*/ 13446570 h 23902640"/>
              <a:gd name="connsiteX6473" fmla="*/ 42008463 w 43671952"/>
              <a:gd name="connsiteY6473" fmla="*/ 13458476 h 23902640"/>
              <a:gd name="connsiteX6474" fmla="*/ 42029895 w 43671952"/>
              <a:gd name="connsiteY6474" fmla="*/ 13625958 h 23902640"/>
              <a:gd name="connsiteX6475" fmla="*/ 41788599 w 43671952"/>
              <a:gd name="connsiteY6475" fmla="*/ 14009338 h 23902640"/>
              <a:gd name="connsiteX6476" fmla="*/ 42070375 w 43671952"/>
              <a:gd name="connsiteY6476" fmla="*/ 13845827 h 23902640"/>
              <a:gd name="connsiteX6477" fmla="*/ 42188647 w 43671952"/>
              <a:gd name="connsiteY6477" fmla="*/ 13860907 h 23902640"/>
              <a:gd name="connsiteX6478" fmla="*/ 41983063 w 43671952"/>
              <a:gd name="connsiteY6478" fmla="*/ 14253019 h 23902640"/>
              <a:gd name="connsiteX6479" fmla="*/ 42306119 w 43671952"/>
              <a:gd name="connsiteY6479" fmla="*/ 13950601 h 23902640"/>
              <a:gd name="connsiteX6480" fmla="*/ 42545831 w 43671952"/>
              <a:gd name="connsiteY6480" fmla="*/ 14114114 h 23902640"/>
              <a:gd name="connsiteX6481" fmla="*/ 42649815 w 43671952"/>
              <a:gd name="connsiteY6481" fmla="*/ 14153008 h 23902640"/>
              <a:gd name="connsiteX6482" fmla="*/ 42629175 w 43671952"/>
              <a:gd name="connsiteY6482" fmla="*/ 14493526 h 23902640"/>
              <a:gd name="connsiteX6483" fmla="*/ 42681567 w 43671952"/>
              <a:gd name="connsiteY6483" fmla="*/ 14404626 h 23902640"/>
              <a:gd name="connsiteX6484" fmla="*/ 43179247 w 43671952"/>
              <a:gd name="connsiteY6484" fmla="*/ 14472094 h 23902640"/>
              <a:gd name="connsiteX6485" fmla="*/ 43464207 w 43671952"/>
              <a:gd name="connsiteY6485" fmla="*/ 14888020 h 23902640"/>
              <a:gd name="connsiteX6486" fmla="*/ 43618983 w 43671952"/>
              <a:gd name="connsiteY6486" fmla="*/ 14925326 h 23902640"/>
              <a:gd name="connsiteX6487" fmla="*/ 43514207 w 43671952"/>
              <a:gd name="connsiteY6487" fmla="*/ 15852426 h 23902640"/>
              <a:gd name="connsiteX6488" fmla="*/ 43187975 w 43671952"/>
              <a:gd name="connsiteY6488" fmla="*/ 16284226 h 23902640"/>
              <a:gd name="connsiteX6489" fmla="*/ 43177663 w 43671952"/>
              <a:gd name="connsiteY6489" fmla="*/ 16499332 h 23902640"/>
              <a:gd name="connsiteX6490" fmla="*/ 42951439 w 43671952"/>
              <a:gd name="connsiteY6490" fmla="*/ 16688245 h 23902640"/>
              <a:gd name="connsiteX6491" fmla="*/ 42800631 w 43671952"/>
              <a:gd name="connsiteY6491" fmla="*/ 17319276 h 23902640"/>
              <a:gd name="connsiteX6492" fmla="*/ 42708551 w 43671952"/>
              <a:gd name="connsiteY6492" fmla="*/ 17431196 h 23902640"/>
              <a:gd name="connsiteX6493" fmla="*/ 42708551 w 43671952"/>
              <a:gd name="connsiteY6493" fmla="*/ 17560576 h 23902640"/>
              <a:gd name="connsiteX6494" fmla="*/ 42553775 w 43671952"/>
              <a:gd name="connsiteY6494" fmla="*/ 17685196 h 23902640"/>
              <a:gd name="connsiteX6495" fmla="*/ 42544247 w 43671952"/>
              <a:gd name="connsiteY6495" fmla="*/ 17812988 h 23902640"/>
              <a:gd name="connsiteX6496" fmla="*/ 42248975 w 43671952"/>
              <a:gd name="connsiteY6496" fmla="*/ 18288448 h 23902640"/>
              <a:gd name="connsiteX6497" fmla="*/ 42227879 w 43671952"/>
              <a:gd name="connsiteY6497" fmla="*/ 18288076 h 23902640"/>
              <a:gd name="connsiteX6498" fmla="*/ 42168007 w 43671952"/>
              <a:gd name="connsiteY6498" fmla="*/ 18354328 h 23902640"/>
              <a:gd name="connsiteX6499" fmla="*/ 42160631 w 43671952"/>
              <a:gd name="connsiteY6499" fmla="*/ 18404860 h 23902640"/>
              <a:gd name="connsiteX6500" fmla="*/ 41837135 w 43671952"/>
              <a:gd name="connsiteY6500" fmla="*/ 18635896 h 23902640"/>
              <a:gd name="connsiteX6501" fmla="*/ 41713711 w 43671952"/>
              <a:gd name="connsiteY6501" fmla="*/ 18613596 h 23902640"/>
              <a:gd name="connsiteX6502" fmla="*/ 41208655 w 43671952"/>
              <a:gd name="connsiteY6502" fmla="*/ 18945636 h 23902640"/>
              <a:gd name="connsiteX6503" fmla="*/ 40981623 w 43671952"/>
              <a:gd name="connsiteY6503" fmla="*/ 19150364 h 23902640"/>
              <a:gd name="connsiteX6504" fmla="*/ 40879639 w 43671952"/>
              <a:gd name="connsiteY6504" fmla="*/ 19341792 h 23902640"/>
              <a:gd name="connsiteX6505" fmla="*/ 40772015 w 43671952"/>
              <a:gd name="connsiteY6505" fmla="*/ 19628588 h 23902640"/>
              <a:gd name="connsiteX6506" fmla="*/ 40577799 w 43671952"/>
              <a:gd name="connsiteY6506" fmla="*/ 19754156 h 23902640"/>
              <a:gd name="connsiteX6507" fmla="*/ 40432079 w 43671952"/>
              <a:gd name="connsiteY6507" fmla="*/ 19929440 h 23902640"/>
              <a:gd name="connsiteX6508" fmla="*/ 40424175 w 43671952"/>
              <a:gd name="connsiteY6508" fmla="*/ 20027420 h 23902640"/>
              <a:gd name="connsiteX6509" fmla="*/ 40376319 w 43671952"/>
              <a:gd name="connsiteY6509" fmla="*/ 20063252 h 23902640"/>
              <a:gd name="connsiteX6510" fmla="*/ 40267191 w 43671952"/>
              <a:gd name="connsiteY6510" fmla="*/ 20205084 h 23902640"/>
              <a:gd name="connsiteX6511" fmla="*/ 40101551 w 43671952"/>
              <a:gd name="connsiteY6511" fmla="*/ 20259212 h 23902640"/>
              <a:gd name="connsiteX6512" fmla="*/ 40342111 w 43671952"/>
              <a:gd name="connsiteY6512" fmla="*/ 19998728 h 23902640"/>
              <a:gd name="connsiteX6513" fmla="*/ 40253655 w 43671952"/>
              <a:gd name="connsiteY6513" fmla="*/ 20007496 h 23902640"/>
              <a:gd name="connsiteX6514" fmla="*/ 40026623 w 43671952"/>
              <a:gd name="connsiteY6514" fmla="*/ 20251200 h 23902640"/>
              <a:gd name="connsiteX6515" fmla="*/ 39680935 w 43671952"/>
              <a:gd name="connsiteY6515" fmla="*/ 20640852 h 23902640"/>
              <a:gd name="connsiteX6516" fmla="*/ 39361559 w 43671952"/>
              <a:gd name="connsiteY6516" fmla="*/ 20754628 h 23902640"/>
              <a:gd name="connsiteX6517" fmla="*/ 39211075 w 43671952"/>
              <a:gd name="connsiteY6517" fmla="*/ 20587360 h 23902640"/>
              <a:gd name="connsiteX6518" fmla="*/ 39211075 w 43671952"/>
              <a:gd name="connsiteY6518" fmla="*/ 20748240 h 23902640"/>
              <a:gd name="connsiteX6519" fmla="*/ 39115475 w 43671952"/>
              <a:gd name="connsiteY6519" fmla="*/ 20854992 h 23902640"/>
              <a:gd name="connsiteX6520" fmla="*/ 39152939 w 43671952"/>
              <a:gd name="connsiteY6520" fmla="*/ 21003092 h 23902640"/>
              <a:gd name="connsiteX6521" fmla="*/ 39046943 w 43671952"/>
              <a:gd name="connsiteY6521" fmla="*/ 21103336 h 23902640"/>
              <a:gd name="connsiteX6522" fmla="*/ 38943327 w 43671952"/>
              <a:gd name="connsiteY6522" fmla="*/ 21212584 h 23902640"/>
              <a:gd name="connsiteX6523" fmla="*/ 38673319 w 43671952"/>
              <a:gd name="connsiteY6523" fmla="*/ 21317068 h 23902640"/>
              <a:gd name="connsiteX6524" fmla="*/ 38346795 w 43671952"/>
              <a:gd name="connsiteY6524" fmla="*/ 21345644 h 23902640"/>
              <a:gd name="connsiteX6525" fmla="*/ 38109891 w 43671952"/>
              <a:gd name="connsiteY6525" fmla="*/ 21628432 h 23902640"/>
              <a:gd name="connsiteX6526" fmla="*/ 37837847 w 43671952"/>
              <a:gd name="connsiteY6526" fmla="*/ 21556008 h 23902640"/>
              <a:gd name="connsiteX6527" fmla="*/ 37809155 w 43671952"/>
              <a:gd name="connsiteY6527" fmla="*/ 21686568 h 23902640"/>
              <a:gd name="connsiteX6528" fmla="*/ 37800387 w 43671952"/>
              <a:gd name="connsiteY6528" fmla="*/ 21825148 h 23902640"/>
              <a:gd name="connsiteX6529" fmla="*/ 37900747 w 43671952"/>
              <a:gd name="connsiteY6529" fmla="*/ 21780540 h 23902640"/>
              <a:gd name="connsiteX6530" fmla="*/ 37839359 w 43671952"/>
              <a:gd name="connsiteY6530" fmla="*/ 21901580 h 23902640"/>
              <a:gd name="connsiteX6531" fmla="*/ 37755783 w 43671952"/>
              <a:gd name="connsiteY6531" fmla="*/ 21880904 h 23902640"/>
              <a:gd name="connsiteX6532" fmla="*/ 37719831 w 43671952"/>
              <a:gd name="connsiteY6532" fmla="*/ 21947636 h 23902640"/>
              <a:gd name="connsiteX6533" fmla="*/ 37655419 w 43671952"/>
              <a:gd name="connsiteY6533" fmla="*/ 22003568 h 23902640"/>
              <a:gd name="connsiteX6534" fmla="*/ 37488155 w 43671952"/>
              <a:gd name="connsiteY6534" fmla="*/ 22181984 h 23902640"/>
              <a:gd name="connsiteX6535" fmla="*/ 37150363 w 43671952"/>
              <a:gd name="connsiteY6535" fmla="*/ 22328464 h 23902640"/>
              <a:gd name="connsiteX6536" fmla="*/ 37086707 w 43671952"/>
              <a:gd name="connsiteY6536" fmla="*/ 22427312 h 23902640"/>
              <a:gd name="connsiteX6537" fmla="*/ 37167147 w 43671952"/>
              <a:gd name="connsiteY6537" fmla="*/ 22591328 h 23902640"/>
              <a:gd name="connsiteX6538" fmla="*/ 37066903 w 43671952"/>
              <a:gd name="connsiteY6538" fmla="*/ 22737164 h 23902640"/>
              <a:gd name="connsiteX6539" fmla="*/ 36839755 w 43671952"/>
              <a:gd name="connsiteY6539" fmla="*/ 22796172 h 23902640"/>
              <a:gd name="connsiteX6540" fmla="*/ 36692643 w 43671952"/>
              <a:gd name="connsiteY6540" fmla="*/ 22972852 h 23902640"/>
              <a:gd name="connsiteX6541" fmla="*/ 36562603 w 43671952"/>
              <a:gd name="connsiteY6541" fmla="*/ 22984872 h 23902640"/>
              <a:gd name="connsiteX6542" fmla="*/ 36460151 w 43671952"/>
              <a:gd name="connsiteY6542" fmla="*/ 23135880 h 23902640"/>
              <a:gd name="connsiteX6543" fmla="*/ 36348347 w 43671952"/>
              <a:gd name="connsiteY6543" fmla="*/ 23234092 h 23902640"/>
              <a:gd name="connsiteX6544" fmla="*/ 36364147 w 43671952"/>
              <a:gd name="connsiteY6544" fmla="*/ 23374412 h 23902640"/>
              <a:gd name="connsiteX6545" fmla="*/ 36205879 w 43671952"/>
              <a:gd name="connsiteY6545" fmla="*/ 23348856 h 23902640"/>
              <a:gd name="connsiteX6546" fmla="*/ 35904679 w 43671952"/>
              <a:gd name="connsiteY6546" fmla="*/ 23531284 h 23902640"/>
              <a:gd name="connsiteX6547" fmla="*/ 35815471 w 43671952"/>
              <a:gd name="connsiteY6547" fmla="*/ 23520132 h 23902640"/>
              <a:gd name="connsiteX6548" fmla="*/ 35826619 w 43671952"/>
              <a:gd name="connsiteY6548" fmla="*/ 23475528 h 23902640"/>
              <a:gd name="connsiteX6549" fmla="*/ 35959679 w 43671952"/>
              <a:gd name="connsiteY6549" fmla="*/ 23445324 h 23902640"/>
              <a:gd name="connsiteX6550" fmla="*/ 35993891 w 43671952"/>
              <a:gd name="connsiteY6550" fmla="*/ 23341712 h 23902640"/>
              <a:gd name="connsiteX6551" fmla="*/ 35826619 w 43671952"/>
              <a:gd name="connsiteY6551" fmla="*/ 23297108 h 23902640"/>
              <a:gd name="connsiteX6552" fmla="*/ 35992263 w 43671952"/>
              <a:gd name="connsiteY6552" fmla="*/ 23168928 h 23902640"/>
              <a:gd name="connsiteX6553" fmla="*/ 35917339 w 43671952"/>
              <a:gd name="connsiteY6553" fmla="*/ 23120316 h 23902640"/>
              <a:gd name="connsiteX6554" fmla="*/ 36049647 w 43671952"/>
              <a:gd name="connsiteY6554" fmla="*/ 22917968 h 23902640"/>
              <a:gd name="connsiteX6555" fmla="*/ 36137227 w 43671952"/>
              <a:gd name="connsiteY6555" fmla="*/ 22866332 h 23902640"/>
              <a:gd name="connsiteX6556" fmla="*/ 36132467 w 43671952"/>
              <a:gd name="connsiteY6556" fmla="*/ 22753952 h 23902640"/>
              <a:gd name="connsiteX6557" fmla="*/ 36196995 w 43671952"/>
              <a:gd name="connsiteY6557" fmla="*/ 22686056 h 23902640"/>
              <a:gd name="connsiteX6558" fmla="*/ 36216915 w 43671952"/>
              <a:gd name="connsiteY6558" fmla="*/ 22572280 h 23902640"/>
              <a:gd name="connsiteX6559" fmla="*/ 36373031 w 43671952"/>
              <a:gd name="connsiteY6559" fmla="*/ 22538824 h 23902640"/>
              <a:gd name="connsiteX6560" fmla="*/ 36328427 w 43671952"/>
              <a:gd name="connsiteY6560" fmla="*/ 22471916 h 23902640"/>
              <a:gd name="connsiteX6561" fmla="*/ 36395335 w 43671952"/>
              <a:gd name="connsiteY6561" fmla="*/ 22349252 h 23902640"/>
              <a:gd name="connsiteX6562" fmla="*/ 36268779 w 43671952"/>
              <a:gd name="connsiteY6562" fmla="*/ 22305520 h 23902640"/>
              <a:gd name="connsiteX6563" fmla="*/ 36361879 w 43671952"/>
              <a:gd name="connsiteY6563" fmla="*/ 22215440 h 23902640"/>
              <a:gd name="connsiteX6564" fmla="*/ 36462243 w 43671952"/>
              <a:gd name="connsiteY6564" fmla="*/ 22193136 h 23902640"/>
              <a:gd name="connsiteX6565" fmla="*/ 36495695 w 43671952"/>
              <a:gd name="connsiteY6565" fmla="*/ 22304648 h 23902640"/>
              <a:gd name="connsiteX6566" fmla="*/ 36562603 w 43671952"/>
              <a:gd name="connsiteY6566" fmla="*/ 22193136 h 23902640"/>
              <a:gd name="connsiteX6567" fmla="*/ 36643043 w 43671952"/>
              <a:gd name="connsiteY6567" fmla="*/ 22131864 h 23902640"/>
              <a:gd name="connsiteX6568" fmla="*/ 36813447 w 43671952"/>
              <a:gd name="connsiteY6568" fmla="*/ 22019596 h 23902640"/>
              <a:gd name="connsiteX6569" fmla="*/ 36755307 w 43671952"/>
              <a:gd name="connsiteY6569" fmla="*/ 21908840 h 23902640"/>
              <a:gd name="connsiteX6570" fmla="*/ 37053255 w 43671952"/>
              <a:gd name="connsiteY6570" fmla="*/ 21557516 h 23902640"/>
              <a:gd name="connsiteX6571" fmla="*/ 36923447 w 43671952"/>
              <a:gd name="connsiteY6571" fmla="*/ 21476208 h 23902640"/>
              <a:gd name="connsiteX6572" fmla="*/ 37175919 w 43671952"/>
              <a:gd name="connsiteY6572" fmla="*/ 21111468 h 23902640"/>
              <a:gd name="connsiteX6573" fmla="*/ 37309735 w 43671952"/>
              <a:gd name="connsiteY6573" fmla="*/ 20810384 h 23902640"/>
              <a:gd name="connsiteX6574" fmla="*/ 37443547 w 43671952"/>
              <a:gd name="connsiteY6574" fmla="*/ 20698872 h 23902640"/>
              <a:gd name="connsiteX6575" fmla="*/ 38001107 w 43671952"/>
              <a:gd name="connsiteY6575" fmla="*/ 19873684 h 23902640"/>
              <a:gd name="connsiteX6576" fmla="*/ 38045715 w 43671952"/>
              <a:gd name="connsiteY6576" fmla="*/ 19661808 h 23902640"/>
              <a:gd name="connsiteX6577" fmla="*/ 38168379 w 43671952"/>
              <a:gd name="connsiteY6577" fmla="*/ 19527996 h 23902640"/>
              <a:gd name="connsiteX6578" fmla="*/ 38190679 w 43671952"/>
              <a:gd name="connsiteY6578" fmla="*/ 19338424 h 23902640"/>
              <a:gd name="connsiteX6579" fmla="*/ 38346795 w 43671952"/>
              <a:gd name="connsiteY6579" fmla="*/ 19193460 h 23902640"/>
              <a:gd name="connsiteX6580" fmla="*/ 38391403 w 43671952"/>
              <a:gd name="connsiteY6580" fmla="*/ 19048492 h 23902640"/>
              <a:gd name="connsiteX6581" fmla="*/ 38536367 w 43671952"/>
              <a:gd name="connsiteY6581" fmla="*/ 18914680 h 23902640"/>
              <a:gd name="connsiteX6582" fmla="*/ 38558671 w 43671952"/>
              <a:gd name="connsiteY6582" fmla="*/ 18747408 h 23902640"/>
              <a:gd name="connsiteX6583" fmla="*/ 38677443 w 43671952"/>
              <a:gd name="connsiteY6583" fmla="*/ 18614352 h 23902640"/>
              <a:gd name="connsiteX6584" fmla="*/ 38702763 w 43671952"/>
              <a:gd name="connsiteY6584" fmla="*/ 18401724 h 23902640"/>
              <a:gd name="connsiteX6585" fmla="*/ 38799991 w 43671952"/>
              <a:gd name="connsiteY6585" fmla="*/ 18257868 h 23902640"/>
              <a:gd name="connsiteX6586" fmla="*/ 38823039 w 43671952"/>
              <a:gd name="connsiteY6586" fmla="*/ 18228068 h 23902640"/>
              <a:gd name="connsiteX6587" fmla="*/ 38908075 w 43671952"/>
              <a:gd name="connsiteY6587" fmla="*/ 18083660 h 23902640"/>
              <a:gd name="connsiteX6588" fmla="*/ 38908075 w 43671952"/>
              <a:gd name="connsiteY6588" fmla="*/ 17960628 h 23902640"/>
              <a:gd name="connsiteX6589" fmla="*/ 39078731 w 43671952"/>
              <a:gd name="connsiteY6589" fmla="*/ 17366108 h 23902640"/>
              <a:gd name="connsiteX6590" fmla="*/ 38932683 w 43671952"/>
              <a:gd name="connsiteY6590" fmla="*/ 17072420 h 23902640"/>
              <a:gd name="connsiteX6591" fmla="*/ 38739803 w 43671952"/>
              <a:gd name="connsiteY6591" fmla="*/ 16857316 h 23902640"/>
              <a:gd name="connsiteX6592" fmla="*/ 38730275 w 43671952"/>
              <a:gd name="connsiteY6592" fmla="*/ 16703327 h 23902640"/>
              <a:gd name="connsiteX6593" fmla="*/ 38631059 w 43671952"/>
              <a:gd name="connsiteY6593" fmla="*/ 16539815 h 23902640"/>
              <a:gd name="connsiteX6594" fmla="*/ 38652491 w 43671952"/>
              <a:gd name="connsiteY6594" fmla="*/ 16119126 h 23902640"/>
              <a:gd name="connsiteX6595" fmla="*/ 38550095 w 43671952"/>
              <a:gd name="connsiteY6595" fmla="*/ 15857189 h 23902640"/>
              <a:gd name="connsiteX6596" fmla="*/ 38558035 w 43671952"/>
              <a:gd name="connsiteY6596" fmla="*/ 15522226 h 23902640"/>
              <a:gd name="connsiteX6597" fmla="*/ 38449291 w 43671952"/>
              <a:gd name="connsiteY6597" fmla="*/ 15320614 h 23902640"/>
              <a:gd name="connsiteX6598" fmla="*/ 38425475 w 43671952"/>
              <a:gd name="connsiteY6598" fmla="*/ 15141226 h 23902640"/>
              <a:gd name="connsiteX6599" fmla="*/ 38286571 w 43671952"/>
              <a:gd name="connsiteY6599" fmla="*/ 14960251 h 23902640"/>
              <a:gd name="connsiteX6600" fmla="*/ 38341339 w 43671952"/>
              <a:gd name="connsiteY6600" fmla="*/ 14888020 h 23902640"/>
              <a:gd name="connsiteX6601" fmla="*/ 38288951 w 43671952"/>
              <a:gd name="connsiteY6601" fmla="*/ 14738795 h 23902640"/>
              <a:gd name="connsiteX6602" fmla="*/ 38325463 w 43671952"/>
              <a:gd name="connsiteY6602" fmla="*/ 14582426 h 23902640"/>
              <a:gd name="connsiteX6603" fmla="*/ 38520727 w 43671952"/>
              <a:gd name="connsiteY6603" fmla="*/ 14295088 h 23902640"/>
              <a:gd name="connsiteX6604" fmla="*/ 38374675 w 43671952"/>
              <a:gd name="connsiteY6604" fmla="*/ 14277626 h 23902640"/>
              <a:gd name="connsiteX6605" fmla="*/ 38388963 w 43671952"/>
              <a:gd name="connsiteY6605" fmla="*/ 14077601 h 23902640"/>
              <a:gd name="connsiteX6606" fmla="*/ 38438175 w 43671952"/>
              <a:gd name="connsiteY6606" fmla="*/ 13948219 h 23902640"/>
              <a:gd name="connsiteX6607" fmla="*/ 38478659 w 43671952"/>
              <a:gd name="connsiteY6607" fmla="*/ 13664058 h 23902640"/>
              <a:gd name="connsiteX6608" fmla="*/ 38633439 w 43671952"/>
              <a:gd name="connsiteY6608" fmla="*/ 13544995 h 23902640"/>
              <a:gd name="connsiteX6609" fmla="*/ 38641375 w 43671952"/>
              <a:gd name="connsiteY6609" fmla="*/ 13337827 h 23902640"/>
              <a:gd name="connsiteX6610" fmla="*/ 38793775 w 43671952"/>
              <a:gd name="connsiteY6610" fmla="*/ 13185427 h 23902640"/>
              <a:gd name="connsiteX6611" fmla="*/ 38729483 w 43671952"/>
              <a:gd name="connsiteY6611" fmla="*/ 12906026 h 23902640"/>
              <a:gd name="connsiteX6612" fmla="*/ 38723131 w 43671952"/>
              <a:gd name="connsiteY6612" fmla="*/ 12593288 h 23902640"/>
              <a:gd name="connsiteX6613" fmla="*/ 38615975 w 43671952"/>
              <a:gd name="connsiteY6613" fmla="*/ 12423426 h 23902640"/>
              <a:gd name="connsiteX6614" fmla="*/ 38619287 w 43671952"/>
              <a:gd name="connsiteY6614" fmla="*/ 12416647 h 23902640"/>
              <a:gd name="connsiteX6615" fmla="*/ 38612455 w 43671952"/>
              <a:gd name="connsiteY6615" fmla="*/ 12354855 h 23902640"/>
              <a:gd name="connsiteX6616" fmla="*/ 38558655 w 43671952"/>
              <a:gd name="connsiteY6616" fmla="*/ 12161996 h 23902640"/>
              <a:gd name="connsiteX6617" fmla="*/ 38471499 w 43671952"/>
              <a:gd name="connsiteY6617" fmla="*/ 12187237 h 23902640"/>
              <a:gd name="connsiteX6618" fmla="*/ 38377203 w 43671952"/>
              <a:gd name="connsiteY6618" fmla="*/ 12152947 h 23902640"/>
              <a:gd name="connsiteX6619" fmla="*/ 38361963 w 43671952"/>
              <a:gd name="connsiteY6619" fmla="*/ 12320587 h 23902640"/>
              <a:gd name="connsiteX6620" fmla="*/ 38361963 w 43671952"/>
              <a:gd name="connsiteY6620" fmla="*/ 12420124 h 23902640"/>
              <a:gd name="connsiteX6621" fmla="*/ 38217183 w 43671952"/>
              <a:gd name="connsiteY6621" fmla="*/ 12366307 h 23902640"/>
              <a:gd name="connsiteX6622" fmla="*/ 38141459 w 43671952"/>
              <a:gd name="connsiteY6622" fmla="*/ 12273916 h 23902640"/>
              <a:gd name="connsiteX6623" fmla="*/ 37910479 w 43671952"/>
              <a:gd name="connsiteY6623" fmla="*/ 12220099 h 23902640"/>
              <a:gd name="connsiteX6624" fmla="*/ 37889523 w 43671952"/>
              <a:gd name="connsiteY6624" fmla="*/ 12031028 h 23902640"/>
              <a:gd name="connsiteX6625" fmla="*/ 37737123 w 43671952"/>
              <a:gd name="connsiteY6625" fmla="*/ 11924347 h 23902640"/>
              <a:gd name="connsiteX6626" fmla="*/ 37727123 w 43671952"/>
              <a:gd name="connsiteY6626" fmla="*/ 12026740 h 23902640"/>
              <a:gd name="connsiteX6627" fmla="*/ 37615203 w 43671952"/>
              <a:gd name="connsiteY6627" fmla="*/ 11817825 h 23902640"/>
              <a:gd name="connsiteX6628" fmla="*/ 37492807 w 43671952"/>
              <a:gd name="connsiteY6628" fmla="*/ 11591130 h 23902640"/>
              <a:gd name="connsiteX6629" fmla="*/ 37370411 w 43671952"/>
              <a:gd name="connsiteY6629" fmla="*/ 11471592 h 23902640"/>
              <a:gd name="connsiteX6630" fmla="*/ 37343743 w 43671952"/>
              <a:gd name="connsiteY6630" fmla="*/ 11365388 h 23902640"/>
              <a:gd name="connsiteX6631" fmla="*/ 37285163 w 43671952"/>
              <a:gd name="connsiteY6631" fmla="*/ 11324907 h 23902640"/>
              <a:gd name="connsiteX6632" fmla="*/ 37153239 w 43671952"/>
              <a:gd name="connsiteY6632" fmla="*/ 11361579 h 23902640"/>
              <a:gd name="connsiteX6633" fmla="*/ 37028463 w 43671952"/>
              <a:gd name="connsiteY6633" fmla="*/ 11265852 h 23902640"/>
              <a:gd name="connsiteX6634" fmla="*/ 36990363 w 43671952"/>
              <a:gd name="connsiteY6634" fmla="*/ 11246325 h 23902640"/>
              <a:gd name="connsiteX6635" fmla="*/ 36921307 w 43671952"/>
              <a:gd name="connsiteY6635" fmla="*/ 11282045 h 23902640"/>
              <a:gd name="connsiteX6636" fmla="*/ 36452679 w 43671952"/>
              <a:gd name="connsiteY6636" fmla="*/ 10974864 h 23902640"/>
              <a:gd name="connsiteX6637" fmla="*/ 36459343 w 43671952"/>
              <a:gd name="connsiteY6637" fmla="*/ 10853420 h 23902640"/>
              <a:gd name="connsiteX6638" fmla="*/ 36365523 w 43671952"/>
              <a:gd name="connsiteY6638" fmla="*/ 10872946 h 23902640"/>
              <a:gd name="connsiteX6639" fmla="*/ 36281703 w 43671952"/>
              <a:gd name="connsiteY6639" fmla="*/ 10811987 h 23902640"/>
              <a:gd name="connsiteX6640" fmla="*/ 36243603 w 43671952"/>
              <a:gd name="connsiteY6640" fmla="*/ 10918668 h 23902640"/>
              <a:gd name="connsiteX6641" fmla="*/ 36159783 w 43671952"/>
              <a:gd name="connsiteY6641" fmla="*/ 10987722 h 23902640"/>
              <a:gd name="connsiteX6642" fmla="*/ 36006907 w 43671952"/>
              <a:gd name="connsiteY6642" fmla="*/ 10960101 h 23902640"/>
              <a:gd name="connsiteX6643" fmla="*/ 35845459 w 43671952"/>
              <a:gd name="connsiteY6643" fmla="*/ 10842943 h 23902640"/>
              <a:gd name="connsiteX6644" fmla="*/ 35703059 w 43671952"/>
              <a:gd name="connsiteY6644" fmla="*/ 10828179 h 23902640"/>
              <a:gd name="connsiteX6645" fmla="*/ 35624479 w 43671952"/>
              <a:gd name="connsiteY6645" fmla="*/ 10746262 h 23902640"/>
              <a:gd name="connsiteX6646" fmla="*/ 35507323 w 43671952"/>
              <a:gd name="connsiteY6646" fmla="*/ 10731501 h 23902640"/>
              <a:gd name="connsiteX6647" fmla="*/ 35429691 w 43671952"/>
              <a:gd name="connsiteY6647" fmla="*/ 10629106 h 23902640"/>
              <a:gd name="connsiteX6648" fmla="*/ 35312535 w 43671952"/>
              <a:gd name="connsiteY6648" fmla="*/ 10589580 h 23902640"/>
              <a:gd name="connsiteX6649" fmla="*/ 35100603 w 43671952"/>
              <a:gd name="connsiteY6649" fmla="*/ 10461467 h 23902640"/>
              <a:gd name="connsiteX6650" fmla="*/ 34872003 w 43671952"/>
              <a:gd name="connsiteY6650" fmla="*/ 10301447 h 23902640"/>
              <a:gd name="connsiteX6651" fmla="*/ 34834379 w 43671952"/>
              <a:gd name="connsiteY6651" fmla="*/ 10190482 h 23902640"/>
              <a:gd name="connsiteX6652" fmla="*/ 34852475 w 43671952"/>
              <a:gd name="connsiteY6652" fmla="*/ 10027126 h 23902640"/>
              <a:gd name="connsiteX6653" fmla="*/ 34620067 w 43671952"/>
              <a:gd name="connsiteY6653" fmla="*/ 9742805 h 23902640"/>
              <a:gd name="connsiteX6654" fmla="*/ 34493683 w 43671952"/>
              <a:gd name="connsiteY6654" fmla="*/ 9632853 h 23902640"/>
              <a:gd name="connsiteX6655" fmla="*/ 34418287 w 43671952"/>
              <a:gd name="connsiteY6655" fmla="*/ 9557306 h 23902640"/>
              <a:gd name="connsiteX6656" fmla="*/ 34361939 w 43671952"/>
              <a:gd name="connsiteY6656" fmla="*/ 9512776 h 23902640"/>
              <a:gd name="connsiteX6657" fmla="*/ 34361463 w 43671952"/>
              <a:gd name="connsiteY6657" fmla="*/ 9468009 h 23902640"/>
              <a:gd name="connsiteX6658" fmla="*/ 34270975 w 43671952"/>
              <a:gd name="connsiteY6658" fmla="*/ 9377522 h 23902640"/>
              <a:gd name="connsiteX6659" fmla="*/ 34099527 w 43671952"/>
              <a:gd name="connsiteY6659" fmla="*/ 9325136 h 23902640"/>
              <a:gd name="connsiteX6660" fmla="*/ 34094763 w 43671952"/>
              <a:gd name="connsiteY6660" fmla="*/ 9225122 h 23902640"/>
              <a:gd name="connsiteX6661" fmla="*/ 34070951 w 43671952"/>
              <a:gd name="connsiteY6661" fmla="*/ 9129871 h 23902640"/>
              <a:gd name="connsiteX6662" fmla="*/ 33956651 w 43671952"/>
              <a:gd name="connsiteY6662" fmla="*/ 9101297 h 23902640"/>
              <a:gd name="connsiteX6663" fmla="*/ 33904263 w 43671952"/>
              <a:gd name="connsiteY6663" fmla="*/ 8982236 h 23902640"/>
              <a:gd name="connsiteX6664" fmla="*/ 33778059 w 43671952"/>
              <a:gd name="connsiteY6664" fmla="*/ 8960803 h 23902640"/>
              <a:gd name="connsiteX6665" fmla="*/ 33401819 w 43671952"/>
              <a:gd name="connsiteY6665" fmla="*/ 8510748 h 23902640"/>
              <a:gd name="connsiteX6666" fmla="*/ 33266087 w 43671952"/>
              <a:gd name="connsiteY6666" fmla="*/ 8425021 h 23902640"/>
              <a:gd name="connsiteX6667" fmla="*/ 33237515 w 43671952"/>
              <a:gd name="connsiteY6667" fmla="*/ 8448835 h 23902640"/>
              <a:gd name="connsiteX6668" fmla="*/ 33247039 w 43671952"/>
              <a:gd name="connsiteY6668" fmla="*/ 8567898 h 23902640"/>
              <a:gd name="connsiteX6669" fmla="*/ 33480403 w 43671952"/>
              <a:gd name="connsiteY6669" fmla="*/ 8815547 h 23902640"/>
              <a:gd name="connsiteX6670" fmla="*/ 33639947 w 43671952"/>
              <a:gd name="connsiteY6670" fmla="*/ 8975091 h 23902640"/>
              <a:gd name="connsiteX6671" fmla="*/ 33728051 w 43671952"/>
              <a:gd name="connsiteY6671" fmla="*/ 9129871 h 23902640"/>
              <a:gd name="connsiteX6672" fmla="*/ 33851875 w 43671952"/>
              <a:gd name="connsiteY6672" fmla="*/ 9210836 h 23902640"/>
              <a:gd name="connsiteX6673" fmla="*/ 33899499 w 43671952"/>
              <a:gd name="connsiteY6673" fmla="*/ 9341804 h 23902640"/>
              <a:gd name="connsiteX6674" fmla="*/ 34013799 w 43671952"/>
              <a:gd name="connsiteY6674" fmla="*/ 9425148 h 23902640"/>
              <a:gd name="connsiteX6675" fmla="*/ 34044759 w 43671952"/>
              <a:gd name="connsiteY6675" fmla="*/ 9463247 h 23902640"/>
              <a:gd name="connsiteX6676" fmla="*/ 34061427 w 43671952"/>
              <a:gd name="connsiteY6676" fmla="*/ 9582310 h 23902640"/>
              <a:gd name="connsiteX6677" fmla="*/ 34170963 w 43671952"/>
              <a:gd name="connsiteY6677" fmla="*/ 9625171 h 23902640"/>
              <a:gd name="connsiteX6678" fmla="*/ 34218587 w 43671952"/>
              <a:gd name="connsiteY6678" fmla="*/ 9696610 h 23902640"/>
              <a:gd name="connsiteX6679" fmla="*/ 34294787 w 43671952"/>
              <a:gd name="connsiteY6679" fmla="*/ 9796622 h 23902640"/>
              <a:gd name="connsiteX6680" fmla="*/ 34209063 w 43671952"/>
              <a:gd name="connsiteY6680" fmla="*/ 9887112 h 23902640"/>
              <a:gd name="connsiteX6681" fmla="*/ 34190015 w 43671952"/>
              <a:gd name="connsiteY6681" fmla="*/ 9834723 h 23902640"/>
              <a:gd name="connsiteX6682" fmla="*/ 34168583 w 43671952"/>
              <a:gd name="connsiteY6682" fmla="*/ 9718041 h 23902640"/>
              <a:gd name="connsiteX6683" fmla="*/ 34004275 w 43671952"/>
              <a:gd name="connsiteY6683" fmla="*/ 9594215 h 23902640"/>
              <a:gd name="connsiteX6684" fmla="*/ 33818539 w 43671952"/>
              <a:gd name="connsiteY6684" fmla="*/ 9484680 h 23902640"/>
              <a:gd name="connsiteX6685" fmla="*/ 33797107 w 43671952"/>
              <a:gd name="connsiteY6685" fmla="*/ 9317991 h 23902640"/>
              <a:gd name="connsiteX6686" fmla="*/ 33728051 w 43671952"/>
              <a:gd name="connsiteY6686" fmla="*/ 9241791 h 23902640"/>
              <a:gd name="connsiteX6687" fmla="*/ 33585175 w 43671952"/>
              <a:gd name="connsiteY6687" fmla="*/ 9217979 h 23902640"/>
              <a:gd name="connsiteX6688" fmla="*/ 33430395 w 43671952"/>
              <a:gd name="connsiteY6688" fmla="*/ 9096534 h 23902640"/>
              <a:gd name="connsiteX6689" fmla="*/ 33418487 w 43671952"/>
              <a:gd name="connsiteY6689" fmla="*/ 9039384 h 23902640"/>
              <a:gd name="connsiteX6690" fmla="*/ 33461351 w 43671952"/>
              <a:gd name="connsiteY6690" fmla="*/ 8960803 h 23902640"/>
              <a:gd name="connsiteX6691" fmla="*/ 33356575 w 43671952"/>
              <a:gd name="connsiteY6691" fmla="*/ 8844121 h 23902640"/>
              <a:gd name="connsiteX6692" fmla="*/ 33137503 w 43671952"/>
              <a:gd name="connsiteY6692" fmla="*/ 8665528 h 23902640"/>
              <a:gd name="connsiteX6693" fmla="*/ 33039871 w 43671952"/>
              <a:gd name="connsiteY6693" fmla="*/ 8465502 h 23902640"/>
              <a:gd name="connsiteX6694" fmla="*/ 32889851 w 43671952"/>
              <a:gd name="connsiteY6694" fmla="*/ 8279765 h 23902640"/>
              <a:gd name="connsiteX6695" fmla="*/ 32680303 w 43671952"/>
              <a:gd name="connsiteY6695" fmla="*/ 8103552 h 23902640"/>
              <a:gd name="connsiteX6696" fmla="*/ 32430271 w 43671952"/>
              <a:gd name="connsiteY6696" fmla="*/ 8032118 h 23902640"/>
              <a:gd name="connsiteX6697" fmla="*/ 32362703 w 43671952"/>
              <a:gd name="connsiteY6697" fmla="*/ 7986279 h 23902640"/>
              <a:gd name="connsiteX6698" fmla="*/ 32354719 w 43671952"/>
              <a:gd name="connsiteY6698" fmla="*/ 7976097 h 23902640"/>
              <a:gd name="connsiteX6699" fmla="*/ 32342167 w 43671952"/>
              <a:gd name="connsiteY6699" fmla="*/ 7977346 h 23902640"/>
              <a:gd name="connsiteX6700" fmla="*/ 32180239 w 43671952"/>
              <a:gd name="connsiteY6700" fmla="*/ 7777171 h 23902640"/>
              <a:gd name="connsiteX6701" fmla="*/ 31970691 w 43671952"/>
              <a:gd name="connsiteY6701" fmla="*/ 7519996 h 23902640"/>
              <a:gd name="connsiteX6702" fmla="*/ 31837343 w 43671952"/>
              <a:gd name="connsiteY6702" fmla="*/ 7329493 h 23902640"/>
              <a:gd name="connsiteX6703" fmla="*/ 31637315 w 43671952"/>
              <a:gd name="connsiteY6703" fmla="*/ 7167569 h 23902640"/>
              <a:gd name="connsiteX6704" fmla="*/ 31608743 w 43671952"/>
              <a:gd name="connsiteY6704" fmla="*/ 6986593 h 23902640"/>
              <a:gd name="connsiteX6705" fmla="*/ 31499203 w 43671952"/>
              <a:gd name="connsiteY6705" fmla="*/ 6822286 h 23902640"/>
              <a:gd name="connsiteX6706" fmla="*/ 31399191 w 43671952"/>
              <a:gd name="connsiteY6706" fmla="*/ 6453194 h 23902640"/>
              <a:gd name="connsiteX6707" fmla="*/ 31327755 w 43671952"/>
              <a:gd name="connsiteY6707" fmla="*/ 6160300 h 23902640"/>
              <a:gd name="connsiteX6708" fmla="*/ 31275367 w 43671952"/>
              <a:gd name="connsiteY6708" fmla="*/ 6119820 h 23902640"/>
              <a:gd name="connsiteX6709" fmla="*/ 31101535 w 43671952"/>
              <a:gd name="connsiteY6709" fmla="*/ 5915032 h 23902640"/>
              <a:gd name="connsiteX6710" fmla="*/ 31218215 w 43671952"/>
              <a:gd name="connsiteY6710" fmla="*/ 5881694 h 23902640"/>
              <a:gd name="connsiteX6711" fmla="*/ 31294415 w 43671952"/>
              <a:gd name="connsiteY6711" fmla="*/ 5910272 h 23902640"/>
              <a:gd name="connsiteX6712" fmla="*/ 31361091 w 43671952"/>
              <a:gd name="connsiteY6712" fmla="*/ 6015044 h 23902640"/>
              <a:gd name="connsiteX6713" fmla="*/ 31427767 w 43671952"/>
              <a:gd name="connsiteY6713" fmla="*/ 5929317 h 23902640"/>
              <a:gd name="connsiteX6714" fmla="*/ 31342043 w 43671952"/>
              <a:gd name="connsiteY6714" fmla="*/ 5853118 h 23902640"/>
              <a:gd name="connsiteX6715" fmla="*/ 31313467 w 43671952"/>
              <a:gd name="connsiteY6715" fmla="*/ 5719769 h 23902640"/>
              <a:gd name="connsiteX6716" fmla="*/ 31127727 w 43671952"/>
              <a:gd name="connsiteY6716" fmla="*/ 5703101 h 23902640"/>
              <a:gd name="connsiteX6717" fmla="*/ 31094391 w 43671952"/>
              <a:gd name="connsiteY6717" fmla="*/ 5595943 h 23902640"/>
              <a:gd name="connsiteX6718" fmla="*/ 31027715 w 43671952"/>
              <a:gd name="connsiteY6718" fmla="*/ 5634045 h 23902640"/>
              <a:gd name="connsiteX6719" fmla="*/ 30980091 w 43671952"/>
              <a:gd name="connsiteY6719" fmla="*/ 5576892 h 23902640"/>
              <a:gd name="connsiteX6720" fmla="*/ 30884843 w 43671952"/>
              <a:gd name="connsiteY6720" fmla="*/ 5567368 h 23902640"/>
              <a:gd name="connsiteX6721" fmla="*/ 30827691 w 43671952"/>
              <a:gd name="connsiteY6721" fmla="*/ 5453069 h 23902640"/>
              <a:gd name="connsiteX6722" fmla="*/ 30768159 w 43671952"/>
              <a:gd name="connsiteY6722" fmla="*/ 5517362 h 23902640"/>
              <a:gd name="connsiteX6723" fmla="*/ 30599091 w 43671952"/>
              <a:gd name="connsiteY6723" fmla="*/ 5481645 h 23902640"/>
              <a:gd name="connsiteX6724" fmla="*/ 30522891 w 43671952"/>
              <a:gd name="connsiteY6724" fmla="*/ 5233993 h 23902640"/>
              <a:gd name="connsiteX6725" fmla="*/ 30456215 w 43671952"/>
              <a:gd name="connsiteY6725" fmla="*/ 5262571 h 23902640"/>
              <a:gd name="connsiteX6726" fmla="*/ 30375255 w 43671952"/>
              <a:gd name="connsiteY6726" fmla="*/ 5212563 h 23902640"/>
              <a:gd name="connsiteX6727" fmla="*/ 30282387 w 43671952"/>
              <a:gd name="connsiteY6727" fmla="*/ 5057781 h 23902640"/>
              <a:gd name="connsiteX6728" fmla="*/ 30170467 w 43671952"/>
              <a:gd name="connsiteY6728" fmla="*/ 5043494 h 23902640"/>
              <a:gd name="connsiteX6729" fmla="*/ 30113315 w 43671952"/>
              <a:gd name="connsiteY6729" fmla="*/ 4948244 h 23902640"/>
              <a:gd name="connsiteX6730" fmla="*/ 29989491 w 43671952"/>
              <a:gd name="connsiteY6730" fmla="*/ 4948244 h 23902640"/>
              <a:gd name="connsiteX6731" fmla="*/ 29818043 w 43671952"/>
              <a:gd name="connsiteY6731" fmla="*/ 4795843 h 23902640"/>
              <a:gd name="connsiteX6732" fmla="*/ 29703743 w 43671952"/>
              <a:gd name="connsiteY6732" fmla="*/ 4643441 h 23902640"/>
              <a:gd name="connsiteX6733" fmla="*/ 29598967 w 43671952"/>
              <a:gd name="connsiteY6733" fmla="*/ 4614869 h 23902640"/>
              <a:gd name="connsiteX6734" fmla="*/ 29589443 w 43671952"/>
              <a:gd name="connsiteY6734" fmla="*/ 4538669 h 23902640"/>
              <a:gd name="connsiteX6735" fmla="*/ 29532291 w 43671952"/>
              <a:gd name="connsiteY6735" fmla="*/ 4538669 h 23902640"/>
              <a:gd name="connsiteX6736" fmla="*/ 29513243 w 43671952"/>
              <a:gd name="connsiteY6736" fmla="*/ 4481520 h 23902640"/>
              <a:gd name="connsiteX6737" fmla="*/ 29344171 w 43671952"/>
              <a:gd name="connsiteY6737" fmla="*/ 4345787 h 23902640"/>
              <a:gd name="connsiteX6738" fmla="*/ 29208443 w 43671952"/>
              <a:gd name="connsiteY6738" fmla="*/ 4291020 h 23902640"/>
              <a:gd name="connsiteX6739" fmla="*/ 29270355 w 43671952"/>
              <a:gd name="connsiteY6739" fmla="*/ 4412464 h 23902640"/>
              <a:gd name="connsiteX6740" fmla="*/ 29141767 w 43671952"/>
              <a:gd name="connsiteY6740" fmla="*/ 4376746 h 23902640"/>
              <a:gd name="connsiteX6741" fmla="*/ 29182247 w 43671952"/>
              <a:gd name="connsiteY6741" fmla="*/ 4488661 h 23902640"/>
              <a:gd name="connsiteX6742" fmla="*/ 29151291 w 43671952"/>
              <a:gd name="connsiteY6742" fmla="*/ 4471992 h 23902640"/>
              <a:gd name="connsiteX6743" fmla="*/ 29027467 w 43671952"/>
              <a:gd name="connsiteY6743" fmla="*/ 4395795 h 23902640"/>
              <a:gd name="connsiteX6744" fmla="*/ 28846491 w 43671952"/>
              <a:gd name="connsiteY6744" fmla="*/ 4348167 h 23902640"/>
              <a:gd name="connsiteX6745" fmla="*/ 28827443 w 43671952"/>
              <a:gd name="connsiteY6745" fmla="*/ 4157668 h 23902640"/>
              <a:gd name="connsiteX6746" fmla="*/ 28751243 w 43671952"/>
              <a:gd name="connsiteY6746" fmla="*/ 4291020 h 23902640"/>
              <a:gd name="connsiteX6747" fmla="*/ 28675043 w 43671952"/>
              <a:gd name="connsiteY6747" fmla="*/ 4345784 h 23902640"/>
              <a:gd name="connsiteX6748" fmla="*/ 28541691 w 43671952"/>
              <a:gd name="connsiteY6748" fmla="*/ 4281494 h 23902640"/>
              <a:gd name="connsiteX6749" fmla="*/ 28341667 w 43671952"/>
              <a:gd name="connsiteY6749" fmla="*/ 4295782 h 23902640"/>
              <a:gd name="connsiteX6750" fmla="*/ 28184503 w 43671952"/>
              <a:gd name="connsiteY6750" fmla="*/ 4300543 h 23902640"/>
              <a:gd name="connsiteX6751" fmla="*/ 28053535 w 43671952"/>
              <a:gd name="connsiteY6751" fmla="*/ 4155284 h 23902640"/>
              <a:gd name="connsiteX6752" fmla="*/ 27932091 w 43671952"/>
              <a:gd name="connsiteY6752" fmla="*/ 4167192 h 23902640"/>
              <a:gd name="connsiteX6753" fmla="*/ 27865415 w 43671952"/>
              <a:gd name="connsiteY6753" fmla="*/ 4181479 h 23902640"/>
              <a:gd name="connsiteX6754" fmla="*/ 27901135 w 43671952"/>
              <a:gd name="connsiteY6754" fmla="*/ 4333881 h 23902640"/>
              <a:gd name="connsiteX6755" fmla="*/ 27808267 w 43671952"/>
              <a:gd name="connsiteY6755" fmla="*/ 4348167 h 23902640"/>
              <a:gd name="connsiteX6756" fmla="*/ 27689203 w 43671952"/>
              <a:gd name="connsiteY6756" fmla="*/ 4557717 h 23902640"/>
              <a:gd name="connsiteX6757" fmla="*/ 27684443 w 43671952"/>
              <a:gd name="connsiteY6757" fmla="*/ 4452942 h 23902640"/>
              <a:gd name="connsiteX6758" fmla="*/ 27617767 w 43671952"/>
              <a:gd name="connsiteY6758" fmla="*/ 4431514 h 23902640"/>
              <a:gd name="connsiteX6759" fmla="*/ 27615411 w 43671952"/>
              <a:gd name="connsiteY6759" fmla="*/ 4141574 h 23902640"/>
              <a:gd name="connsiteX6760" fmla="*/ 27602523 w 43671952"/>
              <a:gd name="connsiteY6760" fmla="*/ 4144333 h 23902640"/>
              <a:gd name="connsiteX6761" fmla="*/ 27503463 w 43671952"/>
              <a:gd name="connsiteY6761" fmla="*/ 4449135 h 23902640"/>
              <a:gd name="connsiteX6762" fmla="*/ 27412023 w 43671952"/>
              <a:gd name="connsiteY6762" fmla="*/ 4479611 h 23902640"/>
              <a:gd name="connsiteX6763" fmla="*/ 27497751 w 43671952"/>
              <a:gd name="connsiteY6763" fmla="*/ 4606769 h 23902640"/>
              <a:gd name="connsiteX6764" fmla="*/ 27424883 w 43671952"/>
              <a:gd name="connsiteY6764" fmla="*/ 4754407 h 23902640"/>
              <a:gd name="connsiteX6765" fmla="*/ 27328203 w 43671952"/>
              <a:gd name="connsiteY6765" fmla="*/ 4776792 h 23902640"/>
              <a:gd name="connsiteX6766" fmla="*/ 27175803 w 43671952"/>
              <a:gd name="connsiteY6766" fmla="*/ 4990154 h 23902640"/>
              <a:gd name="connsiteX6767" fmla="*/ 26970063 w 43671952"/>
              <a:gd name="connsiteY6767" fmla="*/ 5173031 h 23902640"/>
              <a:gd name="connsiteX6768" fmla="*/ 26680027 w 43671952"/>
              <a:gd name="connsiteY6768" fmla="*/ 5249706 h 23902640"/>
              <a:gd name="connsiteX6769" fmla="*/ 26794803 w 43671952"/>
              <a:gd name="connsiteY6769" fmla="*/ 5104450 h 23902640"/>
              <a:gd name="connsiteX6770" fmla="*/ 26893863 w 43671952"/>
              <a:gd name="connsiteY6770" fmla="*/ 5096832 h 23902640"/>
              <a:gd name="connsiteX6771" fmla="*/ 27037215 w 43671952"/>
              <a:gd name="connsiteY6771" fmla="*/ 4963959 h 23902640"/>
              <a:gd name="connsiteX6772" fmla="*/ 27065315 w 43671952"/>
              <a:gd name="connsiteY6772" fmla="*/ 4870138 h 23902640"/>
              <a:gd name="connsiteX6773" fmla="*/ 27168183 w 43671952"/>
              <a:gd name="connsiteY6773" fmla="*/ 4852993 h 23902640"/>
              <a:gd name="connsiteX6774" fmla="*/ 27099603 w 43671952"/>
              <a:gd name="connsiteY6774" fmla="*/ 4761552 h 23902640"/>
              <a:gd name="connsiteX6775" fmla="*/ 27145323 w 43671952"/>
              <a:gd name="connsiteY6775" fmla="*/ 4647250 h 23902640"/>
              <a:gd name="connsiteX6776" fmla="*/ 27076743 w 43671952"/>
              <a:gd name="connsiteY6776" fmla="*/ 4605822 h 23902640"/>
              <a:gd name="connsiteX6777" fmla="*/ 26985303 w 43671952"/>
              <a:gd name="connsiteY6777" fmla="*/ 4593913 h 23902640"/>
              <a:gd name="connsiteX6778" fmla="*/ 26939583 w 43671952"/>
              <a:gd name="connsiteY6778" fmla="*/ 4609156 h 23902640"/>
              <a:gd name="connsiteX6779" fmla="*/ 26953395 w 43671952"/>
              <a:gd name="connsiteY6779" fmla="*/ 4687733 h 23902640"/>
              <a:gd name="connsiteX6780" fmla="*/ 26810043 w 43671952"/>
              <a:gd name="connsiteY6780" fmla="*/ 4593913 h 23902640"/>
              <a:gd name="connsiteX6781" fmla="*/ 26710983 w 43671952"/>
              <a:gd name="connsiteY6781" fmla="*/ 4692974 h 23902640"/>
              <a:gd name="connsiteX6782" fmla="*/ 26619543 w 43671952"/>
              <a:gd name="connsiteY6782" fmla="*/ 4578674 h 23902640"/>
              <a:gd name="connsiteX6783" fmla="*/ 26535723 w 43671952"/>
              <a:gd name="connsiteY6783" fmla="*/ 4331024 h 23902640"/>
              <a:gd name="connsiteX6784" fmla="*/ 26451903 w 43671952"/>
              <a:gd name="connsiteY6784" fmla="*/ 4517712 h 23902640"/>
              <a:gd name="connsiteX6785" fmla="*/ 26300935 w 43671952"/>
              <a:gd name="connsiteY6785" fmla="*/ 4440084 h 23902640"/>
              <a:gd name="connsiteX6786" fmla="*/ 26383323 w 43671952"/>
              <a:gd name="connsiteY6786" fmla="*/ 4403413 h 23902640"/>
              <a:gd name="connsiteX6787" fmla="*/ 26284263 w 43671952"/>
              <a:gd name="connsiteY6787" fmla="*/ 4350071 h 23902640"/>
              <a:gd name="connsiteX6788" fmla="*/ 26154723 w 43671952"/>
              <a:gd name="connsiteY6788" fmla="*/ 4334832 h 23902640"/>
              <a:gd name="connsiteX6789" fmla="*/ 26101383 w 43671952"/>
              <a:gd name="connsiteY6789" fmla="*/ 4233393 h 23902640"/>
              <a:gd name="connsiteX6790" fmla="*/ 26100907 w 43671952"/>
              <a:gd name="connsiteY6790" fmla="*/ 4144807 h 23902640"/>
              <a:gd name="connsiteX6791" fmla="*/ 26246163 w 43671952"/>
              <a:gd name="connsiteY6791" fmla="*/ 4083372 h 23902640"/>
              <a:gd name="connsiteX6792" fmla="*/ 26192823 w 43671952"/>
              <a:gd name="connsiteY6792" fmla="*/ 4037655 h 23902640"/>
              <a:gd name="connsiteX6793" fmla="*/ 26278551 w 43671952"/>
              <a:gd name="connsiteY6793" fmla="*/ 4002410 h 23902640"/>
              <a:gd name="connsiteX6794" fmla="*/ 26358559 w 43671952"/>
              <a:gd name="connsiteY6794" fmla="*/ 3997174 h 23902640"/>
              <a:gd name="connsiteX6795" fmla="*/ 26436663 w 43671952"/>
              <a:gd name="connsiteY6795" fmla="*/ 3961451 h 23902640"/>
              <a:gd name="connsiteX6796" fmla="*/ 26497623 w 43671952"/>
              <a:gd name="connsiteY6796" fmla="*/ 3961451 h 23902640"/>
              <a:gd name="connsiteX6797" fmla="*/ 26497623 w 43671952"/>
              <a:gd name="connsiteY6797" fmla="*/ 3877634 h 23902640"/>
              <a:gd name="connsiteX6798" fmla="*/ 26383323 w 43671952"/>
              <a:gd name="connsiteY6798" fmla="*/ 3725233 h 23902640"/>
              <a:gd name="connsiteX6799" fmla="*/ 26276167 w 43671952"/>
              <a:gd name="connsiteY6799" fmla="*/ 3824765 h 23902640"/>
              <a:gd name="connsiteX6800" fmla="*/ 26200443 w 43671952"/>
              <a:gd name="connsiteY6800" fmla="*/ 3820008 h 23902640"/>
              <a:gd name="connsiteX6801" fmla="*/ 26162343 w 43671952"/>
              <a:gd name="connsiteY6801" fmla="*/ 3780479 h 23902640"/>
              <a:gd name="connsiteX6802" fmla="*/ 26040423 w 43671952"/>
              <a:gd name="connsiteY6802" fmla="*/ 3824292 h 23902640"/>
              <a:gd name="connsiteX6803" fmla="*/ 25880403 w 43671952"/>
              <a:gd name="connsiteY6803" fmla="*/ 3740474 h 23902640"/>
              <a:gd name="connsiteX6804" fmla="*/ 26014231 w 43671952"/>
              <a:gd name="connsiteY6804" fmla="*/ 3670942 h 23902640"/>
              <a:gd name="connsiteX6805" fmla="*/ 25849923 w 43671952"/>
              <a:gd name="connsiteY6805" fmla="*/ 3641414 h 23902640"/>
              <a:gd name="connsiteX6806" fmla="*/ 25766103 w 43671952"/>
              <a:gd name="connsiteY6806" fmla="*/ 3595687 h 23902640"/>
              <a:gd name="connsiteX6807" fmla="*/ 25935175 w 43671952"/>
              <a:gd name="connsiteY6807" fmla="*/ 3486626 h 23902640"/>
              <a:gd name="connsiteX6808" fmla="*/ 26223303 w 43671952"/>
              <a:gd name="connsiteY6808" fmla="*/ 3549967 h 23902640"/>
              <a:gd name="connsiteX6809" fmla="*/ 26284263 w 43671952"/>
              <a:gd name="connsiteY6809" fmla="*/ 3458527 h 23902640"/>
              <a:gd name="connsiteX6810" fmla="*/ 26426187 w 43671952"/>
              <a:gd name="connsiteY6810" fmla="*/ 3461387 h 23902640"/>
              <a:gd name="connsiteX6811" fmla="*/ 26274739 w 43671952"/>
              <a:gd name="connsiteY6811" fmla="*/ 3354230 h 23902640"/>
              <a:gd name="connsiteX6812" fmla="*/ 26040423 w 43671952"/>
              <a:gd name="connsiteY6812" fmla="*/ 3351848 h 23902640"/>
              <a:gd name="connsiteX6813" fmla="*/ 25942315 w 43671952"/>
              <a:gd name="connsiteY6813" fmla="*/ 3256599 h 23902640"/>
              <a:gd name="connsiteX6814" fmla="*/ 25798967 w 43671952"/>
              <a:gd name="connsiteY6814" fmla="*/ 3224213 h 23902640"/>
              <a:gd name="connsiteX6815" fmla="*/ 25767535 w 43671952"/>
              <a:gd name="connsiteY6815" fmla="*/ 3148488 h 23902640"/>
              <a:gd name="connsiteX6816" fmla="*/ 25880403 w 43671952"/>
              <a:gd name="connsiteY6816" fmla="*/ 3085148 h 23902640"/>
              <a:gd name="connsiteX6817" fmla="*/ 25999943 w 43671952"/>
              <a:gd name="connsiteY6817" fmla="*/ 2986563 h 23902640"/>
              <a:gd name="connsiteX6818" fmla="*/ 26068047 w 43671952"/>
              <a:gd name="connsiteY6818" fmla="*/ 2830829 h 23902640"/>
              <a:gd name="connsiteX6819" fmla="*/ 26284263 w 43671952"/>
              <a:gd name="connsiteY6819" fmla="*/ 2719388 h 23902640"/>
              <a:gd name="connsiteX6820" fmla="*/ 26352843 w 43671952"/>
              <a:gd name="connsiteY6820" fmla="*/ 2719388 h 23902640"/>
              <a:gd name="connsiteX6821" fmla="*/ 26474763 w 43671952"/>
              <a:gd name="connsiteY6821" fmla="*/ 2643188 h 23902640"/>
              <a:gd name="connsiteX6822" fmla="*/ 26512863 w 43671952"/>
              <a:gd name="connsiteY6822" fmla="*/ 2643188 h 23902640"/>
              <a:gd name="connsiteX6823" fmla="*/ 26512387 w 43671952"/>
              <a:gd name="connsiteY6823" fmla="*/ 2726054 h 23902640"/>
              <a:gd name="connsiteX6824" fmla="*/ 26611923 w 43671952"/>
              <a:gd name="connsiteY6824" fmla="*/ 2650808 h 23902640"/>
              <a:gd name="connsiteX6825" fmla="*/ 26650975 w 43671952"/>
              <a:gd name="connsiteY6825" fmla="*/ 2707480 h 23902640"/>
              <a:gd name="connsiteX6826" fmla="*/ 26924343 w 43671952"/>
              <a:gd name="connsiteY6826" fmla="*/ 2704148 h 23902640"/>
              <a:gd name="connsiteX6827" fmla="*/ 26998639 w 43671952"/>
              <a:gd name="connsiteY6827" fmla="*/ 2745581 h 23902640"/>
              <a:gd name="connsiteX6828" fmla="*/ 27523943 w 43671952"/>
              <a:gd name="connsiteY6828" fmla="*/ 2723197 h 23902640"/>
              <a:gd name="connsiteX6829" fmla="*/ 27602523 w 43671952"/>
              <a:gd name="connsiteY6829" fmla="*/ 2757487 h 23902640"/>
              <a:gd name="connsiteX6830" fmla="*/ 27754923 w 43671952"/>
              <a:gd name="connsiteY6830" fmla="*/ 2719388 h 23902640"/>
              <a:gd name="connsiteX6831" fmla="*/ 28204503 w 43671952"/>
              <a:gd name="connsiteY6831" fmla="*/ 2742247 h 23902640"/>
              <a:gd name="connsiteX6832" fmla="*/ 28539783 w 43671952"/>
              <a:gd name="connsiteY6832" fmla="*/ 2917507 h 23902640"/>
              <a:gd name="connsiteX6833" fmla="*/ 28402623 w 43671952"/>
              <a:gd name="connsiteY6833" fmla="*/ 2749867 h 23902640"/>
              <a:gd name="connsiteX6834" fmla="*/ 28499303 w 43671952"/>
              <a:gd name="connsiteY6834" fmla="*/ 2671287 h 23902640"/>
              <a:gd name="connsiteX6835" fmla="*/ 28626939 w 43671952"/>
              <a:gd name="connsiteY6835" fmla="*/ 2692242 h 23902640"/>
              <a:gd name="connsiteX6836" fmla="*/ 28856967 w 43671952"/>
              <a:gd name="connsiteY6836" fmla="*/ 2514601 h 23902640"/>
              <a:gd name="connsiteX6837" fmla="*/ 28814103 w 43671952"/>
              <a:gd name="connsiteY6837" fmla="*/ 2688907 h 23902640"/>
              <a:gd name="connsiteX6838" fmla="*/ 28897923 w 43671952"/>
              <a:gd name="connsiteY6838" fmla="*/ 2635567 h 23902640"/>
              <a:gd name="connsiteX6839" fmla="*/ 28958883 w 43671952"/>
              <a:gd name="connsiteY6839" fmla="*/ 2635567 h 23902640"/>
              <a:gd name="connsiteX6840" fmla="*/ 28943643 w 43671952"/>
              <a:gd name="connsiteY6840" fmla="*/ 2574607 h 23902640"/>
              <a:gd name="connsiteX6841" fmla="*/ 28920307 w 43671952"/>
              <a:gd name="connsiteY6841" fmla="*/ 2481739 h 23902640"/>
              <a:gd name="connsiteX6842" fmla="*/ 28989363 w 43671952"/>
              <a:gd name="connsiteY6842" fmla="*/ 2475547 h 23902640"/>
              <a:gd name="connsiteX6843" fmla="*/ 29210343 w 43671952"/>
              <a:gd name="connsiteY6843" fmla="*/ 2635567 h 23902640"/>
              <a:gd name="connsiteX6844" fmla="*/ 29317023 w 43671952"/>
              <a:gd name="connsiteY6844" fmla="*/ 2612708 h 23902640"/>
              <a:gd name="connsiteX6845" fmla="*/ 29339883 w 43671952"/>
              <a:gd name="connsiteY6845" fmla="*/ 2521267 h 23902640"/>
              <a:gd name="connsiteX6846" fmla="*/ 29390843 w 43671952"/>
              <a:gd name="connsiteY6846" fmla="*/ 2566511 h 23902640"/>
              <a:gd name="connsiteX6847" fmla="*/ 29393223 w 43671952"/>
              <a:gd name="connsiteY6847" fmla="*/ 2650808 h 23902640"/>
              <a:gd name="connsiteX6848" fmla="*/ 29484663 w 43671952"/>
              <a:gd name="connsiteY6848" fmla="*/ 2612708 h 23902640"/>
              <a:gd name="connsiteX6849" fmla="*/ 29553243 w 43671952"/>
              <a:gd name="connsiteY6849" fmla="*/ 2536507 h 23902640"/>
              <a:gd name="connsiteX6850" fmla="*/ 29797083 w 43671952"/>
              <a:gd name="connsiteY6850" fmla="*/ 2513647 h 23902640"/>
              <a:gd name="connsiteX6851" fmla="*/ 30142367 w 43671952"/>
              <a:gd name="connsiteY6851" fmla="*/ 2595563 h 23902640"/>
              <a:gd name="connsiteX6852" fmla="*/ 30231423 w 43671952"/>
              <a:gd name="connsiteY6852" fmla="*/ 2559368 h 23902640"/>
              <a:gd name="connsiteX6853" fmla="*/ 30411923 w 43671952"/>
              <a:gd name="connsiteY6853" fmla="*/ 2629377 h 23902640"/>
              <a:gd name="connsiteX6854" fmla="*/ 30277143 w 43671952"/>
              <a:gd name="connsiteY6854" fmla="*/ 2658428 h 23902640"/>
              <a:gd name="connsiteX6855" fmla="*/ 30322863 w 43671952"/>
              <a:gd name="connsiteY6855" fmla="*/ 2704148 h 23902640"/>
              <a:gd name="connsiteX6856" fmla="*/ 30498123 w 43671952"/>
              <a:gd name="connsiteY6856" fmla="*/ 2696527 h 23902640"/>
              <a:gd name="connsiteX6857" fmla="*/ 30703863 w 43671952"/>
              <a:gd name="connsiteY6857" fmla="*/ 2627948 h 23902640"/>
              <a:gd name="connsiteX6858" fmla="*/ 30833403 w 43671952"/>
              <a:gd name="connsiteY6858" fmla="*/ 2696527 h 23902640"/>
              <a:gd name="connsiteX6859" fmla="*/ 30970563 w 43671952"/>
              <a:gd name="connsiteY6859" fmla="*/ 2704148 h 23902640"/>
              <a:gd name="connsiteX6860" fmla="*/ 31046763 w 43671952"/>
              <a:gd name="connsiteY6860" fmla="*/ 2841307 h 23902640"/>
              <a:gd name="connsiteX6861" fmla="*/ 31084863 w 43671952"/>
              <a:gd name="connsiteY6861" fmla="*/ 2742247 h 23902640"/>
              <a:gd name="connsiteX6862" fmla="*/ 30993423 w 43671952"/>
              <a:gd name="connsiteY6862" fmla="*/ 2597468 h 23902640"/>
              <a:gd name="connsiteX6863" fmla="*/ 31112487 w 43671952"/>
              <a:gd name="connsiteY6863" fmla="*/ 2506503 h 23902640"/>
              <a:gd name="connsiteX6864" fmla="*/ 30818163 w 43671952"/>
              <a:gd name="connsiteY6864" fmla="*/ 2513647 h 23902640"/>
              <a:gd name="connsiteX6865" fmla="*/ 30970563 w 43671952"/>
              <a:gd name="connsiteY6865" fmla="*/ 2445067 h 23902640"/>
              <a:gd name="connsiteX6866" fmla="*/ 31145823 w 43671952"/>
              <a:gd name="connsiteY6866" fmla="*/ 2452687 h 23902640"/>
              <a:gd name="connsiteX6867" fmla="*/ 31587783 w 43671952"/>
              <a:gd name="connsiteY6867" fmla="*/ 2566988 h 23902640"/>
              <a:gd name="connsiteX6868" fmla="*/ 31705895 w 43671952"/>
              <a:gd name="connsiteY6868" fmla="*/ 2502695 h 23902640"/>
              <a:gd name="connsiteX6869" fmla="*/ 31800667 w 43671952"/>
              <a:gd name="connsiteY6869" fmla="*/ 2486978 h 23902640"/>
              <a:gd name="connsiteX6870" fmla="*/ 31740183 w 43671952"/>
              <a:gd name="connsiteY6870" fmla="*/ 2429827 h 23902640"/>
              <a:gd name="connsiteX6871" fmla="*/ 31808763 w 43671952"/>
              <a:gd name="connsiteY6871" fmla="*/ 2414587 h 23902640"/>
              <a:gd name="connsiteX6872" fmla="*/ 32060223 w 43671952"/>
              <a:gd name="connsiteY6872" fmla="*/ 2589848 h 23902640"/>
              <a:gd name="connsiteX6873" fmla="*/ 32100703 w 43671952"/>
              <a:gd name="connsiteY6873" fmla="*/ 2576989 h 23902640"/>
              <a:gd name="connsiteX6874" fmla="*/ 31976403 w 43671952"/>
              <a:gd name="connsiteY6874" fmla="*/ 2445067 h 23902640"/>
              <a:gd name="connsiteX6875" fmla="*/ 31996883 w 43671952"/>
              <a:gd name="connsiteY6875" fmla="*/ 2372201 h 23902640"/>
              <a:gd name="connsiteX6876" fmla="*/ 32067843 w 43671952"/>
              <a:gd name="connsiteY6876" fmla="*/ 2300288 h 23902640"/>
              <a:gd name="connsiteX6877" fmla="*/ 31999263 w 43671952"/>
              <a:gd name="connsiteY6877" fmla="*/ 2224088 h 23902640"/>
              <a:gd name="connsiteX6878" fmla="*/ 31923063 w 43671952"/>
              <a:gd name="connsiteY6878" fmla="*/ 2224088 h 23902640"/>
              <a:gd name="connsiteX6879" fmla="*/ 31976403 w 43671952"/>
              <a:gd name="connsiteY6879" fmla="*/ 2155507 h 23902640"/>
              <a:gd name="connsiteX6880" fmla="*/ 31732563 w 43671952"/>
              <a:gd name="connsiteY6880" fmla="*/ 2140267 h 23902640"/>
              <a:gd name="connsiteX6881" fmla="*/ 31618263 w 43671952"/>
              <a:gd name="connsiteY6881" fmla="*/ 2132647 h 23902640"/>
              <a:gd name="connsiteX6882" fmla="*/ 31511583 w 43671952"/>
              <a:gd name="connsiteY6882" fmla="*/ 1987867 h 23902640"/>
              <a:gd name="connsiteX6883" fmla="*/ 31519203 w 43671952"/>
              <a:gd name="connsiteY6883" fmla="*/ 1896427 h 23902640"/>
              <a:gd name="connsiteX6884" fmla="*/ 31633503 w 43671952"/>
              <a:gd name="connsiteY6884" fmla="*/ 1850708 h 23902640"/>
              <a:gd name="connsiteX6885" fmla="*/ 30446083 w 43671952"/>
              <a:gd name="connsiteY6885" fmla="*/ 1808154 h 23902640"/>
              <a:gd name="connsiteX6886" fmla="*/ 30513363 w 43671952"/>
              <a:gd name="connsiteY6886" fmla="*/ 1835468 h 23902640"/>
              <a:gd name="connsiteX6887" fmla="*/ 30536223 w 43671952"/>
              <a:gd name="connsiteY6887" fmla="*/ 1858328 h 23902640"/>
              <a:gd name="connsiteX6888" fmla="*/ 30604803 w 43671952"/>
              <a:gd name="connsiteY6888" fmla="*/ 1904047 h 23902640"/>
              <a:gd name="connsiteX6889" fmla="*/ 30650523 w 43671952"/>
              <a:gd name="connsiteY6889" fmla="*/ 1934529 h 23902640"/>
              <a:gd name="connsiteX6890" fmla="*/ 30673383 w 43671952"/>
              <a:gd name="connsiteY6890" fmla="*/ 1949767 h 23902640"/>
              <a:gd name="connsiteX6891" fmla="*/ 30688623 w 43671952"/>
              <a:gd name="connsiteY6891" fmla="*/ 1972629 h 23902640"/>
              <a:gd name="connsiteX6892" fmla="*/ 30734343 w 43671952"/>
              <a:gd name="connsiteY6892" fmla="*/ 2003107 h 23902640"/>
              <a:gd name="connsiteX6893" fmla="*/ 30780063 w 43671952"/>
              <a:gd name="connsiteY6893" fmla="*/ 2033590 h 23902640"/>
              <a:gd name="connsiteX6894" fmla="*/ 30825783 w 43671952"/>
              <a:gd name="connsiteY6894" fmla="*/ 2064067 h 23902640"/>
              <a:gd name="connsiteX6895" fmla="*/ 30848643 w 43671952"/>
              <a:gd name="connsiteY6895" fmla="*/ 2079308 h 23902640"/>
              <a:gd name="connsiteX6896" fmla="*/ 30863883 w 43671952"/>
              <a:gd name="connsiteY6896" fmla="*/ 2102167 h 23902640"/>
              <a:gd name="connsiteX6897" fmla="*/ 30962943 w 43671952"/>
              <a:gd name="connsiteY6897" fmla="*/ 2140267 h 23902640"/>
              <a:gd name="connsiteX6898" fmla="*/ 31168683 w 43671952"/>
              <a:gd name="connsiteY6898" fmla="*/ 2155507 h 23902640"/>
              <a:gd name="connsiteX6899" fmla="*/ 31212719 w 43671952"/>
              <a:gd name="connsiteY6899" fmla="*/ 2162800 h 23902640"/>
              <a:gd name="connsiteX6900" fmla="*/ 31200991 w 43671952"/>
              <a:gd name="connsiteY6900" fmla="*/ 2163268 h 23902640"/>
              <a:gd name="connsiteX6901" fmla="*/ 31179407 w 43671952"/>
              <a:gd name="connsiteY6901" fmla="*/ 2163500 h 23902640"/>
              <a:gd name="connsiteX6902" fmla="*/ 31195619 w 43671952"/>
              <a:gd name="connsiteY6902" fmla="*/ 2163483 h 23902640"/>
              <a:gd name="connsiteX6903" fmla="*/ 31200991 w 43671952"/>
              <a:gd name="connsiteY6903" fmla="*/ 2163268 h 23902640"/>
              <a:gd name="connsiteX6904" fmla="*/ 31202179 w 43671952"/>
              <a:gd name="connsiteY6904" fmla="*/ 2163255 h 23902640"/>
              <a:gd name="connsiteX6905" fmla="*/ 31260123 w 43671952"/>
              <a:gd name="connsiteY6905" fmla="*/ 2163128 h 23902640"/>
              <a:gd name="connsiteX6906" fmla="*/ 31290603 w 43671952"/>
              <a:gd name="connsiteY6906" fmla="*/ 2163128 h 23902640"/>
              <a:gd name="connsiteX6907" fmla="*/ 31252503 w 43671952"/>
              <a:gd name="connsiteY6907" fmla="*/ 2246947 h 23902640"/>
              <a:gd name="connsiteX6908" fmla="*/ 31229643 w 43671952"/>
              <a:gd name="connsiteY6908" fmla="*/ 2254568 h 23902640"/>
              <a:gd name="connsiteX6909" fmla="*/ 31206783 w 43671952"/>
              <a:gd name="connsiteY6909" fmla="*/ 2269808 h 23902640"/>
              <a:gd name="connsiteX6910" fmla="*/ 31191543 w 43671952"/>
              <a:gd name="connsiteY6910" fmla="*/ 2292667 h 23902640"/>
              <a:gd name="connsiteX6911" fmla="*/ 31214403 w 43671952"/>
              <a:gd name="connsiteY6911" fmla="*/ 2307908 h 23902640"/>
              <a:gd name="connsiteX6912" fmla="*/ 31252503 w 43671952"/>
              <a:gd name="connsiteY6912" fmla="*/ 2315527 h 23902640"/>
              <a:gd name="connsiteX6913" fmla="*/ 31275363 w 43671952"/>
              <a:gd name="connsiteY6913" fmla="*/ 2323148 h 23902640"/>
              <a:gd name="connsiteX6914" fmla="*/ 31290603 w 43671952"/>
              <a:gd name="connsiteY6914" fmla="*/ 2346007 h 23902640"/>
              <a:gd name="connsiteX6915" fmla="*/ 31260123 w 43671952"/>
              <a:gd name="connsiteY6915" fmla="*/ 2376489 h 23902640"/>
              <a:gd name="connsiteX6916" fmla="*/ 31153443 w 43671952"/>
              <a:gd name="connsiteY6916" fmla="*/ 2391729 h 23902640"/>
              <a:gd name="connsiteX6917" fmla="*/ 31054383 w 43671952"/>
              <a:gd name="connsiteY6917" fmla="*/ 2391729 h 23902640"/>
              <a:gd name="connsiteX6918" fmla="*/ 31046763 w 43671952"/>
              <a:gd name="connsiteY6918" fmla="*/ 2368867 h 23902640"/>
              <a:gd name="connsiteX6919" fmla="*/ 31016283 w 43671952"/>
              <a:gd name="connsiteY6919" fmla="*/ 2361247 h 23902640"/>
              <a:gd name="connsiteX6920" fmla="*/ 30970563 w 43671952"/>
              <a:gd name="connsiteY6920" fmla="*/ 2346007 h 23902640"/>
              <a:gd name="connsiteX6921" fmla="*/ 30947703 w 43671952"/>
              <a:gd name="connsiteY6921" fmla="*/ 2338389 h 23902640"/>
              <a:gd name="connsiteX6922" fmla="*/ 30901983 w 43671952"/>
              <a:gd name="connsiteY6922" fmla="*/ 2353628 h 23902640"/>
              <a:gd name="connsiteX6923" fmla="*/ 30833403 w 43671952"/>
              <a:gd name="connsiteY6923" fmla="*/ 2414587 h 23902640"/>
              <a:gd name="connsiteX6924" fmla="*/ 30795303 w 43671952"/>
              <a:gd name="connsiteY6924" fmla="*/ 2445067 h 23902640"/>
              <a:gd name="connsiteX6925" fmla="*/ 30780063 w 43671952"/>
              <a:gd name="connsiteY6925" fmla="*/ 2467928 h 23902640"/>
              <a:gd name="connsiteX6926" fmla="*/ 30734343 w 43671952"/>
              <a:gd name="connsiteY6926" fmla="*/ 2483167 h 23902640"/>
              <a:gd name="connsiteX6927" fmla="*/ 30711483 w 43671952"/>
              <a:gd name="connsiteY6927" fmla="*/ 2490787 h 23902640"/>
              <a:gd name="connsiteX6928" fmla="*/ 30688623 w 43671952"/>
              <a:gd name="connsiteY6928" fmla="*/ 2498407 h 23902640"/>
              <a:gd name="connsiteX6929" fmla="*/ 30551463 w 43671952"/>
              <a:gd name="connsiteY6929" fmla="*/ 2513647 h 23902640"/>
              <a:gd name="connsiteX6930" fmla="*/ 30284763 w 43671952"/>
              <a:gd name="connsiteY6930" fmla="*/ 2498407 h 23902640"/>
              <a:gd name="connsiteX6931" fmla="*/ 30239043 w 43671952"/>
              <a:gd name="connsiteY6931" fmla="*/ 2475547 h 23902640"/>
              <a:gd name="connsiteX6932" fmla="*/ 30208563 w 43671952"/>
              <a:gd name="connsiteY6932" fmla="*/ 2467928 h 23902640"/>
              <a:gd name="connsiteX6933" fmla="*/ 30132363 w 43671952"/>
              <a:gd name="connsiteY6933" fmla="*/ 2475547 h 23902640"/>
              <a:gd name="connsiteX6934" fmla="*/ 30071403 w 43671952"/>
              <a:gd name="connsiteY6934" fmla="*/ 2452687 h 23902640"/>
              <a:gd name="connsiteX6935" fmla="*/ 30025683 w 43671952"/>
              <a:gd name="connsiteY6935" fmla="*/ 2437447 h 23902640"/>
              <a:gd name="connsiteX6936" fmla="*/ 30018063 w 43671952"/>
              <a:gd name="connsiteY6936" fmla="*/ 2376489 h 23902640"/>
              <a:gd name="connsiteX6937" fmla="*/ 30063783 w 43671952"/>
              <a:gd name="connsiteY6937" fmla="*/ 2361247 h 23902640"/>
              <a:gd name="connsiteX6938" fmla="*/ 30109503 w 43671952"/>
              <a:gd name="connsiteY6938" fmla="*/ 2346007 h 23902640"/>
              <a:gd name="connsiteX6939" fmla="*/ 30132363 w 43671952"/>
              <a:gd name="connsiteY6939" fmla="*/ 2338389 h 23902640"/>
              <a:gd name="connsiteX6940" fmla="*/ 30216183 w 43671952"/>
              <a:gd name="connsiteY6940" fmla="*/ 2315527 h 23902640"/>
              <a:gd name="connsiteX6941" fmla="*/ 30284763 w 43671952"/>
              <a:gd name="connsiteY6941" fmla="*/ 2292667 h 23902640"/>
              <a:gd name="connsiteX6942" fmla="*/ 30307623 w 43671952"/>
              <a:gd name="connsiteY6942" fmla="*/ 2285047 h 23902640"/>
              <a:gd name="connsiteX6943" fmla="*/ 30307623 w 43671952"/>
              <a:gd name="connsiteY6943" fmla="*/ 2224088 h 23902640"/>
              <a:gd name="connsiteX6944" fmla="*/ 30284763 w 43671952"/>
              <a:gd name="connsiteY6944" fmla="*/ 2216467 h 23902640"/>
              <a:gd name="connsiteX6945" fmla="*/ 30170463 w 43671952"/>
              <a:gd name="connsiteY6945" fmla="*/ 2224088 h 23902640"/>
              <a:gd name="connsiteX6946" fmla="*/ 30124743 w 43671952"/>
              <a:gd name="connsiteY6946" fmla="*/ 2239328 h 23902640"/>
              <a:gd name="connsiteX6947" fmla="*/ 30094263 w 43671952"/>
              <a:gd name="connsiteY6947" fmla="*/ 2246947 h 23902640"/>
              <a:gd name="connsiteX6948" fmla="*/ 30033303 w 43671952"/>
              <a:gd name="connsiteY6948" fmla="*/ 2254568 h 23902640"/>
              <a:gd name="connsiteX6949" fmla="*/ 29979963 w 43671952"/>
              <a:gd name="connsiteY6949" fmla="*/ 2269808 h 23902640"/>
              <a:gd name="connsiteX6950" fmla="*/ 29896143 w 43671952"/>
              <a:gd name="connsiteY6950" fmla="*/ 2285047 h 23902640"/>
              <a:gd name="connsiteX6951" fmla="*/ 29812323 w 43671952"/>
              <a:gd name="connsiteY6951" fmla="*/ 2292667 h 23902640"/>
              <a:gd name="connsiteX6952" fmla="*/ 29789463 w 43671952"/>
              <a:gd name="connsiteY6952" fmla="*/ 2285047 h 23902640"/>
              <a:gd name="connsiteX6953" fmla="*/ 29789463 w 43671952"/>
              <a:gd name="connsiteY6953" fmla="*/ 2231707 h 23902640"/>
              <a:gd name="connsiteX6954" fmla="*/ 29835183 w 43671952"/>
              <a:gd name="connsiteY6954" fmla="*/ 2216467 h 23902640"/>
              <a:gd name="connsiteX6955" fmla="*/ 29880903 w 43671952"/>
              <a:gd name="connsiteY6955" fmla="*/ 2193608 h 23902640"/>
              <a:gd name="connsiteX6956" fmla="*/ 29896143 w 43671952"/>
              <a:gd name="connsiteY6956" fmla="*/ 2170747 h 23902640"/>
              <a:gd name="connsiteX6957" fmla="*/ 29873283 w 43671952"/>
              <a:gd name="connsiteY6957" fmla="*/ 2155507 h 23902640"/>
              <a:gd name="connsiteX6958" fmla="*/ 29789463 w 43671952"/>
              <a:gd name="connsiteY6958" fmla="*/ 2163128 h 23902640"/>
              <a:gd name="connsiteX6959" fmla="*/ 29705643 w 43671952"/>
              <a:gd name="connsiteY6959" fmla="*/ 2185990 h 23902640"/>
              <a:gd name="connsiteX6960" fmla="*/ 29614203 w 43671952"/>
              <a:gd name="connsiteY6960" fmla="*/ 2155507 h 23902640"/>
              <a:gd name="connsiteX6961" fmla="*/ 29690403 w 43671952"/>
              <a:gd name="connsiteY6961" fmla="*/ 2041207 h 23902640"/>
              <a:gd name="connsiteX6962" fmla="*/ 29736123 w 43671952"/>
              <a:gd name="connsiteY6962" fmla="*/ 1987867 h 23902640"/>
              <a:gd name="connsiteX6963" fmla="*/ 29743743 w 43671952"/>
              <a:gd name="connsiteY6963" fmla="*/ 1965007 h 23902640"/>
              <a:gd name="connsiteX6964" fmla="*/ 29797083 w 43671952"/>
              <a:gd name="connsiteY6964" fmla="*/ 1911669 h 23902640"/>
              <a:gd name="connsiteX6965" fmla="*/ 29842803 w 43671952"/>
              <a:gd name="connsiteY6965" fmla="*/ 1919288 h 23902640"/>
              <a:gd name="connsiteX6966" fmla="*/ 29850423 w 43671952"/>
              <a:gd name="connsiteY6966" fmla="*/ 1942147 h 23902640"/>
              <a:gd name="connsiteX6967" fmla="*/ 29873283 w 43671952"/>
              <a:gd name="connsiteY6967" fmla="*/ 1965007 h 23902640"/>
              <a:gd name="connsiteX6968" fmla="*/ 29911383 w 43671952"/>
              <a:gd name="connsiteY6968" fmla="*/ 1995489 h 23902640"/>
              <a:gd name="connsiteX6969" fmla="*/ 29987583 w 43671952"/>
              <a:gd name="connsiteY6969" fmla="*/ 1987867 h 23902640"/>
              <a:gd name="connsiteX6970" fmla="*/ 30010443 w 43671952"/>
              <a:gd name="connsiteY6970" fmla="*/ 1980247 h 23902640"/>
              <a:gd name="connsiteX6971" fmla="*/ 30018063 w 43671952"/>
              <a:gd name="connsiteY6971" fmla="*/ 1957389 h 23902640"/>
              <a:gd name="connsiteX6972" fmla="*/ 30063783 w 43671952"/>
              <a:gd name="connsiteY6972" fmla="*/ 1934529 h 23902640"/>
              <a:gd name="connsiteX6973" fmla="*/ 30086643 w 43671952"/>
              <a:gd name="connsiteY6973" fmla="*/ 1949767 h 23902640"/>
              <a:gd name="connsiteX6974" fmla="*/ 30117123 w 43671952"/>
              <a:gd name="connsiteY6974" fmla="*/ 1987867 h 23902640"/>
              <a:gd name="connsiteX6975" fmla="*/ 30124743 w 43671952"/>
              <a:gd name="connsiteY6975" fmla="*/ 2010727 h 23902640"/>
              <a:gd name="connsiteX6976" fmla="*/ 30269523 w 43671952"/>
              <a:gd name="connsiteY6976" fmla="*/ 2025968 h 23902640"/>
              <a:gd name="connsiteX6977" fmla="*/ 30277143 w 43671952"/>
              <a:gd name="connsiteY6977" fmla="*/ 2003107 h 23902640"/>
              <a:gd name="connsiteX6978" fmla="*/ 30246663 w 43671952"/>
              <a:gd name="connsiteY6978" fmla="*/ 1965007 h 23902640"/>
              <a:gd name="connsiteX6979" fmla="*/ 30254283 w 43671952"/>
              <a:gd name="connsiteY6979" fmla="*/ 1926907 h 23902640"/>
              <a:gd name="connsiteX6980" fmla="*/ 30353343 w 43671952"/>
              <a:gd name="connsiteY6980" fmla="*/ 1942147 h 23902640"/>
              <a:gd name="connsiteX6981" fmla="*/ 30421923 w 43671952"/>
              <a:gd name="connsiteY6981" fmla="*/ 1995489 h 23902640"/>
              <a:gd name="connsiteX6982" fmla="*/ 30467643 w 43671952"/>
              <a:gd name="connsiteY6982" fmla="*/ 2010727 h 23902640"/>
              <a:gd name="connsiteX6983" fmla="*/ 30513363 w 43671952"/>
              <a:gd name="connsiteY6983" fmla="*/ 2033590 h 23902640"/>
              <a:gd name="connsiteX6984" fmla="*/ 30520983 w 43671952"/>
              <a:gd name="connsiteY6984" fmla="*/ 2010727 h 23902640"/>
              <a:gd name="connsiteX6985" fmla="*/ 30505743 w 43671952"/>
              <a:gd name="connsiteY6985" fmla="*/ 1987867 h 23902640"/>
              <a:gd name="connsiteX6986" fmla="*/ 30460023 w 43671952"/>
              <a:gd name="connsiteY6986" fmla="*/ 1965007 h 23902640"/>
              <a:gd name="connsiteX6987" fmla="*/ 30444783 w 43671952"/>
              <a:gd name="connsiteY6987" fmla="*/ 1919288 h 23902640"/>
              <a:gd name="connsiteX6988" fmla="*/ 30429543 w 43671952"/>
              <a:gd name="connsiteY6988" fmla="*/ 1896427 h 23902640"/>
              <a:gd name="connsiteX6989" fmla="*/ 30414303 w 43671952"/>
              <a:gd name="connsiteY6989" fmla="*/ 1850708 h 23902640"/>
              <a:gd name="connsiteX6990" fmla="*/ 30421923 w 43671952"/>
              <a:gd name="connsiteY6990" fmla="*/ 1812608 h 23902640"/>
              <a:gd name="connsiteX6991" fmla="*/ 30446083 w 43671952"/>
              <a:gd name="connsiteY6991" fmla="*/ 1808154 h 23902640"/>
              <a:gd name="connsiteX6992" fmla="*/ 29507523 w 43671952"/>
              <a:gd name="connsiteY6992" fmla="*/ 1804989 h 23902640"/>
              <a:gd name="connsiteX6993" fmla="*/ 29591343 w 43671952"/>
              <a:gd name="connsiteY6993" fmla="*/ 1812608 h 23902640"/>
              <a:gd name="connsiteX6994" fmla="*/ 29614203 w 43671952"/>
              <a:gd name="connsiteY6994" fmla="*/ 1820228 h 23902640"/>
              <a:gd name="connsiteX6995" fmla="*/ 29682783 w 43671952"/>
              <a:gd name="connsiteY6995" fmla="*/ 1827847 h 23902640"/>
              <a:gd name="connsiteX6996" fmla="*/ 29698023 w 43671952"/>
              <a:gd name="connsiteY6996" fmla="*/ 1850708 h 23902640"/>
              <a:gd name="connsiteX6997" fmla="*/ 29675163 w 43671952"/>
              <a:gd name="connsiteY6997" fmla="*/ 1904047 h 23902640"/>
              <a:gd name="connsiteX6998" fmla="*/ 29652303 w 43671952"/>
              <a:gd name="connsiteY6998" fmla="*/ 1919288 h 23902640"/>
              <a:gd name="connsiteX6999" fmla="*/ 29598963 w 43671952"/>
              <a:gd name="connsiteY6999" fmla="*/ 1980247 h 23902640"/>
              <a:gd name="connsiteX7000" fmla="*/ 29568483 w 43671952"/>
              <a:gd name="connsiteY7000" fmla="*/ 2025968 h 23902640"/>
              <a:gd name="connsiteX7001" fmla="*/ 29560863 w 43671952"/>
              <a:gd name="connsiteY7001" fmla="*/ 2048827 h 23902640"/>
              <a:gd name="connsiteX7002" fmla="*/ 29545623 w 43671952"/>
              <a:gd name="connsiteY7002" fmla="*/ 2102167 h 23902640"/>
              <a:gd name="connsiteX7003" fmla="*/ 29538003 w 43671952"/>
              <a:gd name="connsiteY7003" fmla="*/ 2185990 h 23902640"/>
              <a:gd name="connsiteX7004" fmla="*/ 29522763 w 43671952"/>
              <a:gd name="connsiteY7004" fmla="*/ 2208848 h 23902640"/>
              <a:gd name="connsiteX7005" fmla="*/ 29507523 w 43671952"/>
              <a:gd name="connsiteY7005" fmla="*/ 2254568 h 23902640"/>
              <a:gd name="connsiteX7006" fmla="*/ 29499903 w 43671952"/>
              <a:gd name="connsiteY7006" fmla="*/ 2277427 h 23902640"/>
              <a:gd name="connsiteX7007" fmla="*/ 29400843 w 43671952"/>
              <a:gd name="connsiteY7007" fmla="*/ 2292667 h 23902640"/>
              <a:gd name="connsiteX7008" fmla="*/ 29377983 w 43671952"/>
              <a:gd name="connsiteY7008" fmla="*/ 2300288 h 23902640"/>
              <a:gd name="connsiteX7009" fmla="*/ 29202723 w 43671952"/>
              <a:gd name="connsiteY7009" fmla="*/ 2285047 h 23902640"/>
              <a:gd name="connsiteX7010" fmla="*/ 29134143 w 43671952"/>
              <a:gd name="connsiteY7010" fmla="*/ 2269808 h 23902640"/>
              <a:gd name="connsiteX7011" fmla="*/ 29111283 w 43671952"/>
              <a:gd name="connsiteY7011" fmla="*/ 2246947 h 23902640"/>
              <a:gd name="connsiteX7012" fmla="*/ 29088423 w 43671952"/>
              <a:gd name="connsiteY7012" fmla="*/ 2239328 h 23902640"/>
              <a:gd name="connsiteX7013" fmla="*/ 29073183 w 43671952"/>
              <a:gd name="connsiteY7013" fmla="*/ 2193608 h 23902640"/>
              <a:gd name="connsiteX7014" fmla="*/ 29080803 w 43671952"/>
              <a:gd name="connsiteY7014" fmla="*/ 2170747 h 23902640"/>
              <a:gd name="connsiteX7015" fmla="*/ 29096043 w 43671952"/>
              <a:gd name="connsiteY7015" fmla="*/ 2147889 h 23902640"/>
              <a:gd name="connsiteX7016" fmla="*/ 29080803 w 43671952"/>
              <a:gd name="connsiteY7016" fmla="*/ 2125027 h 23902640"/>
              <a:gd name="connsiteX7017" fmla="*/ 29080803 w 43671952"/>
              <a:gd name="connsiteY7017" fmla="*/ 2018347 h 23902640"/>
              <a:gd name="connsiteX7018" fmla="*/ 29035083 w 43671952"/>
              <a:gd name="connsiteY7018" fmla="*/ 1965007 h 23902640"/>
              <a:gd name="connsiteX7019" fmla="*/ 29012223 w 43671952"/>
              <a:gd name="connsiteY7019" fmla="*/ 1957389 h 23902640"/>
              <a:gd name="connsiteX7020" fmla="*/ 29019843 w 43671952"/>
              <a:gd name="connsiteY7020" fmla="*/ 1904047 h 23902640"/>
              <a:gd name="connsiteX7021" fmla="*/ 29027463 w 43671952"/>
              <a:gd name="connsiteY7021" fmla="*/ 1881188 h 23902640"/>
              <a:gd name="connsiteX7022" fmla="*/ 29050323 w 43671952"/>
              <a:gd name="connsiteY7022" fmla="*/ 1865947 h 23902640"/>
              <a:gd name="connsiteX7023" fmla="*/ 29057943 w 43671952"/>
              <a:gd name="connsiteY7023" fmla="*/ 1843088 h 23902640"/>
              <a:gd name="connsiteX7024" fmla="*/ 29103663 w 43671952"/>
              <a:gd name="connsiteY7024" fmla="*/ 1827847 h 23902640"/>
              <a:gd name="connsiteX7025" fmla="*/ 29164623 w 43671952"/>
              <a:gd name="connsiteY7025" fmla="*/ 1812608 h 23902640"/>
              <a:gd name="connsiteX7026" fmla="*/ 29362743 w 43671952"/>
              <a:gd name="connsiteY7026" fmla="*/ 1820228 h 23902640"/>
              <a:gd name="connsiteX7027" fmla="*/ 29416083 w 43671952"/>
              <a:gd name="connsiteY7027" fmla="*/ 1827847 h 23902640"/>
              <a:gd name="connsiteX7028" fmla="*/ 29461803 w 43671952"/>
              <a:gd name="connsiteY7028" fmla="*/ 1820228 h 23902640"/>
              <a:gd name="connsiteX7029" fmla="*/ 29507523 w 43671952"/>
              <a:gd name="connsiteY7029" fmla="*/ 1804989 h 23902640"/>
              <a:gd name="connsiteX7030" fmla="*/ 17841583 w 43671952"/>
              <a:gd name="connsiteY7030" fmla="*/ 1690687 h 23902640"/>
              <a:gd name="connsiteX7031" fmla="*/ 18047323 w 43671952"/>
              <a:gd name="connsiteY7031" fmla="*/ 1774508 h 23902640"/>
              <a:gd name="connsiteX7032" fmla="*/ 17963503 w 43671952"/>
              <a:gd name="connsiteY7032" fmla="*/ 1820228 h 23902640"/>
              <a:gd name="connsiteX7033" fmla="*/ 18085423 w 43671952"/>
              <a:gd name="connsiteY7033" fmla="*/ 1873567 h 23902640"/>
              <a:gd name="connsiteX7034" fmla="*/ 18359743 w 43671952"/>
              <a:gd name="connsiteY7034" fmla="*/ 1881188 h 23902640"/>
              <a:gd name="connsiteX7035" fmla="*/ 18519763 w 43671952"/>
              <a:gd name="connsiteY7035" fmla="*/ 2025968 h 23902640"/>
              <a:gd name="connsiteX7036" fmla="*/ 18527383 w 43671952"/>
              <a:gd name="connsiteY7036" fmla="*/ 2193608 h 23902640"/>
              <a:gd name="connsiteX7037" fmla="*/ 18298783 w 43671952"/>
              <a:gd name="connsiteY7037" fmla="*/ 2239328 h 23902640"/>
              <a:gd name="connsiteX7038" fmla="*/ 18184483 w 43671952"/>
              <a:gd name="connsiteY7038" fmla="*/ 2262188 h 23902640"/>
              <a:gd name="connsiteX7039" fmla="*/ 18100663 w 43671952"/>
              <a:gd name="connsiteY7039" fmla="*/ 2338389 h 23902640"/>
              <a:gd name="connsiteX7040" fmla="*/ 17955883 w 43671952"/>
              <a:gd name="connsiteY7040" fmla="*/ 2338389 h 23902640"/>
              <a:gd name="connsiteX7041" fmla="*/ 17742523 w 43671952"/>
              <a:gd name="connsiteY7041" fmla="*/ 2498407 h 23902640"/>
              <a:gd name="connsiteX7042" fmla="*/ 17536783 w 43671952"/>
              <a:gd name="connsiteY7042" fmla="*/ 2589848 h 23902640"/>
              <a:gd name="connsiteX7043" fmla="*/ 17559643 w 43671952"/>
              <a:gd name="connsiteY7043" fmla="*/ 2620327 h 23902640"/>
              <a:gd name="connsiteX7044" fmla="*/ 17780623 w 43671952"/>
              <a:gd name="connsiteY7044" fmla="*/ 2589848 h 23902640"/>
              <a:gd name="connsiteX7045" fmla="*/ 17917783 w 43671952"/>
              <a:gd name="connsiteY7045" fmla="*/ 2452687 h 23902640"/>
              <a:gd name="connsiteX7046" fmla="*/ 18093043 w 43671952"/>
              <a:gd name="connsiteY7046" fmla="*/ 2460308 h 23902640"/>
              <a:gd name="connsiteX7047" fmla="*/ 18184483 w 43671952"/>
              <a:gd name="connsiteY7047" fmla="*/ 2414587 h 23902640"/>
              <a:gd name="connsiteX7048" fmla="*/ 18214963 w 43671952"/>
              <a:gd name="connsiteY7048" fmla="*/ 2346007 h 23902640"/>
              <a:gd name="connsiteX7049" fmla="*/ 18405463 w 43671952"/>
              <a:gd name="connsiteY7049" fmla="*/ 2391729 h 23902640"/>
              <a:gd name="connsiteX7050" fmla="*/ 18458803 w 43671952"/>
              <a:gd name="connsiteY7050" fmla="*/ 2285047 h 23902640"/>
              <a:gd name="connsiteX7051" fmla="*/ 18527383 w 43671952"/>
              <a:gd name="connsiteY7051" fmla="*/ 2429827 h 23902640"/>
              <a:gd name="connsiteX7052" fmla="*/ 18656923 w 43671952"/>
              <a:gd name="connsiteY7052" fmla="*/ 2368867 h 23902640"/>
              <a:gd name="connsiteX7053" fmla="*/ 18763603 w 43671952"/>
              <a:gd name="connsiteY7053" fmla="*/ 2437447 h 23902640"/>
              <a:gd name="connsiteX7054" fmla="*/ 18954103 w 43671952"/>
              <a:gd name="connsiteY7054" fmla="*/ 2429827 h 23902640"/>
              <a:gd name="connsiteX7055" fmla="*/ 19114123 w 43671952"/>
              <a:gd name="connsiteY7055" fmla="*/ 2498407 h 23902640"/>
              <a:gd name="connsiteX7056" fmla="*/ 19274143 w 43671952"/>
              <a:gd name="connsiteY7056" fmla="*/ 2536507 h 23902640"/>
              <a:gd name="connsiteX7057" fmla="*/ 19457023 w 43671952"/>
              <a:gd name="connsiteY7057" fmla="*/ 2399348 h 23902640"/>
              <a:gd name="connsiteX7058" fmla="*/ 19617043 w 43671952"/>
              <a:gd name="connsiteY7058" fmla="*/ 2452687 h 23902640"/>
              <a:gd name="connsiteX7059" fmla="*/ 19807543 w 43671952"/>
              <a:gd name="connsiteY7059" fmla="*/ 2513647 h 23902640"/>
              <a:gd name="connsiteX7060" fmla="*/ 19853263 w 43671952"/>
              <a:gd name="connsiteY7060" fmla="*/ 2574607 h 23902640"/>
              <a:gd name="connsiteX7061" fmla="*/ 19865863 w 43671952"/>
              <a:gd name="connsiteY7061" fmla="*/ 2669108 h 23902640"/>
              <a:gd name="connsiteX7062" fmla="*/ 19868503 w 43671952"/>
              <a:gd name="connsiteY7062" fmla="*/ 2666047 h 23902640"/>
              <a:gd name="connsiteX7063" fmla="*/ 19883743 w 43671952"/>
              <a:gd name="connsiteY7063" fmla="*/ 2887027 h 23902640"/>
              <a:gd name="connsiteX7064" fmla="*/ 20112343 w 43671952"/>
              <a:gd name="connsiteY7064" fmla="*/ 2887027 h 23902640"/>
              <a:gd name="connsiteX7065" fmla="*/ 20150443 w 43671952"/>
              <a:gd name="connsiteY7065" fmla="*/ 2772729 h 23902640"/>
              <a:gd name="connsiteX7066" fmla="*/ 20249503 w 43671952"/>
              <a:gd name="connsiteY7066" fmla="*/ 2864169 h 23902640"/>
              <a:gd name="connsiteX7067" fmla="*/ 20523823 w 43671952"/>
              <a:gd name="connsiteY7067" fmla="*/ 2864169 h 23902640"/>
              <a:gd name="connsiteX7068" fmla="*/ 20676223 w 43671952"/>
              <a:gd name="connsiteY7068" fmla="*/ 2902267 h 23902640"/>
              <a:gd name="connsiteX7069" fmla="*/ 20630503 w 43671952"/>
              <a:gd name="connsiteY7069" fmla="*/ 2787967 h 23902640"/>
              <a:gd name="connsiteX7070" fmla="*/ 20836243 w 43671952"/>
              <a:gd name="connsiteY7070" fmla="*/ 2894649 h 23902640"/>
              <a:gd name="connsiteX7071" fmla="*/ 20836243 w 43671952"/>
              <a:gd name="connsiteY7071" fmla="*/ 2757487 h 23902640"/>
              <a:gd name="connsiteX7072" fmla="*/ 20767663 w 43671952"/>
              <a:gd name="connsiteY7072" fmla="*/ 2666047 h 23902640"/>
              <a:gd name="connsiteX7073" fmla="*/ 20965783 w 43671952"/>
              <a:gd name="connsiteY7073" fmla="*/ 2658428 h 23902640"/>
              <a:gd name="connsiteX7074" fmla="*/ 21240103 w 43671952"/>
              <a:gd name="connsiteY7074" fmla="*/ 2688907 h 23902640"/>
              <a:gd name="connsiteX7075" fmla="*/ 21255343 w 43671952"/>
              <a:gd name="connsiteY7075" fmla="*/ 2711767 h 23902640"/>
              <a:gd name="connsiteX7076" fmla="*/ 21255343 w 43671952"/>
              <a:gd name="connsiteY7076" fmla="*/ 2795587 h 23902640"/>
              <a:gd name="connsiteX7077" fmla="*/ 21331543 w 43671952"/>
              <a:gd name="connsiteY7077" fmla="*/ 2780347 h 23902640"/>
              <a:gd name="connsiteX7078" fmla="*/ 21438223 w 43671952"/>
              <a:gd name="connsiteY7078" fmla="*/ 2711767 h 23902640"/>
              <a:gd name="connsiteX7079" fmla="*/ 21621103 w 43671952"/>
              <a:gd name="connsiteY7079" fmla="*/ 2711767 h 23902640"/>
              <a:gd name="connsiteX7080" fmla="*/ 21735403 w 43671952"/>
              <a:gd name="connsiteY7080" fmla="*/ 2803208 h 23902640"/>
              <a:gd name="connsiteX7081" fmla="*/ 21910647 w 43671952"/>
              <a:gd name="connsiteY7081" fmla="*/ 2955607 h 23902640"/>
              <a:gd name="connsiteX7082" fmla="*/ 22268527 w 43671952"/>
              <a:gd name="connsiteY7082" fmla="*/ 2917507 h 23902640"/>
              <a:gd name="connsiteX7083" fmla="*/ 22481879 w 43671952"/>
              <a:gd name="connsiteY7083" fmla="*/ 2917507 h 23902640"/>
              <a:gd name="connsiteX7084" fmla="*/ 22573319 w 43671952"/>
              <a:gd name="connsiteY7084" fmla="*/ 2993707 h 23902640"/>
              <a:gd name="connsiteX7085" fmla="*/ 22580943 w 43671952"/>
              <a:gd name="connsiteY7085" fmla="*/ 3138487 h 23902640"/>
              <a:gd name="connsiteX7086" fmla="*/ 22695241 w 43671952"/>
              <a:gd name="connsiteY7086" fmla="*/ 3168968 h 23902640"/>
              <a:gd name="connsiteX7087" fmla="*/ 22733339 w 43671952"/>
              <a:gd name="connsiteY7087" fmla="*/ 3229929 h 23902640"/>
              <a:gd name="connsiteX7088" fmla="*/ 22855263 w 43671952"/>
              <a:gd name="connsiteY7088" fmla="*/ 3138487 h 23902640"/>
              <a:gd name="connsiteX7089" fmla="*/ 23281983 w 43671952"/>
              <a:gd name="connsiteY7089" fmla="*/ 3146107 h 23902640"/>
              <a:gd name="connsiteX7090" fmla="*/ 23327707 w 43671952"/>
              <a:gd name="connsiteY7090" fmla="*/ 3115627 h 23902640"/>
              <a:gd name="connsiteX7091" fmla="*/ 23571547 w 43671952"/>
              <a:gd name="connsiteY7091" fmla="*/ 3252787 h 23902640"/>
              <a:gd name="connsiteX7092" fmla="*/ 23571547 w 43671952"/>
              <a:gd name="connsiteY7092" fmla="*/ 3115627 h 23902640"/>
              <a:gd name="connsiteX7093" fmla="*/ 23586787 w 43671952"/>
              <a:gd name="connsiteY7093" fmla="*/ 3024188 h 23902640"/>
              <a:gd name="connsiteX7094" fmla="*/ 23708703 w 43671952"/>
              <a:gd name="connsiteY7094" fmla="*/ 3085148 h 23902640"/>
              <a:gd name="connsiteX7095" fmla="*/ 24036363 w 43671952"/>
              <a:gd name="connsiteY7095" fmla="*/ 3054667 h 23902640"/>
              <a:gd name="connsiteX7096" fmla="*/ 24234483 w 43671952"/>
              <a:gd name="connsiteY7096" fmla="*/ 3146107 h 23902640"/>
              <a:gd name="connsiteX7097" fmla="*/ 24356403 w 43671952"/>
              <a:gd name="connsiteY7097" fmla="*/ 3130867 h 23902640"/>
              <a:gd name="connsiteX7098" fmla="*/ 24569763 w 43671952"/>
              <a:gd name="connsiteY7098" fmla="*/ 3275649 h 23902640"/>
              <a:gd name="connsiteX7099" fmla="*/ 24821223 w 43671952"/>
              <a:gd name="connsiteY7099" fmla="*/ 3275649 h 23902640"/>
              <a:gd name="connsiteX7100" fmla="*/ 24996483 w 43671952"/>
              <a:gd name="connsiteY7100" fmla="*/ 3435668 h 23902640"/>
              <a:gd name="connsiteX7101" fmla="*/ 25293663 w 43671952"/>
              <a:gd name="connsiteY7101" fmla="*/ 3458527 h 23902640"/>
              <a:gd name="connsiteX7102" fmla="*/ 25446063 w 43671952"/>
              <a:gd name="connsiteY7102" fmla="*/ 3527107 h 23902640"/>
              <a:gd name="connsiteX7103" fmla="*/ 25606083 w 43671952"/>
              <a:gd name="connsiteY7103" fmla="*/ 3519488 h 23902640"/>
              <a:gd name="connsiteX7104" fmla="*/ 25461303 w 43671952"/>
              <a:gd name="connsiteY7104" fmla="*/ 3656653 h 23902640"/>
              <a:gd name="connsiteX7105" fmla="*/ 25369863 w 43671952"/>
              <a:gd name="connsiteY7105" fmla="*/ 3664275 h 23902640"/>
              <a:gd name="connsiteX7106" fmla="*/ 25324143 w 43671952"/>
              <a:gd name="connsiteY7106" fmla="*/ 3740474 h 23902640"/>
              <a:gd name="connsiteX7107" fmla="*/ 25347003 w 43671952"/>
              <a:gd name="connsiteY7107" fmla="*/ 3778572 h 23902640"/>
              <a:gd name="connsiteX7108" fmla="*/ 25347003 w 43671952"/>
              <a:gd name="connsiteY7108" fmla="*/ 3892873 h 23902640"/>
              <a:gd name="connsiteX7109" fmla="*/ 25080303 w 43671952"/>
              <a:gd name="connsiteY7109" fmla="*/ 3847154 h 23902640"/>
              <a:gd name="connsiteX7110" fmla="*/ 24973623 w 43671952"/>
              <a:gd name="connsiteY7110" fmla="*/ 3786194 h 23902640"/>
              <a:gd name="connsiteX7111" fmla="*/ 24927903 w 43671952"/>
              <a:gd name="connsiteY7111" fmla="*/ 3694751 h 23902640"/>
              <a:gd name="connsiteX7112" fmla="*/ 24745023 w 43671952"/>
              <a:gd name="connsiteY7112" fmla="*/ 3694751 h 23902640"/>
              <a:gd name="connsiteX7113" fmla="*/ 24722163 w 43671952"/>
              <a:gd name="connsiteY7113" fmla="*/ 3572827 h 23902640"/>
              <a:gd name="connsiteX7114" fmla="*/ 24577383 w 43671952"/>
              <a:gd name="connsiteY7114" fmla="*/ 3679512 h 23902640"/>
              <a:gd name="connsiteX7115" fmla="*/ 24585003 w 43671952"/>
              <a:gd name="connsiteY7115" fmla="*/ 3763330 h 23902640"/>
              <a:gd name="connsiteX7116" fmla="*/ 24524043 w 43671952"/>
              <a:gd name="connsiteY7116" fmla="*/ 3847154 h 23902640"/>
              <a:gd name="connsiteX7117" fmla="*/ 24242103 w 43671952"/>
              <a:gd name="connsiteY7117" fmla="*/ 3847154 h 23902640"/>
              <a:gd name="connsiteX7118" fmla="*/ 24371643 w 43671952"/>
              <a:gd name="connsiteY7118" fmla="*/ 3915732 h 23902640"/>
              <a:gd name="connsiteX7119" fmla="*/ 24493563 w 43671952"/>
              <a:gd name="connsiteY7119" fmla="*/ 4022413 h 23902640"/>
              <a:gd name="connsiteX7120" fmla="*/ 24623103 w 43671952"/>
              <a:gd name="connsiteY7120" fmla="*/ 4167192 h 23902640"/>
              <a:gd name="connsiteX7121" fmla="*/ 24287823 w 43671952"/>
              <a:gd name="connsiteY7121" fmla="*/ 4243392 h 23902640"/>
              <a:gd name="connsiteX7122" fmla="*/ 23914443 w 43671952"/>
              <a:gd name="connsiteY7122" fmla="*/ 4479611 h 23902640"/>
              <a:gd name="connsiteX7123" fmla="*/ 23754423 w 43671952"/>
              <a:gd name="connsiteY7123" fmla="*/ 4624394 h 23902640"/>
              <a:gd name="connsiteX7124" fmla="*/ 23609647 w 43671952"/>
              <a:gd name="connsiteY7124" fmla="*/ 4510093 h 23902640"/>
              <a:gd name="connsiteX7125" fmla="*/ 23358187 w 43671952"/>
              <a:gd name="connsiteY7125" fmla="*/ 4662492 h 23902640"/>
              <a:gd name="connsiteX7126" fmla="*/ 23312467 w 43671952"/>
              <a:gd name="connsiteY7126" fmla="*/ 4555811 h 23902640"/>
              <a:gd name="connsiteX7127" fmla="*/ 23205783 w 43671952"/>
              <a:gd name="connsiteY7127" fmla="*/ 4677731 h 23902640"/>
              <a:gd name="connsiteX7128" fmla="*/ 22946703 w 43671952"/>
              <a:gd name="connsiteY7128" fmla="*/ 4921572 h 23902640"/>
              <a:gd name="connsiteX7129" fmla="*/ 22939083 w 43671952"/>
              <a:gd name="connsiteY7129" fmla="*/ 5043493 h 23902640"/>
              <a:gd name="connsiteX7130" fmla="*/ 23053387 w 43671952"/>
              <a:gd name="connsiteY7130" fmla="*/ 5051112 h 23902640"/>
              <a:gd name="connsiteX7131" fmla="*/ 23045767 w 43671952"/>
              <a:gd name="connsiteY7131" fmla="*/ 5195890 h 23902640"/>
              <a:gd name="connsiteX7132" fmla="*/ 23099107 w 43671952"/>
              <a:gd name="connsiteY7132" fmla="*/ 5279711 h 23902640"/>
              <a:gd name="connsiteX7133" fmla="*/ 22969563 w 43671952"/>
              <a:gd name="connsiteY7133" fmla="*/ 5279711 h 23902640"/>
              <a:gd name="connsiteX7134" fmla="*/ 22939083 w 43671952"/>
              <a:gd name="connsiteY7134" fmla="*/ 5508310 h 23902640"/>
              <a:gd name="connsiteX7135" fmla="*/ 22885743 w 43671952"/>
              <a:gd name="connsiteY7135" fmla="*/ 5561652 h 23902640"/>
              <a:gd name="connsiteX7136" fmla="*/ 22756203 w 43671952"/>
              <a:gd name="connsiteY7136" fmla="*/ 5561652 h 23902640"/>
              <a:gd name="connsiteX7137" fmla="*/ 22763823 w 43671952"/>
              <a:gd name="connsiteY7137" fmla="*/ 5675952 h 23902640"/>
              <a:gd name="connsiteX7138" fmla="*/ 22771443 w 43671952"/>
              <a:gd name="connsiteY7138" fmla="*/ 5752153 h 23902640"/>
              <a:gd name="connsiteX7139" fmla="*/ 22657143 w 43671952"/>
              <a:gd name="connsiteY7139" fmla="*/ 5797871 h 23902640"/>
              <a:gd name="connsiteX7140" fmla="*/ 22497121 w 43671952"/>
              <a:gd name="connsiteY7140" fmla="*/ 6026472 h 23902640"/>
              <a:gd name="connsiteX7141" fmla="*/ 22436167 w 43671952"/>
              <a:gd name="connsiteY7141" fmla="*/ 6049334 h 23902640"/>
              <a:gd name="connsiteX7142" fmla="*/ 22367587 w 43671952"/>
              <a:gd name="connsiteY7142" fmla="*/ 5881691 h 23902640"/>
              <a:gd name="connsiteX7143" fmla="*/ 22329483 w 43671952"/>
              <a:gd name="connsiteY7143" fmla="*/ 5150173 h 23902640"/>
              <a:gd name="connsiteX7144" fmla="*/ 22542839 w 43671952"/>
              <a:gd name="connsiteY7144" fmla="*/ 4974913 h 23902640"/>
              <a:gd name="connsiteX7145" fmla="*/ 22817163 w 43671952"/>
              <a:gd name="connsiteY7145" fmla="*/ 4723451 h 23902640"/>
              <a:gd name="connsiteX7146" fmla="*/ 22977183 w 43671952"/>
              <a:gd name="connsiteY7146" fmla="*/ 4571051 h 23902640"/>
              <a:gd name="connsiteX7147" fmla="*/ 23083863 w 43671952"/>
              <a:gd name="connsiteY7147" fmla="*/ 4548192 h 23902640"/>
              <a:gd name="connsiteX7148" fmla="*/ 23121967 w 43671952"/>
              <a:gd name="connsiteY7148" fmla="*/ 4487232 h 23902640"/>
              <a:gd name="connsiteX7149" fmla="*/ 23121967 w 43671952"/>
              <a:gd name="connsiteY7149" fmla="*/ 4327212 h 23902640"/>
              <a:gd name="connsiteX7150" fmla="*/ 23137207 w 43671952"/>
              <a:gd name="connsiteY7150" fmla="*/ 4190051 h 23902640"/>
              <a:gd name="connsiteX7151" fmla="*/ 23045767 w 43671952"/>
              <a:gd name="connsiteY7151" fmla="*/ 4220533 h 23902640"/>
              <a:gd name="connsiteX7152" fmla="*/ 22984803 w 43671952"/>
              <a:gd name="connsiteY7152" fmla="*/ 4304352 h 23902640"/>
              <a:gd name="connsiteX7153" fmla="*/ 22977183 w 43671952"/>
              <a:gd name="connsiteY7153" fmla="*/ 4411033 h 23902640"/>
              <a:gd name="connsiteX7154" fmla="*/ 22847643 w 43671952"/>
              <a:gd name="connsiteY7154" fmla="*/ 4456751 h 23902640"/>
              <a:gd name="connsiteX7155" fmla="*/ 22733339 w 43671952"/>
              <a:gd name="connsiteY7155" fmla="*/ 4540571 h 23902640"/>
              <a:gd name="connsiteX7156" fmla="*/ 22687619 w 43671952"/>
              <a:gd name="connsiteY7156" fmla="*/ 4479611 h 23902640"/>
              <a:gd name="connsiteX7157" fmla="*/ 22718101 w 43671952"/>
              <a:gd name="connsiteY7157" fmla="*/ 4380552 h 23902640"/>
              <a:gd name="connsiteX7158" fmla="*/ 22680003 w 43671952"/>
              <a:gd name="connsiteY7158" fmla="*/ 4334831 h 23902640"/>
              <a:gd name="connsiteX7159" fmla="*/ 22596179 w 43671952"/>
              <a:gd name="connsiteY7159" fmla="*/ 4365312 h 23902640"/>
              <a:gd name="connsiteX7160" fmla="*/ 22489503 w 43671952"/>
              <a:gd name="connsiteY7160" fmla="*/ 4365312 h 23902640"/>
              <a:gd name="connsiteX7161" fmla="*/ 22329483 w 43671952"/>
              <a:gd name="connsiteY7161" fmla="*/ 4471992 h 23902640"/>
              <a:gd name="connsiteX7162" fmla="*/ 22230679 w 43671952"/>
              <a:gd name="connsiteY7162" fmla="*/ 4609153 h 23902640"/>
              <a:gd name="connsiteX7163" fmla="*/ 22139239 w 43671952"/>
              <a:gd name="connsiteY7163" fmla="*/ 4632012 h 23902640"/>
              <a:gd name="connsiteX7164" fmla="*/ 22070667 w 43671952"/>
              <a:gd name="connsiteY7164" fmla="*/ 4670112 h 23902640"/>
              <a:gd name="connsiteX7165" fmla="*/ 22101143 w 43671952"/>
              <a:gd name="connsiteY7165" fmla="*/ 4738692 h 23902640"/>
              <a:gd name="connsiteX7166" fmla="*/ 22192583 w 43671952"/>
              <a:gd name="connsiteY7166" fmla="*/ 4799648 h 23902640"/>
              <a:gd name="connsiteX7167" fmla="*/ 22116387 w 43671952"/>
              <a:gd name="connsiteY7167" fmla="*/ 4830133 h 23902640"/>
              <a:gd name="connsiteX7168" fmla="*/ 21971607 w 43671952"/>
              <a:gd name="connsiteY7168" fmla="*/ 4807270 h 23902640"/>
              <a:gd name="connsiteX7169" fmla="*/ 21903027 w 43671952"/>
              <a:gd name="connsiteY7169" fmla="*/ 4875853 h 23902640"/>
              <a:gd name="connsiteX7170" fmla="*/ 21811603 w 43671952"/>
              <a:gd name="connsiteY7170" fmla="*/ 4738692 h 23902640"/>
              <a:gd name="connsiteX7171" fmla="*/ 21720163 w 43671952"/>
              <a:gd name="connsiteY7171" fmla="*/ 4738692 h 23902640"/>
              <a:gd name="connsiteX7172" fmla="*/ 21590619 w 43671952"/>
              <a:gd name="connsiteY7172" fmla="*/ 4746310 h 23902640"/>
              <a:gd name="connsiteX7173" fmla="*/ 21560143 w 43671952"/>
              <a:gd name="connsiteY7173" fmla="*/ 4807270 h 23902640"/>
              <a:gd name="connsiteX7174" fmla="*/ 21346783 w 43671952"/>
              <a:gd name="connsiteY7174" fmla="*/ 4784412 h 23902640"/>
              <a:gd name="connsiteX7175" fmla="*/ 21316303 w 43671952"/>
              <a:gd name="connsiteY7175" fmla="*/ 4830133 h 23902640"/>
              <a:gd name="connsiteX7176" fmla="*/ 21232483 w 43671952"/>
              <a:gd name="connsiteY7176" fmla="*/ 4761552 h 23902640"/>
              <a:gd name="connsiteX7177" fmla="*/ 20904823 w 43671952"/>
              <a:gd name="connsiteY7177" fmla="*/ 4814893 h 23902640"/>
              <a:gd name="connsiteX7178" fmla="*/ 20859103 w 43671952"/>
              <a:gd name="connsiteY7178" fmla="*/ 4875853 h 23902640"/>
              <a:gd name="connsiteX7179" fmla="*/ 20782903 w 43671952"/>
              <a:gd name="connsiteY7179" fmla="*/ 4875853 h 23902640"/>
              <a:gd name="connsiteX7180" fmla="*/ 20660983 w 43671952"/>
              <a:gd name="connsiteY7180" fmla="*/ 5066352 h 23902640"/>
              <a:gd name="connsiteX7181" fmla="*/ 20531443 w 43671952"/>
              <a:gd name="connsiteY7181" fmla="*/ 5104450 h 23902640"/>
              <a:gd name="connsiteX7182" fmla="*/ 20394283 w 43671952"/>
              <a:gd name="connsiteY7182" fmla="*/ 5287333 h 23902640"/>
              <a:gd name="connsiteX7183" fmla="*/ 20219023 w 43671952"/>
              <a:gd name="connsiteY7183" fmla="*/ 5401632 h 23902640"/>
              <a:gd name="connsiteX7184" fmla="*/ 20158063 w 43671952"/>
              <a:gd name="connsiteY7184" fmla="*/ 5447354 h 23902640"/>
              <a:gd name="connsiteX7185" fmla="*/ 20158063 w 43671952"/>
              <a:gd name="connsiteY7185" fmla="*/ 5538792 h 23902640"/>
              <a:gd name="connsiteX7186" fmla="*/ 20249503 w 43671952"/>
              <a:gd name="connsiteY7186" fmla="*/ 5485452 h 23902640"/>
              <a:gd name="connsiteX7187" fmla="*/ 20386663 w 43671952"/>
              <a:gd name="connsiteY7187" fmla="*/ 5546412 h 23902640"/>
              <a:gd name="connsiteX7188" fmla="*/ 20348563 w 43671952"/>
              <a:gd name="connsiteY7188" fmla="*/ 5622613 h 23902640"/>
              <a:gd name="connsiteX7189" fmla="*/ 20333323 w 43671952"/>
              <a:gd name="connsiteY7189" fmla="*/ 5645473 h 23902640"/>
              <a:gd name="connsiteX7190" fmla="*/ 20356183 w 43671952"/>
              <a:gd name="connsiteY7190" fmla="*/ 5698812 h 23902640"/>
              <a:gd name="connsiteX7191" fmla="*/ 20523823 w 43671952"/>
              <a:gd name="connsiteY7191" fmla="*/ 5554034 h 23902640"/>
              <a:gd name="connsiteX7192" fmla="*/ 20569543 w 43671952"/>
              <a:gd name="connsiteY7192" fmla="*/ 5500690 h 23902640"/>
              <a:gd name="connsiteX7193" fmla="*/ 20737183 w 43671952"/>
              <a:gd name="connsiteY7193" fmla="*/ 5714053 h 23902640"/>
              <a:gd name="connsiteX7194" fmla="*/ 20622883 w 43671952"/>
              <a:gd name="connsiteY7194" fmla="*/ 5721671 h 23902640"/>
              <a:gd name="connsiteX7195" fmla="*/ 20744803 w 43671952"/>
              <a:gd name="connsiteY7195" fmla="*/ 5843593 h 23902640"/>
              <a:gd name="connsiteX7196" fmla="*/ 20744803 w 43671952"/>
              <a:gd name="connsiteY7196" fmla="*/ 5965512 h 23902640"/>
              <a:gd name="connsiteX7197" fmla="*/ 20630503 w 43671952"/>
              <a:gd name="connsiteY7197" fmla="*/ 6171254 h 23902640"/>
              <a:gd name="connsiteX7198" fmla="*/ 20615263 w 43671952"/>
              <a:gd name="connsiteY7198" fmla="*/ 6399852 h 23902640"/>
              <a:gd name="connsiteX7199" fmla="*/ 20478103 w 43671952"/>
              <a:gd name="connsiteY7199" fmla="*/ 6575113 h 23902640"/>
              <a:gd name="connsiteX7200" fmla="*/ 20325703 w 43671952"/>
              <a:gd name="connsiteY7200" fmla="*/ 6864672 h 23902640"/>
              <a:gd name="connsiteX7201" fmla="*/ 20036143 w 43671952"/>
              <a:gd name="connsiteY7201" fmla="*/ 7093273 h 23902640"/>
              <a:gd name="connsiteX7202" fmla="*/ 19830403 w 43671952"/>
              <a:gd name="connsiteY7202" fmla="*/ 7306632 h 23902640"/>
              <a:gd name="connsiteX7203" fmla="*/ 19525603 w 43671952"/>
              <a:gd name="connsiteY7203" fmla="*/ 7314252 h 23902640"/>
              <a:gd name="connsiteX7204" fmla="*/ 19515223 w 43671952"/>
              <a:gd name="connsiteY7204" fmla="*/ 7301909 h 23902640"/>
              <a:gd name="connsiteX7205" fmla="*/ 19512267 w 43671952"/>
              <a:gd name="connsiteY7205" fmla="*/ 7310443 h 23902640"/>
              <a:gd name="connsiteX7206" fmla="*/ 19455119 w 43671952"/>
              <a:gd name="connsiteY7206" fmla="*/ 7348544 h 23902640"/>
              <a:gd name="connsiteX7207" fmla="*/ 19331291 w 43671952"/>
              <a:gd name="connsiteY7207" fmla="*/ 7453317 h 23902640"/>
              <a:gd name="connsiteX7208" fmla="*/ 19312243 w 43671952"/>
              <a:gd name="connsiteY7208" fmla="*/ 7577143 h 23902640"/>
              <a:gd name="connsiteX7209" fmla="*/ 19064591 w 43671952"/>
              <a:gd name="connsiteY7209" fmla="*/ 7834472 h 23902640"/>
              <a:gd name="connsiteX7210" fmla="*/ 19169367 w 43671952"/>
              <a:gd name="connsiteY7210" fmla="*/ 8015447 h 23902640"/>
              <a:gd name="connsiteX7211" fmla="*/ 19216991 w 43671952"/>
              <a:gd name="connsiteY7211" fmla="*/ 8377395 h 23902640"/>
              <a:gd name="connsiteX7212" fmla="*/ 19159843 w 43671952"/>
              <a:gd name="connsiteY7212" fmla="*/ 8482170 h 23902640"/>
              <a:gd name="connsiteX7213" fmla="*/ 18978867 w 43671952"/>
              <a:gd name="connsiteY7213" fmla="*/ 8520272 h 23902640"/>
              <a:gd name="connsiteX7214" fmla="*/ 18845519 w 43671952"/>
              <a:gd name="connsiteY7214" fmla="*/ 8596470 h 23902640"/>
              <a:gd name="connsiteX7215" fmla="*/ 18816943 w 43671952"/>
              <a:gd name="connsiteY7215" fmla="*/ 8491696 h 23902640"/>
              <a:gd name="connsiteX7216" fmla="*/ 18883619 w 43671952"/>
              <a:gd name="connsiteY7216" fmla="*/ 8386922 h 23902640"/>
              <a:gd name="connsiteX7217" fmla="*/ 18816943 w 43671952"/>
              <a:gd name="connsiteY7217" fmla="*/ 8244048 h 23902640"/>
              <a:gd name="connsiteX7218" fmla="*/ 18912193 w 43671952"/>
              <a:gd name="connsiteY7218" fmla="*/ 8234522 h 23902640"/>
              <a:gd name="connsiteX7219" fmla="*/ 18893143 w 43671952"/>
              <a:gd name="connsiteY7219" fmla="*/ 8072597 h 23902640"/>
              <a:gd name="connsiteX7220" fmla="*/ 18693119 w 43671952"/>
              <a:gd name="connsiteY7220" fmla="*/ 8034496 h 23902640"/>
              <a:gd name="connsiteX7221" fmla="*/ 18769319 w 43671952"/>
              <a:gd name="connsiteY7221" fmla="*/ 7805742 h 23902640"/>
              <a:gd name="connsiteX7222" fmla="*/ 18626443 w 43671952"/>
              <a:gd name="connsiteY7222" fmla="*/ 7748592 h 23902640"/>
              <a:gd name="connsiteX7223" fmla="*/ 18540719 w 43671952"/>
              <a:gd name="connsiteY7223" fmla="*/ 7739065 h 23902640"/>
              <a:gd name="connsiteX7224" fmla="*/ 18283543 w 43671952"/>
              <a:gd name="connsiteY7224" fmla="*/ 7863047 h 23902640"/>
              <a:gd name="connsiteX7225" fmla="*/ 18245443 w 43671952"/>
              <a:gd name="connsiteY7225" fmla="*/ 7872571 h 23902640"/>
              <a:gd name="connsiteX7226" fmla="*/ 18321643 w 43671952"/>
              <a:gd name="connsiteY7226" fmla="*/ 7729543 h 23902640"/>
              <a:gd name="connsiteX7227" fmla="*/ 18397843 w 43671952"/>
              <a:gd name="connsiteY7227" fmla="*/ 7605715 h 23902640"/>
              <a:gd name="connsiteX7228" fmla="*/ 18293067 w 43671952"/>
              <a:gd name="connsiteY7228" fmla="*/ 7577143 h 23902640"/>
              <a:gd name="connsiteX7229" fmla="*/ 18264495 w 43671952"/>
              <a:gd name="connsiteY7229" fmla="*/ 7634294 h 23902640"/>
              <a:gd name="connsiteX7230" fmla="*/ 18121619 w 43671952"/>
              <a:gd name="connsiteY7230" fmla="*/ 7653344 h 23902640"/>
              <a:gd name="connsiteX7231" fmla="*/ 17959693 w 43671952"/>
              <a:gd name="connsiteY7231" fmla="*/ 7815265 h 23902640"/>
              <a:gd name="connsiteX7232" fmla="*/ 17769195 w 43671952"/>
              <a:gd name="connsiteY7232" fmla="*/ 7843996 h 23902640"/>
              <a:gd name="connsiteX7233" fmla="*/ 17902543 w 43671952"/>
              <a:gd name="connsiteY7233" fmla="*/ 8034496 h 23902640"/>
              <a:gd name="connsiteX7234" fmla="*/ 17969219 w 43671952"/>
              <a:gd name="connsiteY7234" fmla="*/ 8158321 h 23902640"/>
              <a:gd name="connsiteX7235" fmla="*/ 18178769 w 43671952"/>
              <a:gd name="connsiteY7235" fmla="*/ 8063071 h 23902640"/>
              <a:gd name="connsiteX7236" fmla="*/ 18274019 w 43671952"/>
              <a:gd name="connsiteY7236" fmla="*/ 8101171 h 23902640"/>
              <a:gd name="connsiteX7237" fmla="*/ 18416893 w 43671952"/>
              <a:gd name="connsiteY7237" fmla="*/ 8082122 h 23902640"/>
              <a:gd name="connsiteX7238" fmla="*/ 18312119 w 43671952"/>
              <a:gd name="connsiteY7238" fmla="*/ 8205947 h 23902640"/>
              <a:gd name="connsiteX7239" fmla="*/ 18169243 w 43671952"/>
              <a:gd name="connsiteY7239" fmla="*/ 8215472 h 23902640"/>
              <a:gd name="connsiteX7240" fmla="*/ 18083519 w 43671952"/>
              <a:gd name="connsiteY7240" fmla="*/ 8320245 h 23902640"/>
              <a:gd name="connsiteX7241" fmla="*/ 17940643 w 43671952"/>
              <a:gd name="connsiteY7241" fmla="*/ 8415496 h 23902640"/>
              <a:gd name="connsiteX7242" fmla="*/ 17940643 w 43671952"/>
              <a:gd name="connsiteY7242" fmla="*/ 8482170 h 23902640"/>
              <a:gd name="connsiteX7243" fmla="*/ 18064469 w 43671952"/>
              <a:gd name="connsiteY7243" fmla="*/ 8577421 h 23902640"/>
              <a:gd name="connsiteX7244" fmla="*/ 18083519 w 43671952"/>
              <a:gd name="connsiteY7244" fmla="*/ 8806022 h 23902640"/>
              <a:gd name="connsiteX7245" fmla="*/ 18197819 w 43671952"/>
              <a:gd name="connsiteY7245" fmla="*/ 8948895 h 23902640"/>
              <a:gd name="connsiteX7246" fmla="*/ 18016843 w 43671952"/>
              <a:gd name="connsiteY7246" fmla="*/ 8920320 h 23902640"/>
              <a:gd name="connsiteX7247" fmla="*/ 18178769 w 43671952"/>
              <a:gd name="connsiteY7247" fmla="*/ 9063195 h 23902640"/>
              <a:gd name="connsiteX7248" fmla="*/ 18026367 w 43671952"/>
              <a:gd name="connsiteY7248" fmla="*/ 9129871 h 23902640"/>
              <a:gd name="connsiteX7249" fmla="*/ 17988267 w 43671952"/>
              <a:gd name="connsiteY7249" fmla="*/ 9244171 h 23902640"/>
              <a:gd name="connsiteX7250" fmla="*/ 18083519 w 43671952"/>
              <a:gd name="connsiteY7250" fmla="*/ 9196545 h 23902640"/>
              <a:gd name="connsiteX7251" fmla="*/ 18197819 w 43671952"/>
              <a:gd name="connsiteY7251" fmla="*/ 9282270 h 23902640"/>
              <a:gd name="connsiteX7252" fmla="*/ 18093043 w 43671952"/>
              <a:gd name="connsiteY7252" fmla="*/ 9329896 h 23902640"/>
              <a:gd name="connsiteX7253" fmla="*/ 18140667 w 43671952"/>
              <a:gd name="connsiteY7253" fmla="*/ 9415620 h 23902640"/>
              <a:gd name="connsiteX7254" fmla="*/ 18045419 w 43671952"/>
              <a:gd name="connsiteY7254" fmla="*/ 9491822 h 23902640"/>
              <a:gd name="connsiteX7255" fmla="*/ 18035895 w 43671952"/>
              <a:gd name="connsiteY7255" fmla="*/ 9625171 h 23902640"/>
              <a:gd name="connsiteX7256" fmla="*/ 17864443 w 43671952"/>
              <a:gd name="connsiteY7256" fmla="*/ 9739471 h 23902640"/>
              <a:gd name="connsiteX7257" fmla="*/ 17864443 w 43671952"/>
              <a:gd name="connsiteY7257" fmla="*/ 9872821 h 23902640"/>
              <a:gd name="connsiteX7258" fmla="*/ 17616795 w 43671952"/>
              <a:gd name="connsiteY7258" fmla="*/ 10149046 h 23902640"/>
              <a:gd name="connsiteX7259" fmla="*/ 17473919 w 43671952"/>
              <a:gd name="connsiteY7259" fmla="*/ 10206195 h 23902640"/>
              <a:gd name="connsiteX7260" fmla="*/ 17378671 w 43671952"/>
              <a:gd name="connsiteY7260" fmla="*/ 10349070 h 23902640"/>
              <a:gd name="connsiteX7261" fmla="*/ 17083395 w 43671952"/>
              <a:gd name="connsiteY7261" fmla="*/ 10368121 h 23902640"/>
              <a:gd name="connsiteX7262" fmla="*/ 17045295 w 43671952"/>
              <a:gd name="connsiteY7262" fmla="*/ 10272870 h 23902640"/>
              <a:gd name="connsiteX7263" fmla="*/ 16988145 w 43671952"/>
              <a:gd name="connsiteY7263" fmla="*/ 10406219 h 23902640"/>
              <a:gd name="connsiteX7264" fmla="*/ 16692872 w 43671952"/>
              <a:gd name="connsiteY7264" fmla="*/ 10491946 h 23902640"/>
              <a:gd name="connsiteX7265" fmla="*/ 16578573 w 43671952"/>
              <a:gd name="connsiteY7265" fmla="*/ 10653871 h 23902640"/>
              <a:gd name="connsiteX7266" fmla="*/ 16435695 w 43671952"/>
              <a:gd name="connsiteY7266" fmla="*/ 10653871 h 23902640"/>
              <a:gd name="connsiteX7267" fmla="*/ 16521423 w 43671952"/>
              <a:gd name="connsiteY7267" fmla="*/ 10472895 h 23902640"/>
              <a:gd name="connsiteX7268" fmla="*/ 16359496 w 43671952"/>
              <a:gd name="connsiteY7268" fmla="*/ 10463371 h 23902640"/>
              <a:gd name="connsiteX7269" fmla="*/ 16178523 w 43671952"/>
              <a:gd name="connsiteY7269" fmla="*/ 10539570 h 23902640"/>
              <a:gd name="connsiteX7270" fmla="*/ 15978499 w 43671952"/>
              <a:gd name="connsiteY7270" fmla="*/ 10749120 h 23902640"/>
              <a:gd name="connsiteX7271" fmla="*/ 15930873 w 43671952"/>
              <a:gd name="connsiteY7271" fmla="*/ 10958672 h 23902640"/>
              <a:gd name="connsiteX7272" fmla="*/ 16273771 w 43671952"/>
              <a:gd name="connsiteY7272" fmla="*/ 11396820 h 23902640"/>
              <a:gd name="connsiteX7273" fmla="*/ 16292824 w 43671952"/>
              <a:gd name="connsiteY7273" fmla="*/ 11577795 h 23902640"/>
              <a:gd name="connsiteX7274" fmla="*/ 16369021 w 43671952"/>
              <a:gd name="connsiteY7274" fmla="*/ 11739720 h 23902640"/>
              <a:gd name="connsiteX7275" fmla="*/ 16245196 w 43671952"/>
              <a:gd name="connsiteY7275" fmla="*/ 11939587 h 23902640"/>
              <a:gd name="connsiteX7276" fmla="*/ 16235673 w 43671952"/>
              <a:gd name="connsiteY7276" fmla="*/ 12091987 h 23902640"/>
              <a:gd name="connsiteX7277" fmla="*/ 15968970 w 43671952"/>
              <a:gd name="connsiteY7277" fmla="*/ 12206287 h 23902640"/>
              <a:gd name="connsiteX7278" fmla="*/ 15692749 w 43671952"/>
              <a:gd name="connsiteY7278" fmla="*/ 12482512 h 23902640"/>
              <a:gd name="connsiteX7279" fmla="*/ 15683222 w 43671952"/>
              <a:gd name="connsiteY7279" fmla="*/ 12282487 h 23902640"/>
              <a:gd name="connsiteX7280" fmla="*/ 15721325 w 43671952"/>
              <a:gd name="connsiteY7280" fmla="*/ 12149137 h 23902640"/>
              <a:gd name="connsiteX7281" fmla="*/ 15492725 w 43671952"/>
              <a:gd name="connsiteY7281" fmla="*/ 12149137 h 23902640"/>
              <a:gd name="connsiteX7282" fmla="*/ 15454622 w 43671952"/>
              <a:gd name="connsiteY7282" fmla="*/ 12063412 h 23902640"/>
              <a:gd name="connsiteX7283" fmla="*/ 15464148 w 43671952"/>
              <a:gd name="connsiteY7283" fmla="*/ 11891976 h 23902640"/>
              <a:gd name="connsiteX7284" fmla="*/ 15387949 w 43671952"/>
              <a:gd name="connsiteY7284" fmla="*/ 11930062 h 23902640"/>
              <a:gd name="connsiteX7285" fmla="*/ 15321271 w 43671952"/>
              <a:gd name="connsiteY7285" fmla="*/ 11882595 h 23902640"/>
              <a:gd name="connsiteX7286" fmla="*/ 15216500 w 43671952"/>
              <a:gd name="connsiteY7286" fmla="*/ 11873070 h 23902640"/>
              <a:gd name="connsiteX7287" fmla="*/ 15187924 w 43671952"/>
              <a:gd name="connsiteY7287" fmla="*/ 11701620 h 23902640"/>
              <a:gd name="connsiteX7288" fmla="*/ 15092671 w 43671952"/>
              <a:gd name="connsiteY7288" fmla="*/ 11796870 h 23902640"/>
              <a:gd name="connsiteX7289" fmla="*/ 15054572 w 43671952"/>
              <a:gd name="connsiteY7289" fmla="*/ 12044362 h 23902640"/>
              <a:gd name="connsiteX7290" fmla="*/ 14921223 w 43671952"/>
              <a:gd name="connsiteY7290" fmla="*/ 12339637 h 23902640"/>
              <a:gd name="connsiteX7291" fmla="*/ 15025997 w 43671952"/>
              <a:gd name="connsiteY7291" fmla="*/ 12358687 h 23902640"/>
              <a:gd name="connsiteX7292" fmla="*/ 15016476 w 43671952"/>
              <a:gd name="connsiteY7292" fmla="*/ 12482512 h 23902640"/>
              <a:gd name="connsiteX7293" fmla="*/ 15092671 w 43671952"/>
              <a:gd name="connsiteY7293" fmla="*/ 12596812 h 23902640"/>
              <a:gd name="connsiteX7294" fmla="*/ 15102198 w 43671952"/>
              <a:gd name="connsiteY7294" fmla="*/ 12707937 h 23902640"/>
              <a:gd name="connsiteX7295" fmla="*/ 15410171 w 43671952"/>
              <a:gd name="connsiteY7295" fmla="*/ 12930187 h 23902640"/>
              <a:gd name="connsiteX7296" fmla="*/ 15435571 w 43671952"/>
              <a:gd name="connsiteY7296" fmla="*/ 13396912 h 23902640"/>
              <a:gd name="connsiteX7297" fmla="*/ 15559398 w 43671952"/>
              <a:gd name="connsiteY7297" fmla="*/ 13517562 h 23902640"/>
              <a:gd name="connsiteX7298" fmla="*/ 15276820 w 43671952"/>
              <a:gd name="connsiteY7298" fmla="*/ 13450887 h 23902640"/>
              <a:gd name="connsiteX7299" fmla="*/ 15105370 w 43671952"/>
              <a:gd name="connsiteY7299" fmla="*/ 13222287 h 23902640"/>
              <a:gd name="connsiteX7300" fmla="*/ 15111722 w 43671952"/>
              <a:gd name="connsiteY7300" fmla="*/ 12987337 h 23902640"/>
              <a:gd name="connsiteX7301" fmla="*/ 14930748 w 43671952"/>
              <a:gd name="connsiteY7301" fmla="*/ 12752387 h 23902640"/>
              <a:gd name="connsiteX7302" fmla="*/ 14959324 w 43671952"/>
              <a:gd name="connsiteY7302" fmla="*/ 12653962 h 23902640"/>
              <a:gd name="connsiteX7303" fmla="*/ 14816449 w 43671952"/>
              <a:gd name="connsiteY7303" fmla="*/ 12444412 h 23902640"/>
              <a:gd name="connsiteX7304" fmla="*/ 14825974 w 43671952"/>
              <a:gd name="connsiteY7304" fmla="*/ 12311062 h 23902640"/>
              <a:gd name="connsiteX7305" fmla="*/ 14816449 w 43671952"/>
              <a:gd name="connsiteY7305" fmla="*/ 12244387 h 23902640"/>
              <a:gd name="connsiteX7306" fmla="*/ 14911697 w 43671952"/>
              <a:gd name="connsiteY7306" fmla="*/ 12101512 h 23902640"/>
              <a:gd name="connsiteX7307" fmla="*/ 14921223 w 43671952"/>
              <a:gd name="connsiteY7307" fmla="*/ 11901501 h 23902640"/>
              <a:gd name="connsiteX7308" fmla="*/ 14940273 w 43671952"/>
              <a:gd name="connsiteY7308" fmla="*/ 11768295 h 23902640"/>
              <a:gd name="connsiteX7309" fmla="*/ 14835498 w 43671952"/>
              <a:gd name="connsiteY7309" fmla="*/ 11615896 h 23902640"/>
              <a:gd name="connsiteX7310" fmla="*/ 14835498 w 43671952"/>
              <a:gd name="connsiteY7310" fmla="*/ 11292045 h 23902640"/>
              <a:gd name="connsiteX7311" fmla="*/ 14883124 w 43671952"/>
              <a:gd name="connsiteY7311" fmla="*/ 11215847 h 23902640"/>
              <a:gd name="connsiteX7312" fmla="*/ 14797397 w 43671952"/>
              <a:gd name="connsiteY7312" fmla="*/ 11101545 h 23902640"/>
              <a:gd name="connsiteX7313" fmla="*/ 14683098 w 43671952"/>
              <a:gd name="connsiteY7313" fmla="*/ 11234895 h 23902640"/>
              <a:gd name="connsiteX7314" fmla="*/ 14425925 w 43671952"/>
              <a:gd name="connsiteY7314" fmla="*/ 11311095 h 23902640"/>
              <a:gd name="connsiteX7315" fmla="*/ 14502125 w 43671952"/>
              <a:gd name="connsiteY7315" fmla="*/ 10768170 h 23902640"/>
              <a:gd name="connsiteX7316" fmla="*/ 14378298 w 43671952"/>
              <a:gd name="connsiteY7316" fmla="*/ 10596720 h 23902640"/>
              <a:gd name="connsiteX7317" fmla="*/ 14273522 w 43671952"/>
              <a:gd name="connsiteY7317" fmla="*/ 10549095 h 23902640"/>
              <a:gd name="connsiteX7318" fmla="*/ 14254476 w 43671952"/>
              <a:gd name="connsiteY7318" fmla="*/ 10291921 h 23902640"/>
              <a:gd name="connsiteX7319" fmla="*/ 14149699 w 43671952"/>
              <a:gd name="connsiteY7319" fmla="*/ 10168095 h 23902640"/>
              <a:gd name="connsiteX7320" fmla="*/ 14063973 w 43671952"/>
              <a:gd name="connsiteY7320" fmla="*/ 10310971 h 23902640"/>
              <a:gd name="connsiteX7321" fmla="*/ 13949673 w 43671952"/>
              <a:gd name="connsiteY7321" fmla="*/ 10330022 h 23902640"/>
              <a:gd name="connsiteX7322" fmla="*/ 13713933 w 43671952"/>
              <a:gd name="connsiteY7322" fmla="*/ 10322877 h 23902640"/>
              <a:gd name="connsiteX7323" fmla="*/ 13621062 w 43671952"/>
              <a:gd name="connsiteY7323" fmla="*/ 10420507 h 23902640"/>
              <a:gd name="connsiteX7324" fmla="*/ 13606774 w 43671952"/>
              <a:gd name="connsiteY7324" fmla="*/ 10587195 h 23902640"/>
              <a:gd name="connsiteX7325" fmla="*/ 13397229 w 43671952"/>
              <a:gd name="connsiteY7325" fmla="*/ 10634819 h 23902640"/>
              <a:gd name="connsiteX7326" fmla="*/ 13187679 w 43671952"/>
              <a:gd name="connsiteY7326" fmla="*/ 10863421 h 23902640"/>
              <a:gd name="connsiteX7327" fmla="*/ 12968601 w 43671952"/>
              <a:gd name="connsiteY7327" fmla="*/ 10987246 h 23902640"/>
              <a:gd name="connsiteX7328" fmla="*/ 12961458 w 43671952"/>
              <a:gd name="connsiteY7328" fmla="*/ 11120596 h 23902640"/>
              <a:gd name="connsiteX7329" fmla="*/ 12816199 w 43671952"/>
              <a:gd name="connsiteY7329" fmla="*/ 11206320 h 23902640"/>
              <a:gd name="connsiteX7330" fmla="*/ 12749526 w 43671952"/>
              <a:gd name="connsiteY7330" fmla="*/ 11196796 h 23902640"/>
              <a:gd name="connsiteX7331" fmla="*/ 12759051 w 43671952"/>
              <a:gd name="connsiteY7331" fmla="*/ 11272995 h 23902640"/>
              <a:gd name="connsiteX7332" fmla="*/ 12616179 w 43671952"/>
              <a:gd name="connsiteY7332" fmla="*/ 11311095 h 23902640"/>
              <a:gd name="connsiteX7333" fmla="*/ 12597127 w 43671952"/>
              <a:gd name="connsiteY7333" fmla="*/ 11634945 h 23902640"/>
              <a:gd name="connsiteX7334" fmla="*/ 12495530 w 43671952"/>
              <a:gd name="connsiteY7334" fmla="*/ 11879420 h 23902640"/>
              <a:gd name="connsiteX7335" fmla="*/ 12501879 w 43671952"/>
              <a:gd name="connsiteY7335" fmla="*/ 12063412 h 23902640"/>
              <a:gd name="connsiteX7336" fmla="*/ 12397103 w 43671952"/>
              <a:gd name="connsiteY7336" fmla="*/ 12139612 h 23902640"/>
              <a:gd name="connsiteX7337" fmla="*/ 12378053 w 43671952"/>
              <a:gd name="connsiteY7337" fmla="*/ 12314237 h 23902640"/>
              <a:gd name="connsiteX7338" fmla="*/ 12289153 w 43671952"/>
              <a:gd name="connsiteY7338" fmla="*/ 12288837 h 23902640"/>
              <a:gd name="connsiteX7339" fmla="*/ 12149455 w 43671952"/>
              <a:gd name="connsiteY7339" fmla="*/ 12444412 h 23902640"/>
              <a:gd name="connsiteX7340" fmla="*/ 12025627 w 43671952"/>
              <a:gd name="connsiteY7340" fmla="*/ 12377737 h 23902640"/>
              <a:gd name="connsiteX7341" fmla="*/ 11987529 w 43671952"/>
              <a:gd name="connsiteY7341" fmla="*/ 12053887 h 23902640"/>
              <a:gd name="connsiteX7342" fmla="*/ 11901802 w 43671952"/>
              <a:gd name="connsiteY7342" fmla="*/ 11920537 h 23902640"/>
              <a:gd name="connsiteX7343" fmla="*/ 11873229 w 43671952"/>
              <a:gd name="connsiteY7343" fmla="*/ 11415871 h 23902640"/>
              <a:gd name="connsiteX7344" fmla="*/ 11797025 w 43671952"/>
              <a:gd name="connsiteY7344" fmla="*/ 11231721 h 23902640"/>
              <a:gd name="connsiteX7345" fmla="*/ 11784329 w 43671952"/>
              <a:gd name="connsiteY7345" fmla="*/ 10879295 h 23902640"/>
              <a:gd name="connsiteX7346" fmla="*/ 11797025 w 43671952"/>
              <a:gd name="connsiteY7346" fmla="*/ 10587195 h 23902640"/>
              <a:gd name="connsiteX7347" fmla="*/ 11866878 w 43671952"/>
              <a:gd name="connsiteY7347" fmla="*/ 10333195 h 23902640"/>
              <a:gd name="connsiteX7348" fmla="*/ 11873229 w 43671952"/>
              <a:gd name="connsiteY7348" fmla="*/ 10101420 h 23902640"/>
              <a:gd name="connsiteX7349" fmla="*/ 11730352 w 43671952"/>
              <a:gd name="connsiteY7349" fmla="*/ 10368121 h 23902640"/>
              <a:gd name="connsiteX7350" fmla="*/ 11568426 w 43671952"/>
              <a:gd name="connsiteY7350" fmla="*/ 10377645 h 23902640"/>
              <a:gd name="connsiteX7351" fmla="*/ 11447775 w 43671952"/>
              <a:gd name="connsiteY7351" fmla="*/ 10126820 h 23902640"/>
              <a:gd name="connsiteX7352" fmla="*/ 11682725 w 43671952"/>
              <a:gd name="connsiteY7352" fmla="*/ 10006170 h 23902640"/>
              <a:gd name="connsiteX7353" fmla="*/ 11435078 w 43671952"/>
              <a:gd name="connsiteY7353" fmla="*/ 10025221 h 23902640"/>
              <a:gd name="connsiteX7354" fmla="*/ 11444601 w 43671952"/>
              <a:gd name="connsiteY7354" fmla="*/ 9882346 h 23902640"/>
              <a:gd name="connsiteX7355" fmla="*/ 11330301 w 43671952"/>
              <a:gd name="connsiteY7355" fmla="*/ 9844244 h 23902640"/>
              <a:gd name="connsiteX7356" fmla="*/ 11349349 w 43671952"/>
              <a:gd name="connsiteY7356" fmla="*/ 9587070 h 23902640"/>
              <a:gd name="connsiteX7357" fmla="*/ 11120751 w 43671952"/>
              <a:gd name="connsiteY7357" fmla="*/ 9520396 h 23902640"/>
              <a:gd name="connsiteX7358" fmla="*/ 11015981 w 43671952"/>
              <a:gd name="connsiteY7358" fmla="*/ 9587070 h 23902640"/>
              <a:gd name="connsiteX7359" fmla="*/ 10739753 w 43671952"/>
              <a:gd name="connsiteY7359" fmla="*/ 9596596 h 23902640"/>
              <a:gd name="connsiteX7360" fmla="*/ 10663555 w 43671952"/>
              <a:gd name="connsiteY7360" fmla="*/ 9520396 h 23902640"/>
              <a:gd name="connsiteX7361" fmla="*/ 10292079 w 43671952"/>
              <a:gd name="connsiteY7361" fmla="*/ 9472771 h 23902640"/>
              <a:gd name="connsiteX7362" fmla="*/ 10293959 w 43671952"/>
              <a:gd name="connsiteY7362" fmla="*/ 9468296 h 23902640"/>
              <a:gd name="connsiteX7363" fmla="*/ 10267311 w 43671952"/>
              <a:gd name="connsiteY7363" fmla="*/ 9478484 h 23902640"/>
              <a:gd name="connsiteX7364" fmla="*/ 10145391 w 43671952"/>
              <a:gd name="connsiteY7364" fmla="*/ 9204166 h 23902640"/>
              <a:gd name="connsiteX7365" fmla="*/ 9977750 w 43671952"/>
              <a:gd name="connsiteY7365" fmla="*/ 9219406 h 23902640"/>
              <a:gd name="connsiteX7366" fmla="*/ 9893929 w 43671952"/>
              <a:gd name="connsiteY7366" fmla="*/ 9181305 h 23902640"/>
              <a:gd name="connsiteX7367" fmla="*/ 9741535 w 43671952"/>
              <a:gd name="connsiteY7367" fmla="*/ 9188925 h 23902640"/>
              <a:gd name="connsiteX7368" fmla="*/ 9711049 w 43671952"/>
              <a:gd name="connsiteY7368" fmla="*/ 9051765 h 23902640"/>
              <a:gd name="connsiteX7369" fmla="*/ 9627233 w 43671952"/>
              <a:gd name="connsiteY7369" fmla="*/ 8975565 h 23902640"/>
              <a:gd name="connsiteX7370" fmla="*/ 9604373 w 43671952"/>
              <a:gd name="connsiteY7370" fmla="*/ 8632665 h 23902640"/>
              <a:gd name="connsiteX7371" fmla="*/ 9459591 w 43671952"/>
              <a:gd name="connsiteY7371" fmla="*/ 8594564 h 23902640"/>
              <a:gd name="connsiteX7372" fmla="*/ 9322429 w 43671952"/>
              <a:gd name="connsiteY7372" fmla="*/ 8663145 h 23902640"/>
              <a:gd name="connsiteX7373" fmla="*/ 9314810 w 43671952"/>
              <a:gd name="connsiteY7373" fmla="*/ 8823165 h 23902640"/>
              <a:gd name="connsiteX7374" fmla="*/ 9299568 w 43671952"/>
              <a:gd name="connsiteY7374" fmla="*/ 8998426 h 23902640"/>
              <a:gd name="connsiteX7375" fmla="*/ 9406250 w 43671952"/>
              <a:gd name="connsiteY7375" fmla="*/ 9112725 h 23902640"/>
              <a:gd name="connsiteX7376" fmla="*/ 9352907 w 43671952"/>
              <a:gd name="connsiteY7376" fmla="*/ 9196545 h 23902640"/>
              <a:gd name="connsiteX7377" fmla="*/ 9352907 w 43671952"/>
              <a:gd name="connsiteY7377" fmla="*/ 9348945 h 23902640"/>
              <a:gd name="connsiteX7378" fmla="*/ 9291950 w 43671952"/>
              <a:gd name="connsiteY7378" fmla="*/ 9425145 h 23902640"/>
              <a:gd name="connsiteX7379" fmla="*/ 9413867 w 43671952"/>
              <a:gd name="connsiteY7379" fmla="*/ 9547065 h 23902640"/>
              <a:gd name="connsiteX7380" fmla="*/ 9543411 w 43671952"/>
              <a:gd name="connsiteY7380" fmla="*/ 9409905 h 23902640"/>
              <a:gd name="connsiteX7381" fmla="*/ 9520551 w 43671952"/>
              <a:gd name="connsiteY7381" fmla="*/ 9600405 h 23902640"/>
              <a:gd name="connsiteX7382" fmla="*/ 9741535 w 43671952"/>
              <a:gd name="connsiteY7382" fmla="*/ 9638506 h 23902640"/>
              <a:gd name="connsiteX7383" fmla="*/ 9878693 w 43671952"/>
              <a:gd name="connsiteY7383" fmla="*/ 9478484 h 23902640"/>
              <a:gd name="connsiteX7384" fmla="*/ 9970133 w 43671952"/>
              <a:gd name="connsiteY7384" fmla="*/ 9463246 h 23902640"/>
              <a:gd name="connsiteX7385" fmla="*/ 10053951 w 43671952"/>
              <a:gd name="connsiteY7385" fmla="*/ 9333705 h 23902640"/>
              <a:gd name="connsiteX7386" fmla="*/ 10145391 w 43671952"/>
              <a:gd name="connsiteY7386" fmla="*/ 9364185 h 23902640"/>
              <a:gd name="connsiteX7387" fmla="*/ 10107295 w 43671952"/>
              <a:gd name="connsiteY7387" fmla="*/ 9577545 h 23902640"/>
              <a:gd name="connsiteX7388" fmla="*/ 10328269 w 43671952"/>
              <a:gd name="connsiteY7388" fmla="*/ 9973785 h 23902640"/>
              <a:gd name="connsiteX7389" fmla="*/ 10198734 w 43671952"/>
              <a:gd name="connsiteY7389" fmla="*/ 10210006 h 23902640"/>
              <a:gd name="connsiteX7390" fmla="*/ 10206351 w 43671952"/>
              <a:gd name="connsiteY7390" fmla="*/ 10278584 h 23902640"/>
              <a:gd name="connsiteX7391" fmla="*/ 10053951 w 43671952"/>
              <a:gd name="connsiteY7391" fmla="*/ 10339545 h 23902640"/>
              <a:gd name="connsiteX7392" fmla="*/ 9977750 w 43671952"/>
              <a:gd name="connsiteY7392" fmla="*/ 10613866 h 23902640"/>
              <a:gd name="connsiteX7393" fmla="*/ 9810111 w 43671952"/>
              <a:gd name="connsiteY7393" fmla="*/ 10644346 h 23902640"/>
              <a:gd name="connsiteX7394" fmla="*/ 9756769 w 43671952"/>
              <a:gd name="connsiteY7394" fmla="*/ 10751025 h 23902640"/>
              <a:gd name="connsiteX7395" fmla="*/ 9680570 w 43671952"/>
              <a:gd name="connsiteY7395" fmla="*/ 10728165 h 23902640"/>
              <a:gd name="connsiteX7396" fmla="*/ 9589132 w 43671952"/>
              <a:gd name="connsiteY7396" fmla="*/ 10903425 h 23902640"/>
              <a:gd name="connsiteX7397" fmla="*/ 9299568 w 43671952"/>
              <a:gd name="connsiteY7397" fmla="*/ 10911046 h 23902640"/>
              <a:gd name="connsiteX7398" fmla="*/ 9170033 w 43671952"/>
              <a:gd name="connsiteY7398" fmla="*/ 11116785 h 23902640"/>
              <a:gd name="connsiteX7399" fmla="*/ 8857611 w 43671952"/>
              <a:gd name="connsiteY7399" fmla="*/ 11192985 h 23902640"/>
              <a:gd name="connsiteX7400" fmla="*/ 8659490 w 43671952"/>
              <a:gd name="connsiteY7400" fmla="*/ 11337765 h 23902640"/>
              <a:gd name="connsiteX7401" fmla="*/ 8499472 w 43671952"/>
              <a:gd name="connsiteY7401" fmla="*/ 11337765 h 23902640"/>
              <a:gd name="connsiteX7402" fmla="*/ 8400413 w 43671952"/>
              <a:gd name="connsiteY7402" fmla="*/ 11459685 h 23902640"/>
              <a:gd name="connsiteX7403" fmla="*/ 8095611 w 43671952"/>
              <a:gd name="connsiteY7403" fmla="*/ 11573985 h 23902640"/>
              <a:gd name="connsiteX7404" fmla="*/ 7981309 w 43671952"/>
              <a:gd name="connsiteY7404" fmla="*/ 11490165 h 23902640"/>
              <a:gd name="connsiteX7405" fmla="*/ 8049888 w 43671952"/>
              <a:gd name="connsiteY7405" fmla="*/ 10880566 h 23902640"/>
              <a:gd name="connsiteX7406" fmla="*/ 7981309 w 43671952"/>
              <a:gd name="connsiteY7406" fmla="*/ 10697685 h 23902640"/>
              <a:gd name="connsiteX7407" fmla="*/ 7981309 w 43671952"/>
              <a:gd name="connsiteY7407" fmla="*/ 10331925 h 23902640"/>
              <a:gd name="connsiteX7408" fmla="*/ 7867008 w 43671952"/>
              <a:gd name="connsiteY7408" fmla="*/ 10149046 h 23902640"/>
              <a:gd name="connsiteX7409" fmla="*/ 7882249 w 43671952"/>
              <a:gd name="connsiteY7409" fmla="*/ 9539446 h 23902640"/>
              <a:gd name="connsiteX7410" fmla="*/ 7775568 w 43671952"/>
              <a:gd name="connsiteY7410" fmla="*/ 9402286 h 23902640"/>
              <a:gd name="connsiteX7411" fmla="*/ 7798428 w 43671952"/>
              <a:gd name="connsiteY7411" fmla="*/ 9196545 h 23902640"/>
              <a:gd name="connsiteX7412" fmla="*/ 7775568 w 43671952"/>
              <a:gd name="connsiteY7412" fmla="*/ 9021285 h 23902640"/>
              <a:gd name="connsiteX7413" fmla="*/ 7790809 w 43671952"/>
              <a:gd name="connsiteY7413" fmla="*/ 8884125 h 23902640"/>
              <a:gd name="connsiteX7414" fmla="*/ 7745085 w 43671952"/>
              <a:gd name="connsiteY7414" fmla="*/ 8792685 h 23902640"/>
              <a:gd name="connsiteX7415" fmla="*/ 7745085 w 43671952"/>
              <a:gd name="connsiteY7415" fmla="*/ 8655526 h 23902640"/>
              <a:gd name="connsiteX7416" fmla="*/ 7813669 w 43671952"/>
              <a:gd name="connsiteY7416" fmla="*/ 8602185 h 23902640"/>
              <a:gd name="connsiteX7417" fmla="*/ 7745085 w 43671952"/>
              <a:gd name="connsiteY7417" fmla="*/ 8586945 h 23902640"/>
              <a:gd name="connsiteX7418" fmla="*/ 7738515 w 43671952"/>
              <a:gd name="connsiteY7418" fmla="*/ 8567237 h 23902640"/>
              <a:gd name="connsiteX7419" fmla="*/ 7738296 w 43671952"/>
              <a:gd name="connsiteY7419" fmla="*/ 8570309 h 23902640"/>
              <a:gd name="connsiteX7420" fmla="*/ 7699594 w 43671952"/>
              <a:gd name="connsiteY7420" fmla="*/ 8644044 h 23902640"/>
              <a:gd name="connsiteX7421" fmla="*/ 7660277 w 43671952"/>
              <a:gd name="connsiteY7421" fmla="*/ 8793248 h 23902640"/>
              <a:gd name="connsiteX7422" fmla="*/ 7572807 w 43671952"/>
              <a:gd name="connsiteY7422" fmla="*/ 8481014 h 23902640"/>
              <a:gd name="connsiteX7423" fmla="*/ 7539356 w 43671952"/>
              <a:gd name="connsiteY7423" fmla="*/ 8837854 h 23902640"/>
              <a:gd name="connsiteX7424" fmla="*/ 7550506 w 43671952"/>
              <a:gd name="connsiteY7424" fmla="*/ 9440018 h 23902640"/>
              <a:gd name="connsiteX7425" fmla="*/ 7541579 w 43671952"/>
              <a:gd name="connsiteY7425" fmla="*/ 9443465 h 23902640"/>
              <a:gd name="connsiteX7426" fmla="*/ 7540023 w 43671952"/>
              <a:gd name="connsiteY7426" fmla="*/ 9455436 h 23902640"/>
              <a:gd name="connsiteX7427" fmla="*/ 7510781 w 43671952"/>
              <a:gd name="connsiteY7427" fmla="*/ 9663275 h 23902640"/>
              <a:gd name="connsiteX7428" fmla="*/ 7606028 w 43671952"/>
              <a:gd name="connsiteY7428" fmla="*/ 9810913 h 23902640"/>
              <a:gd name="connsiteX7429" fmla="*/ 7515540 w 43671952"/>
              <a:gd name="connsiteY7429" fmla="*/ 10310974 h 23902640"/>
              <a:gd name="connsiteX7430" fmla="*/ 7634607 w 43671952"/>
              <a:gd name="connsiteY7430" fmla="*/ 10568150 h 23902640"/>
              <a:gd name="connsiteX7431" fmla="*/ 7620320 w 43671952"/>
              <a:gd name="connsiteY7431" fmla="*/ 10972962 h 23902640"/>
              <a:gd name="connsiteX7432" fmla="*/ 7748903 w 43671952"/>
              <a:gd name="connsiteY7432" fmla="*/ 11101550 h 23902640"/>
              <a:gd name="connsiteX7433" fmla="*/ 7787004 w 43671952"/>
              <a:gd name="connsiteY7433" fmla="*/ 11330150 h 23902640"/>
              <a:gd name="connsiteX7434" fmla="*/ 7963220 w 43671952"/>
              <a:gd name="connsiteY7434" fmla="*/ 11592088 h 23902640"/>
              <a:gd name="connsiteX7435" fmla="*/ 7887019 w 43671952"/>
              <a:gd name="connsiteY7435" fmla="*/ 11734963 h 23902640"/>
              <a:gd name="connsiteX7436" fmla="*/ 8034655 w 43671952"/>
              <a:gd name="connsiteY7436" fmla="*/ 11958638 h 23902640"/>
              <a:gd name="connsiteX7437" fmla="*/ 8315645 w 43671952"/>
              <a:gd name="connsiteY7437" fmla="*/ 11944349 h 23902640"/>
              <a:gd name="connsiteX7438" fmla="*/ 8487093 w 43671952"/>
              <a:gd name="connsiteY7438" fmla="*/ 11844499 h 23902640"/>
              <a:gd name="connsiteX7439" fmla="*/ 8644255 w 43671952"/>
              <a:gd name="connsiteY7439" fmla="*/ 11858788 h 23902640"/>
              <a:gd name="connsiteX7440" fmla="*/ 8949058 w 43671952"/>
              <a:gd name="connsiteY7440" fmla="*/ 11711150 h 23902640"/>
              <a:gd name="connsiteX7441" fmla="*/ 8877617 w 43671952"/>
              <a:gd name="connsiteY7441" fmla="*/ 11911012 h 23902640"/>
              <a:gd name="connsiteX7442" fmla="*/ 8930007 w 43671952"/>
              <a:gd name="connsiteY7442" fmla="*/ 11977687 h 23902640"/>
              <a:gd name="connsiteX7443" fmla="*/ 8825234 w 43671952"/>
              <a:gd name="connsiteY7443" fmla="*/ 11996737 h 23902640"/>
              <a:gd name="connsiteX7444" fmla="*/ 8796657 w 43671952"/>
              <a:gd name="connsiteY7444" fmla="*/ 12230099 h 23902640"/>
              <a:gd name="connsiteX7445" fmla="*/ 8644255 w 43671952"/>
              <a:gd name="connsiteY7445" fmla="*/ 12558712 h 23902640"/>
              <a:gd name="connsiteX7446" fmla="*/ 8458521 w 43671952"/>
              <a:gd name="connsiteY7446" fmla="*/ 12911137 h 23902640"/>
              <a:gd name="connsiteX7447" fmla="*/ 8234681 w 43671952"/>
              <a:gd name="connsiteY7447" fmla="*/ 13320712 h 23902640"/>
              <a:gd name="connsiteX7448" fmla="*/ 7891779 w 43671952"/>
              <a:gd name="connsiteY7448" fmla="*/ 13520737 h 23902640"/>
              <a:gd name="connsiteX7449" fmla="*/ 7634607 w 43671952"/>
              <a:gd name="connsiteY7449" fmla="*/ 13901737 h 23902640"/>
              <a:gd name="connsiteX7450" fmla="*/ 7577458 w 43671952"/>
              <a:gd name="connsiteY7450" fmla="*/ 14092237 h 23902640"/>
              <a:gd name="connsiteX7451" fmla="*/ 7334571 w 43671952"/>
              <a:gd name="connsiteY7451" fmla="*/ 14325600 h 23902640"/>
              <a:gd name="connsiteX7452" fmla="*/ 7325043 w 43671952"/>
              <a:gd name="connsiteY7452" fmla="*/ 14620875 h 23902640"/>
              <a:gd name="connsiteX7453" fmla="*/ 7272659 w 43671952"/>
              <a:gd name="connsiteY7453" fmla="*/ 14939962 h 23902640"/>
              <a:gd name="connsiteX7454" fmla="*/ 7372673 w 43671952"/>
              <a:gd name="connsiteY7454" fmla="*/ 15078075 h 23902640"/>
              <a:gd name="connsiteX7455" fmla="*/ 7425056 w 43671952"/>
              <a:gd name="connsiteY7455" fmla="*/ 15578137 h 23902640"/>
              <a:gd name="connsiteX7456" fmla="*/ 7625081 w 43671952"/>
              <a:gd name="connsiteY7456" fmla="*/ 15644812 h 23902640"/>
              <a:gd name="connsiteX7457" fmla="*/ 7615553 w 43671952"/>
              <a:gd name="connsiteY7457" fmla="*/ 15930562 h 23902640"/>
              <a:gd name="connsiteX7458" fmla="*/ 7634603 w 43671952"/>
              <a:gd name="connsiteY7458" fmla="*/ 16116299 h 23902640"/>
              <a:gd name="connsiteX7459" fmla="*/ 7744142 w 43671952"/>
              <a:gd name="connsiteY7459" fmla="*/ 16406812 h 23902640"/>
              <a:gd name="connsiteX7460" fmla="*/ 7639368 w 43671952"/>
              <a:gd name="connsiteY7460" fmla="*/ 16816388 h 23902640"/>
              <a:gd name="connsiteX7461" fmla="*/ 7406008 w 43671952"/>
              <a:gd name="connsiteY7461" fmla="*/ 17011652 h 23902640"/>
              <a:gd name="connsiteX7462" fmla="*/ 7339336 w 43671952"/>
              <a:gd name="connsiteY7462" fmla="*/ 17259300 h 23902640"/>
              <a:gd name="connsiteX7463" fmla="*/ 7253610 w 43671952"/>
              <a:gd name="connsiteY7463" fmla="*/ 17392652 h 23902640"/>
              <a:gd name="connsiteX7464" fmla="*/ 7286948 w 43671952"/>
              <a:gd name="connsiteY7464" fmla="*/ 17583152 h 23902640"/>
              <a:gd name="connsiteX7465" fmla="*/ 7472679 w 43671952"/>
              <a:gd name="connsiteY7465" fmla="*/ 17830800 h 23902640"/>
              <a:gd name="connsiteX7466" fmla="*/ 7539356 w 43671952"/>
              <a:gd name="connsiteY7466" fmla="*/ 18216564 h 23902640"/>
              <a:gd name="connsiteX7467" fmla="*/ 7363145 w 43671952"/>
              <a:gd name="connsiteY7467" fmla="*/ 18449928 h 23902640"/>
              <a:gd name="connsiteX7468" fmla="*/ 7463158 w 43671952"/>
              <a:gd name="connsiteY7468" fmla="*/ 18988088 h 23902640"/>
              <a:gd name="connsiteX7469" fmla="*/ 7382193 w 43671952"/>
              <a:gd name="connsiteY7469" fmla="*/ 19297652 h 23902640"/>
              <a:gd name="connsiteX7470" fmla="*/ 7363145 w 43671952"/>
              <a:gd name="connsiteY7470" fmla="*/ 19483388 h 23902640"/>
              <a:gd name="connsiteX7471" fmla="*/ 7291708 w 43671952"/>
              <a:gd name="connsiteY7471" fmla="*/ 19716752 h 23902640"/>
              <a:gd name="connsiteX7472" fmla="*/ 7258372 w 43671952"/>
              <a:gd name="connsiteY7472" fmla="*/ 19940588 h 23902640"/>
              <a:gd name="connsiteX7473" fmla="*/ 7101205 w 43671952"/>
              <a:gd name="connsiteY7473" fmla="*/ 19959640 h 23902640"/>
              <a:gd name="connsiteX7474" fmla="*/ 7072630 w 43671952"/>
              <a:gd name="connsiteY7474" fmla="*/ 20012024 h 23902640"/>
              <a:gd name="connsiteX7475" fmla="*/ 6972617 w 43671952"/>
              <a:gd name="connsiteY7475" fmla="*/ 19992976 h 23902640"/>
              <a:gd name="connsiteX7476" fmla="*/ 6929758 w 43671952"/>
              <a:gd name="connsiteY7476" fmla="*/ 20064412 h 23902640"/>
              <a:gd name="connsiteX7477" fmla="*/ 6781854 w 43671952"/>
              <a:gd name="connsiteY7477" fmla="*/ 20026312 h 23902640"/>
              <a:gd name="connsiteX7478" fmla="*/ 6734224 w 43671952"/>
              <a:gd name="connsiteY7478" fmla="*/ 20121564 h 23902640"/>
              <a:gd name="connsiteX7479" fmla="*/ 6629451 w 43671952"/>
              <a:gd name="connsiteY7479" fmla="*/ 20102512 h 23902640"/>
              <a:gd name="connsiteX7480" fmla="*/ 6529440 w 43671952"/>
              <a:gd name="connsiteY7480" fmla="*/ 20250152 h 23902640"/>
              <a:gd name="connsiteX7481" fmla="*/ 6377037 w 43671952"/>
              <a:gd name="connsiteY7481" fmla="*/ 20116800 h 23902640"/>
              <a:gd name="connsiteX7482" fmla="*/ 6296073 w 43671952"/>
              <a:gd name="connsiteY7482" fmla="*/ 20226340 h 23902640"/>
              <a:gd name="connsiteX7483" fmla="*/ 6234163 w 43671952"/>
              <a:gd name="connsiteY7483" fmla="*/ 20031076 h 23902640"/>
              <a:gd name="connsiteX7484" fmla="*/ 6124633 w 43671952"/>
              <a:gd name="connsiteY7484" fmla="*/ 19959640 h 23902640"/>
              <a:gd name="connsiteX7485" fmla="*/ 6186542 w 43671952"/>
              <a:gd name="connsiteY7485" fmla="*/ 19873912 h 23902640"/>
              <a:gd name="connsiteX7486" fmla="*/ 5881739 w 43671952"/>
              <a:gd name="connsiteY7486" fmla="*/ 19483388 h 23902640"/>
              <a:gd name="connsiteX7487" fmla="*/ 5834109 w 43671952"/>
              <a:gd name="connsiteY7487" fmla="*/ 19354800 h 23902640"/>
              <a:gd name="connsiteX7488" fmla="*/ 5691238 w 43671952"/>
              <a:gd name="connsiteY7488" fmla="*/ 19216688 h 23902640"/>
              <a:gd name="connsiteX7489" fmla="*/ 5319765 w 43671952"/>
              <a:gd name="connsiteY7489" fmla="*/ 18821400 h 23902640"/>
              <a:gd name="connsiteX7490" fmla="*/ 5281666 w 43671952"/>
              <a:gd name="connsiteY7490" fmla="*/ 18630900 h 23902640"/>
              <a:gd name="connsiteX7491" fmla="*/ 5134032 w 43671952"/>
              <a:gd name="connsiteY7491" fmla="*/ 18435640 h 23902640"/>
              <a:gd name="connsiteX7492" fmla="*/ 5086404 w 43671952"/>
              <a:gd name="connsiteY7492" fmla="*/ 18178464 h 23902640"/>
              <a:gd name="connsiteX7493" fmla="*/ 4972104 w 43671952"/>
              <a:gd name="connsiteY7493" fmla="*/ 18049876 h 23902640"/>
              <a:gd name="connsiteX7494" fmla="*/ 4853043 w 43671952"/>
              <a:gd name="connsiteY7494" fmla="*/ 17783176 h 23902640"/>
              <a:gd name="connsiteX7495" fmla="*/ 4643489 w 43671952"/>
              <a:gd name="connsiteY7495" fmla="*/ 17578388 h 23902640"/>
              <a:gd name="connsiteX7496" fmla="*/ 4595863 w 43671952"/>
              <a:gd name="connsiteY7496" fmla="*/ 17440276 h 23902640"/>
              <a:gd name="connsiteX7497" fmla="*/ 4486331 w 43671952"/>
              <a:gd name="connsiteY7497" fmla="*/ 17359312 h 23902640"/>
              <a:gd name="connsiteX7498" fmla="*/ 4348217 w 43671952"/>
              <a:gd name="connsiteY7498" fmla="*/ 17178340 h 23902640"/>
              <a:gd name="connsiteX7499" fmla="*/ 4314881 w 43671952"/>
              <a:gd name="connsiteY7499" fmla="*/ 16430624 h 23902640"/>
              <a:gd name="connsiteX7500" fmla="*/ 4376792 w 43671952"/>
              <a:gd name="connsiteY7500" fmla="*/ 15997237 h 23902640"/>
              <a:gd name="connsiteX7501" fmla="*/ 4272016 w 43671952"/>
              <a:gd name="connsiteY7501" fmla="*/ 15763874 h 23902640"/>
              <a:gd name="connsiteX7502" fmla="*/ 4243437 w 43671952"/>
              <a:gd name="connsiteY7502" fmla="*/ 15425737 h 23902640"/>
              <a:gd name="connsiteX7503" fmla="*/ 4071989 w 43671952"/>
              <a:gd name="connsiteY7503" fmla="*/ 15025688 h 23902640"/>
              <a:gd name="connsiteX7504" fmla="*/ 4157714 w 43671952"/>
              <a:gd name="connsiteY7504" fmla="*/ 14973299 h 23902640"/>
              <a:gd name="connsiteX7505" fmla="*/ 4033894 w 43671952"/>
              <a:gd name="connsiteY7505" fmla="*/ 14892337 h 23902640"/>
              <a:gd name="connsiteX7506" fmla="*/ 3991025 w 43671952"/>
              <a:gd name="connsiteY7506" fmla="*/ 14720888 h 23902640"/>
              <a:gd name="connsiteX7507" fmla="*/ 3667180 w 43671952"/>
              <a:gd name="connsiteY7507" fmla="*/ 14277975 h 23902640"/>
              <a:gd name="connsiteX7508" fmla="*/ 3657660 w 43671952"/>
              <a:gd name="connsiteY7508" fmla="*/ 14097000 h 23902640"/>
              <a:gd name="connsiteX7509" fmla="*/ 3552880 w 43671952"/>
              <a:gd name="connsiteY7509" fmla="*/ 13949362 h 23902640"/>
              <a:gd name="connsiteX7510" fmla="*/ 3667180 w 43671952"/>
              <a:gd name="connsiteY7510" fmla="*/ 13820774 h 23902640"/>
              <a:gd name="connsiteX7511" fmla="*/ 3667180 w 43671952"/>
              <a:gd name="connsiteY7511" fmla="*/ 13482637 h 23902640"/>
              <a:gd name="connsiteX7512" fmla="*/ 3690994 w 43671952"/>
              <a:gd name="connsiteY7512" fmla="*/ 13063537 h 23902640"/>
              <a:gd name="connsiteX7513" fmla="*/ 3576696 w 43671952"/>
              <a:gd name="connsiteY7513" fmla="*/ 12873037 h 23902640"/>
              <a:gd name="connsiteX7514" fmla="*/ 3424288 w 43671952"/>
              <a:gd name="connsiteY7514" fmla="*/ 12954000 h 23902640"/>
              <a:gd name="connsiteX7515" fmla="*/ 3219502 w 43671952"/>
              <a:gd name="connsiteY7515" fmla="*/ 12839700 h 23902640"/>
              <a:gd name="connsiteX7516" fmla="*/ 3233796 w 43671952"/>
              <a:gd name="connsiteY7516" fmla="*/ 12701587 h 23902640"/>
              <a:gd name="connsiteX7517" fmla="*/ 3057578 w 43671952"/>
              <a:gd name="connsiteY7517" fmla="*/ 12515849 h 23902640"/>
              <a:gd name="connsiteX7518" fmla="*/ 2776591 w 43671952"/>
              <a:gd name="connsiteY7518" fmla="*/ 12549187 h 23902640"/>
              <a:gd name="connsiteX7519" fmla="*/ 2338442 w 43671952"/>
              <a:gd name="connsiteY7519" fmla="*/ 12796837 h 23902640"/>
              <a:gd name="connsiteX7520" fmla="*/ 2086030 w 43671952"/>
              <a:gd name="connsiteY7520" fmla="*/ 12687299 h 23902640"/>
              <a:gd name="connsiteX7521" fmla="*/ 1747893 w 43671952"/>
              <a:gd name="connsiteY7521" fmla="*/ 12815887 h 23902640"/>
              <a:gd name="connsiteX7522" fmla="*/ 1500252 w 43671952"/>
              <a:gd name="connsiteY7522" fmla="*/ 12725400 h 23902640"/>
              <a:gd name="connsiteX7523" fmla="*/ 1290695 w 43671952"/>
              <a:gd name="connsiteY7523" fmla="*/ 12392024 h 23902640"/>
              <a:gd name="connsiteX7524" fmla="*/ 1181168 w 43671952"/>
              <a:gd name="connsiteY7524" fmla="*/ 12134850 h 23902640"/>
              <a:gd name="connsiteX7525" fmla="*/ 1138299 w 43671952"/>
              <a:gd name="connsiteY7525" fmla="*/ 11825451 h 23902640"/>
              <a:gd name="connsiteX7526" fmla="*/ 1043054 w 43671952"/>
              <a:gd name="connsiteY7526" fmla="*/ 11677813 h 23902640"/>
              <a:gd name="connsiteX7527" fmla="*/ 1119247 w 43671952"/>
              <a:gd name="connsiteY7527" fmla="*/ 11425402 h 23902640"/>
              <a:gd name="connsiteX7528" fmla="*/ 1125205 w 43671952"/>
              <a:gd name="connsiteY7528" fmla="*/ 11423511 h 23902640"/>
              <a:gd name="connsiteX7529" fmla="*/ 1121509 w 43671952"/>
              <a:gd name="connsiteY7529" fmla="*/ 11419927 h 23902640"/>
              <a:gd name="connsiteX7530" fmla="*/ 1133539 w 43671952"/>
              <a:gd name="connsiteY7530" fmla="*/ 11398414 h 23902640"/>
              <a:gd name="connsiteX7531" fmla="*/ 959881 w 43671952"/>
              <a:gd name="connsiteY7531" fmla="*/ 11424938 h 23902640"/>
              <a:gd name="connsiteX7532" fmla="*/ 1093698 w 43671952"/>
              <a:gd name="connsiteY7532" fmla="*/ 11257667 h 23902640"/>
              <a:gd name="connsiteX7533" fmla="*/ 858238 w 43671952"/>
              <a:gd name="connsiteY7533" fmla="*/ 11318828 h 23902640"/>
              <a:gd name="connsiteX7534" fmla="*/ 974162 w 43671952"/>
              <a:gd name="connsiteY7534" fmla="*/ 11162188 h 23902640"/>
              <a:gd name="connsiteX7535" fmla="*/ 883501 w 43671952"/>
              <a:gd name="connsiteY7535" fmla="*/ 11165845 h 23902640"/>
              <a:gd name="connsiteX7536" fmla="*/ 879557 w 43671952"/>
              <a:gd name="connsiteY7536" fmla="*/ 11091910 h 23902640"/>
              <a:gd name="connsiteX7537" fmla="*/ 1019526 w 43671952"/>
              <a:gd name="connsiteY7537" fmla="*/ 10923886 h 23902640"/>
              <a:gd name="connsiteX7538" fmla="*/ 997812 w 43671952"/>
              <a:gd name="connsiteY7538" fmla="*/ 10839612 h 23902640"/>
              <a:gd name="connsiteX7539" fmla="*/ 1003611 w 43671952"/>
              <a:gd name="connsiteY7539" fmla="*/ 10753482 h 23902640"/>
              <a:gd name="connsiteX7540" fmla="*/ 927936 w 43671952"/>
              <a:gd name="connsiteY7540" fmla="*/ 10682567 h 23902640"/>
              <a:gd name="connsiteX7541" fmla="*/ 1071397 w 43671952"/>
              <a:gd name="connsiteY7541" fmla="*/ 10555142 h 23902640"/>
              <a:gd name="connsiteX7542" fmla="*/ 1082541 w 43671952"/>
              <a:gd name="connsiteY7542" fmla="*/ 10454780 h 23902640"/>
              <a:gd name="connsiteX7543" fmla="*/ 1028409 w 43671952"/>
              <a:gd name="connsiteY7543" fmla="*/ 10375850 h 23902640"/>
              <a:gd name="connsiteX7544" fmla="*/ 1249816 w 43671952"/>
              <a:gd name="connsiteY7544" fmla="*/ 10086789 h 23902640"/>
              <a:gd name="connsiteX7545" fmla="*/ 1394777 w 43671952"/>
              <a:gd name="connsiteY7545" fmla="*/ 9651892 h 23902640"/>
              <a:gd name="connsiteX7546" fmla="*/ 1461681 w 43671952"/>
              <a:gd name="connsiteY7546" fmla="*/ 9406567 h 23902640"/>
              <a:gd name="connsiteX7547" fmla="*/ 1461681 w 43671952"/>
              <a:gd name="connsiteY7547" fmla="*/ 9328508 h 23902640"/>
              <a:gd name="connsiteX7548" fmla="*/ 1305565 w 43671952"/>
              <a:gd name="connsiteY7548" fmla="*/ 9350811 h 23902640"/>
              <a:gd name="connsiteX7549" fmla="*/ 1539738 w 43671952"/>
              <a:gd name="connsiteY7549" fmla="*/ 9150090 h 23902640"/>
              <a:gd name="connsiteX7550" fmla="*/ 1589223 w 43671952"/>
              <a:gd name="connsiteY7550" fmla="*/ 8935079 h 23902640"/>
              <a:gd name="connsiteX7551" fmla="*/ 1784313 w 43671952"/>
              <a:gd name="connsiteY7551" fmla="*/ 8786107 h 23902640"/>
              <a:gd name="connsiteX7552" fmla="*/ 1952334 w 43671952"/>
              <a:gd name="connsiteY7552" fmla="*/ 8503318 h 23902640"/>
              <a:gd name="connsiteX7553" fmla="*/ 2074995 w 43671952"/>
              <a:gd name="connsiteY7553" fmla="*/ 8402956 h 23902640"/>
              <a:gd name="connsiteX7554" fmla="*/ 2309174 w 43671952"/>
              <a:gd name="connsiteY7554" fmla="*/ 8213386 h 23902640"/>
              <a:gd name="connsiteX7555" fmla="*/ 2409536 w 43671952"/>
              <a:gd name="connsiteY7555" fmla="*/ 8023815 h 23902640"/>
              <a:gd name="connsiteX7556" fmla="*/ 2666010 w 43671952"/>
              <a:gd name="connsiteY7556" fmla="*/ 7979211 h 23902640"/>
              <a:gd name="connsiteX7557" fmla="*/ 2795817 w 43671952"/>
              <a:gd name="connsiteY7557" fmla="*/ 7834245 h 23902640"/>
              <a:gd name="connsiteX7558" fmla="*/ 2912968 w 43671952"/>
              <a:gd name="connsiteY7558" fmla="*/ 7802258 h 23902640"/>
              <a:gd name="connsiteX7559" fmla="*/ 2978246 w 43671952"/>
              <a:gd name="connsiteY7559" fmla="*/ 7700271 h 23902640"/>
              <a:gd name="connsiteX7560" fmla="*/ 3067450 w 43671952"/>
              <a:gd name="connsiteY7560" fmla="*/ 7432646 h 23902640"/>
              <a:gd name="connsiteX7561" fmla="*/ 3279326 w 43671952"/>
              <a:gd name="connsiteY7561" fmla="*/ 7187316 h 23902640"/>
              <a:gd name="connsiteX7562" fmla="*/ 3667883 w 43671952"/>
              <a:gd name="connsiteY7562" fmla="*/ 7011392 h 23902640"/>
              <a:gd name="connsiteX7563" fmla="*/ 3914077 w 43671952"/>
              <a:gd name="connsiteY7563" fmla="*/ 6716582 h 23902640"/>
              <a:gd name="connsiteX7564" fmla="*/ 4048242 w 43671952"/>
              <a:gd name="connsiteY7564" fmla="*/ 6864802 h 23902640"/>
              <a:gd name="connsiteX7565" fmla="*/ 4294082 w 43671952"/>
              <a:gd name="connsiteY7565" fmla="*/ 6886232 h 23902640"/>
              <a:gd name="connsiteX7566" fmla="*/ 4620722 w 43671952"/>
              <a:gd name="connsiteY7566" fmla="*/ 6722100 h 23902640"/>
              <a:gd name="connsiteX7567" fmla="*/ 4747119 w 43671952"/>
              <a:gd name="connsiteY7567" fmla="*/ 6704242 h 23902640"/>
              <a:gd name="connsiteX7568" fmla="*/ 4862796 w 43671952"/>
              <a:gd name="connsiteY7568" fmla="*/ 6707813 h 23902640"/>
              <a:gd name="connsiteX7569" fmla="*/ 5062765 w 43671952"/>
              <a:gd name="connsiteY7569" fmla="*/ 6726981 h 23902640"/>
              <a:gd name="connsiteX7570" fmla="*/ 5184560 w 43671952"/>
              <a:gd name="connsiteY7570" fmla="*/ 6785116 h 23902640"/>
              <a:gd name="connsiteX7571" fmla="*/ 5274520 w 43671952"/>
              <a:gd name="connsiteY7571" fmla="*/ 6730117 h 23902640"/>
              <a:gd name="connsiteX7572" fmla="*/ 5333416 w 43671952"/>
              <a:gd name="connsiteY7572" fmla="*/ 6793014 h 23902640"/>
              <a:gd name="connsiteX7573" fmla="*/ 5409966 w 43671952"/>
              <a:gd name="connsiteY7573" fmla="*/ 6743648 h 23902640"/>
              <a:gd name="connsiteX7574" fmla="*/ 5468856 w 43671952"/>
              <a:gd name="connsiteY7574" fmla="*/ 6792261 h 23902640"/>
              <a:gd name="connsiteX7575" fmla="*/ 5633745 w 43671952"/>
              <a:gd name="connsiteY7575" fmla="*/ 6746030 h 23902640"/>
              <a:gd name="connsiteX7576" fmla="*/ 5654531 w 43671952"/>
              <a:gd name="connsiteY7576" fmla="*/ 6852779 h 23902640"/>
              <a:gd name="connsiteX7577" fmla="*/ 5839347 w 43671952"/>
              <a:gd name="connsiteY7577" fmla="*/ 6804924 h 23902640"/>
              <a:gd name="connsiteX7578" fmla="*/ 5810649 w 43671952"/>
              <a:gd name="connsiteY7578" fmla="*/ 6886232 h 23902640"/>
              <a:gd name="connsiteX7579" fmla="*/ 5654531 w 43671952"/>
              <a:gd name="connsiteY7579" fmla="*/ 7008898 h 23902640"/>
              <a:gd name="connsiteX7580" fmla="*/ 5665689 w 43671952"/>
              <a:gd name="connsiteY7580" fmla="*/ 7142711 h 23902640"/>
              <a:gd name="connsiteX7581" fmla="*/ 5559804 w 43671952"/>
              <a:gd name="connsiteY7581" fmla="*/ 7211129 h 23902640"/>
              <a:gd name="connsiteX7582" fmla="*/ 5549412 w 43671952"/>
              <a:gd name="connsiteY7582" fmla="*/ 7306728 h 23902640"/>
              <a:gd name="connsiteX7583" fmla="*/ 5487270 w 43671952"/>
              <a:gd name="connsiteY7583" fmla="*/ 7298829 h 23902640"/>
              <a:gd name="connsiteX7584" fmla="*/ 5411590 w 43671952"/>
              <a:gd name="connsiteY7584" fmla="*/ 7337914 h 23902640"/>
              <a:gd name="connsiteX7585" fmla="*/ 5523852 w 43671952"/>
              <a:gd name="connsiteY7585" fmla="*/ 7440544 h 23902640"/>
              <a:gd name="connsiteX7586" fmla="*/ 5475363 w 43671952"/>
              <a:gd name="connsiteY7586" fmla="*/ 7538637 h 23902640"/>
              <a:gd name="connsiteX7587" fmla="*/ 5554171 w 43671952"/>
              <a:gd name="connsiteY7587" fmla="*/ 7533005 h 23902640"/>
              <a:gd name="connsiteX7588" fmla="*/ 5821799 w 43671952"/>
              <a:gd name="connsiteY7588" fmla="*/ 7732099 h 23902640"/>
              <a:gd name="connsiteX7589" fmla="*/ 5820175 w 43671952"/>
              <a:gd name="connsiteY7589" fmla="*/ 7935477 h 23902640"/>
              <a:gd name="connsiteX7590" fmla="*/ 5926169 w 43671952"/>
              <a:gd name="connsiteY7590" fmla="*/ 7918577 h 23902640"/>
              <a:gd name="connsiteX7591" fmla="*/ 5977917 w 43671952"/>
              <a:gd name="connsiteY7591" fmla="*/ 8023815 h 23902640"/>
              <a:gd name="connsiteX7592" fmla="*/ 6100586 w 43671952"/>
              <a:gd name="connsiteY7592" fmla="*/ 8146478 h 23902640"/>
              <a:gd name="connsiteX7593" fmla="*/ 6286261 w 43671952"/>
              <a:gd name="connsiteY7593" fmla="*/ 8030960 h 23902640"/>
              <a:gd name="connsiteX7594" fmla="*/ 6312454 w 43671952"/>
              <a:gd name="connsiteY7594" fmla="*/ 7890002 h 23902640"/>
              <a:gd name="connsiteX7595" fmla="*/ 6423965 w 43671952"/>
              <a:gd name="connsiteY7595" fmla="*/ 7767177 h 23902640"/>
              <a:gd name="connsiteX7596" fmla="*/ 6689093 w 43671952"/>
              <a:gd name="connsiteY7596" fmla="*/ 7736864 h 23902640"/>
              <a:gd name="connsiteX7597" fmla="*/ 6726560 w 43671952"/>
              <a:gd name="connsiteY7597" fmla="*/ 7874088 h 23902640"/>
              <a:gd name="connsiteX7598" fmla="*/ 6957867 w 43671952"/>
              <a:gd name="connsiteY7598" fmla="*/ 8049369 h 23902640"/>
              <a:gd name="connsiteX7599" fmla="*/ 7182520 w 43671952"/>
              <a:gd name="connsiteY7599" fmla="*/ 8168779 h 23902640"/>
              <a:gd name="connsiteX7600" fmla="*/ 7484470 w 43671952"/>
              <a:gd name="connsiteY7600" fmla="*/ 8096357 h 23902640"/>
              <a:gd name="connsiteX7601" fmla="*/ 7598885 w 43671952"/>
              <a:gd name="connsiteY7601" fmla="*/ 8127368 h 23902640"/>
              <a:gd name="connsiteX7602" fmla="*/ 7709442 w 43671952"/>
              <a:gd name="connsiteY7602" fmla="*/ 8195490 h 23902640"/>
              <a:gd name="connsiteX7603" fmla="*/ 7714624 w 43671952"/>
              <a:gd name="connsiteY7603" fmla="*/ 8213561 h 23902640"/>
              <a:gd name="connsiteX7604" fmla="*/ 7897488 w 43671952"/>
              <a:gd name="connsiteY7604" fmla="*/ 8144987 h 23902640"/>
              <a:gd name="connsiteX7605" fmla="*/ 8118469 w 43671952"/>
              <a:gd name="connsiteY7605" fmla="*/ 7779073 h 23902640"/>
              <a:gd name="connsiteX7606" fmla="*/ 8347073 w 43671952"/>
              <a:gd name="connsiteY7606" fmla="*/ 7443794 h 23902640"/>
              <a:gd name="connsiteX7607" fmla="*/ 8423273 w 43671952"/>
              <a:gd name="connsiteY7607" fmla="*/ 7306632 h 23902640"/>
              <a:gd name="connsiteX7608" fmla="*/ 8324213 w 43671952"/>
              <a:gd name="connsiteY7608" fmla="*/ 7314252 h 23902640"/>
              <a:gd name="connsiteX7609" fmla="*/ 8263249 w 43671952"/>
              <a:gd name="connsiteY7609" fmla="*/ 7283773 h 23902640"/>
              <a:gd name="connsiteX7610" fmla="*/ 8110847 w 43671952"/>
              <a:gd name="connsiteY7610" fmla="*/ 7359972 h 23902640"/>
              <a:gd name="connsiteX7611" fmla="*/ 7950828 w 43671952"/>
              <a:gd name="connsiteY7611" fmla="*/ 7321870 h 23902640"/>
              <a:gd name="connsiteX7612" fmla="*/ 7905233 w 43671952"/>
              <a:gd name="connsiteY7612" fmla="*/ 7237195 h 23902640"/>
              <a:gd name="connsiteX7613" fmla="*/ 7858436 w 43671952"/>
              <a:gd name="connsiteY7613" fmla="*/ 7219956 h 23902640"/>
              <a:gd name="connsiteX7614" fmla="*/ 7720322 w 43671952"/>
              <a:gd name="connsiteY7614" fmla="*/ 7315203 h 23902640"/>
              <a:gd name="connsiteX7615" fmla="*/ 7696510 w 43671952"/>
              <a:gd name="connsiteY7615" fmla="*/ 7272342 h 23902640"/>
              <a:gd name="connsiteX7616" fmla="*/ 7663176 w 43671952"/>
              <a:gd name="connsiteY7616" fmla="*/ 7177094 h 23902640"/>
              <a:gd name="connsiteX7617" fmla="*/ 7534588 w 43671952"/>
              <a:gd name="connsiteY7617" fmla="*/ 7215193 h 23902640"/>
              <a:gd name="connsiteX7618" fmla="*/ 7477439 w 43671952"/>
              <a:gd name="connsiteY7618" fmla="*/ 7181856 h 23902640"/>
              <a:gd name="connsiteX7619" fmla="*/ 7544109 w 43671952"/>
              <a:gd name="connsiteY7619" fmla="*/ 7053266 h 23902640"/>
              <a:gd name="connsiteX7620" fmla="*/ 7548876 w 43671952"/>
              <a:gd name="connsiteY7620" fmla="*/ 6981829 h 23902640"/>
              <a:gd name="connsiteX7621" fmla="*/ 7510774 w 43671952"/>
              <a:gd name="connsiteY7621" fmla="*/ 6886580 h 23902640"/>
              <a:gd name="connsiteX7622" fmla="*/ 7558396 w 43671952"/>
              <a:gd name="connsiteY7622" fmla="*/ 6877055 h 23902640"/>
              <a:gd name="connsiteX7623" fmla="*/ 7610786 w 43671952"/>
              <a:gd name="connsiteY7623" fmla="*/ 6791328 h 23902640"/>
              <a:gd name="connsiteX7624" fmla="*/ 7644121 w 43671952"/>
              <a:gd name="connsiteY7624" fmla="*/ 6629404 h 23902640"/>
              <a:gd name="connsiteX7625" fmla="*/ 7696510 w 43671952"/>
              <a:gd name="connsiteY7625" fmla="*/ 6581778 h 23902640"/>
              <a:gd name="connsiteX7626" fmla="*/ 7796524 w 43671952"/>
              <a:gd name="connsiteY7626" fmla="*/ 6596066 h 23902640"/>
              <a:gd name="connsiteX7627" fmla="*/ 7882249 w 43671952"/>
              <a:gd name="connsiteY7627" fmla="*/ 6610356 h 23902640"/>
              <a:gd name="connsiteX7628" fmla="*/ 8072748 w 43671952"/>
              <a:gd name="connsiteY7628" fmla="*/ 6486528 h 23902640"/>
              <a:gd name="connsiteX7629" fmla="*/ 8215623 w 43671952"/>
              <a:gd name="connsiteY7629" fmla="*/ 6500816 h 23902640"/>
              <a:gd name="connsiteX7630" fmla="*/ 8387075 w 43671952"/>
              <a:gd name="connsiteY7630" fmla="*/ 6391279 h 23902640"/>
              <a:gd name="connsiteX7631" fmla="*/ 8725209 w 43671952"/>
              <a:gd name="connsiteY7631" fmla="*/ 6381755 h 23902640"/>
              <a:gd name="connsiteX7632" fmla="*/ 8734735 w 43671952"/>
              <a:gd name="connsiteY7632" fmla="*/ 6443667 h 23902640"/>
              <a:gd name="connsiteX7633" fmla="*/ 8787123 w 43671952"/>
              <a:gd name="connsiteY7633" fmla="*/ 6543678 h 23902640"/>
              <a:gd name="connsiteX7634" fmla="*/ 8987147 w 43671952"/>
              <a:gd name="connsiteY7634" fmla="*/ 6657980 h 23902640"/>
              <a:gd name="connsiteX7635" fmla="*/ 9282425 w 43671952"/>
              <a:gd name="connsiteY7635" fmla="*/ 6672268 h 23902640"/>
              <a:gd name="connsiteX7636" fmla="*/ 9425297 w 43671952"/>
              <a:gd name="connsiteY7636" fmla="*/ 6510342 h 23902640"/>
              <a:gd name="connsiteX7637" fmla="*/ 9391962 w 43671952"/>
              <a:gd name="connsiteY7637" fmla="*/ 6296030 h 23902640"/>
              <a:gd name="connsiteX7638" fmla="*/ 9249085 w 43671952"/>
              <a:gd name="connsiteY7638" fmla="*/ 6115056 h 23902640"/>
              <a:gd name="connsiteX7639" fmla="*/ 9187174 w 43671952"/>
              <a:gd name="connsiteY7639" fmla="*/ 5943602 h 23902640"/>
              <a:gd name="connsiteX7640" fmla="*/ 9244324 w 43671952"/>
              <a:gd name="connsiteY7640" fmla="*/ 5881691 h 23902640"/>
              <a:gd name="connsiteX7641" fmla="*/ 9310998 w 43671952"/>
              <a:gd name="connsiteY7641" fmla="*/ 5938841 h 23902640"/>
              <a:gd name="connsiteX7642" fmla="*/ 9387197 w 43671952"/>
              <a:gd name="connsiteY7642" fmla="*/ 5810253 h 23902640"/>
              <a:gd name="connsiteX7643" fmla="*/ 9430063 w 43671952"/>
              <a:gd name="connsiteY7643" fmla="*/ 5781679 h 23902640"/>
              <a:gd name="connsiteX7644" fmla="*/ 9391962 w 43671952"/>
              <a:gd name="connsiteY7644" fmla="*/ 5729292 h 23902640"/>
              <a:gd name="connsiteX7645" fmla="*/ 9591987 w 43671952"/>
              <a:gd name="connsiteY7645" fmla="*/ 5710242 h 23902640"/>
              <a:gd name="connsiteX7646" fmla="*/ 9477689 w 43671952"/>
              <a:gd name="connsiteY7646" fmla="*/ 5681667 h 23902640"/>
              <a:gd name="connsiteX7647" fmla="*/ 9339575 w 43671952"/>
              <a:gd name="connsiteY7647" fmla="*/ 5672141 h 23902640"/>
              <a:gd name="connsiteX7648" fmla="*/ 9282425 w 43671952"/>
              <a:gd name="connsiteY7648" fmla="*/ 5729292 h 23902640"/>
              <a:gd name="connsiteX7649" fmla="*/ 9234801 w 43671952"/>
              <a:gd name="connsiteY7649" fmla="*/ 5691191 h 23902640"/>
              <a:gd name="connsiteX7650" fmla="*/ 9139548 w 43671952"/>
              <a:gd name="connsiteY7650" fmla="*/ 5743578 h 23902640"/>
              <a:gd name="connsiteX7651" fmla="*/ 8963335 w 43671952"/>
              <a:gd name="connsiteY7651" fmla="*/ 5729292 h 23902640"/>
              <a:gd name="connsiteX7652" fmla="*/ 8982385 w 43671952"/>
              <a:gd name="connsiteY7652" fmla="*/ 5776919 h 23902640"/>
              <a:gd name="connsiteX7653" fmla="*/ 8958575 w 43671952"/>
              <a:gd name="connsiteY7653" fmla="*/ 5838830 h 23902640"/>
              <a:gd name="connsiteX7654" fmla="*/ 9196698 w 43671952"/>
              <a:gd name="connsiteY7654" fmla="*/ 5848352 h 23902640"/>
              <a:gd name="connsiteX7655" fmla="*/ 9191935 w 43671952"/>
              <a:gd name="connsiteY7655" fmla="*/ 5857879 h 23902640"/>
              <a:gd name="connsiteX7656" fmla="*/ 8944287 w 43671952"/>
              <a:gd name="connsiteY7656" fmla="*/ 5972179 h 23902640"/>
              <a:gd name="connsiteX7657" fmla="*/ 8777603 w 43671952"/>
              <a:gd name="connsiteY7657" fmla="*/ 6005516 h 23902640"/>
              <a:gd name="connsiteX7658" fmla="*/ 8749023 w 43671952"/>
              <a:gd name="connsiteY7658" fmla="*/ 5957892 h 23902640"/>
              <a:gd name="connsiteX7659" fmla="*/ 8768073 w 43671952"/>
              <a:gd name="connsiteY7659" fmla="*/ 5853118 h 23902640"/>
              <a:gd name="connsiteX7660" fmla="*/ 8753785 w 43671952"/>
              <a:gd name="connsiteY7660" fmla="*/ 5819779 h 23902640"/>
              <a:gd name="connsiteX7661" fmla="*/ 8806173 w 43671952"/>
              <a:gd name="connsiteY7661" fmla="*/ 5795969 h 23902640"/>
              <a:gd name="connsiteX7662" fmla="*/ 8887134 w 43671952"/>
              <a:gd name="connsiteY7662" fmla="*/ 5729292 h 23902640"/>
              <a:gd name="connsiteX7663" fmla="*/ 8820461 w 43671952"/>
              <a:gd name="connsiteY7663" fmla="*/ 5700718 h 23902640"/>
              <a:gd name="connsiteX7664" fmla="*/ 8753785 w 43671952"/>
              <a:gd name="connsiteY7664" fmla="*/ 5619752 h 23902640"/>
              <a:gd name="connsiteX7665" fmla="*/ 8606149 w 43671952"/>
              <a:gd name="connsiteY7665" fmla="*/ 5610230 h 23902640"/>
              <a:gd name="connsiteX7666" fmla="*/ 8477561 w 43671952"/>
              <a:gd name="connsiteY7666" fmla="*/ 5724531 h 23902640"/>
              <a:gd name="connsiteX7667" fmla="*/ 8382310 w 43671952"/>
              <a:gd name="connsiteY7667" fmla="*/ 5872168 h 23902640"/>
              <a:gd name="connsiteX7668" fmla="*/ 8291824 w 43671952"/>
              <a:gd name="connsiteY7668" fmla="*/ 5862640 h 23902640"/>
              <a:gd name="connsiteX7669" fmla="*/ 8220386 w 43671952"/>
              <a:gd name="connsiteY7669" fmla="*/ 6000753 h 23902640"/>
              <a:gd name="connsiteX7670" fmla="*/ 8077509 w 43671952"/>
              <a:gd name="connsiteY7670" fmla="*/ 6076954 h 23902640"/>
              <a:gd name="connsiteX7671" fmla="*/ 7982260 w 43671952"/>
              <a:gd name="connsiteY7671" fmla="*/ 6143627 h 23902640"/>
              <a:gd name="connsiteX7672" fmla="*/ 7977499 w 43671952"/>
              <a:gd name="connsiteY7672" fmla="*/ 6453194 h 23902640"/>
              <a:gd name="connsiteX7673" fmla="*/ 7887009 w 43671952"/>
              <a:gd name="connsiteY7673" fmla="*/ 6477003 h 23902640"/>
              <a:gd name="connsiteX7674" fmla="*/ 7815573 w 43671952"/>
              <a:gd name="connsiteY7674" fmla="*/ 6457955 h 23902640"/>
              <a:gd name="connsiteX7675" fmla="*/ 7658409 w 43671952"/>
              <a:gd name="connsiteY7675" fmla="*/ 6553202 h 23902640"/>
              <a:gd name="connsiteX7676" fmla="*/ 7653648 w 43671952"/>
              <a:gd name="connsiteY7676" fmla="*/ 6462718 h 23902640"/>
              <a:gd name="connsiteX7677" fmla="*/ 7591738 w 43671952"/>
              <a:gd name="connsiteY7677" fmla="*/ 6419857 h 23902640"/>
              <a:gd name="connsiteX7678" fmla="*/ 7425049 w 43671952"/>
              <a:gd name="connsiteY7678" fmla="*/ 6410328 h 23902640"/>
              <a:gd name="connsiteX7679" fmla="*/ 7415529 w 43671952"/>
              <a:gd name="connsiteY7679" fmla="*/ 6567493 h 23902640"/>
              <a:gd name="connsiteX7680" fmla="*/ 7353617 w 43671952"/>
              <a:gd name="connsiteY7680" fmla="*/ 6543678 h 23902640"/>
              <a:gd name="connsiteX7681" fmla="*/ 7348851 w 43671952"/>
              <a:gd name="connsiteY7681" fmla="*/ 6457955 h 23902640"/>
              <a:gd name="connsiteX7682" fmla="*/ 7286940 w 43671952"/>
              <a:gd name="connsiteY7682" fmla="*/ 6457955 h 23902640"/>
              <a:gd name="connsiteX7683" fmla="*/ 7277413 w 43671952"/>
              <a:gd name="connsiteY7683" fmla="*/ 6529393 h 23902640"/>
              <a:gd name="connsiteX7684" fmla="*/ 7244078 w 43671952"/>
              <a:gd name="connsiteY7684" fmla="*/ 6557965 h 23902640"/>
              <a:gd name="connsiteX7685" fmla="*/ 7248838 w 43671952"/>
              <a:gd name="connsiteY7685" fmla="*/ 6677028 h 23902640"/>
              <a:gd name="connsiteX7686" fmla="*/ 7182164 w 43671952"/>
              <a:gd name="connsiteY7686" fmla="*/ 6686553 h 23902640"/>
              <a:gd name="connsiteX7687" fmla="*/ 7163113 w 43671952"/>
              <a:gd name="connsiteY7687" fmla="*/ 6738940 h 23902640"/>
              <a:gd name="connsiteX7688" fmla="*/ 7215502 w 43671952"/>
              <a:gd name="connsiteY7688" fmla="*/ 6800856 h 23902640"/>
              <a:gd name="connsiteX7689" fmla="*/ 7234551 w 43671952"/>
              <a:gd name="connsiteY7689" fmla="*/ 6896106 h 23902640"/>
              <a:gd name="connsiteX7690" fmla="*/ 7186925 w 43671952"/>
              <a:gd name="connsiteY7690" fmla="*/ 6943732 h 23902640"/>
              <a:gd name="connsiteX7691" fmla="*/ 7053574 w 43671952"/>
              <a:gd name="connsiteY7691" fmla="*/ 6953255 h 23902640"/>
              <a:gd name="connsiteX7692" fmla="*/ 7005949 w 43671952"/>
              <a:gd name="connsiteY7692" fmla="*/ 7153278 h 23902640"/>
              <a:gd name="connsiteX7693" fmla="*/ 6915194 w 43671952"/>
              <a:gd name="connsiteY7693" fmla="*/ 7110418 h 23902640"/>
              <a:gd name="connsiteX7694" fmla="*/ 6877091 w 43671952"/>
              <a:gd name="connsiteY7694" fmla="*/ 6991354 h 23902640"/>
              <a:gd name="connsiteX7695" fmla="*/ 6924986 w 43671952"/>
              <a:gd name="connsiteY7695" fmla="*/ 6958019 h 23902640"/>
              <a:gd name="connsiteX7696" fmla="*/ 6939274 w 43671952"/>
              <a:gd name="connsiteY7696" fmla="*/ 6881816 h 23902640"/>
              <a:gd name="connsiteX7697" fmla="*/ 6977374 w 43671952"/>
              <a:gd name="connsiteY7697" fmla="*/ 6891342 h 23902640"/>
              <a:gd name="connsiteX7698" fmla="*/ 7010710 w 43671952"/>
              <a:gd name="connsiteY7698" fmla="*/ 6853241 h 23902640"/>
              <a:gd name="connsiteX7699" fmla="*/ 7091676 w 43671952"/>
              <a:gd name="connsiteY7699" fmla="*/ 6896106 h 23902640"/>
              <a:gd name="connsiteX7700" fmla="*/ 7139300 w 43671952"/>
              <a:gd name="connsiteY7700" fmla="*/ 6872294 h 23902640"/>
              <a:gd name="connsiteX7701" fmla="*/ 6986898 w 43671952"/>
              <a:gd name="connsiteY7701" fmla="*/ 6805617 h 23902640"/>
              <a:gd name="connsiteX7702" fmla="*/ 6963086 w 43671952"/>
              <a:gd name="connsiteY7702" fmla="*/ 6743704 h 23902640"/>
              <a:gd name="connsiteX7703" fmla="*/ 6982136 w 43671952"/>
              <a:gd name="connsiteY7703" fmla="*/ 6657980 h 23902640"/>
              <a:gd name="connsiteX7704" fmla="*/ 6924986 w 43671952"/>
              <a:gd name="connsiteY7704" fmla="*/ 6586542 h 23902640"/>
              <a:gd name="connsiteX7705" fmla="*/ 6982136 w 43671952"/>
              <a:gd name="connsiteY7705" fmla="*/ 6515104 h 23902640"/>
              <a:gd name="connsiteX7706" fmla="*/ 6963086 w 43671952"/>
              <a:gd name="connsiteY7706" fmla="*/ 6448430 h 23902640"/>
              <a:gd name="connsiteX7707" fmla="*/ 6939274 w 43671952"/>
              <a:gd name="connsiteY7707" fmla="*/ 6348420 h 23902640"/>
              <a:gd name="connsiteX7708" fmla="*/ 7029760 w 43671952"/>
              <a:gd name="connsiteY7708" fmla="*/ 6281741 h 23902640"/>
              <a:gd name="connsiteX7709" fmla="*/ 7047317 w 43671952"/>
              <a:gd name="connsiteY7709" fmla="*/ 6197480 h 23902640"/>
              <a:gd name="connsiteX7710" fmla="*/ 7044050 w 43671952"/>
              <a:gd name="connsiteY7710" fmla="*/ 6034093 h 23902640"/>
              <a:gd name="connsiteX7711" fmla="*/ 6986898 w 43671952"/>
              <a:gd name="connsiteY7711" fmla="*/ 5981705 h 23902640"/>
              <a:gd name="connsiteX7712" fmla="*/ 7010710 w 43671952"/>
              <a:gd name="connsiteY7712" fmla="*/ 5929317 h 23902640"/>
              <a:gd name="connsiteX7713" fmla="*/ 6896146 w 43671952"/>
              <a:gd name="connsiteY7713" fmla="*/ 5819779 h 23902640"/>
              <a:gd name="connsiteX7714" fmla="*/ 6867566 w 43671952"/>
              <a:gd name="connsiteY7714" fmla="*/ 5600701 h 23902640"/>
              <a:gd name="connsiteX7715" fmla="*/ 6915194 w 43671952"/>
              <a:gd name="connsiteY7715" fmla="*/ 5500690 h 23902640"/>
              <a:gd name="connsiteX7716" fmla="*/ 6824710 w 43671952"/>
              <a:gd name="connsiteY7716" fmla="*/ 5557843 h 23902640"/>
              <a:gd name="connsiteX7717" fmla="*/ 6767560 w 43671952"/>
              <a:gd name="connsiteY7717" fmla="*/ 5553081 h 23902640"/>
              <a:gd name="connsiteX7718" fmla="*/ 6853285 w 43671952"/>
              <a:gd name="connsiteY7718" fmla="*/ 5414966 h 23902640"/>
              <a:gd name="connsiteX7719" fmla="*/ 6786615 w 43671952"/>
              <a:gd name="connsiteY7719" fmla="*/ 5410206 h 23902640"/>
              <a:gd name="connsiteX7720" fmla="*/ 6734218 w 43671952"/>
              <a:gd name="connsiteY7720" fmla="*/ 5443543 h 23902640"/>
              <a:gd name="connsiteX7721" fmla="*/ 6691355 w 43671952"/>
              <a:gd name="connsiteY7721" fmla="*/ 5519741 h 23902640"/>
              <a:gd name="connsiteX7722" fmla="*/ 6619918 w 43671952"/>
              <a:gd name="connsiteY7722" fmla="*/ 5586419 h 23902640"/>
              <a:gd name="connsiteX7723" fmla="*/ 6610396 w 43671952"/>
              <a:gd name="connsiteY7723" fmla="*/ 5938841 h 23902640"/>
              <a:gd name="connsiteX7724" fmla="*/ 6638966 w 43671952"/>
              <a:gd name="connsiteY7724" fmla="*/ 6010277 h 23902640"/>
              <a:gd name="connsiteX7725" fmla="*/ 6738985 w 43671952"/>
              <a:gd name="connsiteY7725" fmla="*/ 6067430 h 23902640"/>
              <a:gd name="connsiteX7726" fmla="*/ 6724691 w 43671952"/>
              <a:gd name="connsiteY7726" fmla="*/ 6229357 h 23902640"/>
              <a:gd name="connsiteX7727" fmla="*/ 6838994 w 43671952"/>
              <a:gd name="connsiteY7727" fmla="*/ 6396041 h 23902640"/>
              <a:gd name="connsiteX7728" fmla="*/ 6800896 w 43671952"/>
              <a:gd name="connsiteY7728" fmla="*/ 6419857 h 23902640"/>
              <a:gd name="connsiteX7729" fmla="*/ 6691355 w 43671952"/>
              <a:gd name="connsiteY7729" fmla="*/ 6376994 h 23902640"/>
              <a:gd name="connsiteX7730" fmla="*/ 6629446 w 43671952"/>
              <a:gd name="connsiteY7730" fmla="*/ 6424616 h 23902640"/>
              <a:gd name="connsiteX7731" fmla="*/ 6643740 w 43671952"/>
              <a:gd name="connsiteY7731" fmla="*/ 6496054 h 23902640"/>
              <a:gd name="connsiteX7732" fmla="*/ 6572296 w 43671952"/>
              <a:gd name="connsiteY7732" fmla="*/ 6629404 h 23902640"/>
              <a:gd name="connsiteX7733" fmla="*/ 6372273 w 43671952"/>
              <a:gd name="connsiteY7733" fmla="*/ 6719894 h 23902640"/>
              <a:gd name="connsiteX7734" fmla="*/ 6500857 w 43671952"/>
              <a:gd name="connsiteY7734" fmla="*/ 6553202 h 23902640"/>
              <a:gd name="connsiteX7735" fmla="*/ 6505618 w 43671952"/>
              <a:gd name="connsiteY7735" fmla="*/ 6391279 h 23902640"/>
              <a:gd name="connsiteX7736" fmla="*/ 6481812 w 43671952"/>
              <a:gd name="connsiteY7736" fmla="*/ 6376994 h 23902640"/>
              <a:gd name="connsiteX7737" fmla="*/ 6457996 w 43671952"/>
              <a:gd name="connsiteY7737" fmla="*/ 6215065 h 23902640"/>
              <a:gd name="connsiteX7738" fmla="*/ 6338937 w 43671952"/>
              <a:gd name="connsiteY7738" fmla="*/ 6110294 h 23902640"/>
              <a:gd name="connsiteX7739" fmla="*/ 6338937 w 43671952"/>
              <a:gd name="connsiteY7739" fmla="*/ 5938841 h 23902640"/>
              <a:gd name="connsiteX7740" fmla="*/ 6281787 w 43671952"/>
              <a:gd name="connsiteY7740" fmla="*/ 5872168 h 23902640"/>
              <a:gd name="connsiteX7741" fmla="*/ 6343698 w 43671952"/>
              <a:gd name="connsiteY7741" fmla="*/ 5662616 h 23902640"/>
              <a:gd name="connsiteX7742" fmla="*/ 6210348 w 43671952"/>
              <a:gd name="connsiteY7742" fmla="*/ 5553081 h 23902640"/>
              <a:gd name="connsiteX7743" fmla="*/ 6105569 w 43671952"/>
              <a:gd name="connsiteY7743" fmla="*/ 5595943 h 23902640"/>
              <a:gd name="connsiteX7744" fmla="*/ 5919834 w 43671952"/>
              <a:gd name="connsiteY7744" fmla="*/ 5686429 h 23902640"/>
              <a:gd name="connsiteX7745" fmla="*/ 5729337 w 43671952"/>
              <a:gd name="connsiteY7745" fmla="*/ 5629280 h 23902640"/>
              <a:gd name="connsiteX7746" fmla="*/ 5619798 w 43671952"/>
              <a:gd name="connsiteY7746" fmla="*/ 5634043 h 23902640"/>
              <a:gd name="connsiteX7747" fmla="*/ 5519786 w 43671952"/>
              <a:gd name="connsiteY7747" fmla="*/ 5662616 h 23902640"/>
              <a:gd name="connsiteX7748" fmla="*/ 5462636 w 43671952"/>
              <a:gd name="connsiteY7748" fmla="*/ 5810253 h 23902640"/>
              <a:gd name="connsiteX7749" fmla="*/ 5300708 w 43671952"/>
              <a:gd name="connsiteY7749" fmla="*/ 5900745 h 23902640"/>
              <a:gd name="connsiteX7750" fmla="*/ 5195943 w 43671952"/>
              <a:gd name="connsiteY7750" fmla="*/ 5886454 h 23902640"/>
              <a:gd name="connsiteX7751" fmla="*/ 5091163 w 43671952"/>
              <a:gd name="connsiteY7751" fmla="*/ 5943602 h 23902640"/>
              <a:gd name="connsiteX7752" fmla="*/ 5038774 w 43671952"/>
              <a:gd name="connsiteY7752" fmla="*/ 6072191 h 23902640"/>
              <a:gd name="connsiteX7753" fmla="*/ 4829222 w 43671952"/>
              <a:gd name="connsiteY7753" fmla="*/ 6091243 h 23902640"/>
              <a:gd name="connsiteX7754" fmla="*/ 4795882 w 43671952"/>
              <a:gd name="connsiteY7754" fmla="*/ 6119818 h 23902640"/>
              <a:gd name="connsiteX7755" fmla="*/ 4800654 w 43671952"/>
              <a:gd name="connsiteY7755" fmla="*/ 6305556 h 23902640"/>
              <a:gd name="connsiteX7756" fmla="*/ 4738734 w 43671952"/>
              <a:gd name="connsiteY7756" fmla="*/ 6386517 h 23902640"/>
              <a:gd name="connsiteX7757" fmla="*/ 4533946 w 43671952"/>
              <a:gd name="connsiteY7757" fmla="*/ 6500816 h 23902640"/>
              <a:gd name="connsiteX7758" fmla="*/ 4414887 w 43671952"/>
              <a:gd name="connsiteY7758" fmla="*/ 6624641 h 23902640"/>
              <a:gd name="connsiteX7759" fmla="*/ 4272012 w 43671952"/>
              <a:gd name="connsiteY7759" fmla="*/ 6629404 h 23902640"/>
              <a:gd name="connsiteX7760" fmla="*/ 4167236 w 43671952"/>
              <a:gd name="connsiteY7760" fmla="*/ 6581778 h 23902640"/>
              <a:gd name="connsiteX7761" fmla="*/ 3914824 w 43671952"/>
              <a:gd name="connsiteY7761" fmla="*/ 6681795 h 23902640"/>
              <a:gd name="connsiteX7762" fmla="*/ 3910059 w 43671952"/>
              <a:gd name="connsiteY7762" fmla="*/ 6462718 h 23902640"/>
              <a:gd name="connsiteX7763" fmla="*/ 3710038 w 43671952"/>
              <a:gd name="connsiteY7763" fmla="*/ 6400802 h 23902640"/>
              <a:gd name="connsiteX7764" fmla="*/ 3824336 w 43671952"/>
              <a:gd name="connsiteY7764" fmla="*/ 6262694 h 23902640"/>
              <a:gd name="connsiteX7765" fmla="*/ 3919583 w 43671952"/>
              <a:gd name="connsiteY7765" fmla="*/ 6124579 h 23902640"/>
              <a:gd name="connsiteX7766" fmla="*/ 3895773 w 43671952"/>
              <a:gd name="connsiteY7766" fmla="*/ 6067430 h 23902640"/>
              <a:gd name="connsiteX7767" fmla="*/ 4014839 w 43671952"/>
              <a:gd name="connsiteY7767" fmla="*/ 5976941 h 23902640"/>
              <a:gd name="connsiteX7768" fmla="*/ 4162473 w 43671952"/>
              <a:gd name="connsiteY7768" fmla="*/ 5786441 h 23902640"/>
              <a:gd name="connsiteX7769" fmla="*/ 4210103 w 43671952"/>
              <a:gd name="connsiteY7769" fmla="*/ 5629280 h 23902640"/>
              <a:gd name="connsiteX7770" fmla="*/ 4272012 w 43671952"/>
              <a:gd name="connsiteY7770" fmla="*/ 5405442 h 23902640"/>
              <a:gd name="connsiteX7771" fmla="*/ 4329162 w 43671952"/>
              <a:gd name="connsiteY7771" fmla="*/ 5362581 h 23902640"/>
              <a:gd name="connsiteX7772" fmla="*/ 4462517 w 43671952"/>
              <a:gd name="connsiteY7772" fmla="*/ 5319718 h 23902640"/>
              <a:gd name="connsiteX7773" fmla="*/ 4986385 w 43671952"/>
              <a:gd name="connsiteY7773" fmla="*/ 5453068 h 23902640"/>
              <a:gd name="connsiteX7774" fmla="*/ 5129262 w 43671952"/>
              <a:gd name="connsiteY7774" fmla="*/ 5429253 h 23902640"/>
              <a:gd name="connsiteX7775" fmla="*/ 5415008 w 43671952"/>
              <a:gd name="connsiteY7775" fmla="*/ 5053020 h 23902640"/>
              <a:gd name="connsiteX7776" fmla="*/ 5467397 w 43671952"/>
              <a:gd name="connsiteY7776" fmla="*/ 4833941 h 23902640"/>
              <a:gd name="connsiteX7777" fmla="*/ 5324522 w 43671952"/>
              <a:gd name="connsiteY7777" fmla="*/ 4748216 h 23902640"/>
              <a:gd name="connsiteX7778" fmla="*/ 5295947 w 43671952"/>
              <a:gd name="connsiteY7778" fmla="*/ 4686303 h 23902640"/>
              <a:gd name="connsiteX7779" fmla="*/ 5400727 w 43671952"/>
              <a:gd name="connsiteY7779" fmla="*/ 4576768 h 23902640"/>
              <a:gd name="connsiteX7780" fmla="*/ 5515019 w 43671952"/>
              <a:gd name="connsiteY7780" fmla="*/ 4567245 h 23902640"/>
              <a:gd name="connsiteX7781" fmla="*/ 5567407 w 43671952"/>
              <a:gd name="connsiteY7781" fmla="*/ 4572004 h 23902640"/>
              <a:gd name="connsiteX7782" fmla="*/ 5615031 w 43671952"/>
              <a:gd name="connsiteY7782" fmla="*/ 4686303 h 23902640"/>
              <a:gd name="connsiteX7783" fmla="*/ 5686475 w 43671952"/>
              <a:gd name="connsiteY7783" fmla="*/ 4643441 h 23902640"/>
              <a:gd name="connsiteX7784" fmla="*/ 5691236 w 43671952"/>
              <a:gd name="connsiteY7784" fmla="*/ 4557717 h 23902640"/>
              <a:gd name="connsiteX7785" fmla="*/ 5786481 w 43671952"/>
              <a:gd name="connsiteY7785" fmla="*/ 4452942 h 23902640"/>
              <a:gd name="connsiteX7786" fmla="*/ 5938889 w 43671952"/>
              <a:gd name="connsiteY7786" fmla="*/ 4510093 h 23902640"/>
              <a:gd name="connsiteX7787" fmla="*/ 6219878 w 43671952"/>
              <a:gd name="connsiteY7787" fmla="*/ 4414842 h 23902640"/>
              <a:gd name="connsiteX7788" fmla="*/ 6467518 w 43671952"/>
              <a:gd name="connsiteY7788" fmla="*/ 4291018 h 23902640"/>
              <a:gd name="connsiteX7789" fmla="*/ 6624685 w 43671952"/>
              <a:gd name="connsiteY7789" fmla="*/ 4219578 h 23902640"/>
              <a:gd name="connsiteX7790" fmla="*/ 6738985 w 43671952"/>
              <a:gd name="connsiteY7790" fmla="*/ 4090993 h 23902640"/>
              <a:gd name="connsiteX7791" fmla="*/ 6810429 w 43671952"/>
              <a:gd name="connsiteY7791" fmla="*/ 4071942 h 23902640"/>
              <a:gd name="connsiteX7792" fmla="*/ 6786615 w 43671952"/>
              <a:gd name="connsiteY7792" fmla="*/ 4219578 h 23902640"/>
              <a:gd name="connsiteX7793" fmla="*/ 6929748 w 43671952"/>
              <a:gd name="connsiteY7793" fmla="*/ 3976692 h 23902640"/>
              <a:gd name="connsiteX7794" fmla="*/ 7213551 w 43671952"/>
              <a:gd name="connsiteY7794" fmla="*/ 3999577 h 23902640"/>
              <a:gd name="connsiteX7795" fmla="*/ 7333614 w 43671952"/>
              <a:gd name="connsiteY7795" fmla="*/ 3930974 h 23902640"/>
              <a:gd name="connsiteX7796" fmla="*/ 7440291 w 43671952"/>
              <a:gd name="connsiteY7796" fmla="*/ 3770951 h 23902640"/>
              <a:gd name="connsiteX7797" fmla="*/ 7493629 w 43671952"/>
              <a:gd name="connsiteY7797" fmla="*/ 3671891 h 23902640"/>
              <a:gd name="connsiteX7798" fmla="*/ 7531731 w 43671952"/>
              <a:gd name="connsiteY7798" fmla="*/ 3595687 h 23902640"/>
              <a:gd name="connsiteX7799" fmla="*/ 7592686 w 43671952"/>
              <a:gd name="connsiteY7799" fmla="*/ 3633789 h 23902640"/>
              <a:gd name="connsiteX7800" fmla="*/ 7646026 w 43671952"/>
              <a:gd name="connsiteY7800" fmla="*/ 3534728 h 23902640"/>
              <a:gd name="connsiteX7801" fmla="*/ 7806046 w 43671952"/>
              <a:gd name="connsiteY7801" fmla="*/ 3458527 h 23902640"/>
              <a:gd name="connsiteX7802" fmla="*/ 7874628 w 43671952"/>
              <a:gd name="connsiteY7802" fmla="*/ 3511867 h 23902640"/>
              <a:gd name="connsiteX7803" fmla="*/ 7760326 w 43671952"/>
              <a:gd name="connsiteY7803" fmla="*/ 3549967 h 23902640"/>
              <a:gd name="connsiteX7804" fmla="*/ 7790809 w 43671952"/>
              <a:gd name="connsiteY7804" fmla="*/ 3656653 h 23902640"/>
              <a:gd name="connsiteX7805" fmla="*/ 7600311 w 43671952"/>
              <a:gd name="connsiteY7805" fmla="*/ 3770951 h 23902640"/>
              <a:gd name="connsiteX7806" fmla="*/ 7470769 w 43671952"/>
              <a:gd name="connsiteY7806" fmla="*/ 3831914 h 23902640"/>
              <a:gd name="connsiteX7807" fmla="*/ 7463151 w 43671952"/>
              <a:gd name="connsiteY7807" fmla="*/ 3938594 h 23902640"/>
              <a:gd name="connsiteX7808" fmla="*/ 7508871 w 43671952"/>
              <a:gd name="connsiteY7808" fmla="*/ 3976692 h 23902640"/>
              <a:gd name="connsiteX7809" fmla="*/ 7676508 w 43671952"/>
              <a:gd name="connsiteY7809" fmla="*/ 3991931 h 23902640"/>
              <a:gd name="connsiteX7810" fmla="*/ 7775568 w 43671952"/>
              <a:gd name="connsiteY7810" fmla="*/ 3984313 h 23902640"/>
              <a:gd name="connsiteX7811" fmla="*/ 7775568 w 43671952"/>
              <a:gd name="connsiteY7811" fmla="*/ 4121473 h 23902640"/>
              <a:gd name="connsiteX7812" fmla="*/ 7958449 w 43671952"/>
              <a:gd name="connsiteY7812" fmla="*/ 4098615 h 23902640"/>
              <a:gd name="connsiteX7813" fmla="*/ 8164188 w 43671952"/>
              <a:gd name="connsiteY7813" fmla="*/ 4014793 h 23902640"/>
              <a:gd name="connsiteX7814" fmla="*/ 8255631 w 43671952"/>
              <a:gd name="connsiteY7814" fmla="*/ 4037653 h 23902640"/>
              <a:gd name="connsiteX7815" fmla="*/ 8369932 w 43671952"/>
              <a:gd name="connsiteY7815" fmla="*/ 4182431 h 23902640"/>
              <a:gd name="connsiteX7816" fmla="*/ 8430890 w 43671952"/>
              <a:gd name="connsiteY7816" fmla="*/ 4075751 h 23902640"/>
              <a:gd name="connsiteX7817" fmla="*/ 8499472 w 43671952"/>
              <a:gd name="connsiteY7817" fmla="*/ 4098615 h 23902640"/>
              <a:gd name="connsiteX7818" fmla="*/ 8781407 w 43671952"/>
              <a:gd name="connsiteY7818" fmla="*/ 3885250 h 23902640"/>
              <a:gd name="connsiteX7819" fmla="*/ 8964291 w 43671952"/>
              <a:gd name="connsiteY7819" fmla="*/ 3679512 h 23902640"/>
              <a:gd name="connsiteX7820" fmla="*/ 9040493 w 43671952"/>
              <a:gd name="connsiteY7820" fmla="*/ 3877630 h 23902640"/>
              <a:gd name="connsiteX7821" fmla="*/ 9185269 w 43671952"/>
              <a:gd name="connsiteY7821" fmla="*/ 3732851 h 23902640"/>
              <a:gd name="connsiteX7822" fmla="*/ 9093829 w 43671952"/>
              <a:gd name="connsiteY7822" fmla="*/ 3694751 h 23902640"/>
              <a:gd name="connsiteX7823" fmla="*/ 9238607 w 43671952"/>
              <a:gd name="connsiteY7823" fmla="*/ 3626167 h 23902640"/>
              <a:gd name="connsiteX7824" fmla="*/ 9276706 w 43671952"/>
              <a:gd name="connsiteY7824" fmla="*/ 3504248 h 23902640"/>
              <a:gd name="connsiteX7825" fmla="*/ 9589132 w 43671952"/>
              <a:gd name="connsiteY7825" fmla="*/ 3519488 h 23902640"/>
              <a:gd name="connsiteX7826" fmla="*/ 9726290 w 43671952"/>
              <a:gd name="connsiteY7826" fmla="*/ 3549967 h 23902640"/>
              <a:gd name="connsiteX7827" fmla="*/ 9863450 w 43671952"/>
              <a:gd name="connsiteY7827" fmla="*/ 3511867 h 23902640"/>
              <a:gd name="connsiteX7828" fmla="*/ 9947273 w 43671952"/>
              <a:gd name="connsiteY7828" fmla="*/ 3534728 h 23902640"/>
              <a:gd name="connsiteX7829" fmla="*/ 9962507 w 43671952"/>
              <a:gd name="connsiteY7829" fmla="*/ 3466148 h 23902640"/>
              <a:gd name="connsiteX7830" fmla="*/ 9787251 w 43671952"/>
              <a:gd name="connsiteY7830" fmla="*/ 3359467 h 23902640"/>
              <a:gd name="connsiteX7831" fmla="*/ 9718673 w 43671952"/>
              <a:gd name="connsiteY7831" fmla="*/ 3336607 h 23902640"/>
              <a:gd name="connsiteX7832" fmla="*/ 9444347 w 43671952"/>
              <a:gd name="connsiteY7832" fmla="*/ 3405187 h 23902640"/>
              <a:gd name="connsiteX7833" fmla="*/ 9299568 w 43671952"/>
              <a:gd name="connsiteY7833" fmla="*/ 3290888 h 23902640"/>
              <a:gd name="connsiteX7834" fmla="*/ 9345289 w 43671952"/>
              <a:gd name="connsiteY7834" fmla="*/ 3108008 h 23902640"/>
              <a:gd name="connsiteX7835" fmla="*/ 9558653 w 43671952"/>
              <a:gd name="connsiteY7835" fmla="*/ 2879409 h 23902640"/>
              <a:gd name="connsiteX7836" fmla="*/ 9970133 w 43671952"/>
              <a:gd name="connsiteY7836" fmla="*/ 2696527 h 23902640"/>
              <a:gd name="connsiteX7837" fmla="*/ 10213969 w 43671952"/>
              <a:gd name="connsiteY7837" fmla="*/ 2605087 h 23902640"/>
              <a:gd name="connsiteX7838" fmla="*/ 10008229 w 43671952"/>
              <a:gd name="connsiteY7838" fmla="*/ 2460308 h 23902640"/>
              <a:gd name="connsiteX7839" fmla="*/ 9825349 w 43671952"/>
              <a:gd name="connsiteY7839" fmla="*/ 2574607 h 23902640"/>
              <a:gd name="connsiteX7840" fmla="*/ 9688189 w 43671952"/>
              <a:gd name="connsiteY7840" fmla="*/ 2711767 h 23902640"/>
              <a:gd name="connsiteX7841" fmla="*/ 9413867 w 43671952"/>
              <a:gd name="connsiteY7841" fmla="*/ 2719388 h 23902640"/>
              <a:gd name="connsiteX7842" fmla="*/ 9429109 w 43671952"/>
              <a:gd name="connsiteY7842" fmla="*/ 2795587 h 23902640"/>
              <a:gd name="connsiteX7843" fmla="*/ 9253848 w 43671952"/>
              <a:gd name="connsiteY7843" fmla="*/ 2780347 h 23902640"/>
              <a:gd name="connsiteX7844" fmla="*/ 9131932 w 43671952"/>
              <a:gd name="connsiteY7844" fmla="*/ 2902267 h 23902640"/>
              <a:gd name="connsiteX7845" fmla="*/ 8941429 w 43671952"/>
              <a:gd name="connsiteY7845" fmla="*/ 3024188 h 23902640"/>
              <a:gd name="connsiteX7846" fmla="*/ 8926191 w 43671952"/>
              <a:gd name="connsiteY7846" fmla="*/ 3298508 h 23902640"/>
              <a:gd name="connsiteX7847" fmla="*/ 8728070 w 43671952"/>
              <a:gd name="connsiteY7847" fmla="*/ 3428050 h 23902640"/>
              <a:gd name="connsiteX7848" fmla="*/ 8529945 w 43671952"/>
              <a:gd name="connsiteY7848" fmla="*/ 3458527 h 23902640"/>
              <a:gd name="connsiteX7849" fmla="*/ 8286111 w 43671952"/>
              <a:gd name="connsiteY7849" fmla="*/ 3755712 h 23902640"/>
              <a:gd name="connsiteX7850" fmla="*/ 8087987 w 43671952"/>
              <a:gd name="connsiteY7850" fmla="*/ 3770951 h 23902640"/>
              <a:gd name="connsiteX7851" fmla="*/ 7958449 w 43671952"/>
              <a:gd name="connsiteY7851" fmla="*/ 3877630 h 23902640"/>
              <a:gd name="connsiteX7852" fmla="*/ 7813669 w 43671952"/>
              <a:gd name="connsiteY7852" fmla="*/ 3854775 h 23902640"/>
              <a:gd name="connsiteX7853" fmla="*/ 7981309 w 43671952"/>
              <a:gd name="connsiteY7853" fmla="*/ 3717611 h 23902640"/>
              <a:gd name="connsiteX7854" fmla="*/ 7973688 w 43671952"/>
              <a:gd name="connsiteY7854" fmla="*/ 3534728 h 23902640"/>
              <a:gd name="connsiteX7855" fmla="*/ 8080369 w 43671952"/>
              <a:gd name="connsiteY7855" fmla="*/ 3435668 h 23902640"/>
              <a:gd name="connsiteX7856" fmla="*/ 8095609 w 43671952"/>
              <a:gd name="connsiteY7856" fmla="*/ 3313748 h 23902640"/>
              <a:gd name="connsiteX7857" fmla="*/ 8179430 w 43671952"/>
              <a:gd name="connsiteY7857" fmla="*/ 3184209 h 23902640"/>
              <a:gd name="connsiteX7858" fmla="*/ 7943211 w 43671952"/>
              <a:gd name="connsiteY7858" fmla="*/ 3290888 h 23902640"/>
              <a:gd name="connsiteX7859" fmla="*/ 7851768 w 43671952"/>
              <a:gd name="connsiteY7859" fmla="*/ 3313748 h 23902640"/>
              <a:gd name="connsiteX7860" fmla="*/ 7729846 w 43671952"/>
              <a:gd name="connsiteY7860" fmla="*/ 3367087 h 23902640"/>
              <a:gd name="connsiteX7861" fmla="*/ 7623166 w 43671952"/>
              <a:gd name="connsiteY7861" fmla="*/ 3252787 h 23902640"/>
              <a:gd name="connsiteX7862" fmla="*/ 7668884 w 43671952"/>
              <a:gd name="connsiteY7862" fmla="*/ 3191827 h 23902640"/>
              <a:gd name="connsiteX7863" fmla="*/ 7767949 w 43671952"/>
              <a:gd name="connsiteY7863" fmla="*/ 3176587 h 23902640"/>
              <a:gd name="connsiteX7864" fmla="*/ 7767949 w 43671952"/>
              <a:gd name="connsiteY7864" fmla="*/ 3100387 h 23902640"/>
              <a:gd name="connsiteX7865" fmla="*/ 7958449 w 43671952"/>
              <a:gd name="connsiteY7865" fmla="*/ 2970847 h 23902640"/>
              <a:gd name="connsiteX7866" fmla="*/ 7806046 w 43671952"/>
              <a:gd name="connsiteY7866" fmla="*/ 2932747 h 23902640"/>
              <a:gd name="connsiteX7867" fmla="*/ 7927968 w 43671952"/>
              <a:gd name="connsiteY7867" fmla="*/ 2871787 h 23902640"/>
              <a:gd name="connsiteX7868" fmla="*/ 8080369 w 43671952"/>
              <a:gd name="connsiteY7868" fmla="*/ 2909887 h 23902640"/>
              <a:gd name="connsiteX7869" fmla="*/ 8148948 w 43671952"/>
              <a:gd name="connsiteY7869" fmla="*/ 2841307 h 23902640"/>
              <a:gd name="connsiteX7870" fmla="*/ 8011786 w 43671952"/>
              <a:gd name="connsiteY7870" fmla="*/ 2864169 h 23902640"/>
              <a:gd name="connsiteX7871" fmla="*/ 7973688 w 43671952"/>
              <a:gd name="connsiteY7871" fmla="*/ 2711767 h 23902640"/>
              <a:gd name="connsiteX7872" fmla="*/ 8072748 w 43671952"/>
              <a:gd name="connsiteY7872" fmla="*/ 2787967 h 23902640"/>
              <a:gd name="connsiteX7873" fmla="*/ 8065129 w 43671952"/>
              <a:gd name="connsiteY7873" fmla="*/ 2681287 h 23902640"/>
              <a:gd name="connsiteX7874" fmla="*/ 8217531 w 43671952"/>
              <a:gd name="connsiteY7874" fmla="*/ 2742247 h 23902640"/>
              <a:gd name="connsiteX7875" fmla="*/ 8324212 w 43671952"/>
              <a:gd name="connsiteY7875" fmla="*/ 2597468 h 23902640"/>
              <a:gd name="connsiteX7876" fmla="*/ 8408030 w 43671952"/>
              <a:gd name="connsiteY7876" fmla="*/ 2643188 h 23902640"/>
              <a:gd name="connsiteX7877" fmla="*/ 8522330 w 43671952"/>
              <a:gd name="connsiteY7877" fmla="*/ 2544130 h 23902640"/>
              <a:gd name="connsiteX7878" fmla="*/ 9116691 w 43671952"/>
              <a:gd name="connsiteY7878" fmla="*/ 2376489 h 23902640"/>
              <a:gd name="connsiteX7879" fmla="*/ 9139548 w 43671952"/>
              <a:gd name="connsiteY7879" fmla="*/ 2300288 h 23902640"/>
              <a:gd name="connsiteX7880" fmla="*/ 9330047 w 43671952"/>
              <a:gd name="connsiteY7880" fmla="*/ 2315527 h 23902640"/>
              <a:gd name="connsiteX7881" fmla="*/ 9391007 w 43671952"/>
              <a:gd name="connsiteY7881" fmla="*/ 2216467 h 23902640"/>
              <a:gd name="connsiteX7882" fmla="*/ 9482449 w 43671952"/>
              <a:gd name="connsiteY7882" fmla="*/ 2216467 h 23902640"/>
              <a:gd name="connsiteX7883" fmla="*/ 9398629 w 43671952"/>
              <a:gd name="connsiteY7883" fmla="*/ 2170747 h 23902640"/>
              <a:gd name="connsiteX7884" fmla="*/ 9604371 w 43671952"/>
              <a:gd name="connsiteY7884" fmla="*/ 2147889 h 23902640"/>
              <a:gd name="connsiteX7885" fmla="*/ 9817730 w 43671952"/>
              <a:gd name="connsiteY7885" fmla="*/ 2025968 h 23902640"/>
              <a:gd name="connsiteX7886" fmla="*/ 9942825 w 43671952"/>
              <a:gd name="connsiteY7886" fmla="*/ 2011362 h 23902640"/>
              <a:gd name="connsiteX7887" fmla="*/ 10092048 w 43671952"/>
              <a:gd name="connsiteY7887" fmla="*/ 1912937 h 23902640"/>
              <a:gd name="connsiteX7888" fmla="*/ 10415901 w 43671952"/>
              <a:gd name="connsiteY7888" fmla="*/ 1935162 h 23902640"/>
              <a:gd name="connsiteX7889" fmla="*/ 10606399 w 43671952"/>
              <a:gd name="connsiteY7889" fmla="*/ 1843088 h 23902640"/>
              <a:gd name="connsiteX7890" fmla="*/ 10660375 w 43671952"/>
              <a:gd name="connsiteY7890" fmla="*/ 1935162 h 23902640"/>
              <a:gd name="connsiteX7891" fmla="*/ 10885799 w 43671952"/>
              <a:gd name="connsiteY7891" fmla="*/ 1824038 h 23902640"/>
              <a:gd name="connsiteX7892" fmla="*/ 10892149 w 43671952"/>
              <a:gd name="connsiteY7892" fmla="*/ 1922464 h 23902640"/>
              <a:gd name="connsiteX7893" fmla="*/ 11168376 w 43671952"/>
              <a:gd name="connsiteY7893" fmla="*/ 1811339 h 23902640"/>
              <a:gd name="connsiteX7894" fmla="*/ 11104873 w 43671952"/>
              <a:gd name="connsiteY7894" fmla="*/ 1947862 h 23902640"/>
              <a:gd name="connsiteX7895" fmla="*/ 11352526 w 43671952"/>
              <a:gd name="connsiteY7895" fmla="*/ 1954213 h 23902640"/>
              <a:gd name="connsiteX7896" fmla="*/ 11318871 w 43671952"/>
              <a:gd name="connsiteY7896" fmla="*/ 2048827 h 23902640"/>
              <a:gd name="connsiteX7897" fmla="*/ 11387451 w 43671952"/>
              <a:gd name="connsiteY7897" fmla="*/ 2117408 h 23902640"/>
              <a:gd name="connsiteX7898" fmla="*/ 11356971 w 43671952"/>
              <a:gd name="connsiteY7898" fmla="*/ 2170747 h 23902640"/>
              <a:gd name="connsiteX7899" fmla="*/ 11570330 w 43671952"/>
              <a:gd name="connsiteY7899" fmla="*/ 2208848 h 23902640"/>
              <a:gd name="connsiteX7900" fmla="*/ 11760829 w 43671952"/>
              <a:gd name="connsiteY7900" fmla="*/ 2429827 h 23902640"/>
              <a:gd name="connsiteX7901" fmla="*/ 11791311 w 43671952"/>
              <a:gd name="connsiteY7901" fmla="*/ 2566988 h 23902640"/>
              <a:gd name="connsiteX7902" fmla="*/ 11623669 w 43671952"/>
              <a:gd name="connsiteY7902" fmla="*/ 2734628 h 23902640"/>
              <a:gd name="connsiteX7903" fmla="*/ 11303629 w 43671952"/>
              <a:gd name="connsiteY7903" fmla="*/ 2742247 h 23902640"/>
              <a:gd name="connsiteX7904" fmla="*/ 11120751 w 43671952"/>
              <a:gd name="connsiteY7904" fmla="*/ 2544130 h 23902640"/>
              <a:gd name="connsiteX7905" fmla="*/ 11067412 w 43671952"/>
              <a:gd name="connsiteY7905" fmla="*/ 2551747 h 23902640"/>
              <a:gd name="connsiteX7906" fmla="*/ 11052169 w 43671952"/>
              <a:gd name="connsiteY7906" fmla="*/ 2780347 h 23902640"/>
              <a:gd name="connsiteX7907" fmla="*/ 10922633 w 43671952"/>
              <a:gd name="connsiteY7907" fmla="*/ 2932747 h 23902640"/>
              <a:gd name="connsiteX7908" fmla="*/ 11135993 w 43671952"/>
              <a:gd name="connsiteY7908" fmla="*/ 3077528 h 23902640"/>
              <a:gd name="connsiteX7909" fmla="*/ 11128371 w 43671952"/>
              <a:gd name="connsiteY7909" fmla="*/ 2856547 h 23902640"/>
              <a:gd name="connsiteX7910" fmla="*/ 11433171 w 43671952"/>
              <a:gd name="connsiteY7910" fmla="*/ 3008948 h 23902640"/>
              <a:gd name="connsiteX7911" fmla="*/ 11532227 w 43671952"/>
              <a:gd name="connsiteY7911" fmla="*/ 2803208 h 23902640"/>
              <a:gd name="connsiteX7912" fmla="*/ 11806551 w 43671952"/>
              <a:gd name="connsiteY7912" fmla="*/ 2772729 h 23902640"/>
              <a:gd name="connsiteX7913" fmla="*/ 11890370 w 43671952"/>
              <a:gd name="connsiteY7913" fmla="*/ 2826069 h 23902640"/>
              <a:gd name="connsiteX7914" fmla="*/ 12012287 w 43671952"/>
              <a:gd name="connsiteY7914" fmla="*/ 2627948 h 23902640"/>
              <a:gd name="connsiteX7915" fmla="*/ 12157070 w 43671952"/>
              <a:gd name="connsiteY7915" fmla="*/ 2566988 h 23902640"/>
              <a:gd name="connsiteX7916" fmla="*/ 12233270 w 43671952"/>
              <a:gd name="connsiteY7916" fmla="*/ 2422207 h 23902640"/>
              <a:gd name="connsiteX7917" fmla="*/ 12339952 w 43671952"/>
              <a:gd name="connsiteY7917" fmla="*/ 2536507 h 23902640"/>
              <a:gd name="connsiteX7918" fmla="*/ 12179931 w 43671952"/>
              <a:gd name="connsiteY7918" fmla="*/ 2643188 h 23902640"/>
              <a:gd name="connsiteX7919" fmla="*/ 12179931 w 43671952"/>
              <a:gd name="connsiteY7919" fmla="*/ 2749867 h 23902640"/>
              <a:gd name="connsiteX7920" fmla="*/ 12408531 w 43671952"/>
              <a:gd name="connsiteY7920" fmla="*/ 2696527 h 23902640"/>
              <a:gd name="connsiteX7921" fmla="*/ 12669484 w 43671952"/>
              <a:gd name="connsiteY7921" fmla="*/ 2611717 h 23902640"/>
              <a:gd name="connsiteX7922" fmla="*/ 12667609 w 43671952"/>
              <a:gd name="connsiteY7922" fmla="*/ 2589848 h 23902640"/>
              <a:gd name="connsiteX7923" fmla="*/ 13033369 w 43671952"/>
              <a:gd name="connsiteY7923" fmla="*/ 2551747 h 23902640"/>
              <a:gd name="connsiteX7924" fmla="*/ 13094330 w 43671952"/>
              <a:gd name="connsiteY7924" fmla="*/ 2620327 h 23902640"/>
              <a:gd name="connsiteX7925" fmla="*/ 13475332 w 43671952"/>
              <a:gd name="connsiteY7925" fmla="*/ 2605087 h 23902640"/>
              <a:gd name="connsiteX7926" fmla="*/ 13521051 w 43671952"/>
              <a:gd name="connsiteY7926" fmla="*/ 2681287 h 23902640"/>
              <a:gd name="connsiteX7927" fmla="*/ 13597250 w 43671952"/>
              <a:gd name="connsiteY7927" fmla="*/ 2635567 h 23902640"/>
              <a:gd name="connsiteX7928" fmla="*/ 13688686 w 43671952"/>
              <a:gd name="connsiteY7928" fmla="*/ 2650808 h 23902640"/>
              <a:gd name="connsiteX7929" fmla="*/ 13703932 w 43671952"/>
              <a:gd name="connsiteY7929" fmla="*/ 2612708 h 23902640"/>
              <a:gd name="connsiteX7930" fmla="*/ 13650587 w 43671952"/>
              <a:gd name="connsiteY7930" fmla="*/ 2490787 h 23902640"/>
              <a:gd name="connsiteX7931" fmla="*/ 14183990 w 43671952"/>
              <a:gd name="connsiteY7931" fmla="*/ 2704148 h 23902640"/>
              <a:gd name="connsiteX7932" fmla="*/ 14229712 w 43671952"/>
              <a:gd name="connsiteY7932" fmla="*/ 2879409 h 23902640"/>
              <a:gd name="connsiteX7933" fmla="*/ 14366872 w 43671952"/>
              <a:gd name="connsiteY7933" fmla="*/ 2711767 h 23902640"/>
              <a:gd name="connsiteX7934" fmla="*/ 14313533 w 43671952"/>
              <a:gd name="connsiteY7934" fmla="*/ 2620327 h 23902640"/>
              <a:gd name="connsiteX7935" fmla="*/ 14222091 w 43671952"/>
              <a:gd name="connsiteY7935" fmla="*/ 2589848 h 23902640"/>
              <a:gd name="connsiteX7936" fmla="*/ 14351630 w 43671952"/>
              <a:gd name="connsiteY7936" fmla="*/ 2414587 h 23902640"/>
              <a:gd name="connsiteX7937" fmla="*/ 14344012 w 43671952"/>
              <a:gd name="connsiteY7937" fmla="*/ 2384108 h 23902640"/>
              <a:gd name="connsiteX7938" fmla="*/ 14404973 w 43671952"/>
              <a:gd name="connsiteY7938" fmla="*/ 2323148 h 23902640"/>
              <a:gd name="connsiteX7939" fmla="*/ 14572608 w 43671952"/>
              <a:gd name="connsiteY7939" fmla="*/ 2315527 h 23902640"/>
              <a:gd name="connsiteX7940" fmla="*/ 14641194 w 43671952"/>
              <a:gd name="connsiteY7940" fmla="*/ 2246947 h 23902640"/>
              <a:gd name="connsiteX7941" fmla="*/ 14641194 w 43671952"/>
              <a:gd name="connsiteY7941" fmla="*/ 2208848 h 23902640"/>
              <a:gd name="connsiteX7942" fmla="*/ 14679285 w 43671952"/>
              <a:gd name="connsiteY7942" fmla="*/ 2185990 h 23902640"/>
              <a:gd name="connsiteX7943" fmla="*/ 14953609 w 43671952"/>
              <a:gd name="connsiteY7943" fmla="*/ 2178368 h 23902640"/>
              <a:gd name="connsiteX7944" fmla="*/ 15014567 w 43671952"/>
              <a:gd name="connsiteY7944" fmla="*/ 2208848 h 23902640"/>
              <a:gd name="connsiteX7945" fmla="*/ 14854547 w 43671952"/>
              <a:gd name="connsiteY7945" fmla="*/ 2399348 h 23902640"/>
              <a:gd name="connsiteX7946" fmla="*/ 14846926 w 43671952"/>
              <a:gd name="connsiteY7946" fmla="*/ 2521267 h 23902640"/>
              <a:gd name="connsiteX7947" fmla="*/ 14679285 w 43671952"/>
              <a:gd name="connsiteY7947" fmla="*/ 2749867 h 23902640"/>
              <a:gd name="connsiteX7948" fmla="*/ 14763107 w 43671952"/>
              <a:gd name="connsiteY7948" fmla="*/ 2841307 h 23902640"/>
              <a:gd name="connsiteX7949" fmla="*/ 14679285 w 43671952"/>
              <a:gd name="connsiteY7949" fmla="*/ 2932747 h 23902640"/>
              <a:gd name="connsiteX7950" fmla="*/ 14359247 w 43671952"/>
              <a:gd name="connsiteY7950" fmla="*/ 3100387 h 23902640"/>
              <a:gd name="connsiteX7951" fmla="*/ 14153514 w 43671952"/>
              <a:gd name="connsiteY7951" fmla="*/ 3092767 h 23902640"/>
              <a:gd name="connsiteX7952" fmla="*/ 14275430 w 43671952"/>
              <a:gd name="connsiteY7952" fmla="*/ 3191827 h 23902640"/>
              <a:gd name="connsiteX7953" fmla="*/ 14458314 w 43671952"/>
              <a:gd name="connsiteY7953" fmla="*/ 3184209 h 23902640"/>
              <a:gd name="connsiteX7954" fmla="*/ 14610709 w 43671952"/>
              <a:gd name="connsiteY7954" fmla="*/ 3069907 h 23902640"/>
              <a:gd name="connsiteX7955" fmla="*/ 14770729 w 43671952"/>
              <a:gd name="connsiteY7955" fmla="*/ 3031808 h 23902640"/>
              <a:gd name="connsiteX7956" fmla="*/ 14831687 w 43671952"/>
              <a:gd name="connsiteY7956" fmla="*/ 2902267 h 23902640"/>
              <a:gd name="connsiteX7957" fmla="*/ 14877407 w 43671952"/>
              <a:gd name="connsiteY7957" fmla="*/ 2841307 h 23902640"/>
              <a:gd name="connsiteX7958" fmla="*/ 14984086 w 43671952"/>
              <a:gd name="connsiteY7958" fmla="*/ 2856547 h 23902640"/>
              <a:gd name="connsiteX7959" fmla="*/ 15060287 w 43671952"/>
              <a:gd name="connsiteY7959" fmla="*/ 2970847 h 23902640"/>
              <a:gd name="connsiteX7960" fmla="*/ 15060287 w 43671952"/>
              <a:gd name="connsiteY7960" fmla="*/ 2803208 h 23902640"/>
              <a:gd name="connsiteX7961" fmla="*/ 14953609 w 43671952"/>
              <a:gd name="connsiteY7961" fmla="*/ 2734628 h 23902640"/>
              <a:gd name="connsiteX7962" fmla="*/ 14801208 w 43671952"/>
              <a:gd name="connsiteY7962" fmla="*/ 2711767 h 23902640"/>
              <a:gd name="connsiteX7963" fmla="*/ 14945987 w 43671952"/>
              <a:gd name="connsiteY7963" fmla="*/ 2582228 h 23902640"/>
              <a:gd name="connsiteX7964" fmla="*/ 14938368 w 43671952"/>
              <a:gd name="connsiteY7964" fmla="*/ 2483167 h 23902640"/>
              <a:gd name="connsiteX7965" fmla="*/ 14930749 w 43671952"/>
              <a:gd name="connsiteY7965" fmla="*/ 2399348 h 23902640"/>
              <a:gd name="connsiteX7966" fmla="*/ 15052666 w 43671952"/>
              <a:gd name="connsiteY7966" fmla="*/ 2353628 h 23902640"/>
              <a:gd name="connsiteX7967" fmla="*/ 15189826 w 43671952"/>
              <a:gd name="connsiteY7967" fmla="*/ 2208848 h 23902640"/>
              <a:gd name="connsiteX7968" fmla="*/ 15121246 w 43671952"/>
              <a:gd name="connsiteY7968" fmla="*/ 2368867 h 23902640"/>
              <a:gd name="connsiteX7969" fmla="*/ 15197447 w 43671952"/>
              <a:gd name="connsiteY7969" fmla="*/ 2506027 h 23902640"/>
              <a:gd name="connsiteX7970" fmla="*/ 15304126 w 43671952"/>
              <a:gd name="connsiteY7970" fmla="*/ 2490787 h 23902640"/>
              <a:gd name="connsiteX7971" fmla="*/ 15235546 w 43671952"/>
              <a:gd name="connsiteY7971" fmla="*/ 2399348 h 23902640"/>
              <a:gd name="connsiteX7972" fmla="*/ 15349846 w 43671952"/>
              <a:gd name="connsiteY7972" fmla="*/ 2315527 h 23902640"/>
              <a:gd name="connsiteX7973" fmla="*/ 15426047 w 43671952"/>
              <a:gd name="connsiteY7973" fmla="*/ 2285047 h 23902640"/>
              <a:gd name="connsiteX7974" fmla="*/ 15555589 w 43671952"/>
              <a:gd name="connsiteY7974" fmla="*/ 2338389 h 23902640"/>
              <a:gd name="connsiteX7975" fmla="*/ 15639408 w 43671952"/>
              <a:gd name="connsiteY7975" fmla="*/ 2429827 h 23902640"/>
              <a:gd name="connsiteX7976" fmla="*/ 15700367 w 43671952"/>
              <a:gd name="connsiteY7976" fmla="*/ 2452687 h 23902640"/>
              <a:gd name="connsiteX7977" fmla="*/ 15586067 w 43671952"/>
              <a:gd name="connsiteY7977" fmla="*/ 2536507 h 23902640"/>
              <a:gd name="connsiteX7978" fmla="*/ 15707988 w 43671952"/>
              <a:gd name="connsiteY7978" fmla="*/ 2688907 h 23902640"/>
              <a:gd name="connsiteX7979" fmla="*/ 15723227 w 43671952"/>
              <a:gd name="connsiteY7979" fmla="*/ 2566988 h 23902640"/>
              <a:gd name="connsiteX7980" fmla="*/ 15799428 w 43671952"/>
              <a:gd name="connsiteY7980" fmla="*/ 2460308 h 23902640"/>
              <a:gd name="connsiteX7981" fmla="*/ 15685128 w 43671952"/>
              <a:gd name="connsiteY7981" fmla="*/ 2330768 h 23902640"/>
              <a:gd name="connsiteX7982" fmla="*/ 15677507 w 43671952"/>
              <a:gd name="connsiteY7982" fmla="*/ 2239328 h 23902640"/>
              <a:gd name="connsiteX7983" fmla="*/ 15822288 w 43671952"/>
              <a:gd name="connsiteY7983" fmla="*/ 2155507 h 23902640"/>
              <a:gd name="connsiteX7984" fmla="*/ 16256626 w 43671952"/>
              <a:gd name="connsiteY7984" fmla="*/ 2163128 h 23902640"/>
              <a:gd name="connsiteX7985" fmla="*/ 16271866 w 43671952"/>
              <a:gd name="connsiteY7985" fmla="*/ 2048827 h 23902640"/>
              <a:gd name="connsiteX7986" fmla="*/ 16393786 w 43671952"/>
              <a:gd name="connsiteY7986" fmla="*/ 1957389 h 23902640"/>
              <a:gd name="connsiteX7987" fmla="*/ 16927183 w 43671952"/>
              <a:gd name="connsiteY7987" fmla="*/ 1949767 h 23902640"/>
              <a:gd name="connsiteX7988" fmla="*/ 16911943 w 43671952"/>
              <a:gd name="connsiteY7988" fmla="*/ 1881188 h 23902640"/>
              <a:gd name="connsiteX7989" fmla="*/ 17369143 w 43671952"/>
              <a:gd name="connsiteY7989" fmla="*/ 1873567 h 23902640"/>
              <a:gd name="connsiteX7990" fmla="*/ 17468203 w 43671952"/>
              <a:gd name="connsiteY7990" fmla="*/ 1942147 h 23902640"/>
              <a:gd name="connsiteX7991" fmla="*/ 17475823 w 43671952"/>
              <a:gd name="connsiteY7991" fmla="*/ 1835468 h 23902640"/>
              <a:gd name="connsiteX7992" fmla="*/ 17605363 w 43671952"/>
              <a:gd name="connsiteY7992" fmla="*/ 1881188 h 23902640"/>
              <a:gd name="connsiteX7993" fmla="*/ 17635843 w 43671952"/>
              <a:gd name="connsiteY7993" fmla="*/ 1766888 h 23902640"/>
              <a:gd name="connsiteX7994" fmla="*/ 30825783 w 43671952"/>
              <a:gd name="connsiteY7994" fmla="*/ 1622108 h 23902640"/>
              <a:gd name="connsiteX7995" fmla="*/ 31062003 w 43671952"/>
              <a:gd name="connsiteY7995" fmla="*/ 1629727 h 23902640"/>
              <a:gd name="connsiteX7996" fmla="*/ 31084863 w 43671952"/>
              <a:gd name="connsiteY7996" fmla="*/ 1644968 h 23902640"/>
              <a:gd name="connsiteX7997" fmla="*/ 31100103 w 43671952"/>
              <a:gd name="connsiteY7997" fmla="*/ 1667827 h 23902640"/>
              <a:gd name="connsiteX7998" fmla="*/ 31122963 w 43671952"/>
              <a:gd name="connsiteY7998" fmla="*/ 1690687 h 23902640"/>
              <a:gd name="connsiteX7999" fmla="*/ 31115343 w 43671952"/>
              <a:gd name="connsiteY7999" fmla="*/ 1713548 h 23902640"/>
              <a:gd name="connsiteX8000" fmla="*/ 31199163 w 43671952"/>
              <a:gd name="connsiteY8000" fmla="*/ 1751647 h 23902640"/>
              <a:gd name="connsiteX8001" fmla="*/ 31244883 w 43671952"/>
              <a:gd name="connsiteY8001" fmla="*/ 1766888 h 23902640"/>
              <a:gd name="connsiteX8002" fmla="*/ 31282983 w 43671952"/>
              <a:gd name="connsiteY8002" fmla="*/ 1774508 h 23902640"/>
              <a:gd name="connsiteX8003" fmla="*/ 31328703 w 43671952"/>
              <a:gd name="connsiteY8003" fmla="*/ 1789748 h 23902640"/>
              <a:gd name="connsiteX8004" fmla="*/ 31351563 w 43671952"/>
              <a:gd name="connsiteY8004" fmla="*/ 1797367 h 23902640"/>
              <a:gd name="connsiteX8005" fmla="*/ 31382043 w 43671952"/>
              <a:gd name="connsiteY8005" fmla="*/ 1843088 h 23902640"/>
              <a:gd name="connsiteX8006" fmla="*/ 31374423 w 43671952"/>
              <a:gd name="connsiteY8006" fmla="*/ 1881188 h 23902640"/>
              <a:gd name="connsiteX8007" fmla="*/ 31298223 w 43671952"/>
              <a:gd name="connsiteY8007" fmla="*/ 1957389 h 23902640"/>
              <a:gd name="connsiteX8008" fmla="*/ 31275363 w 43671952"/>
              <a:gd name="connsiteY8008" fmla="*/ 1965007 h 23902640"/>
              <a:gd name="connsiteX8009" fmla="*/ 31191543 w 43671952"/>
              <a:gd name="connsiteY8009" fmla="*/ 1934529 h 23902640"/>
              <a:gd name="connsiteX8010" fmla="*/ 31183923 w 43671952"/>
              <a:gd name="connsiteY8010" fmla="*/ 1911669 h 23902640"/>
              <a:gd name="connsiteX8011" fmla="*/ 31138203 w 43671952"/>
              <a:gd name="connsiteY8011" fmla="*/ 1896427 h 23902640"/>
              <a:gd name="connsiteX8012" fmla="*/ 31115343 w 43671952"/>
              <a:gd name="connsiteY8012" fmla="*/ 1888807 h 23902640"/>
              <a:gd name="connsiteX8013" fmla="*/ 30901983 w 43671952"/>
              <a:gd name="connsiteY8013" fmla="*/ 1873567 h 23902640"/>
              <a:gd name="connsiteX8014" fmla="*/ 30875475 w 43671952"/>
              <a:gd name="connsiteY8014" fmla="*/ 1866971 h 23902640"/>
              <a:gd name="connsiteX8015" fmla="*/ 30868375 w 43671952"/>
              <a:gd name="connsiteY8015" fmla="*/ 1865232 h 23902640"/>
              <a:gd name="connsiteX8016" fmla="*/ 30875863 w 43671952"/>
              <a:gd name="connsiteY8016" fmla="*/ 1866583 h 23902640"/>
              <a:gd name="connsiteX8017" fmla="*/ 30848643 w 43671952"/>
              <a:gd name="connsiteY8017" fmla="*/ 1858328 h 23902640"/>
              <a:gd name="connsiteX8018" fmla="*/ 30795303 w 43671952"/>
              <a:gd name="connsiteY8018" fmla="*/ 1843088 h 23902640"/>
              <a:gd name="connsiteX8019" fmla="*/ 30795303 w 43671952"/>
              <a:gd name="connsiteY8019" fmla="*/ 1789748 h 23902640"/>
              <a:gd name="connsiteX8020" fmla="*/ 30848643 w 43671952"/>
              <a:gd name="connsiteY8020" fmla="*/ 1782127 h 23902640"/>
              <a:gd name="connsiteX8021" fmla="*/ 30909603 w 43671952"/>
              <a:gd name="connsiteY8021" fmla="*/ 1774508 h 23902640"/>
              <a:gd name="connsiteX8022" fmla="*/ 30962943 w 43671952"/>
              <a:gd name="connsiteY8022" fmla="*/ 1736407 h 23902640"/>
              <a:gd name="connsiteX8023" fmla="*/ 30940083 w 43671952"/>
              <a:gd name="connsiteY8023" fmla="*/ 1728788 h 23902640"/>
              <a:gd name="connsiteX8024" fmla="*/ 30924843 w 43671952"/>
              <a:gd name="connsiteY8024" fmla="*/ 1705928 h 23902640"/>
              <a:gd name="connsiteX8025" fmla="*/ 30894363 w 43671952"/>
              <a:gd name="connsiteY8025" fmla="*/ 1698307 h 23902640"/>
              <a:gd name="connsiteX8026" fmla="*/ 30818163 w 43671952"/>
              <a:gd name="connsiteY8026" fmla="*/ 1652587 h 23902640"/>
              <a:gd name="connsiteX8027" fmla="*/ 30825783 w 43671952"/>
              <a:gd name="connsiteY8027" fmla="*/ 1622108 h 23902640"/>
              <a:gd name="connsiteX8028" fmla="*/ 31580467 w 43671952"/>
              <a:gd name="connsiteY8028" fmla="*/ 1489453 h 23902640"/>
              <a:gd name="connsiteX8029" fmla="*/ 31595615 w 43671952"/>
              <a:gd name="connsiteY8029" fmla="*/ 1490217 h 23902640"/>
              <a:gd name="connsiteX8030" fmla="*/ 31627791 w 43671952"/>
              <a:gd name="connsiteY8030" fmla="*/ 1509712 h 23902640"/>
              <a:gd name="connsiteX8031" fmla="*/ 31634935 w 43671952"/>
              <a:gd name="connsiteY8031" fmla="*/ 1523999 h 23902640"/>
              <a:gd name="connsiteX8032" fmla="*/ 31642079 w 43671952"/>
              <a:gd name="connsiteY8032" fmla="*/ 1538287 h 23902640"/>
              <a:gd name="connsiteX8033" fmla="*/ 31653983 w 43671952"/>
              <a:gd name="connsiteY8033" fmla="*/ 1559719 h 23902640"/>
              <a:gd name="connsiteX8034" fmla="*/ 31656363 w 43671952"/>
              <a:gd name="connsiteY8034" fmla="*/ 1566863 h 23902640"/>
              <a:gd name="connsiteX8035" fmla="*/ 31658747 w 43671952"/>
              <a:gd name="connsiteY8035" fmla="*/ 1576388 h 23902640"/>
              <a:gd name="connsiteX8036" fmla="*/ 31663507 w 43671952"/>
              <a:gd name="connsiteY8036" fmla="*/ 1590675 h 23902640"/>
              <a:gd name="connsiteX8037" fmla="*/ 31658747 w 43671952"/>
              <a:gd name="connsiteY8037" fmla="*/ 1640681 h 23902640"/>
              <a:gd name="connsiteX8038" fmla="*/ 31653983 w 43671952"/>
              <a:gd name="connsiteY8038" fmla="*/ 1654969 h 23902640"/>
              <a:gd name="connsiteX8039" fmla="*/ 31646839 w 43671952"/>
              <a:gd name="connsiteY8039" fmla="*/ 1659732 h 23902640"/>
              <a:gd name="connsiteX8040" fmla="*/ 31637315 w 43671952"/>
              <a:gd name="connsiteY8040" fmla="*/ 1669257 h 23902640"/>
              <a:gd name="connsiteX8041" fmla="*/ 31630171 w 43671952"/>
              <a:gd name="connsiteY8041" fmla="*/ 1676400 h 23902640"/>
              <a:gd name="connsiteX8042" fmla="*/ 31623027 w 43671952"/>
              <a:gd name="connsiteY8042" fmla="*/ 1678782 h 23902640"/>
              <a:gd name="connsiteX8043" fmla="*/ 31553971 w 43671952"/>
              <a:gd name="connsiteY8043" fmla="*/ 1685924 h 23902640"/>
              <a:gd name="connsiteX8044" fmla="*/ 31539683 w 43671952"/>
              <a:gd name="connsiteY8044" fmla="*/ 1688307 h 23902640"/>
              <a:gd name="connsiteX8045" fmla="*/ 31532539 w 43671952"/>
              <a:gd name="connsiteY8045" fmla="*/ 1690687 h 23902640"/>
              <a:gd name="connsiteX8046" fmla="*/ 31523015 w 43671952"/>
              <a:gd name="connsiteY8046" fmla="*/ 1704975 h 23902640"/>
              <a:gd name="connsiteX8047" fmla="*/ 31525395 w 43671952"/>
              <a:gd name="connsiteY8047" fmla="*/ 1719262 h 23902640"/>
              <a:gd name="connsiteX8048" fmla="*/ 31527779 w 43671952"/>
              <a:gd name="connsiteY8048" fmla="*/ 1738312 h 23902640"/>
              <a:gd name="connsiteX8049" fmla="*/ 31532539 w 43671952"/>
              <a:gd name="connsiteY8049" fmla="*/ 1745456 h 23902640"/>
              <a:gd name="connsiteX8050" fmla="*/ 31537303 w 43671952"/>
              <a:gd name="connsiteY8050" fmla="*/ 1759743 h 23902640"/>
              <a:gd name="connsiteX8051" fmla="*/ 31542063 w 43671952"/>
              <a:gd name="connsiteY8051" fmla="*/ 1778794 h 23902640"/>
              <a:gd name="connsiteX8052" fmla="*/ 31539683 w 43671952"/>
              <a:gd name="connsiteY8052" fmla="*/ 1826420 h 23902640"/>
              <a:gd name="connsiteX8053" fmla="*/ 31537303 w 43671952"/>
              <a:gd name="connsiteY8053" fmla="*/ 1833563 h 23902640"/>
              <a:gd name="connsiteX8054" fmla="*/ 31530159 w 43671952"/>
              <a:gd name="connsiteY8054" fmla="*/ 1838324 h 23902640"/>
              <a:gd name="connsiteX8055" fmla="*/ 31523015 w 43671952"/>
              <a:gd name="connsiteY8055" fmla="*/ 1831181 h 23902640"/>
              <a:gd name="connsiteX8056" fmla="*/ 31501583 w 43671952"/>
              <a:gd name="connsiteY8056" fmla="*/ 1826420 h 23902640"/>
              <a:gd name="connsiteX8057" fmla="*/ 31489679 w 43671952"/>
              <a:gd name="connsiteY8057" fmla="*/ 1814512 h 23902640"/>
              <a:gd name="connsiteX8058" fmla="*/ 31475391 w 43671952"/>
              <a:gd name="connsiteY8058" fmla="*/ 1802607 h 23902640"/>
              <a:gd name="connsiteX8059" fmla="*/ 31465863 w 43671952"/>
              <a:gd name="connsiteY8059" fmla="*/ 1788318 h 23902640"/>
              <a:gd name="connsiteX8060" fmla="*/ 31461103 w 43671952"/>
              <a:gd name="connsiteY8060" fmla="*/ 1781176 h 23902640"/>
              <a:gd name="connsiteX8061" fmla="*/ 31458719 w 43671952"/>
              <a:gd name="connsiteY8061" fmla="*/ 1774031 h 23902640"/>
              <a:gd name="connsiteX8062" fmla="*/ 31451579 w 43671952"/>
              <a:gd name="connsiteY8062" fmla="*/ 1766888 h 23902640"/>
              <a:gd name="connsiteX8063" fmla="*/ 31442051 w 43671952"/>
              <a:gd name="connsiteY8063" fmla="*/ 1754983 h 23902640"/>
              <a:gd name="connsiteX8064" fmla="*/ 31425383 w 43671952"/>
              <a:gd name="connsiteY8064" fmla="*/ 1738312 h 23902640"/>
              <a:gd name="connsiteX8065" fmla="*/ 31413479 w 43671952"/>
              <a:gd name="connsiteY8065" fmla="*/ 1726409 h 23902640"/>
              <a:gd name="connsiteX8066" fmla="*/ 31396807 w 43671952"/>
              <a:gd name="connsiteY8066" fmla="*/ 1716881 h 23902640"/>
              <a:gd name="connsiteX8067" fmla="*/ 31382519 w 43671952"/>
              <a:gd name="connsiteY8067" fmla="*/ 1707358 h 23902640"/>
              <a:gd name="connsiteX8068" fmla="*/ 31375379 w 43671952"/>
              <a:gd name="connsiteY8068" fmla="*/ 1702593 h 23902640"/>
              <a:gd name="connsiteX8069" fmla="*/ 31365851 w 43671952"/>
              <a:gd name="connsiteY8069" fmla="*/ 1700213 h 23902640"/>
              <a:gd name="connsiteX8070" fmla="*/ 31363471 w 43671952"/>
              <a:gd name="connsiteY8070" fmla="*/ 1693069 h 23902640"/>
              <a:gd name="connsiteX8071" fmla="*/ 31349183 w 43671952"/>
              <a:gd name="connsiteY8071" fmla="*/ 1688307 h 23902640"/>
              <a:gd name="connsiteX8072" fmla="*/ 31342039 w 43671952"/>
              <a:gd name="connsiteY8072" fmla="*/ 1681162 h 23902640"/>
              <a:gd name="connsiteX8073" fmla="*/ 31334895 w 43671952"/>
              <a:gd name="connsiteY8073" fmla="*/ 1678782 h 23902640"/>
              <a:gd name="connsiteX8074" fmla="*/ 31322991 w 43671952"/>
              <a:gd name="connsiteY8074" fmla="*/ 1669257 h 23902640"/>
              <a:gd name="connsiteX8075" fmla="*/ 31306319 w 43671952"/>
              <a:gd name="connsiteY8075" fmla="*/ 1657350 h 23902640"/>
              <a:gd name="connsiteX8076" fmla="*/ 31299179 w 43671952"/>
              <a:gd name="connsiteY8076" fmla="*/ 1654969 h 23902640"/>
              <a:gd name="connsiteX8077" fmla="*/ 31292035 w 43671952"/>
              <a:gd name="connsiteY8077" fmla="*/ 1647825 h 23902640"/>
              <a:gd name="connsiteX8078" fmla="*/ 31270603 w 43671952"/>
              <a:gd name="connsiteY8078" fmla="*/ 1631156 h 23902640"/>
              <a:gd name="connsiteX8079" fmla="*/ 31261079 w 43671952"/>
              <a:gd name="connsiteY8079" fmla="*/ 1616869 h 23902640"/>
              <a:gd name="connsiteX8080" fmla="*/ 31256315 w 43671952"/>
              <a:gd name="connsiteY8080" fmla="*/ 1609724 h 23902640"/>
              <a:gd name="connsiteX8081" fmla="*/ 31251551 w 43671952"/>
              <a:gd name="connsiteY8081" fmla="*/ 1595438 h 23902640"/>
              <a:gd name="connsiteX8082" fmla="*/ 31249171 w 43671952"/>
              <a:gd name="connsiteY8082" fmla="*/ 1588293 h 23902640"/>
              <a:gd name="connsiteX8083" fmla="*/ 31256315 w 43671952"/>
              <a:gd name="connsiteY8083" fmla="*/ 1552574 h 23902640"/>
              <a:gd name="connsiteX8084" fmla="*/ 31270603 w 43671952"/>
              <a:gd name="connsiteY8084" fmla="*/ 1543049 h 23902640"/>
              <a:gd name="connsiteX8085" fmla="*/ 31284891 w 43671952"/>
              <a:gd name="connsiteY8085" fmla="*/ 1538287 h 23902640"/>
              <a:gd name="connsiteX8086" fmla="*/ 31306319 w 43671952"/>
              <a:gd name="connsiteY8086" fmla="*/ 1528762 h 23902640"/>
              <a:gd name="connsiteX8087" fmla="*/ 31320607 w 43671952"/>
              <a:gd name="connsiteY8087" fmla="*/ 1523999 h 23902640"/>
              <a:gd name="connsiteX8088" fmla="*/ 31334895 w 43671952"/>
              <a:gd name="connsiteY8088" fmla="*/ 1514474 h 23902640"/>
              <a:gd name="connsiteX8089" fmla="*/ 31349183 w 43671952"/>
              <a:gd name="connsiteY8089" fmla="*/ 1504949 h 23902640"/>
              <a:gd name="connsiteX8090" fmla="*/ 31356327 w 43671952"/>
              <a:gd name="connsiteY8090" fmla="*/ 1500188 h 23902640"/>
              <a:gd name="connsiteX8091" fmla="*/ 31403951 w 43671952"/>
              <a:gd name="connsiteY8091" fmla="*/ 1502569 h 23902640"/>
              <a:gd name="connsiteX8092" fmla="*/ 31580467 w 43671952"/>
              <a:gd name="connsiteY8092" fmla="*/ 1489453 h 23902640"/>
              <a:gd name="connsiteX8093" fmla="*/ 6474725 w 43671952"/>
              <a:gd name="connsiteY8093" fmla="*/ 1445323 h 23902640"/>
              <a:gd name="connsiteX8094" fmla="*/ 6482043 w 43671952"/>
              <a:gd name="connsiteY8094" fmla="*/ 1518475 h 23902640"/>
              <a:gd name="connsiteX8095" fmla="*/ 6445461 w 43671952"/>
              <a:gd name="connsiteY8095" fmla="*/ 1620889 h 23902640"/>
              <a:gd name="connsiteX8096" fmla="*/ 6569827 w 43671952"/>
              <a:gd name="connsiteY8096" fmla="*/ 1635518 h 23902640"/>
              <a:gd name="connsiteX8097" fmla="*/ 6621031 w 43671952"/>
              <a:gd name="connsiteY8097" fmla="*/ 1584313 h 23902640"/>
              <a:gd name="connsiteX8098" fmla="*/ 6745382 w 43671952"/>
              <a:gd name="connsiteY8098" fmla="*/ 1657465 h 23902640"/>
              <a:gd name="connsiteX8099" fmla="*/ 6877058 w 43671952"/>
              <a:gd name="connsiteY8099" fmla="*/ 1620889 h 23902640"/>
              <a:gd name="connsiteX8100" fmla="*/ 7045575 w 43671952"/>
              <a:gd name="connsiteY8100" fmla="*/ 1657465 h 23902640"/>
              <a:gd name="connsiteX8101" fmla="*/ 7060204 w 43671952"/>
              <a:gd name="connsiteY8101" fmla="*/ 1679410 h 23902640"/>
              <a:gd name="connsiteX8102" fmla="*/ 6987053 w 43671952"/>
              <a:gd name="connsiteY8102" fmla="*/ 1759877 h 23902640"/>
              <a:gd name="connsiteX8103" fmla="*/ 7009000 w 43671952"/>
              <a:gd name="connsiteY8103" fmla="*/ 1781823 h 23902640"/>
              <a:gd name="connsiteX8104" fmla="*/ 6899005 w 43671952"/>
              <a:gd name="connsiteY8104" fmla="*/ 1935441 h 23902640"/>
              <a:gd name="connsiteX8105" fmla="*/ 6745382 w 43671952"/>
              <a:gd name="connsiteY8105" fmla="*/ 1942758 h 23902640"/>
              <a:gd name="connsiteX8106" fmla="*/ 6430831 w 43671952"/>
              <a:gd name="connsiteY8106" fmla="*/ 1942758 h 23902640"/>
              <a:gd name="connsiteX8107" fmla="*/ 6269895 w 43671952"/>
              <a:gd name="connsiteY8107" fmla="*/ 1993965 h 23902640"/>
              <a:gd name="connsiteX8108" fmla="*/ 6167487 w 43671952"/>
              <a:gd name="connsiteY8108" fmla="*/ 1920811 h 23902640"/>
              <a:gd name="connsiteX8109" fmla="*/ 6028501 w 43671952"/>
              <a:gd name="connsiteY8109" fmla="*/ 1803768 h 23902640"/>
              <a:gd name="connsiteX8110" fmla="*/ 6123595 w 43671952"/>
              <a:gd name="connsiteY8110" fmla="*/ 1737931 h 23902640"/>
              <a:gd name="connsiteX8111" fmla="*/ 6130907 w 43671952"/>
              <a:gd name="connsiteY8111" fmla="*/ 1657465 h 23902640"/>
              <a:gd name="connsiteX8112" fmla="*/ 6306477 w 43671952"/>
              <a:gd name="connsiteY8112" fmla="*/ 1672098 h 23902640"/>
              <a:gd name="connsiteX8113" fmla="*/ 6328420 w 43671952"/>
              <a:gd name="connsiteY8113" fmla="*/ 1635518 h 23902640"/>
              <a:gd name="connsiteX8114" fmla="*/ 6174799 w 43671952"/>
              <a:gd name="connsiteY8114" fmla="*/ 1555051 h 23902640"/>
              <a:gd name="connsiteX8115" fmla="*/ 6291840 w 43671952"/>
              <a:gd name="connsiteY8115" fmla="*/ 1518475 h 23902640"/>
              <a:gd name="connsiteX8116" fmla="*/ 6394259 w 43671952"/>
              <a:gd name="connsiteY8116" fmla="*/ 1533106 h 23902640"/>
              <a:gd name="connsiteX8117" fmla="*/ 17852531 w 43671952"/>
              <a:gd name="connsiteY8117" fmla="*/ 1426369 h 23902640"/>
              <a:gd name="connsiteX8118" fmla="*/ 17873963 w 43671952"/>
              <a:gd name="connsiteY8118" fmla="*/ 1431132 h 23902640"/>
              <a:gd name="connsiteX8119" fmla="*/ 17885867 w 43671952"/>
              <a:gd name="connsiteY8119" fmla="*/ 1440656 h 23902640"/>
              <a:gd name="connsiteX8120" fmla="*/ 17907299 w 43671952"/>
              <a:gd name="connsiteY8120" fmla="*/ 1457325 h 23902640"/>
              <a:gd name="connsiteX8121" fmla="*/ 17914443 w 43671952"/>
              <a:gd name="connsiteY8121" fmla="*/ 1464469 h 23902640"/>
              <a:gd name="connsiteX8122" fmla="*/ 17973975 w 43671952"/>
              <a:gd name="connsiteY8122" fmla="*/ 1466850 h 23902640"/>
              <a:gd name="connsiteX8123" fmla="*/ 17983499 w 43671952"/>
              <a:gd name="connsiteY8123" fmla="*/ 1469232 h 23902640"/>
              <a:gd name="connsiteX8124" fmla="*/ 17988263 w 43671952"/>
              <a:gd name="connsiteY8124" fmla="*/ 1476374 h 23902640"/>
              <a:gd name="connsiteX8125" fmla="*/ 17995407 w 43671952"/>
              <a:gd name="connsiteY8125" fmla="*/ 1478758 h 23902640"/>
              <a:gd name="connsiteX8126" fmla="*/ 18002551 w 43671952"/>
              <a:gd name="connsiteY8126" fmla="*/ 1483518 h 23902640"/>
              <a:gd name="connsiteX8127" fmla="*/ 18009693 w 43671952"/>
              <a:gd name="connsiteY8127" fmla="*/ 1497808 h 23902640"/>
              <a:gd name="connsiteX8128" fmla="*/ 18014455 w 43671952"/>
              <a:gd name="connsiteY8128" fmla="*/ 1504949 h 23902640"/>
              <a:gd name="connsiteX8129" fmla="*/ 18021599 w 43671952"/>
              <a:gd name="connsiteY8129" fmla="*/ 1557338 h 23902640"/>
              <a:gd name="connsiteX8130" fmla="*/ 18016837 w 43671952"/>
              <a:gd name="connsiteY8130" fmla="*/ 1614488 h 23902640"/>
              <a:gd name="connsiteX8131" fmla="*/ 18012075 w 43671952"/>
              <a:gd name="connsiteY8131" fmla="*/ 1631156 h 23902640"/>
              <a:gd name="connsiteX8132" fmla="*/ 18004931 w 43671952"/>
              <a:gd name="connsiteY8132" fmla="*/ 1635919 h 23902640"/>
              <a:gd name="connsiteX8133" fmla="*/ 18000167 w 43671952"/>
              <a:gd name="connsiteY8133" fmla="*/ 1643064 h 23902640"/>
              <a:gd name="connsiteX8134" fmla="*/ 17993025 w 43671952"/>
              <a:gd name="connsiteY8134" fmla="*/ 1645443 h 23902640"/>
              <a:gd name="connsiteX8135" fmla="*/ 17940639 w 43671952"/>
              <a:gd name="connsiteY8135" fmla="*/ 1643064 h 23902640"/>
              <a:gd name="connsiteX8136" fmla="*/ 17926351 w 43671952"/>
              <a:gd name="connsiteY8136" fmla="*/ 1638302 h 23902640"/>
              <a:gd name="connsiteX8137" fmla="*/ 17919207 w 43671952"/>
              <a:gd name="connsiteY8137" fmla="*/ 1635919 h 23902640"/>
              <a:gd name="connsiteX8138" fmla="*/ 17900155 w 43671952"/>
              <a:gd name="connsiteY8138" fmla="*/ 1624012 h 23902640"/>
              <a:gd name="connsiteX8139" fmla="*/ 17885867 w 43671952"/>
              <a:gd name="connsiteY8139" fmla="*/ 1619251 h 23902640"/>
              <a:gd name="connsiteX8140" fmla="*/ 17878725 w 43671952"/>
              <a:gd name="connsiteY8140" fmla="*/ 1616869 h 23902640"/>
              <a:gd name="connsiteX8141" fmla="*/ 17871581 w 43671952"/>
              <a:gd name="connsiteY8141" fmla="*/ 1612106 h 23902640"/>
              <a:gd name="connsiteX8142" fmla="*/ 17859675 w 43671952"/>
              <a:gd name="connsiteY8142" fmla="*/ 1609724 h 23902640"/>
              <a:gd name="connsiteX8143" fmla="*/ 17850151 w 43671952"/>
              <a:gd name="connsiteY8143" fmla="*/ 1607343 h 23902640"/>
              <a:gd name="connsiteX8144" fmla="*/ 17828719 w 43671952"/>
              <a:gd name="connsiteY8144" fmla="*/ 1600200 h 23902640"/>
              <a:gd name="connsiteX8145" fmla="*/ 17821575 w 43671952"/>
              <a:gd name="connsiteY8145" fmla="*/ 1597819 h 23902640"/>
              <a:gd name="connsiteX8146" fmla="*/ 17814431 w 43671952"/>
              <a:gd name="connsiteY8146" fmla="*/ 1595438 h 23902640"/>
              <a:gd name="connsiteX8147" fmla="*/ 17757281 w 43671952"/>
              <a:gd name="connsiteY8147" fmla="*/ 1602583 h 23902640"/>
              <a:gd name="connsiteX8148" fmla="*/ 17750135 w 43671952"/>
              <a:gd name="connsiteY8148" fmla="*/ 1604963 h 23902640"/>
              <a:gd name="connsiteX8149" fmla="*/ 17742991 w 43671952"/>
              <a:gd name="connsiteY8149" fmla="*/ 1609724 h 23902640"/>
              <a:gd name="connsiteX8150" fmla="*/ 17728707 w 43671952"/>
              <a:gd name="connsiteY8150" fmla="*/ 1614488 h 23902640"/>
              <a:gd name="connsiteX8151" fmla="*/ 17721563 w 43671952"/>
              <a:gd name="connsiteY8151" fmla="*/ 1619251 h 23902640"/>
              <a:gd name="connsiteX8152" fmla="*/ 17704895 w 43671952"/>
              <a:gd name="connsiteY8152" fmla="*/ 1624012 h 23902640"/>
              <a:gd name="connsiteX8153" fmla="*/ 17650125 w 43671952"/>
              <a:gd name="connsiteY8153" fmla="*/ 1631156 h 23902640"/>
              <a:gd name="connsiteX8154" fmla="*/ 17631075 w 43671952"/>
              <a:gd name="connsiteY8154" fmla="*/ 1621631 h 23902640"/>
              <a:gd name="connsiteX8155" fmla="*/ 17623931 w 43671952"/>
              <a:gd name="connsiteY8155" fmla="*/ 1616869 h 23902640"/>
              <a:gd name="connsiteX8156" fmla="*/ 17621551 w 43671952"/>
              <a:gd name="connsiteY8156" fmla="*/ 1609724 h 23902640"/>
              <a:gd name="connsiteX8157" fmla="*/ 17616787 w 43671952"/>
              <a:gd name="connsiteY8157" fmla="*/ 1602583 h 23902640"/>
              <a:gd name="connsiteX8158" fmla="*/ 17614407 w 43671952"/>
              <a:gd name="connsiteY8158" fmla="*/ 1593056 h 23902640"/>
              <a:gd name="connsiteX8159" fmla="*/ 17616787 w 43671952"/>
              <a:gd name="connsiteY8159" fmla="*/ 1557338 h 23902640"/>
              <a:gd name="connsiteX8160" fmla="*/ 17619167 w 43671952"/>
              <a:gd name="connsiteY8160" fmla="*/ 1550193 h 23902640"/>
              <a:gd name="connsiteX8161" fmla="*/ 17635837 w 43671952"/>
              <a:gd name="connsiteY8161" fmla="*/ 1528762 h 23902640"/>
              <a:gd name="connsiteX8162" fmla="*/ 17642981 w 43671952"/>
              <a:gd name="connsiteY8162" fmla="*/ 1523999 h 23902640"/>
              <a:gd name="connsiteX8163" fmla="*/ 17652507 w 43671952"/>
              <a:gd name="connsiteY8163" fmla="*/ 1509712 h 23902640"/>
              <a:gd name="connsiteX8164" fmla="*/ 17657267 w 43671952"/>
              <a:gd name="connsiteY8164" fmla="*/ 1502569 h 23902640"/>
              <a:gd name="connsiteX8165" fmla="*/ 17664411 w 43671952"/>
              <a:gd name="connsiteY8165" fmla="*/ 1500188 h 23902640"/>
              <a:gd name="connsiteX8166" fmla="*/ 17671555 w 43671952"/>
              <a:gd name="connsiteY8166" fmla="*/ 1495425 h 23902640"/>
              <a:gd name="connsiteX8167" fmla="*/ 17695367 w 43671952"/>
              <a:gd name="connsiteY8167" fmla="*/ 1488281 h 23902640"/>
              <a:gd name="connsiteX8168" fmla="*/ 17702511 w 43671952"/>
              <a:gd name="connsiteY8168" fmla="*/ 1485900 h 23902640"/>
              <a:gd name="connsiteX8169" fmla="*/ 17726325 w 43671952"/>
              <a:gd name="connsiteY8169" fmla="*/ 1481137 h 23902640"/>
              <a:gd name="connsiteX8170" fmla="*/ 17738231 w 43671952"/>
              <a:gd name="connsiteY8170" fmla="*/ 1478758 h 23902640"/>
              <a:gd name="connsiteX8171" fmla="*/ 17766807 w 43671952"/>
              <a:gd name="connsiteY8171" fmla="*/ 1469232 h 23902640"/>
              <a:gd name="connsiteX8172" fmla="*/ 17773951 w 43671952"/>
              <a:gd name="connsiteY8172" fmla="*/ 1466850 h 23902640"/>
              <a:gd name="connsiteX8173" fmla="*/ 17788239 w 43671952"/>
              <a:gd name="connsiteY8173" fmla="*/ 1459707 h 23902640"/>
              <a:gd name="connsiteX8174" fmla="*/ 17802523 w 43671952"/>
              <a:gd name="connsiteY8174" fmla="*/ 1450183 h 23902640"/>
              <a:gd name="connsiteX8175" fmla="*/ 17809667 w 43671952"/>
              <a:gd name="connsiteY8175" fmla="*/ 1447799 h 23902640"/>
              <a:gd name="connsiteX8176" fmla="*/ 17831099 w 43671952"/>
              <a:gd name="connsiteY8176" fmla="*/ 1435893 h 23902640"/>
              <a:gd name="connsiteX8177" fmla="*/ 17838243 w 43671952"/>
              <a:gd name="connsiteY8177" fmla="*/ 1431132 h 23902640"/>
              <a:gd name="connsiteX8178" fmla="*/ 17852531 w 43671952"/>
              <a:gd name="connsiteY8178" fmla="*/ 1426369 h 23902640"/>
              <a:gd name="connsiteX8179" fmla="*/ 32328223 w 43671952"/>
              <a:gd name="connsiteY8179" fmla="*/ 1388676 h 23902640"/>
              <a:gd name="connsiteX8180" fmla="*/ 32395131 w 43671952"/>
              <a:gd name="connsiteY8180" fmla="*/ 1399827 h 23902640"/>
              <a:gd name="connsiteX8181" fmla="*/ 32428587 w 43671952"/>
              <a:gd name="connsiteY8181" fmla="*/ 1410978 h 23902640"/>
              <a:gd name="connsiteX8182" fmla="*/ 32439735 w 43671952"/>
              <a:gd name="connsiteY8182" fmla="*/ 1444431 h 23902640"/>
              <a:gd name="connsiteX8183" fmla="*/ 32517795 w 43671952"/>
              <a:gd name="connsiteY8183" fmla="*/ 1522489 h 23902640"/>
              <a:gd name="connsiteX8184" fmla="*/ 32595855 w 43671952"/>
              <a:gd name="connsiteY8184" fmla="*/ 1578246 h 23902640"/>
              <a:gd name="connsiteX8185" fmla="*/ 32651611 w 43671952"/>
              <a:gd name="connsiteY8185" fmla="*/ 1567094 h 23902640"/>
              <a:gd name="connsiteX8186" fmla="*/ 32673911 w 43671952"/>
              <a:gd name="connsiteY8186" fmla="*/ 1544792 h 23902640"/>
              <a:gd name="connsiteX8187" fmla="*/ 32740819 w 43671952"/>
              <a:gd name="connsiteY8187" fmla="*/ 1522489 h 23902640"/>
              <a:gd name="connsiteX8188" fmla="*/ 32774275 w 43671952"/>
              <a:gd name="connsiteY8188" fmla="*/ 1544792 h 23902640"/>
              <a:gd name="connsiteX8189" fmla="*/ 32830031 w 43671952"/>
              <a:gd name="connsiteY8189" fmla="*/ 1466734 h 23902640"/>
              <a:gd name="connsiteX8190" fmla="*/ 32841179 w 43671952"/>
              <a:gd name="connsiteY8190" fmla="*/ 1433280 h 23902640"/>
              <a:gd name="connsiteX8191" fmla="*/ 32863483 w 43671952"/>
              <a:gd name="connsiteY8191" fmla="*/ 1422128 h 23902640"/>
              <a:gd name="connsiteX8192" fmla="*/ 32863483 w 43671952"/>
              <a:gd name="connsiteY8192" fmla="*/ 1388676 h 23902640"/>
              <a:gd name="connsiteX8193" fmla="*/ 32963843 w 43671952"/>
              <a:gd name="connsiteY8193" fmla="*/ 1399827 h 23902640"/>
              <a:gd name="connsiteX8194" fmla="*/ 32997299 w 43671952"/>
              <a:gd name="connsiteY8194" fmla="*/ 1410978 h 23902640"/>
              <a:gd name="connsiteX8195" fmla="*/ 33041903 w 43671952"/>
              <a:gd name="connsiteY8195" fmla="*/ 1422128 h 23902640"/>
              <a:gd name="connsiteX8196" fmla="*/ 33108811 w 43671952"/>
              <a:gd name="connsiteY8196" fmla="*/ 1444431 h 23902640"/>
              <a:gd name="connsiteX8197" fmla="*/ 33142263 w 43671952"/>
              <a:gd name="connsiteY8197" fmla="*/ 1455583 h 23902640"/>
              <a:gd name="connsiteX8198" fmla="*/ 33153415 w 43671952"/>
              <a:gd name="connsiteY8198" fmla="*/ 1489036 h 23902640"/>
              <a:gd name="connsiteX8199" fmla="*/ 33164567 w 43671952"/>
              <a:gd name="connsiteY8199" fmla="*/ 1600550 h 23902640"/>
              <a:gd name="connsiteX8200" fmla="*/ 33198019 w 43671952"/>
              <a:gd name="connsiteY8200" fmla="*/ 1611700 h 23902640"/>
              <a:gd name="connsiteX8201" fmla="*/ 33220323 w 43671952"/>
              <a:gd name="connsiteY8201" fmla="*/ 1544792 h 23902640"/>
              <a:gd name="connsiteX8202" fmla="*/ 33231475 w 43671952"/>
              <a:gd name="connsiteY8202" fmla="*/ 1511340 h 23902640"/>
              <a:gd name="connsiteX8203" fmla="*/ 33287231 w 43671952"/>
              <a:gd name="connsiteY8203" fmla="*/ 1522489 h 23902640"/>
              <a:gd name="connsiteX8204" fmla="*/ 33354135 w 43671952"/>
              <a:gd name="connsiteY8204" fmla="*/ 1567094 h 23902640"/>
              <a:gd name="connsiteX8205" fmla="*/ 33387591 w 43671952"/>
              <a:gd name="connsiteY8205" fmla="*/ 1555943 h 23902640"/>
              <a:gd name="connsiteX8206" fmla="*/ 33398743 w 43671952"/>
              <a:gd name="connsiteY8206" fmla="*/ 1522489 h 23902640"/>
              <a:gd name="connsiteX8207" fmla="*/ 33443347 w 43671952"/>
              <a:gd name="connsiteY8207" fmla="*/ 1466734 h 23902640"/>
              <a:gd name="connsiteX8208" fmla="*/ 33499103 w 43671952"/>
              <a:gd name="connsiteY8208" fmla="*/ 1477886 h 23902640"/>
              <a:gd name="connsiteX8209" fmla="*/ 33532555 w 43671952"/>
              <a:gd name="connsiteY8209" fmla="*/ 1578246 h 23902640"/>
              <a:gd name="connsiteX8210" fmla="*/ 33510255 w 43671952"/>
              <a:gd name="connsiteY8210" fmla="*/ 1600550 h 23902640"/>
              <a:gd name="connsiteX8211" fmla="*/ 33588311 w 43671952"/>
              <a:gd name="connsiteY8211" fmla="*/ 1589398 h 23902640"/>
              <a:gd name="connsiteX8212" fmla="*/ 33655219 w 43671952"/>
              <a:gd name="connsiteY8212" fmla="*/ 1567094 h 23902640"/>
              <a:gd name="connsiteX8213" fmla="*/ 33822487 w 43671952"/>
              <a:gd name="connsiteY8213" fmla="*/ 1589398 h 23902640"/>
              <a:gd name="connsiteX8214" fmla="*/ 33889395 w 43671952"/>
              <a:gd name="connsiteY8214" fmla="*/ 1611700 h 23902640"/>
              <a:gd name="connsiteX8215" fmla="*/ 33889395 w 43671952"/>
              <a:gd name="connsiteY8215" fmla="*/ 1678607 h 23902640"/>
              <a:gd name="connsiteX8216" fmla="*/ 33855943 w 43671952"/>
              <a:gd name="connsiteY8216" fmla="*/ 1689758 h 23902640"/>
              <a:gd name="connsiteX8217" fmla="*/ 33844791 w 43671952"/>
              <a:gd name="connsiteY8217" fmla="*/ 1723211 h 23902640"/>
              <a:gd name="connsiteX8218" fmla="*/ 33922847 w 43671952"/>
              <a:gd name="connsiteY8218" fmla="*/ 1756666 h 23902640"/>
              <a:gd name="connsiteX8219" fmla="*/ 34012059 w 43671952"/>
              <a:gd name="connsiteY8219" fmla="*/ 1734364 h 23902640"/>
              <a:gd name="connsiteX8220" fmla="*/ 34034363 w 43671952"/>
              <a:gd name="connsiteY8220" fmla="*/ 1712061 h 23902640"/>
              <a:gd name="connsiteX8221" fmla="*/ 34078967 w 43671952"/>
              <a:gd name="connsiteY8221" fmla="*/ 1723211 h 23902640"/>
              <a:gd name="connsiteX8222" fmla="*/ 34078967 w 43671952"/>
              <a:gd name="connsiteY8222" fmla="*/ 1790120 h 23902640"/>
              <a:gd name="connsiteX8223" fmla="*/ 34223931 w 43671952"/>
              <a:gd name="connsiteY8223" fmla="*/ 1845876 h 23902640"/>
              <a:gd name="connsiteX8224" fmla="*/ 34257387 w 43671952"/>
              <a:gd name="connsiteY8224" fmla="*/ 1868177 h 23902640"/>
              <a:gd name="connsiteX8225" fmla="*/ 34324291 w 43671952"/>
              <a:gd name="connsiteY8225" fmla="*/ 1890481 h 23902640"/>
              <a:gd name="connsiteX8226" fmla="*/ 34424655 w 43671952"/>
              <a:gd name="connsiteY8226" fmla="*/ 1901632 h 23902640"/>
              <a:gd name="connsiteX8227" fmla="*/ 34491563 w 43671952"/>
              <a:gd name="connsiteY8227" fmla="*/ 1879329 h 23902640"/>
              <a:gd name="connsiteX8228" fmla="*/ 34580771 w 43671952"/>
              <a:gd name="connsiteY8228" fmla="*/ 1901632 h 23902640"/>
              <a:gd name="connsiteX8229" fmla="*/ 34625375 w 43671952"/>
              <a:gd name="connsiteY8229" fmla="*/ 1946236 h 23902640"/>
              <a:gd name="connsiteX8230" fmla="*/ 34647679 w 43671952"/>
              <a:gd name="connsiteY8230" fmla="*/ 1968539 h 23902640"/>
              <a:gd name="connsiteX8231" fmla="*/ 34681131 w 43671952"/>
              <a:gd name="connsiteY8231" fmla="*/ 1979690 h 23902640"/>
              <a:gd name="connsiteX8232" fmla="*/ 34848399 w 43671952"/>
              <a:gd name="connsiteY8232" fmla="*/ 1968539 h 23902640"/>
              <a:gd name="connsiteX8233" fmla="*/ 34866723 w 43671952"/>
              <a:gd name="connsiteY8233" fmla="*/ 1938805 h 23902640"/>
              <a:gd name="connsiteX8234" fmla="*/ 34854283 w 43671952"/>
              <a:gd name="connsiteY8234" fmla="*/ 1933040 h 23902640"/>
              <a:gd name="connsiteX8235" fmla="*/ 34857007 w 43671952"/>
              <a:gd name="connsiteY8235" fmla="*/ 1933875 h 23902640"/>
              <a:gd name="connsiteX8236" fmla="*/ 34904155 w 43671952"/>
              <a:gd name="connsiteY8236" fmla="*/ 1946236 h 23902640"/>
              <a:gd name="connsiteX8237" fmla="*/ 34948763 w 43671952"/>
              <a:gd name="connsiteY8237" fmla="*/ 2001992 h 23902640"/>
              <a:gd name="connsiteX8238" fmla="*/ 34982215 w 43671952"/>
              <a:gd name="connsiteY8238" fmla="*/ 2013143 h 23902640"/>
              <a:gd name="connsiteX8239" fmla="*/ 34971063 w 43671952"/>
              <a:gd name="connsiteY8239" fmla="*/ 2080051 h 23902640"/>
              <a:gd name="connsiteX8240" fmla="*/ 34937611 w 43671952"/>
              <a:gd name="connsiteY8240" fmla="*/ 2102355 h 23902640"/>
              <a:gd name="connsiteX8241" fmla="*/ 34915307 w 43671952"/>
              <a:gd name="connsiteY8241" fmla="*/ 2135807 h 23902640"/>
              <a:gd name="connsiteX8242" fmla="*/ 34971063 w 43671952"/>
              <a:gd name="connsiteY8242" fmla="*/ 2191564 h 23902640"/>
              <a:gd name="connsiteX8243" fmla="*/ 34948763 w 43671952"/>
              <a:gd name="connsiteY8243" fmla="*/ 2225016 h 23902640"/>
              <a:gd name="connsiteX8244" fmla="*/ 34803795 w 43671952"/>
              <a:gd name="connsiteY8244" fmla="*/ 2202714 h 23902640"/>
              <a:gd name="connsiteX8245" fmla="*/ 34781491 w 43671952"/>
              <a:gd name="connsiteY8245" fmla="*/ 2180412 h 23902640"/>
              <a:gd name="connsiteX8246" fmla="*/ 34759191 w 43671952"/>
              <a:gd name="connsiteY8246" fmla="*/ 2146959 h 23902640"/>
              <a:gd name="connsiteX8247" fmla="*/ 34748039 w 43671952"/>
              <a:gd name="connsiteY8247" fmla="*/ 2113504 h 23902640"/>
              <a:gd name="connsiteX8248" fmla="*/ 34714587 w 43671952"/>
              <a:gd name="connsiteY8248" fmla="*/ 2091202 h 23902640"/>
              <a:gd name="connsiteX8249" fmla="*/ 34681131 w 43671952"/>
              <a:gd name="connsiteY8249" fmla="*/ 2113504 h 23902640"/>
              <a:gd name="connsiteX8250" fmla="*/ 34636527 w 43671952"/>
              <a:gd name="connsiteY8250" fmla="*/ 2158110 h 23902640"/>
              <a:gd name="connsiteX8251" fmla="*/ 34614223 w 43671952"/>
              <a:gd name="connsiteY8251" fmla="*/ 2124655 h 23902640"/>
              <a:gd name="connsiteX8252" fmla="*/ 34547319 w 43671952"/>
              <a:gd name="connsiteY8252" fmla="*/ 2102355 h 23902640"/>
              <a:gd name="connsiteX8253" fmla="*/ 34491563 w 43671952"/>
              <a:gd name="connsiteY8253" fmla="*/ 2113504 h 23902640"/>
              <a:gd name="connsiteX8254" fmla="*/ 34480411 w 43671952"/>
              <a:gd name="connsiteY8254" fmla="*/ 2146959 h 23902640"/>
              <a:gd name="connsiteX8255" fmla="*/ 34513863 w 43671952"/>
              <a:gd name="connsiteY8255" fmla="*/ 2202714 h 23902640"/>
              <a:gd name="connsiteX8256" fmla="*/ 34547319 w 43671952"/>
              <a:gd name="connsiteY8256" fmla="*/ 2225016 h 23902640"/>
              <a:gd name="connsiteX8257" fmla="*/ 34580771 w 43671952"/>
              <a:gd name="connsiteY8257" fmla="*/ 2236167 h 23902640"/>
              <a:gd name="connsiteX8258" fmla="*/ 34614223 w 43671952"/>
              <a:gd name="connsiteY8258" fmla="*/ 2258470 h 23902640"/>
              <a:gd name="connsiteX8259" fmla="*/ 34647679 w 43671952"/>
              <a:gd name="connsiteY8259" fmla="*/ 2269622 h 23902640"/>
              <a:gd name="connsiteX8260" fmla="*/ 34703435 w 43671952"/>
              <a:gd name="connsiteY8260" fmla="*/ 2347680 h 23902640"/>
              <a:gd name="connsiteX8261" fmla="*/ 34759191 w 43671952"/>
              <a:gd name="connsiteY8261" fmla="*/ 2336530 h 23902640"/>
              <a:gd name="connsiteX8262" fmla="*/ 34803795 w 43671952"/>
              <a:gd name="connsiteY8262" fmla="*/ 2325378 h 23902640"/>
              <a:gd name="connsiteX8263" fmla="*/ 34915307 w 43671952"/>
              <a:gd name="connsiteY8263" fmla="*/ 2347680 h 23902640"/>
              <a:gd name="connsiteX8264" fmla="*/ 35004519 w 43671952"/>
              <a:gd name="connsiteY8264" fmla="*/ 2369982 h 23902640"/>
              <a:gd name="connsiteX8265" fmla="*/ 35060275 w 43671952"/>
              <a:gd name="connsiteY8265" fmla="*/ 2403437 h 23902640"/>
              <a:gd name="connsiteX8266" fmla="*/ 35093727 w 43671952"/>
              <a:gd name="connsiteY8266" fmla="*/ 2425739 h 23902640"/>
              <a:gd name="connsiteX8267" fmla="*/ 35116031 w 43671952"/>
              <a:gd name="connsiteY8267" fmla="*/ 2448041 h 23902640"/>
              <a:gd name="connsiteX8268" fmla="*/ 35149483 w 43671952"/>
              <a:gd name="connsiteY8268" fmla="*/ 2459193 h 23902640"/>
              <a:gd name="connsiteX8269" fmla="*/ 35182935 w 43671952"/>
              <a:gd name="connsiteY8269" fmla="*/ 2481494 h 23902640"/>
              <a:gd name="connsiteX8270" fmla="*/ 35216391 w 43671952"/>
              <a:gd name="connsiteY8270" fmla="*/ 2548403 h 23902640"/>
              <a:gd name="connsiteX8271" fmla="*/ 35082575 w 43671952"/>
              <a:gd name="connsiteY8271" fmla="*/ 2559553 h 23902640"/>
              <a:gd name="connsiteX8272" fmla="*/ 34926459 w 43671952"/>
              <a:gd name="connsiteY8272" fmla="*/ 2537251 h 23902640"/>
              <a:gd name="connsiteX8273" fmla="*/ 34803795 w 43671952"/>
              <a:gd name="connsiteY8273" fmla="*/ 2548403 h 23902640"/>
              <a:gd name="connsiteX8274" fmla="*/ 34814947 w 43671952"/>
              <a:gd name="connsiteY8274" fmla="*/ 2581857 h 23902640"/>
              <a:gd name="connsiteX8275" fmla="*/ 34926459 w 43671952"/>
              <a:gd name="connsiteY8275" fmla="*/ 2593007 h 23902640"/>
              <a:gd name="connsiteX8276" fmla="*/ 35026819 w 43671952"/>
              <a:gd name="connsiteY8276" fmla="*/ 2626460 h 23902640"/>
              <a:gd name="connsiteX8277" fmla="*/ 35060275 w 43671952"/>
              <a:gd name="connsiteY8277" fmla="*/ 2637612 h 23902640"/>
              <a:gd name="connsiteX8278" fmla="*/ 35093727 w 43671952"/>
              <a:gd name="connsiteY8278" fmla="*/ 2648764 h 23902640"/>
              <a:gd name="connsiteX8279" fmla="*/ 35160635 w 43671952"/>
              <a:gd name="connsiteY8279" fmla="*/ 2659915 h 23902640"/>
              <a:gd name="connsiteX8280" fmla="*/ 35194087 w 43671952"/>
              <a:gd name="connsiteY8280" fmla="*/ 2682216 h 23902640"/>
              <a:gd name="connsiteX8281" fmla="*/ 35149483 w 43671952"/>
              <a:gd name="connsiteY8281" fmla="*/ 2726821 h 23902640"/>
              <a:gd name="connsiteX8282" fmla="*/ 34759191 w 43671952"/>
              <a:gd name="connsiteY8282" fmla="*/ 2704519 h 23902640"/>
              <a:gd name="connsiteX8283" fmla="*/ 34681131 w 43671952"/>
              <a:gd name="connsiteY8283" fmla="*/ 2671065 h 23902640"/>
              <a:gd name="connsiteX8284" fmla="*/ 34614223 w 43671952"/>
              <a:gd name="connsiteY8284" fmla="*/ 2648764 h 23902640"/>
              <a:gd name="connsiteX8285" fmla="*/ 34580771 w 43671952"/>
              <a:gd name="connsiteY8285" fmla="*/ 2637612 h 23902640"/>
              <a:gd name="connsiteX8286" fmla="*/ 34547319 w 43671952"/>
              <a:gd name="connsiteY8286" fmla="*/ 2615309 h 23902640"/>
              <a:gd name="connsiteX8287" fmla="*/ 34480411 w 43671952"/>
              <a:gd name="connsiteY8287" fmla="*/ 2593007 h 23902640"/>
              <a:gd name="connsiteX8288" fmla="*/ 34446955 w 43671952"/>
              <a:gd name="connsiteY8288" fmla="*/ 2581857 h 23902640"/>
              <a:gd name="connsiteX8289" fmla="*/ 34346595 w 43671952"/>
              <a:gd name="connsiteY8289" fmla="*/ 2548403 h 23902640"/>
              <a:gd name="connsiteX8290" fmla="*/ 34313143 w 43671952"/>
              <a:gd name="connsiteY8290" fmla="*/ 2537251 h 23902640"/>
              <a:gd name="connsiteX8291" fmla="*/ 34257387 w 43671952"/>
              <a:gd name="connsiteY8291" fmla="*/ 2526099 h 23902640"/>
              <a:gd name="connsiteX8292" fmla="*/ 34190479 w 43671952"/>
              <a:gd name="connsiteY8292" fmla="*/ 2503797 h 23902640"/>
              <a:gd name="connsiteX8293" fmla="*/ 34145875 w 43671952"/>
              <a:gd name="connsiteY8293" fmla="*/ 2492646 h 23902640"/>
              <a:gd name="connsiteX8294" fmla="*/ 34123571 w 43671952"/>
              <a:gd name="connsiteY8294" fmla="*/ 2514948 h 23902640"/>
              <a:gd name="connsiteX8295" fmla="*/ 34134723 w 43671952"/>
              <a:gd name="connsiteY8295" fmla="*/ 2548403 h 23902640"/>
              <a:gd name="connsiteX8296" fmla="*/ 34000907 w 43671952"/>
              <a:gd name="connsiteY8296" fmla="*/ 2559553 h 23902640"/>
              <a:gd name="connsiteX8297" fmla="*/ 33922847 w 43671952"/>
              <a:gd name="connsiteY8297" fmla="*/ 2615309 h 23902640"/>
              <a:gd name="connsiteX8298" fmla="*/ 33889395 w 43671952"/>
              <a:gd name="connsiteY8298" fmla="*/ 2626460 h 23902640"/>
              <a:gd name="connsiteX8299" fmla="*/ 33844791 w 43671952"/>
              <a:gd name="connsiteY8299" fmla="*/ 2615309 h 23902640"/>
              <a:gd name="connsiteX8300" fmla="*/ 33800187 w 43671952"/>
              <a:gd name="connsiteY8300" fmla="*/ 2526099 h 23902640"/>
              <a:gd name="connsiteX8301" fmla="*/ 33777883 w 43671952"/>
              <a:gd name="connsiteY8301" fmla="*/ 2492646 h 23902640"/>
              <a:gd name="connsiteX8302" fmla="*/ 33789035 w 43671952"/>
              <a:gd name="connsiteY8302" fmla="*/ 2436890 h 23902640"/>
              <a:gd name="connsiteX8303" fmla="*/ 34000907 w 43671952"/>
              <a:gd name="connsiteY8303" fmla="*/ 2425739 h 23902640"/>
              <a:gd name="connsiteX8304" fmla="*/ 34034363 w 43671952"/>
              <a:gd name="connsiteY8304" fmla="*/ 2414587 h 23902640"/>
              <a:gd name="connsiteX8305" fmla="*/ 34045511 w 43671952"/>
              <a:gd name="connsiteY8305" fmla="*/ 2369982 h 23902640"/>
              <a:gd name="connsiteX8306" fmla="*/ 34012059 w 43671952"/>
              <a:gd name="connsiteY8306" fmla="*/ 2303075 h 23902640"/>
              <a:gd name="connsiteX8307" fmla="*/ 34012059 w 43671952"/>
              <a:gd name="connsiteY8307" fmla="*/ 2213866 h 23902640"/>
              <a:gd name="connsiteX8308" fmla="*/ 34056663 w 43671952"/>
              <a:gd name="connsiteY8308" fmla="*/ 2225016 h 23902640"/>
              <a:gd name="connsiteX8309" fmla="*/ 34123571 w 43671952"/>
              <a:gd name="connsiteY8309" fmla="*/ 2247319 h 23902640"/>
              <a:gd name="connsiteX8310" fmla="*/ 34157023 w 43671952"/>
              <a:gd name="connsiteY8310" fmla="*/ 2258470 h 23902640"/>
              <a:gd name="connsiteX8311" fmla="*/ 34195815 w 43671952"/>
              <a:gd name="connsiteY8311" fmla="*/ 2248819 h 23902640"/>
              <a:gd name="connsiteX8312" fmla="*/ 34206211 w 43671952"/>
              <a:gd name="connsiteY8312" fmla="*/ 2246270 h 23902640"/>
              <a:gd name="connsiteX8313" fmla="*/ 34206351 w 43671952"/>
              <a:gd name="connsiteY8313" fmla="*/ 2246246 h 23902640"/>
              <a:gd name="connsiteX8314" fmla="*/ 34212295 w 43671952"/>
              <a:gd name="connsiteY8314" fmla="*/ 2244781 h 23902640"/>
              <a:gd name="connsiteX8315" fmla="*/ 34206211 w 43671952"/>
              <a:gd name="connsiteY8315" fmla="*/ 2246270 h 23902640"/>
              <a:gd name="connsiteX8316" fmla="*/ 34195255 w 43671952"/>
              <a:gd name="connsiteY8316" fmla="*/ 2248249 h 23902640"/>
              <a:gd name="connsiteX8317" fmla="*/ 34235083 w 43671952"/>
              <a:gd name="connsiteY8317" fmla="*/ 2236167 h 23902640"/>
              <a:gd name="connsiteX8318" fmla="*/ 34313143 w 43671952"/>
              <a:gd name="connsiteY8318" fmla="*/ 2213866 h 23902640"/>
              <a:gd name="connsiteX8319" fmla="*/ 34290839 w 43671952"/>
              <a:gd name="connsiteY8319" fmla="*/ 2180412 h 23902640"/>
              <a:gd name="connsiteX8320" fmla="*/ 34223931 w 43671952"/>
              <a:gd name="connsiteY8320" fmla="*/ 2146959 h 23902640"/>
              <a:gd name="connsiteX8321" fmla="*/ 34145875 w 43671952"/>
              <a:gd name="connsiteY8321" fmla="*/ 2113504 h 23902640"/>
              <a:gd name="connsiteX8322" fmla="*/ 34045511 w 43671952"/>
              <a:gd name="connsiteY8322" fmla="*/ 2124655 h 23902640"/>
              <a:gd name="connsiteX8323" fmla="*/ 33978603 w 43671952"/>
              <a:gd name="connsiteY8323" fmla="*/ 2124655 h 23902640"/>
              <a:gd name="connsiteX8324" fmla="*/ 33945151 w 43671952"/>
              <a:gd name="connsiteY8324" fmla="*/ 2102355 h 23902640"/>
              <a:gd name="connsiteX8325" fmla="*/ 33922847 w 43671952"/>
              <a:gd name="connsiteY8325" fmla="*/ 2080051 h 23902640"/>
              <a:gd name="connsiteX8326" fmla="*/ 33855943 w 43671952"/>
              <a:gd name="connsiteY8326" fmla="*/ 2057748 h 23902640"/>
              <a:gd name="connsiteX8327" fmla="*/ 33822487 w 43671952"/>
              <a:gd name="connsiteY8327" fmla="*/ 2046598 h 23902640"/>
              <a:gd name="connsiteX8328" fmla="*/ 33800187 w 43671952"/>
              <a:gd name="connsiteY8328" fmla="*/ 2024294 h 23902640"/>
              <a:gd name="connsiteX8329" fmla="*/ 33766731 w 43671952"/>
              <a:gd name="connsiteY8329" fmla="*/ 2001992 h 23902640"/>
              <a:gd name="connsiteX8330" fmla="*/ 33722127 w 43671952"/>
              <a:gd name="connsiteY8330" fmla="*/ 1935085 h 23902640"/>
              <a:gd name="connsiteX8331" fmla="*/ 33699823 w 43671952"/>
              <a:gd name="connsiteY8331" fmla="*/ 1912783 h 23902640"/>
              <a:gd name="connsiteX8332" fmla="*/ 33655219 w 43671952"/>
              <a:gd name="connsiteY8332" fmla="*/ 1901632 h 23902640"/>
              <a:gd name="connsiteX8333" fmla="*/ 33566011 w 43671952"/>
              <a:gd name="connsiteY8333" fmla="*/ 1879329 h 23902640"/>
              <a:gd name="connsiteX8334" fmla="*/ 33510255 w 43671952"/>
              <a:gd name="connsiteY8334" fmla="*/ 1890481 h 23902640"/>
              <a:gd name="connsiteX8335" fmla="*/ 33487951 w 43671952"/>
              <a:gd name="connsiteY8335" fmla="*/ 1923933 h 23902640"/>
              <a:gd name="connsiteX8336" fmla="*/ 33454499 w 43671952"/>
              <a:gd name="connsiteY8336" fmla="*/ 1935085 h 23902640"/>
              <a:gd name="connsiteX8337" fmla="*/ 33409891 w 43671952"/>
              <a:gd name="connsiteY8337" fmla="*/ 1890481 h 23902640"/>
              <a:gd name="connsiteX8338" fmla="*/ 33365287 w 43671952"/>
              <a:gd name="connsiteY8338" fmla="*/ 1845876 h 23902640"/>
              <a:gd name="connsiteX8339" fmla="*/ 33342987 w 43671952"/>
              <a:gd name="connsiteY8339" fmla="*/ 1812421 h 23902640"/>
              <a:gd name="connsiteX8340" fmla="*/ 33309531 w 43671952"/>
              <a:gd name="connsiteY8340" fmla="*/ 1801270 h 23902640"/>
              <a:gd name="connsiteX8341" fmla="*/ 33175719 w 43671952"/>
              <a:gd name="connsiteY8341" fmla="*/ 1812421 h 23902640"/>
              <a:gd name="connsiteX8342" fmla="*/ 33119963 w 43671952"/>
              <a:gd name="connsiteY8342" fmla="*/ 1778968 h 23902640"/>
              <a:gd name="connsiteX8343" fmla="*/ 33086507 w 43671952"/>
              <a:gd name="connsiteY8343" fmla="*/ 1756666 h 23902640"/>
              <a:gd name="connsiteX8344" fmla="*/ 32974995 w 43671952"/>
              <a:gd name="connsiteY8344" fmla="*/ 1734364 h 23902640"/>
              <a:gd name="connsiteX8345" fmla="*/ 32919239 w 43671952"/>
              <a:gd name="connsiteY8345" fmla="*/ 1723211 h 23902640"/>
              <a:gd name="connsiteX8346" fmla="*/ 32830031 w 43671952"/>
              <a:gd name="connsiteY8346" fmla="*/ 1734364 h 23902640"/>
              <a:gd name="connsiteX8347" fmla="*/ 32863483 w 43671952"/>
              <a:gd name="connsiteY8347" fmla="*/ 1745515 h 23902640"/>
              <a:gd name="connsiteX8348" fmla="*/ 32908087 w 43671952"/>
              <a:gd name="connsiteY8348" fmla="*/ 1801270 h 23902640"/>
              <a:gd name="connsiteX8349" fmla="*/ 32997299 w 43671952"/>
              <a:gd name="connsiteY8349" fmla="*/ 1823572 h 23902640"/>
              <a:gd name="connsiteX8350" fmla="*/ 32796575 w 43671952"/>
              <a:gd name="connsiteY8350" fmla="*/ 1834725 h 23902640"/>
              <a:gd name="connsiteX8351" fmla="*/ 32707367 w 43671952"/>
              <a:gd name="connsiteY8351" fmla="*/ 1845876 h 23902640"/>
              <a:gd name="connsiteX8352" fmla="*/ 32707367 w 43671952"/>
              <a:gd name="connsiteY8352" fmla="*/ 1890481 h 23902640"/>
              <a:gd name="connsiteX8353" fmla="*/ 32696215 w 43671952"/>
              <a:gd name="connsiteY8353" fmla="*/ 1923933 h 23902640"/>
              <a:gd name="connsiteX8354" fmla="*/ 32573551 w 43671952"/>
              <a:gd name="connsiteY8354" fmla="*/ 1912783 h 23902640"/>
              <a:gd name="connsiteX8355" fmla="*/ 32283619 w 43671952"/>
              <a:gd name="connsiteY8355" fmla="*/ 1890481 h 23902640"/>
              <a:gd name="connsiteX8356" fmla="*/ 32227863 w 43671952"/>
              <a:gd name="connsiteY8356" fmla="*/ 1901632 h 23902640"/>
              <a:gd name="connsiteX8357" fmla="*/ 32160955 w 43671952"/>
              <a:gd name="connsiteY8357" fmla="*/ 1923933 h 23902640"/>
              <a:gd name="connsiteX8358" fmla="*/ 32116351 w 43671952"/>
              <a:gd name="connsiteY8358" fmla="*/ 1912783 h 23902640"/>
              <a:gd name="connsiteX8359" fmla="*/ 32127503 w 43671952"/>
              <a:gd name="connsiteY8359" fmla="*/ 1879329 h 23902640"/>
              <a:gd name="connsiteX8360" fmla="*/ 32194411 w 43671952"/>
              <a:gd name="connsiteY8360" fmla="*/ 1834725 h 23902640"/>
              <a:gd name="connsiteX8361" fmla="*/ 32205563 w 43671952"/>
              <a:gd name="connsiteY8361" fmla="*/ 1801270 h 23902640"/>
              <a:gd name="connsiteX8362" fmla="*/ 32149803 w 43671952"/>
              <a:gd name="connsiteY8362" fmla="*/ 1756666 h 23902640"/>
              <a:gd name="connsiteX8363" fmla="*/ 32116351 w 43671952"/>
              <a:gd name="connsiteY8363" fmla="*/ 1767817 h 23902640"/>
              <a:gd name="connsiteX8364" fmla="*/ 32094047 w 43671952"/>
              <a:gd name="connsiteY8364" fmla="*/ 1790120 h 23902640"/>
              <a:gd name="connsiteX8365" fmla="*/ 32027143 w 43671952"/>
              <a:gd name="connsiteY8365" fmla="*/ 1812421 h 23902640"/>
              <a:gd name="connsiteX8366" fmla="*/ 31993687 w 43671952"/>
              <a:gd name="connsiteY8366" fmla="*/ 1823572 h 23902640"/>
              <a:gd name="connsiteX8367" fmla="*/ 31937931 w 43671952"/>
              <a:gd name="connsiteY8367" fmla="*/ 1812421 h 23902640"/>
              <a:gd name="connsiteX8368" fmla="*/ 31875035 w 43671952"/>
              <a:gd name="connsiteY8368" fmla="*/ 1772580 h 23902640"/>
              <a:gd name="connsiteX8369" fmla="*/ 31859875 w 43671952"/>
              <a:gd name="connsiteY8369" fmla="*/ 1700909 h 23902640"/>
              <a:gd name="connsiteX8370" fmla="*/ 31848723 w 43671952"/>
              <a:gd name="connsiteY8370" fmla="*/ 1667455 h 23902640"/>
              <a:gd name="connsiteX8371" fmla="*/ 31871027 w 43671952"/>
              <a:gd name="connsiteY8371" fmla="*/ 1544792 h 23902640"/>
              <a:gd name="connsiteX8372" fmla="*/ 31882175 w 43671952"/>
              <a:gd name="connsiteY8372" fmla="*/ 1511340 h 23902640"/>
              <a:gd name="connsiteX8373" fmla="*/ 31906107 w 43671952"/>
              <a:gd name="connsiteY8373" fmla="*/ 1485900 h 23902640"/>
              <a:gd name="connsiteX8374" fmla="*/ 31926783 w 43671952"/>
              <a:gd name="connsiteY8374" fmla="*/ 1466734 h 23902640"/>
              <a:gd name="connsiteX8375" fmla="*/ 31993687 w 43671952"/>
              <a:gd name="connsiteY8375" fmla="*/ 1433280 h 23902640"/>
              <a:gd name="connsiteX8376" fmla="*/ 32082899 w 43671952"/>
              <a:gd name="connsiteY8376" fmla="*/ 1444431 h 23902640"/>
              <a:gd name="connsiteX8377" fmla="*/ 32094047 w 43671952"/>
              <a:gd name="connsiteY8377" fmla="*/ 1611700 h 23902640"/>
              <a:gd name="connsiteX8378" fmla="*/ 32105199 w 43671952"/>
              <a:gd name="connsiteY8378" fmla="*/ 1645154 h 23902640"/>
              <a:gd name="connsiteX8379" fmla="*/ 32160955 w 43671952"/>
              <a:gd name="connsiteY8379" fmla="*/ 1700909 h 23902640"/>
              <a:gd name="connsiteX8380" fmla="*/ 32227863 w 43671952"/>
              <a:gd name="connsiteY8380" fmla="*/ 1723211 h 23902640"/>
              <a:gd name="connsiteX8381" fmla="*/ 32317075 w 43671952"/>
              <a:gd name="connsiteY8381" fmla="*/ 1767817 h 23902640"/>
              <a:gd name="connsiteX8382" fmla="*/ 32350527 w 43671952"/>
              <a:gd name="connsiteY8382" fmla="*/ 1778968 h 23902640"/>
              <a:gd name="connsiteX8383" fmla="*/ 32383979 w 43671952"/>
              <a:gd name="connsiteY8383" fmla="*/ 1790120 h 23902640"/>
              <a:gd name="connsiteX8384" fmla="*/ 32428587 w 43671952"/>
              <a:gd name="connsiteY8384" fmla="*/ 1734364 h 23902640"/>
              <a:gd name="connsiteX8385" fmla="*/ 32361679 w 43671952"/>
              <a:gd name="connsiteY8385" fmla="*/ 1712061 h 23902640"/>
              <a:gd name="connsiteX8386" fmla="*/ 32328223 w 43671952"/>
              <a:gd name="connsiteY8386" fmla="*/ 1656305 h 23902640"/>
              <a:gd name="connsiteX8387" fmla="*/ 32294771 w 43671952"/>
              <a:gd name="connsiteY8387" fmla="*/ 1645154 h 23902640"/>
              <a:gd name="connsiteX8388" fmla="*/ 32239015 w 43671952"/>
              <a:gd name="connsiteY8388" fmla="*/ 1600550 h 23902640"/>
              <a:gd name="connsiteX8389" fmla="*/ 32205563 w 43671952"/>
              <a:gd name="connsiteY8389" fmla="*/ 1589398 h 23902640"/>
              <a:gd name="connsiteX8390" fmla="*/ 32194411 w 43671952"/>
              <a:gd name="connsiteY8390" fmla="*/ 1477886 h 23902640"/>
              <a:gd name="connsiteX8391" fmla="*/ 32216711 w 43671952"/>
              <a:gd name="connsiteY8391" fmla="*/ 1455583 h 23902640"/>
              <a:gd name="connsiteX8392" fmla="*/ 32294771 w 43671952"/>
              <a:gd name="connsiteY8392" fmla="*/ 1399827 h 23902640"/>
              <a:gd name="connsiteX8393" fmla="*/ 15051395 w 43671952"/>
              <a:gd name="connsiteY8393" fmla="*/ 1341437 h 23902640"/>
              <a:gd name="connsiteX8394" fmla="*/ 15083147 w 43671952"/>
              <a:gd name="connsiteY8394" fmla="*/ 1385888 h 23902640"/>
              <a:gd name="connsiteX8395" fmla="*/ 15089498 w 43671952"/>
              <a:gd name="connsiteY8395" fmla="*/ 1404937 h 23902640"/>
              <a:gd name="connsiteX8396" fmla="*/ 15070448 w 43671952"/>
              <a:gd name="connsiteY8396" fmla="*/ 1487487 h 23902640"/>
              <a:gd name="connsiteX8397" fmla="*/ 15064096 w 43671952"/>
              <a:gd name="connsiteY8397" fmla="*/ 1506537 h 23902640"/>
              <a:gd name="connsiteX8398" fmla="*/ 15025997 w 43671952"/>
              <a:gd name="connsiteY8398" fmla="*/ 1563689 h 23902640"/>
              <a:gd name="connsiteX8399" fmla="*/ 15013298 w 43671952"/>
              <a:gd name="connsiteY8399" fmla="*/ 1582737 h 23902640"/>
              <a:gd name="connsiteX8400" fmla="*/ 14975198 w 43671952"/>
              <a:gd name="connsiteY8400" fmla="*/ 1608137 h 23902640"/>
              <a:gd name="connsiteX8401" fmla="*/ 14949796 w 43671952"/>
              <a:gd name="connsiteY8401" fmla="*/ 1633538 h 23902640"/>
              <a:gd name="connsiteX8402" fmla="*/ 14930747 w 43671952"/>
              <a:gd name="connsiteY8402" fmla="*/ 1652587 h 23902640"/>
              <a:gd name="connsiteX8403" fmla="*/ 14911697 w 43671952"/>
              <a:gd name="connsiteY8403" fmla="*/ 1658937 h 23902640"/>
              <a:gd name="connsiteX8404" fmla="*/ 14816445 w 43671952"/>
              <a:gd name="connsiteY8404" fmla="*/ 1677989 h 23902640"/>
              <a:gd name="connsiteX8405" fmla="*/ 14416395 w 43671952"/>
              <a:gd name="connsiteY8405" fmla="*/ 1684337 h 23902640"/>
              <a:gd name="connsiteX8406" fmla="*/ 14378298 w 43671952"/>
              <a:gd name="connsiteY8406" fmla="*/ 1697037 h 23902640"/>
              <a:gd name="connsiteX8407" fmla="*/ 14314796 w 43671952"/>
              <a:gd name="connsiteY8407" fmla="*/ 1709737 h 23902640"/>
              <a:gd name="connsiteX8408" fmla="*/ 14295749 w 43671952"/>
              <a:gd name="connsiteY8408" fmla="*/ 1722438 h 23902640"/>
              <a:gd name="connsiteX8409" fmla="*/ 14232247 w 43671952"/>
              <a:gd name="connsiteY8409" fmla="*/ 1741489 h 23902640"/>
              <a:gd name="connsiteX8410" fmla="*/ 14194146 w 43671952"/>
              <a:gd name="connsiteY8410" fmla="*/ 1754189 h 23902640"/>
              <a:gd name="connsiteX8411" fmla="*/ 14175097 w 43671952"/>
              <a:gd name="connsiteY8411" fmla="*/ 1760538 h 23902640"/>
              <a:gd name="connsiteX8412" fmla="*/ 14156049 w 43671952"/>
              <a:gd name="connsiteY8412" fmla="*/ 1773237 h 23902640"/>
              <a:gd name="connsiteX8413" fmla="*/ 14041749 w 43671952"/>
              <a:gd name="connsiteY8413" fmla="*/ 1779588 h 23902640"/>
              <a:gd name="connsiteX8414" fmla="*/ 14009999 w 43671952"/>
              <a:gd name="connsiteY8414" fmla="*/ 1804989 h 23902640"/>
              <a:gd name="connsiteX8415" fmla="*/ 13971896 w 43671952"/>
              <a:gd name="connsiteY8415" fmla="*/ 1824038 h 23902640"/>
              <a:gd name="connsiteX8416" fmla="*/ 13933795 w 43671952"/>
              <a:gd name="connsiteY8416" fmla="*/ 1849437 h 23902640"/>
              <a:gd name="connsiteX8417" fmla="*/ 13889349 w 43671952"/>
              <a:gd name="connsiteY8417" fmla="*/ 1862138 h 23902640"/>
              <a:gd name="connsiteX8418" fmla="*/ 13857596 w 43671952"/>
              <a:gd name="connsiteY8418" fmla="*/ 1868488 h 23902640"/>
              <a:gd name="connsiteX8419" fmla="*/ 13705197 w 43671952"/>
              <a:gd name="connsiteY8419" fmla="*/ 1874838 h 23902640"/>
              <a:gd name="connsiteX8420" fmla="*/ 13603599 w 43671952"/>
              <a:gd name="connsiteY8420" fmla="*/ 1874838 h 23902640"/>
              <a:gd name="connsiteX8421" fmla="*/ 13590898 w 43671952"/>
              <a:gd name="connsiteY8421" fmla="*/ 1836737 h 23902640"/>
              <a:gd name="connsiteX8422" fmla="*/ 13641697 w 43671952"/>
              <a:gd name="connsiteY8422" fmla="*/ 1804989 h 23902640"/>
              <a:gd name="connsiteX8423" fmla="*/ 13660749 w 43671952"/>
              <a:gd name="connsiteY8423" fmla="*/ 1798637 h 23902640"/>
              <a:gd name="connsiteX8424" fmla="*/ 13692499 w 43671952"/>
              <a:gd name="connsiteY8424" fmla="*/ 1766888 h 23902640"/>
              <a:gd name="connsiteX8425" fmla="*/ 13711546 w 43671952"/>
              <a:gd name="connsiteY8425" fmla="*/ 1760538 h 23902640"/>
              <a:gd name="connsiteX8426" fmla="*/ 13730595 w 43671952"/>
              <a:gd name="connsiteY8426" fmla="*/ 1747837 h 23902640"/>
              <a:gd name="connsiteX8427" fmla="*/ 13768696 w 43671952"/>
              <a:gd name="connsiteY8427" fmla="*/ 1735138 h 23902640"/>
              <a:gd name="connsiteX8428" fmla="*/ 13787747 w 43671952"/>
              <a:gd name="connsiteY8428" fmla="*/ 1722438 h 23902640"/>
              <a:gd name="connsiteX8429" fmla="*/ 13806799 w 43671952"/>
              <a:gd name="connsiteY8429" fmla="*/ 1716088 h 23902640"/>
              <a:gd name="connsiteX8430" fmla="*/ 13844895 w 43671952"/>
              <a:gd name="connsiteY8430" fmla="*/ 1690687 h 23902640"/>
              <a:gd name="connsiteX8431" fmla="*/ 13863949 w 43671952"/>
              <a:gd name="connsiteY8431" fmla="*/ 1677989 h 23902640"/>
              <a:gd name="connsiteX8432" fmla="*/ 13882996 w 43671952"/>
              <a:gd name="connsiteY8432" fmla="*/ 1665288 h 23902640"/>
              <a:gd name="connsiteX8433" fmla="*/ 13997298 w 43671952"/>
              <a:gd name="connsiteY8433" fmla="*/ 1671637 h 23902640"/>
              <a:gd name="connsiteX8434" fmla="*/ 14022698 w 43671952"/>
              <a:gd name="connsiteY8434" fmla="*/ 1677989 h 23902640"/>
              <a:gd name="connsiteX8435" fmla="*/ 14067148 w 43671952"/>
              <a:gd name="connsiteY8435" fmla="*/ 1671637 h 23902640"/>
              <a:gd name="connsiteX8436" fmla="*/ 14162395 w 43671952"/>
              <a:gd name="connsiteY8436" fmla="*/ 1639887 h 23902640"/>
              <a:gd name="connsiteX8437" fmla="*/ 14181448 w 43671952"/>
              <a:gd name="connsiteY8437" fmla="*/ 1633538 h 23902640"/>
              <a:gd name="connsiteX8438" fmla="*/ 14200496 w 43671952"/>
              <a:gd name="connsiteY8438" fmla="*/ 1627187 h 23902640"/>
              <a:gd name="connsiteX8439" fmla="*/ 14244947 w 43671952"/>
              <a:gd name="connsiteY8439" fmla="*/ 1614488 h 23902640"/>
              <a:gd name="connsiteX8440" fmla="*/ 14263998 w 43671952"/>
              <a:gd name="connsiteY8440" fmla="*/ 1601787 h 23902640"/>
              <a:gd name="connsiteX8441" fmla="*/ 14302095 w 43671952"/>
              <a:gd name="connsiteY8441" fmla="*/ 1589088 h 23902640"/>
              <a:gd name="connsiteX8442" fmla="*/ 14321148 w 43671952"/>
              <a:gd name="connsiteY8442" fmla="*/ 1582737 h 23902640"/>
              <a:gd name="connsiteX8443" fmla="*/ 14365597 w 43671952"/>
              <a:gd name="connsiteY8443" fmla="*/ 1570038 h 23902640"/>
              <a:gd name="connsiteX8444" fmla="*/ 14390997 w 43671952"/>
              <a:gd name="connsiteY8444" fmla="*/ 1576388 h 23902640"/>
              <a:gd name="connsiteX8445" fmla="*/ 14410049 w 43671952"/>
              <a:gd name="connsiteY8445" fmla="*/ 1589088 h 23902640"/>
              <a:gd name="connsiteX8446" fmla="*/ 14575146 w 43671952"/>
              <a:gd name="connsiteY8446" fmla="*/ 1582737 h 23902640"/>
              <a:gd name="connsiteX8447" fmla="*/ 14606896 w 43671952"/>
              <a:gd name="connsiteY8447" fmla="*/ 1576388 h 23902640"/>
              <a:gd name="connsiteX8448" fmla="*/ 14651345 w 43671952"/>
              <a:gd name="connsiteY8448" fmla="*/ 1570038 h 23902640"/>
              <a:gd name="connsiteX8449" fmla="*/ 14708495 w 43671952"/>
              <a:gd name="connsiteY8449" fmla="*/ 1550987 h 23902640"/>
              <a:gd name="connsiteX8450" fmla="*/ 14727548 w 43671952"/>
              <a:gd name="connsiteY8450" fmla="*/ 1544638 h 23902640"/>
              <a:gd name="connsiteX8451" fmla="*/ 14746596 w 43671952"/>
              <a:gd name="connsiteY8451" fmla="*/ 1531938 h 23902640"/>
              <a:gd name="connsiteX8452" fmla="*/ 14765645 w 43671952"/>
              <a:gd name="connsiteY8452" fmla="*/ 1525588 h 23902640"/>
              <a:gd name="connsiteX8453" fmla="*/ 14803746 w 43671952"/>
              <a:gd name="connsiteY8453" fmla="*/ 1500188 h 23902640"/>
              <a:gd name="connsiteX8454" fmla="*/ 14841848 w 43671952"/>
              <a:gd name="connsiteY8454" fmla="*/ 1474787 h 23902640"/>
              <a:gd name="connsiteX8455" fmla="*/ 14860896 w 43671952"/>
              <a:gd name="connsiteY8455" fmla="*/ 1462087 h 23902640"/>
              <a:gd name="connsiteX8456" fmla="*/ 14879945 w 43671952"/>
              <a:gd name="connsiteY8456" fmla="*/ 1449387 h 23902640"/>
              <a:gd name="connsiteX8457" fmla="*/ 14911697 w 43671952"/>
              <a:gd name="connsiteY8457" fmla="*/ 1423987 h 23902640"/>
              <a:gd name="connsiteX8458" fmla="*/ 14943448 w 43671952"/>
              <a:gd name="connsiteY8458" fmla="*/ 1398587 h 23902640"/>
              <a:gd name="connsiteX8459" fmla="*/ 14994245 w 43671952"/>
              <a:gd name="connsiteY8459" fmla="*/ 1366838 h 23902640"/>
              <a:gd name="connsiteX8460" fmla="*/ 15013298 w 43671952"/>
              <a:gd name="connsiteY8460" fmla="*/ 1354137 h 23902640"/>
              <a:gd name="connsiteX8461" fmla="*/ 15051395 w 43671952"/>
              <a:gd name="connsiteY8461" fmla="*/ 1341437 h 23902640"/>
              <a:gd name="connsiteX8462" fmla="*/ 29851379 w 43671952"/>
              <a:gd name="connsiteY8462" fmla="*/ 1338263 h 23902640"/>
              <a:gd name="connsiteX8463" fmla="*/ 29879951 w 43671952"/>
              <a:gd name="connsiteY8463" fmla="*/ 1343024 h 23902640"/>
              <a:gd name="connsiteX8464" fmla="*/ 29894239 w 43671952"/>
              <a:gd name="connsiteY8464" fmla="*/ 1347787 h 23902640"/>
              <a:gd name="connsiteX8465" fmla="*/ 29901383 w 43671952"/>
              <a:gd name="connsiteY8465" fmla="*/ 1350168 h 23902640"/>
              <a:gd name="connsiteX8466" fmla="*/ 29908527 w 43671952"/>
              <a:gd name="connsiteY8466" fmla="*/ 1352549 h 23902640"/>
              <a:gd name="connsiteX8467" fmla="*/ 29922815 w 43671952"/>
              <a:gd name="connsiteY8467" fmla="*/ 1362075 h 23902640"/>
              <a:gd name="connsiteX8468" fmla="*/ 29937103 w 43671952"/>
              <a:gd name="connsiteY8468" fmla="*/ 1371599 h 23902640"/>
              <a:gd name="connsiteX8469" fmla="*/ 29941863 w 43671952"/>
              <a:gd name="connsiteY8469" fmla="*/ 1378743 h 23902640"/>
              <a:gd name="connsiteX8470" fmla="*/ 29958535 w 43671952"/>
              <a:gd name="connsiteY8470" fmla="*/ 1385888 h 23902640"/>
              <a:gd name="connsiteX8471" fmla="*/ 29963295 w 43671952"/>
              <a:gd name="connsiteY8471" fmla="*/ 1393033 h 23902640"/>
              <a:gd name="connsiteX8472" fmla="*/ 29970439 w 43671952"/>
              <a:gd name="connsiteY8472" fmla="*/ 1397794 h 23902640"/>
              <a:gd name="connsiteX8473" fmla="*/ 29987107 w 43671952"/>
              <a:gd name="connsiteY8473" fmla="*/ 1416843 h 23902640"/>
              <a:gd name="connsiteX8474" fmla="*/ 30003779 w 43671952"/>
              <a:gd name="connsiteY8474" fmla="*/ 1433514 h 23902640"/>
              <a:gd name="connsiteX8475" fmla="*/ 30010919 w 43671952"/>
              <a:gd name="connsiteY8475" fmla="*/ 1438274 h 23902640"/>
              <a:gd name="connsiteX8476" fmla="*/ 30075215 w 43671952"/>
              <a:gd name="connsiteY8476" fmla="*/ 1438274 h 23902640"/>
              <a:gd name="connsiteX8477" fmla="*/ 30082359 w 43671952"/>
              <a:gd name="connsiteY8477" fmla="*/ 1435893 h 23902640"/>
              <a:gd name="connsiteX8478" fmla="*/ 30120459 w 43671952"/>
              <a:gd name="connsiteY8478" fmla="*/ 1433514 h 23902640"/>
              <a:gd name="connsiteX8479" fmla="*/ 30146651 w 43671952"/>
              <a:gd name="connsiteY8479" fmla="*/ 1438274 h 23902640"/>
              <a:gd name="connsiteX8480" fmla="*/ 30170463 w 43671952"/>
              <a:gd name="connsiteY8480" fmla="*/ 1452562 h 23902640"/>
              <a:gd name="connsiteX8481" fmla="*/ 30177607 w 43671952"/>
              <a:gd name="connsiteY8481" fmla="*/ 1454943 h 23902640"/>
              <a:gd name="connsiteX8482" fmla="*/ 30191895 w 43671952"/>
              <a:gd name="connsiteY8482" fmla="*/ 1464469 h 23902640"/>
              <a:gd name="connsiteX8483" fmla="*/ 30199039 w 43671952"/>
              <a:gd name="connsiteY8483" fmla="*/ 1469232 h 23902640"/>
              <a:gd name="connsiteX8484" fmla="*/ 30206183 w 43671952"/>
              <a:gd name="connsiteY8484" fmla="*/ 1471613 h 23902640"/>
              <a:gd name="connsiteX8485" fmla="*/ 30213327 w 43671952"/>
              <a:gd name="connsiteY8485" fmla="*/ 1476374 h 23902640"/>
              <a:gd name="connsiteX8486" fmla="*/ 30227615 w 43671952"/>
              <a:gd name="connsiteY8486" fmla="*/ 1481137 h 23902640"/>
              <a:gd name="connsiteX8487" fmla="*/ 30234759 w 43671952"/>
              <a:gd name="connsiteY8487" fmla="*/ 1483518 h 23902640"/>
              <a:gd name="connsiteX8488" fmla="*/ 30249047 w 43671952"/>
              <a:gd name="connsiteY8488" fmla="*/ 1493043 h 23902640"/>
              <a:gd name="connsiteX8489" fmla="*/ 30256191 w 43671952"/>
              <a:gd name="connsiteY8489" fmla="*/ 1497808 h 23902640"/>
              <a:gd name="connsiteX8490" fmla="*/ 30258571 w 43671952"/>
              <a:gd name="connsiteY8490" fmla="*/ 1504949 h 23902640"/>
              <a:gd name="connsiteX8491" fmla="*/ 30265715 w 43671952"/>
              <a:gd name="connsiteY8491" fmla="*/ 1507331 h 23902640"/>
              <a:gd name="connsiteX8492" fmla="*/ 30268095 w 43671952"/>
              <a:gd name="connsiteY8492" fmla="*/ 1538287 h 23902640"/>
              <a:gd name="connsiteX8493" fmla="*/ 30260951 w 43671952"/>
              <a:gd name="connsiteY8493" fmla="*/ 1557338 h 23902640"/>
              <a:gd name="connsiteX8494" fmla="*/ 30251427 w 43671952"/>
              <a:gd name="connsiteY8494" fmla="*/ 1559719 h 23902640"/>
              <a:gd name="connsiteX8495" fmla="*/ 30244283 w 43671952"/>
              <a:gd name="connsiteY8495" fmla="*/ 1564481 h 23902640"/>
              <a:gd name="connsiteX8496" fmla="*/ 30201419 w 43671952"/>
              <a:gd name="connsiteY8496" fmla="*/ 1562102 h 23902640"/>
              <a:gd name="connsiteX8497" fmla="*/ 30182371 w 43671952"/>
              <a:gd name="connsiteY8497" fmla="*/ 1557338 h 23902640"/>
              <a:gd name="connsiteX8498" fmla="*/ 30170463 w 43671952"/>
              <a:gd name="connsiteY8498" fmla="*/ 1554957 h 23902640"/>
              <a:gd name="connsiteX8499" fmla="*/ 30127603 w 43671952"/>
              <a:gd name="connsiteY8499" fmla="*/ 1557338 h 23902640"/>
              <a:gd name="connsiteX8500" fmla="*/ 30113315 w 43671952"/>
              <a:gd name="connsiteY8500" fmla="*/ 1562102 h 23902640"/>
              <a:gd name="connsiteX8501" fmla="*/ 30106171 w 43671952"/>
              <a:gd name="connsiteY8501" fmla="*/ 1564481 h 23902640"/>
              <a:gd name="connsiteX8502" fmla="*/ 30091883 w 43671952"/>
              <a:gd name="connsiteY8502" fmla="*/ 1571625 h 23902640"/>
              <a:gd name="connsiteX8503" fmla="*/ 30077595 w 43671952"/>
              <a:gd name="connsiteY8503" fmla="*/ 1581150 h 23902640"/>
              <a:gd name="connsiteX8504" fmla="*/ 30070451 w 43671952"/>
              <a:gd name="connsiteY8504" fmla="*/ 1585913 h 23902640"/>
              <a:gd name="connsiteX8505" fmla="*/ 30063307 w 43671952"/>
              <a:gd name="connsiteY8505" fmla="*/ 1588293 h 23902640"/>
              <a:gd name="connsiteX8506" fmla="*/ 30056163 w 43671952"/>
              <a:gd name="connsiteY8506" fmla="*/ 1593056 h 23902640"/>
              <a:gd name="connsiteX8507" fmla="*/ 30051403 w 43671952"/>
              <a:gd name="connsiteY8507" fmla="*/ 1600200 h 23902640"/>
              <a:gd name="connsiteX8508" fmla="*/ 30044259 w 43671952"/>
              <a:gd name="connsiteY8508" fmla="*/ 1602583 h 23902640"/>
              <a:gd name="connsiteX8509" fmla="*/ 30029971 w 43671952"/>
              <a:gd name="connsiteY8509" fmla="*/ 1616869 h 23902640"/>
              <a:gd name="connsiteX8510" fmla="*/ 30022827 w 43671952"/>
              <a:gd name="connsiteY8510" fmla="*/ 1624012 h 23902640"/>
              <a:gd name="connsiteX8511" fmla="*/ 30003779 w 43671952"/>
              <a:gd name="connsiteY8511" fmla="*/ 1652587 h 23902640"/>
              <a:gd name="connsiteX8512" fmla="*/ 29999015 w 43671952"/>
              <a:gd name="connsiteY8512" fmla="*/ 1659732 h 23902640"/>
              <a:gd name="connsiteX8513" fmla="*/ 29984727 w 43671952"/>
              <a:gd name="connsiteY8513" fmla="*/ 1669257 h 23902640"/>
              <a:gd name="connsiteX8514" fmla="*/ 29979963 w 43671952"/>
              <a:gd name="connsiteY8514" fmla="*/ 1676400 h 23902640"/>
              <a:gd name="connsiteX8515" fmla="*/ 29965679 w 43671952"/>
              <a:gd name="connsiteY8515" fmla="*/ 1683543 h 23902640"/>
              <a:gd name="connsiteX8516" fmla="*/ 29944247 w 43671952"/>
              <a:gd name="connsiteY8516" fmla="*/ 1697832 h 23902640"/>
              <a:gd name="connsiteX8517" fmla="*/ 29937103 w 43671952"/>
              <a:gd name="connsiteY8517" fmla="*/ 1702593 h 23902640"/>
              <a:gd name="connsiteX8518" fmla="*/ 29915671 w 43671952"/>
              <a:gd name="connsiteY8518" fmla="*/ 1709737 h 23902640"/>
              <a:gd name="connsiteX8519" fmla="*/ 29901383 w 43671952"/>
              <a:gd name="connsiteY8519" fmla="*/ 1714499 h 23902640"/>
              <a:gd name="connsiteX8520" fmla="*/ 29891859 w 43671952"/>
              <a:gd name="connsiteY8520" fmla="*/ 1716881 h 23902640"/>
              <a:gd name="connsiteX8521" fmla="*/ 29848995 w 43671952"/>
              <a:gd name="connsiteY8521" fmla="*/ 1719262 h 23902640"/>
              <a:gd name="connsiteX8522" fmla="*/ 29798991 w 43671952"/>
              <a:gd name="connsiteY8522" fmla="*/ 1719262 h 23902640"/>
              <a:gd name="connsiteX8523" fmla="*/ 29791847 w 43671952"/>
              <a:gd name="connsiteY8523" fmla="*/ 1714499 h 23902640"/>
              <a:gd name="connsiteX8524" fmla="*/ 29784703 w 43671952"/>
              <a:gd name="connsiteY8524" fmla="*/ 1712118 h 23902640"/>
              <a:gd name="connsiteX8525" fmla="*/ 29791847 w 43671952"/>
              <a:gd name="connsiteY8525" fmla="*/ 1688307 h 23902640"/>
              <a:gd name="connsiteX8526" fmla="*/ 29801371 w 43671952"/>
              <a:gd name="connsiteY8526" fmla="*/ 1671637 h 23902640"/>
              <a:gd name="connsiteX8527" fmla="*/ 29808515 w 43671952"/>
              <a:gd name="connsiteY8527" fmla="*/ 1666875 h 23902640"/>
              <a:gd name="connsiteX8528" fmla="*/ 29813279 w 43671952"/>
              <a:gd name="connsiteY8528" fmla="*/ 1659732 h 23902640"/>
              <a:gd name="connsiteX8529" fmla="*/ 29818039 w 43671952"/>
              <a:gd name="connsiteY8529" fmla="*/ 1650207 h 23902640"/>
              <a:gd name="connsiteX8530" fmla="*/ 29825183 w 43671952"/>
              <a:gd name="connsiteY8530" fmla="*/ 1645443 h 23902640"/>
              <a:gd name="connsiteX8531" fmla="*/ 29829947 w 43671952"/>
              <a:gd name="connsiteY8531" fmla="*/ 1638302 h 23902640"/>
              <a:gd name="connsiteX8532" fmla="*/ 29829947 w 43671952"/>
              <a:gd name="connsiteY8532" fmla="*/ 1604963 h 23902640"/>
              <a:gd name="connsiteX8533" fmla="*/ 29827563 w 43671952"/>
              <a:gd name="connsiteY8533" fmla="*/ 1597819 h 23902640"/>
              <a:gd name="connsiteX8534" fmla="*/ 29820419 w 43671952"/>
              <a:gd name="connsiteY8534" fmla="*/ 1593056 h 23902640"/>
              <a:gd name="connsiteX8535" fmla="*/ 29806135 w 43671952"/>
              <a:gd name="connsiteY8535" fmla="*/ 1588293 h 23902640"/>
              <a:gd name="connsiteX8536" fmla="*/ 29787083 w 43671952"/>
              <a:gd name="connsiteY8536" fmla="*/ 1590675 h 23902640"/>
              <a:gd name="connsiteX8537" fmla="*/ 29779939 w 43671952"/>
              <a:gd name="connsiteY8537" fmla="*/ 1593056 h 23902640"/>
              <a:gd name="connsiteX8538" fmla="*/ 29768035 w 43671952"/>
              <a:gd name="connsiteY8538" fmla="*/ 1595438 h 23902640"/>
              <a:gd name="connsiteX8539" fmla="*/ 29613251 w 43671952"/>
              <a:gd name="connsiteY8539" fmla="*/ 1593056 h 23902640"/>
              <a:gd name="connsiteX8540" fmla="*/ 29546579 w 43671952"/>
              <a:gd name="connsiteY8540" fmla="*/ 1597819 h 23902640"/>
              <a:gd name="connsiteX8541" fmla="*/ 29532291 w 43671952"/>
              <a:gd name="connsiteY8541" fmla="*/ 1609724 h 23902640"/>
              <a:gd name="connsiteX8542" fmla="*/ 29527527 w 43671952"/>
              <a:gd name="connsiteY8542" fmla="*/ 1616869 h 23902640"/>
              <a:gd name="connsiteX8543" fmla="*/ 29520383 w 43671952"/>
              <a:gd name="connsiteY8543" fmla="*/ 1619251 h 23902640"/>
              <a:gd name="connsiteX8544" fmla="*/ 29515619 w 43671952"/>
              <a:gd name="connsiteY8544" fmla="*/ 1626393 h 23902640"/>
              <a:gd name="connsiteX8545" fmla="*/ 29501335 w 43671952"/>
              <a:gd name="connsiteY8545" fmla="*/ 1631156 h 23902640"/>
              <a:gd name="connsiteX8546" fmla="*/ 29487047 w 43671952"/>
              <a:gd name="connsiteY8546" fmla="*/ 1635919 h 23902640"/>
              <a:gd name="connsiteX8547" fmla="*/ 29479903 w 43671952"/>
              <a:gd name="connsiteY8547" fmla="*/ 1638302 h 23902640"/>
              <a:gd name="connsiteX8548" fmla="*/ 29472759 w 43671952"/>
              <a:gd name="connsiteY8548" fmla="*/ 1640681 h 23902640"/>
              <a:gd name="connsiteX8549" fmla="*/ 29451327 w 43671952"/>
              <a:gd name="connsiteY8549" fmla="*/ 1635919 h 23902640"/>
              <a:gd name="connsiteX8550" fmla="*/ 29446563 w 43671952"/>
              <a:gd name="connsiteY8550" fmla="*/ 1628775 h 23902640"/>
              <a:gd name="connsiteX8551" fmla="*/ 29441803 w 43671952"/>
              <a:gd name="connsiteY8551" fmla="*/ 1614488 h 23902640"/>
              <a:gd name="connsiteX8552" fmla="*/ 29446563 w 43671952"/>
              <a:gd name="connsiteY8552" fmla="*/ 1566863 h 23902640"/>
              <a:gd name="connsiteX8553" fmla="*/ 29427515 w 43671952"/>
              <a:gd name="connsiteY8553" fmla="*/ 1559719 h 23902640"/>
              <a:gd name="connsiteX8554" fmla="*/ 29420371 w 43671952"/>
              <a:gd name="connsiteY8554" fmla="*/ 1557338 h 23902640"/>
              <a:gd name="connsiteX8555" fmla="*/ 29406083 w 43671952"/>
              <a:gd name="connsiteY8555" fmla="*/ 1547812 h 23902640"/>
              <a:gd name="connsiteX8556" fmla="*/ 29394179 w 43671952"/>
              <a:gd name="connsiteY8556" fmla="*/ 1533524 h 23902640"/>
              <a:gd name="connsiteX8557" fmla="*/ 29391795 w 43671952"/>
              <a:gd name="connsiteY8557" fmla="*/ 1526381 h 23902640"/>
              <a:gd name="connsiteX8558" fmla="*/ 29394179 w 43671952"/>
              <a:gd name="connsiteY8558" fmla="*/ 1509712 h 23902640"/>
              <a:gd name="connsiteX8559" fmla="*/ 29408463 w 43671952"/>
              <a:gd name="connsiteY8559" fmla="*/ 1502569 h 23902640"/>
              <a:gd name="connsiteX8560" fmla="*/ 29415607 w 43671952"/>
              <a:gd name="connsiteY8560" fmla="*/ 1497808 h 23902640"/>
              <a:gd name="connsiteX8561" fmla="*/ 29429895 w 43671952"/>
              <a:gd name="connsiteY8561" fmla="*/ 1493043 h 23902640"/>
              <a:gd name="connsiteX8562" fmla="*/ 29437039 w 43671952"/>
              <a:gd name="connsiteY8562" fmla="*/ 1490663 h 23902640"/>
              <a:gd name="connsiteX8563" fmla="*/ 29487047 w 43671952"/>
              <a:gd name="connsiteY8563" fmla="*/ 1485900 h 23902640"/>
              <a:gd name="connsiteX8564" fmla="*/ 29565627 w 43671952"/>
              <a:gd name="connsiteY8564" fmla="*/ 1483518 h 23902640"/>
              <a:gd name="connsiteX8565" fmla="*/ 29582295 w 43671952"/>
              <a:gd name="connsiteY8565" fmla="*/ 1481137 h 23902640"/>
              <a:gd name="connsiteX8566" fmla="*/ 29637063 w 43671952"/>
              <a:gd name="connsiteY8566" fmla="*/ 1485900 h 23902640"/>
              <a:gd name="connsiteX8567" fmla="*/ 29651351 w 43671952"/>
              <a:gd name="connsiteY8567" fmla="*/ 1490663 h 23902640"/>
              <a:gd name="connsiteX8568" fmla="*/ 29665639 w 43671952"/>
              <a:gd name="connsiteY8568" fmla="*/ 1495425 h 23902640"/>
              <a:gd name="connsiteX8569" fmla="*/ 29672783 w 43671952"/>
              <a:gd name="connsiteY8569" fmla="*/ 1497808 h 23902640"/>
              <a:gd name="connsiteX8570" fmla="*/ 29679927 w 43671952"/>
              <a:gd name="connsiteY8570" fmla="*/ 1500188 h 23902640"/>
              <a:gd name="connsiteX8571" fmla="*/ 29687071 w 43671952"/>
              <a:gd name="connsiteY8571" fmla="*/ 1504949 h 23902640"/>
              <a:gd name="connsiteX8572" fmla="*/ 29701359 w 43671952"/>
              <a:gd name="connsiteY8572" fmla="*/ 1509712 h 23902640"/>
              <a:gd name="connsiteX8573" fmla="*/ 29722791 w 43671952"/>
              <a:gd name="connsiteY8573" fmla="*/ 1516856 h 23902640"/>
              <a:gd name="connsiteX8574" fmla="*/ 29737079 w 43671952"/>
              <a:gd name="connsiteY8574" fmla="*/ 1523999 h 23902640"/>
              <a:gd name="connsiteX8575" fmla="*/ 29751363 w 43671952"/>
              <a:gd name="connsiteY8575" fmla="*/ 1528762 h 23902640"/>
              <a:gd name="connsiteX8576" fmla="*/ 29758507 w 43671952"/>
              <a:gd name="connsiteY8576" fmla="*/ 1531144 h 23902640"/>
              <a:gd name="connsiteX8577" fmla="*/ 29768035 w 43671952"/>
              <a:gd name="connsiteY8577" fmla="*/ 1533524 h 23902640"/>
              <a:gd name="connsiteX8578" fmla="*/ 29794227 w 43671952"/>
              <a:gd name="connsiteY8578" fmla="*/ 1538287 h 23902640"/>
              <a:gd name="connsiteX8579" fmla="*/ 29858519 w 43671952"/>
              <a:gd name="connsiteY8579" fmla="*/ 1535908 h 23902640"/>
              <a:gd name="connsiteX8580" fmla="*/ 29868047 w 43671952"/>
              <a:gd name="connsiteY8580" fmla="*/ 1533524 h 23902640"/>
              <a:gd name="connsiteX8581" fmla="*/ 29882335 w 43671952"/>
              <a:gd name="connsiteY8581" fmla="*/ 1528762 h 23902640"/>
              <a:gd name="connsiteX8582" fmla="*/ 29889479 w 43671952"/>
              <a:gd name="connsiteY8582" fmla="*/ 1523999 h 23902640"/>
              <a:gd name="connsiteX8583" fmla="*/ 29894239 w 43671952"/>
              <a:gd name="connsiteY8583" fmla="*/ 1509712 h 23902640"/>
              <a:gd name="connsiteX8584" fmla="*/ 29899003 w 43671952"/>
              <a:gd name="connsiteY8584" fmla="*/ 1502569 h 23902640"/>
              <a:gd name="connsiteX8585" fmla="*/ 29901383 w 43671952"/>
              <a:gd name="connsiteY8585" fmla="*/ 1473995 h 23902640"/>
              <a:gd name="connsiteX8586" fmla="*/ 29894239 w 43671952"/>
              <a:gd name="connsiteY8586" fmla="*/ 1469232 h 23902640"/>
              <a:gd name="connsiteX8587" fmla="*/ 29879951 w 43671952"/>
              <a:gd name="connsiteY8587" fmla="*/ 1464469 h 23902640"/>
              <a:gd name="connsiteX8588" fmla="*/ 29872807 w 43671952"/>
              <a:gd name="connsiteY8588" fmla="*/ 1459707 h 23902640"/>
              <a:gd name="connsiteX8589" fmla="*/ 29865663 w 43671952"/>
              <a:gd name="connsiteY8589" fmla="*/ 1457325 h 23902640"/>
              <a:gd name="connsiteX8590" fmla="*/ 29851379 w 43671952"/>
              <a:gd name="connsiteY8590" fmla="*/ 1447799 h 23902640"/>
              <a:gd name="connsiteX8591" fmla="*/ 29837091 w 43671952"/>
              <a:gd name="connsiteY8591" fmla="*/ 1440656 h 23902640"/>
              <a:gd name="connsiteX8592" fmla="*/ 29822803 w 43671952"/>
              <a:gd name="connsiteY8592" fmla="*/ 1435893 h 23902640"/>
              <a:gd name="connsiteX8593" fmla="*/ 29815659 w 43671952"/>
              <a:gd name="connsiteY8593" fmla="*/ 1433514 h 23902640"/>
              <a:gd name="connsiteX8594" fmla="*/ 29794227 w 43671952"/>
              <a:gd name="connsiteY8594" fmla="*/ 1419225 h 23902640"/>
              <a:gd name="connsiteX8595" fmla="*/ 29787083 w 43671952"/>
              <a:gd name="connsiteY8595" fmla="*/ 1414462 h 23902640"/>
              <a:gd name="connsiteX8596" fmla="*/ 29782319 w 43671952"/>
              <a:gd name="connsiteY8596" fmla="*/ 1407318 h 23902640"/>
              <a:gd name="connsiteX8597" fmla="*/ 29775179 w 43671952"/>
              <a:gd name="connsiteY8597" fmla="*/ 1402557 h 23902640"/>
              <a:gd name="connsiteX8598" fmla="*/ 29772795 w 43671952"/>
              <a:gd name="connsiteY8598" fmla="*/ 1390650 h 23902640"/>
              <a:gd name="connsiteX8599" fmla="*/ 29775179 w 43671952"/>
              <a:gd name="connsiteY8599" fmla="*/ 1369218 h 23902640"/>
              <a:gd name="connsiteX8600" fmla="*/ 29794227 w 43671952"/>
              <a:gd name="connsiteY8600" fmla="*/ 1352549 h 23902640"/>
              <a:gd name="connsiteX8601" fmla="*/ 29803751 w 43671952"/>
              <a:gd name="connsiteY8601" fmla="*/ 1347787 h 23902640"/>
              <a:gd name="connsiteX8602" fmla="*/ 29844235 w 43671952"/>
              <a:gd name="connsiteY8602" fmla="*/ 1340645 h 23902640"/>
              <a:gd name="connsiteX8603" fmla="*/ 29851379 w 43671952"/>
              <a:gd name="connsiteY8603" fmla="*/ 1338263 h 23902640"/>
              <a:gd name="connsiteX8604" fmla="*/ 35004403 w 43671952"/>
              <a:gd name="connsiteY8604" fmla="*/ 1333499 h 23902640"/>
              <a:gd name="connsiteX8605" fmla="*/ 35109175 w 43671952"/>
              <a:gd name="connsiteY8605" fmla="*/ 1343024 h 23902640"/>
              <a:gd name="connsiteX8606" fmla="*/ 35123463 w 43671952"/>
              <a:gd name="connsiteY8606" fmla="*/ 1347787 h 23902640"/>
              <a:gd name="connsiteX8607" fmla="*/ 35156803 w 43671952"/>
              <a:gd name="connsiteY8607" fmla="*/ 1357313 h 23902640"/>
              <a:gd name="connsiteX8608" fmla="*/ 35161563 w 43671952"/>
              <a:gd name="connsiteY8608" fmla="*/ 1371599 h 23902640"/>
              <a:gd name="connsiteX8609" fmla="*/ 35171087 w 43671952"/>
              <a:gd name="connsiteY8609" fmla="*/ 1385888 h 23902640"/>
              <a:gd name="connsiteX8610" fmla="*/ 35152039 w 43671952"/>
              <a:gd name="connsiteY8610" fmla="*/ 1414462 h 23902640"/>
              <a:gd name="connsiteX8611" fmla="*/ 35132987 w 43671952"/>
              <a:gd name="connsiteY8611" fmla="*/ 1419224 h 23902640"/>
              <a:gd name="connsiteX8612" fmla="*/ 35004403 w 43671952"/>
              <a:gd name="connsiteY8612" fmla="*/ 1409699 h 23902640"/>
              <a:gd name="connsiteX8613" fmla="*/ 34932963 w 43671952"/>
              <a:gd name="connsiteY8613" fmla="*/ 1409699 h 23902640"/>
              <a:gd name="connsiteX8614" fmla="*/ 34904387 w 43671952"/>
              <a:gd name="connsiteY8614" fmla="*/ 1390650 h 23902640"/>
              <a:gd name="connsiteX8615" fmla="*/ 34890103 w 43671952"/>
              <a:gd name="connsiteY8615" fmla="*/ 1385888 h 23902640"/>
              <a:gd name="connsiteX8616" fmla="*/ 34880575 w 43671952"/>
              <a:gd name="connsiteY8616" fmla="*/ 1357313 h 23902640"/>
              <a:gd name="connsiteX8617" fmla="*/ 34885339 w 43671952"/>
              <a:gd name="connsiteY8617" fmla="*/ 1343024 h 23902640"/>
              <a:gd name="connsiteX8618" fmla="*/ 34985351 w 43671952"/>
              <a:gd name="connsiteY8618" fmla="*/ 1338262 h 23902640"/>
              <a:gd name="connsiteX8619" fmla="*/ 35004403 w 43671952"/>
              <a:gd name="connsiteY8619" fmla="*/ 1333499 h 23902640"/>
              <a:gd name="connsiteX8620" fmla="*/ 31094391 w 43671952"/>
              <a:gd name="connsiteY8620" fmla="*/ 1331118 h 23902640"/>
              <a:gd name="connsiteX8621" fmla="*/ 31189639 w 43671952"/>
              <a:gd name="connsiteY8621" fmla="*/ 1333499 h 23902640"/>
              <a:gd name="connsiteX8622" fmla="*/ 31215835 w 43671952"/>
              <a:gd name="connsiteY8622" fmla="*/ 1338263 h 23902640"/>
              <a:gd name="connsiteX8623" fmla="*/ 31230119 w 43671952"/>
              <a:gd name="connsiteY8623" fmla="*/ 1343024 h 23902640"/>
              <a:gd name="connsiteX8624" fmla="*/ 31237263 w 43671952"/>
              <a:gd name="connsiteY8624" fmla="*/ 1345407 h 23902640"/>
              <a:gd name="connsiteX8625" fmla="*/ 31244407 w 43671952"/>
              <a:gd name="connsiteY8625" fmla="*/ 1366838 h 23902640"/>
              <a:gd name="connsiteX8626" fmla="*/ 31246791 w 43671952"/>
              <a:gd name="connsiteY8626" fmla="*/ 1373981 h 23902640"/>
              <a:gd name="connsiteX8627" fmla="*/ 31249171 w 43671952"/>
              <a:gd name="connsiteY8627" fmla="*/ 1381124 h 23902640"/>
              <a:gd name="connsiteX8628" fmla="*/ 31244407 w 43671952"/>
              <a:gd name="connsiteY8628" fmla="*/ 1421607 h 23902640"/>
              <a:gd name="connsiteX8629" fmla="*/ 31239647 w 43671952"/>
              <a:gd name="connsiteY8629" fmla="*/ 1428750 h 23902640"/>
              <a:gd name="connsiteX8630" fmla="*/ 31232503 w 43671952"/>
              <a:gd name="connsiteY8630" fmla="*/ 1431132 h 23902640"/>
              <a:gd name="connsiteX8631" fmla="*/ 31227739 w 43671952"/>
              <a:gd name="connsiteY8631" fmla="*/ 1431132 h 23902640"/>
              <a:gd name="connsiteX8632" fmla="*/ 31146779 w 43671952"/>
              <a:gd name="connsiteY8632" fmla="*/ 1428750 h 23902640"/>
              <a:gd name="connsiteX8633" fmla="*/ 31137251 w 43671952"/>
              <a:gd name="connsiteY8633" fmla="*/ 1426369 h 23902640"/>
              <a:gd name="connsiteX8634" fmla="*/ 31111059 w 43671952"/>
              <a:gd name="connsiteY8634" fmla="*/ 1423987 h 23902640"/>
              <a:gd name="connsiteX8635" fmla="*/ 31101535 w 43671952"/>
              <a:gd name="connsiteY8635" fmla="*/ 1421607 h 23902640"/>
              <a:gd name="connsiteX8636" fmla="*/ 31072959 w 43671952"/>
              <a:gd name="connsiteY8636" fmla="*/ 1416843 h 23902640"/>
              <a:gd name="connsiteX8637" fmla="*/ 31058671 w 43671952"/>
              <a:gd name="connsiteY8637" fmla="*/ 1412081 h 23902640"/>
              <a:gd name="connsiteX8638" fmla="*/ 31037239 w 43671952"/>
              <a:gd name="connsiteY8638" fmla="*/ 1404937 h 23902640"/>
              <a:gd name="connsiteX8639" fmla="*/ 31030095 w 43671952"/>
              <a:gd name="connsiteY8639" fmla="*/ 1402557 h 23902640"/>
              <a:gd name="connsiteX8640" fmla="*/ 31025335 w 43671952"/>
              <a:gd name="connsiteY8640" fmla="*/ 1395412 h 23902640"/>
              <a:gd name="connsiteX8641" fmla="*/ 31018191 w 43671952"/>
              <a:gd name="connsiteY8641" fmla="*/ 1388268 h 23902640"/>
              <a:gd name="connsiteX8642" fmla="*/ 31015807 w 43671952"/>
              <a:gd name="connsiteY8642" fmla="*/ 1381124 h 23902640"/>
              <a:gd name="connsiteX8643" fmla="*/ 31018191 w 43671952"/>
              <a:gd name="connsiteY8643" fmla="*/ 1359693 h 23902640"/>
              <a:gd name="connsiteX8644" fmla="*/ 31025335 w 43671952"/>
              <a:gd name="connsiteY8644" fmla="*/ 1354931 h 23902640"/>
              <a:gd name="connsiteX8645" fmla="*/ 31039619 w 43671952"/>
              <a:gd name="connsiteY8645" fmla="*/ 1350168 h 23902640"/>
              <a:gd name="connsiteX8646" fmla="*/ 31061051 w 43671952"/>
              <a:gd name="connsiteY8646" fmla="*/ 1340645 h 23902640"/>
              <a:gd name="connsiteX8647" fmla="*/ 31075339 w 43671952"/>
              <a:gd name="connsiteY8647" fmla="*/ 1335882 h 23902640"/>
              <a:gd name="connsiteX8648" fmla="*/ 31082483 w 43671952"/>
              <a:gd name="connsiteY8648" fmla="*/ 1333499 h 23902640"/>
              <a:gd name="connsiteX8649" fmla="*/ 17433431 w 43671952"/>
              <a:gd name="connsiteY8649" fmla="*/ 1295400 h 23902640"/>
              <a:gd name="connsiteX8650" fmla="*/ 17500107 w 43671952"/>
              <a:gd name="connsiteY8650" fmla="*/ 1297781 h 23902640"/>
              <a:gd name="connsiteX8651" fmla="*/ 17507251 w 43671952"/>
              <a:gd name="connsiteY8651" fmla="*/ 1300162 h 23902640"/>
              <a:gd name="connsiteX8652" fmla="*/ 17523919 w 43671952"/>
              <a:gd name="connsiteY8652" fmla="*/ 1304924 h 23902640"/>
              <a:gd name="connsiteX8653" fmla="*/ 17531063 w 43671952"/>
              <a:gd name="connsiteY8653" fmla="*/ 1312069 h 23902640"/>
              <a:gd name="connsiteX8654" fmla="*/ 17538207 w 43671952"/>
              <a:gd name="connsiteY8654" fmla="*/ 1314449 h 23902640"/>
              <a:gd name="connsiteX8655" fmla="*/ 17547731 w 43671952"/>
              <a:gd name="connsiteY8655" fmla="*/ 1328739 h 23902640"/>
              <a:gd name="connsiteX8656" fmla="*/ 17550111 w 43671952"/>
              <a:gd name="connsiteY8656" fmla="*/ 1335882 h 23902640"/>
              <a:gd name="connsiteX8657" fmla="*/ 17559639 w 43671952"/>
              <a:gd name="connsiteY8657" fmla="*/ 1357313 h 23902640"/>
              <a:gd name="connsiteX8658" fmla="*/ 17562019 w 43671952"/>
              <a:gd name="connsiteY8658" fmla="*/ 1369218 h 23902640"/>
              <a:gd name="connsiteX8659" fmla="*/ 17578687 w 43671952"/>
              <a:gd name="connsiteY8659" fmla="*/ 1376362 h 23902640"/>
              <a:gd name="connsiteX8660" fmla="*/ 17600119 w 43671952"/>
              <a:gd name="connsiteY8660" fmla="*/ 1373981 h 23902640"/>
              <a:gd name="connsiteX8661" fmla="*/ 17607263 w 43671952"/>
              <a:gd name="connsiteY8661" fmla="*/ 1371599 h 23902640"/>
              <a:gd name="connsiteX8662" fmla="*/ 17614407 w 43671952"/>
              <a:gd name="connsiteY8662" fmla="*/ 1364456 h 23902640"/>
              <a:gd name="connsiteX8663" fmla="*/ 17628695 w 43671952"/>
              <a:gd name="connsiteY8663" fmla="*/ 1354931 h 23902640"/>
              <a:gd name="connsiteX8664" fmla="*/ 17633455 w 43671952"/>
              <a:gd name="connsiteY8664" fmla="*/ 1347787 h 23902640"/>
              <a:gd name="connsiteX8665" fmla="*/ 17647743 w 43671952"/>
              <a:gd name="connsiteY8665" fmla="*/ 1335882 h 23902640"/>
              <a:gd name="connsiteX8666" fmla="*/ 17654887 w 43671952"/>
              <a:gd name="connsiteY8666" fmla="*/ 1333499 h 23902640"/>
              <a:gd name="connsiteX8667" fmla="*/ 17676319 w 43671952"/>
              <a:gd name="connsiteY8667" fmla="*/ 1338263 h 23902640"/>
              <a:gd name="connsiteX8668" fmla="*/ 17683463 w 43671952"/>
              <a:gd name="connsiteY8668" fmla="*/ 1343024 h 23902640"/>
              <a:gd name="connsiteX8669" fmla="*/ 17690607 w 43671952"/>
              <a:gd name="connsiteY8669" fmla="*/ 1359693 h 23902640"/>
              <a:gd name="connsiteX8670" fmla="*/ 17695367 w 43671952"/>
              <a:gd name="connsiteY8670" fmla="*/ 1373981 h 23902640"/>
              <a:gd name="connsiteX8671" fmla="*/ 17692987 w 43671952"/>
              <a:gd name="connsiteY8671" fmla="*/ 1414462 h 23902640"/>
              <a:gd name="connsiteX8672" fmla="*/ 17690607 w 43671952"/>
              <a:gd name="connsiteY8672" fmla="*/ 1431132 h 23902640"/>
              <a:gd name="connsiteX8673" fmla="*/ 17685843 w 43671952"/>
              <a:gd name="connsiteY8673" fmla="*/ 1438274 h 23902640"/>
              <a:gd name="connsiteX8674" fmla="*/ 17676319 w 43671952"/>
              <a:gd name="connsiteY8674" fmla="*/ 1450183 h 23902640"/>
              <a:gd name="connsiteX8675" fmla="*/ 17664413 w 43671952"/>
              <a:gd name="connsiteY8675" fmla="*/ 1471613 h 23902640"/>
              <a:gd name="connsiteX8676" fmla="*/ 17650127 w 43671952"/>
              <a:gd name="connsiteY8676" fmla="*/ 1481137 h 23902640"/>
              <a:gd name="connsiteX8677" fmla="*/ 17642981 w 43671952"/>
              <a:gd name="connsiteY8677" fmla="*/ 1488281 h 23902640"/>
              <a:gd name="connsiteX8678" fmla="*/ 17628695 w 43671952"/>
              <a:gd name="connsiteY8678" fmla="*/ 1497808 h 23902640"/>
              <a:gd name="connsiteX8679" fmla="*/ 17621551 w 43671952"/>
              <a:gd name="connsiteY8679" fmla="*/ 1502569 h 23902640"/>
              <a:gd name="connsiteX8680" fmla="*/ 17614407 w 43671952"/>
              <a:gd name="connsiteY8680" fmla="*/ 1507331 h 23902640"/>
              <a:gd name="connsiteX8681" fmla="*/ 17581067 w 43671952"/>
              <a:gd name="connsiteY8681" fmla="*/ 1504949 h 23902640"/>
              <a:gd name="connsiteX8682" fmla="*/ 17569163 w 43671952"/>
              <a:gd name="connsiteY8682" fmla="*/ 1502569 h 23902640"/>
              <a:gd name="connsiteX8683" fmla="*/ 17554875 w 43671952"/>
              <a:gd name="connsiteY8683" fmla="*/ 1497808 h 23902640"/>
              <a:gd name="connsiteX8684" fmla="*/ 17535827 w 43671952"/>
              <a:gd name="connsiteY8684" fmla="*/ 1495425 h 23902640"/>
              <a:gd name="connsiteX8685" fmla="*/ 17521539 w 43671952"/>
              <a:gd name="connsiteY8685" fmla="*/ 1485900 h 23902640"/>
              <a:gd name="connsiteX8686" fmla="*/ 17514395 w 43671952"/>
              <a:gd name="connsiteY8686" fmla="*/ 1481137 h 23902640"/>
              <a:gd name="connsiteX8687" fmla="*/ 17507251 w 43671952"/>
              <a:gd name="connsiteY8687" fmla="*/ 1473995 h 23902640"/>
              <a:gd name="connsiteX8688" fmla="*/ 17500107 w 43671952"/>
              <a:gd name="connsiteY8688" fmla="*/ 1471613 h 23902640"/>
              <a:gd name="connsiteX8689" fmla="*/ 17488201 w 43671952"/>
              <a:gd name="connsiteY8689" fmla="*/ 1462087 h 23902640"/>
              <a:gd name="connsiteX8690" fmla="*/ 17466767 w 43671952"/>
              <a:gd name="connsiteY8690" fmla="*/ 1450183 h 23902640"/>
              <a:gd name="connsiteX8691" fmla="*/ 17459627 w 43671952"/>
              <a:gd name="connsiteY8691" fmla="*/ 1445418 h 23902640"/>
              <a:gd name="connsiteX8692" fmla="*/ 17445339 w 43671952"/>
              <a:gd name="connsiteY8692" fmla="*/ 1440656 h 23902640"/>
              <a:gd name="connsiteX8693" fmla="*/ 17338183 w 43671952"/>
              <a:gd name="connsiteY8693" fmla="*/ 1443037 h 23902640"/>
              <a:gd name="connsiteX8694" fmla="*/ 17321511 w 43671952"/>
              <a:gd name="connsiteY8694" fmla="*/ 1445418 h 23902640"/>
              <a:gd name="connsiteX8695" fmla="*/ 17292937 w 43671952"/>
              <a:gd name="connsiteY8695" fmla="*/ 1450183 h 23902640"/>
              <a:gd name="connsiteX8696" fmla="*/ 17259601 w 43671952"/>
              <a:gd name="connsiteY8696" fmla="*/ 1447799 h 23902640"/>
              <a:gd name="connsiteX8697" fmla="*/ 17252457 w 43671952"/>
              <a:gd name="connsiteY8697" fmla="*/ 1445418 h 23902640"/>
              <a:gd name="connsiteX8698" fmla="*/ 17261983 w 43671952"/>
              <a:gd name="connsiteY8698" fmla="*/ 1447799 h 23902640"/>
              <a:gd name="connsiteX8699" fmla="*/ 17254839 w 43671952"/>
              <a:gd name="connsiteY8699" fmla="*/ 1428750 h 23902640"/>
              <a:gd name="connsiteX8700" fmla="*/ 17250075 w 43671952"/>
              <a:gd name="connsiteY8700" fmla="*/ 1421607 h 23902640"/>
              <a:gd name="connsiteX8701" fmla="*/ 17247695 w 43671952"/>
              <a:gd name="connsiteY8701" fmla="*/ 1414462 h 23902640"/>
              <a:gd name="connsiteX8702" fmla="*/ 17233407 w 43671952"/>
              <a:gd name="connsiteY8702" fmla="*/ 1390650 h 23902640"/>
              <a:gd name="connsiteX8703" fmla="*/ 17228643 w 43671952"/>
              <a:gd name="connsiteY8703" fmla="*/ 1383506 h 23902640"/>
              <a:gd name="connsiteX8704" fmla="*/ 17223883 w 43671952"/>
              <a:gd name="connsiteY8704" fmla="*/ 1376362 h 23902640"/>
              <a:gd name="connsiteX8705" fmla="*/ 17216739 w 43671952"/>
              <a:gd name="connsiteY8705" fmla="*/ 1371599 h 23902640"/>
              <a:gd name="connsiteX8706" fmla="*/ 17207213 w 43671952"/>
              <a:gd name="connsiteY8706" fmla="*/ 1357313 h 23902640"/>
              <a:gd name="connsiteX8707" fmla="*/ 17204831 w 43671952"/>
              <a:gd name="connsiteY8707" fmla="*/ 1350168 h 23902640"/>
              <a:gd name="connsiteX8708" fmla="*/ 17207213 w 43671952"/>
              <a:gd name="connsiteY8708" fmla="*/ 1333499 h 23902640"/>
              <a:gd name="connsiteX8709" fmla="*/ 17226263 w 43671952"/>
              <a:gd name="connsiteY8709" fmla="*/ 1316831 h 23902640"/>
              <a:gd name="connsiteX8710" fmla="*/ 17240551 w 43671952"/>
              <a:gd name="connsiteY8710" fmla="*/ 1312069 h 23902640"/>
              <a:gd name="connsiteX8711" fmla="*/ 17297701 w 43671952"/>
              <a:gd name="connsiteY8711" fmla="*/ 1314449 h 23902640"/>
              <a:gd name="connsiteX8712" fmla="*/ 17373901 w 43671952"/>
              <a:gd name="connsiteY8712" fmla="*/ 1309689 h 23902640"/>
              <a:gd name="connsiteX8713" fmla="*/ 17395331 w 43671952"/>
              <a:gd name="connsiteY8713" fmla="*/ 1302543 h 23902640"/>
              <a:gd name="connsiteX8714" fmla="*/ 17402475 w 43671952"/>
              <a:gd name="connsiteY8714" fmla="*/ 1300162 h 23902640"/>
              <a:gd name="connsiteX8715" fmla="*/ 17409619 w 43671952"/>
              <a:gd name="connsiteY8715" fmla="*/ 1297781 h 23902640"/>
              <a:gd name="connsiteX8716" fmla="*/ 32617931 w 43671952"/>
              <a:gd name="connsiteY8716" fmla="*/ 1285129 h 23902640"/>
              <a:gd name="connsiteX8717" fmla="*/ 32682683 w 43671952"/>
              <a:gd name="connsiteY8717" fmla="*/ 1290637 h 23902640"/>
              <a:gd name="connsiteX8718" fmla="*/ 32696971 w 43671952"/>
              <a:gd name="connsiteY8718" fmla="*/ 1295400 h 23902640"/>
              <a:gd name="connsiteX8719" fmla="*/ 32711259 w 43671952"/>
              <a:gd name="connsiteY8719" fmla="*/ 1302543 h 23902640"/>
              <a:gd name="connsiteX8720" fmla="*/ 32718403 w 43671952"/>
              <a:gd name="connsiteY8720" fmla="*/ 1307307 h 23902640"/>
              <a:gd name="connsiteX8721" fmla="*/ 32737451 w 43671952"/>
              <a:gd name="connsiteY8721" fmla="*/ 1312069 h 23902640"/>
              <a:gd name="connsiteX8722" fmla="*/ 32751739 w 43671952"/>
              <a:gd name="connsiteY8722" fmla="*/ 1321594 h 23902640"/>
              <a:gd name="connsiteX8723" fmla="*/ 32758883 w 43671952"/>
              <a:gd name="connsiteY8723" fmla="*/ 1326356 h 23902640"/>
              <a:gd name="connsiteX8724" fmla="*/ 32763643 w 43671952"/>
              <a:gd name="connsiteY8724" fmla="*/ 1333499 h 23902640"/>
              <a:gd name="connsiteX8725" fmla="*/ 32770787 w 43671952"/>
              <a:gd name="connsiteY8725" fmla="*/ 1338263 h 23902640"/>
              <a:gd name="connsiteX8726" fmla="*/ 32773171 w 43671952"/>
              <a:gd name="connsiteY8726" fmla="*/ 1345407 h 23902640"/>
              <a:gd name="connsiteX8727" fmla="*/ 32770787 w 43671952"/>
              <a:gd name="connsiteY8727" fmla="*/ 1378743 h 23902640"/>
              <a:gd name="connsiteX8728" fmla="*/ 32766027 w 43671952"/>
              <a:gd name="connsiteY8728" fmla="*/ 1393033 h 23902640"/>
              <a:gd name="connsiteX8729" fmla="*/ 32751739 w 43671952"/>
              <a:gd name="connsiteY8729" fmla="*/ 1404937 h 23902640"/>
              <a:gd name="connsiteX8730" fmla="*/ 32737451 w 43671952"/>
              <a:gd name="connsiteY8730" fmla="*/ 1414462 h 23902640"/>
              <a:gd name="connsiteX8731" fmla="*/ 32730307 w 43671952"/>
              <a:gd name="connsiteY8731" fmla="*/ 1419225 h 23902640"/>
              <a:gd name="connsiteX8732" fmla="*/ 32723163 w 43671952"/>
              <a:gd name="connsiteY8732" fmla="*/ 1426369 h 23902640"/>
              <a:gd name="connsiteX8733" fmla="*/ 32718403 w 43671952"/>
              <a:gd name="connsiteY8733" fmla="*/ 1433514 h 23902640"/>
              <a:gd name="connsiteX8734" fmla="*/ 32711259 w 43671952"/>
              <a:gd name="connsiteY8734" fmla="*/ 1435893 h 23902640"/>
              <a:gd name="connsiteX8735" fmla="*/ 32699351 w 43671952"/>
              <a:gd name="connsiteY8735" fmla="*/ 1445418 h 23902640"/>
              <a:gd name="connsiteX8736" fmla="*/ 32692207 w 43671952"/>
              <a:gd name="connsiteY8736" fmla="*/ 1450183 h 23902640"/>
              <a:gd name="connsiteX8737" fmla="*/ 32677919 w 43671952"/>
              <a:gd name="connsiteY8737" fmla="*/ 1454943 h 23902640"/>
              <a:gd name="connsiteX8738" fmla="*/ 32663631 w 43671952"/>
              <a:gd name="connsiteY8738" fmla="*/ 1462087 h 23902640"/>
              <a:gd name="connsiteX8739" fmla="*/ 32656487 w 43671952"/>
              <a:gd name="connsiteY8739" fmla="*/ 1466850 h 23902640"/>
              <a:gd name="connsiteX8740" fmla="*/ 32639819 w 43671952"/>
              <a:gd name="connsiteY8740" fmla="*/ 1471613 h 23902640"/>
              <a:gd name="connsiteX8741" fmla="*/ 32604103 w 43671952"/>
              <a:gd name="connsiteY8741" fmla="*/ 1471613 h 23902640"/>
              <a:gd name="connsiteX8742" fmla="*/ 32580287 w 43671952"/>
              <a:gd name="connsiteY8742" fmla="*/ 1464469 h 23902640"/>
              <a:gd name="connsiteX8743" fmla="*/ 32566003 w 43671952"/>
              <a:gd name="connsiteY8743" fmla="*/ 1459707 h 23902640"/>
              <a:gd name="connsiteX8744" fmla="*/ 32558859 w 43671952"/>
              <a:gd name="connsiteY8744" fmla="*/ 1454943 h 23902640"/>
              <a:gd name="connsiteX8745" fmla="*/ 32551715 w 43671952"/>
              <a:gd name="connsiteY8745" fmla="*/ 1452562 h 23902640"/>
              <a:gd name="connsiteX8746" fmla="*/ 32539807 w 43671952"/>
              <a:gd name="connsiteY8746" fmla="*/ 1443037 h 23902640"/>
              <a:gd name="connsiteX8747" fmla="*/ 32525519 w 43671952"/>
              <a:gd name="connsiteY8747" fmla="*/ 1433514 h 23902640"/>
              <a:gd name="connsiteX8748" fmla="*/ 32515995 w 43671952"/>
              <a:gd name="connsiteY8748" fmla="*/ 1423987 h 23902640"/>
              <a:gd name="connsiteX8749" fmla="*/ 32501707 w 43671952"/>
              <a:gd name="connsiteY8749" fmla="*/ 1412081 h 23902640"/>
              <a:gd name="connsiteX8750" fmla="*/ 32485039 w 43671952"/>
              <a:gd name="connsiteY8750" fmla="*/ 1402557 h 23902640"/>
              <a:gd name="connsiteX8751" fmla="*/ 32480275 w 43671952"/>
              <a:gd name="connsiteY8751" fmla="*/ 1395412 h 23902640"/>
              <a:gd name="connsiteX8752" fmla="*/ 32477895 w 43671952"/>
              <a:gd name="connsiteY8752" fmla="*/ 1388268 h 23902640"/>
              <a:gd name="connsiteX8753" fmla="*/ 32470751 w 43671952"/>
              <a:gd name="connsiteY8753" fmla="*/ 1381124 h 23902640"/>
              <a:gd name="connsiteX8754" fmla="*/ 32463607 w 43671952"/>
              <a:gd name="connsiteY8754" fmla="*/ 1352549 h 23902640"/>
              <a:gd name="connsiteX8755" fmla="*/ 32465987 w 43671952"/>
              <a:gd name="connsiteY8755" fmla="*/ 1331118 h 23902640"/>
              <a:gd name="connsiteX8756" fmla="*/ 32468371 w 43671952"/>
              <a:gd name="connsiteY8756" fmla="*/ 1323974 h 23902640"/>
              <a:gd name="connsiteX8757" fmla="*/ 32475515 w 43671952"/>
              <a:gd name="connsiteY8757" fmla="*/ 1319212 h 23902640"/>
              <a:gd name="connsiteX8758" fmla="*/ 32485039 w 43671952"/>
              <a:gd name="connsiteY8758" fmla="*/ 1304924 h 23902640"/>
              <a:gd name="connsiteX8759" fmla="*/ 32506471 w 43671952"/>
              <a:gd name="connsiteY8759" fmla="*/ 1297781 h 23902640"/>
              <a:gd name="connsiteX8760" fmla="*/ 32513615 w 43671952"/>
              <a:gd name="connsiteY8760" fmla="*/ 1295400 h 23902640"/>
              <a:gd name="connsiteX8761" fmla="*/ 32585051 w 43671952"/>
              <a:gd name="connsiteY8761" fmla="*/ 1290637 h 23902640"/>
              <a:gd name="connsiteX8762" fmla="*/ 32617931 w 43671952"/>
              <a:gd name="connsiteY8762" fmla="*/ 1285129 h 23902640"/>
              <a:gd name="connsiteX8763" fmla="*/ 29233203 w 43671952"/>
              <a:gd name="connsiteY8763" fmla="*/ 1279208 h 23902640"/>
              <a:gd name="connsiteX8764" fmla="*/ 29278923 w 43671952"/>
              <a:gd name="connsiteY8764" fmla="*/ 1302067 h 23902640"/>
              <a:gd name="connsiteX8765" fmla="*/ 29309403 w 43671952"/>
              <a:gd name="connsiteY8765" fmla="*/ 1347787 h 23902640"/>
              <a:gd name="connsiteX8766" fmla="*/ 29324643 w 43671952"/>
              <a:gd name="connsiteY8766" fmla="*/ 1370648 h 23902640"/>
              <a:gd name="connsiteX8767" fmla="*/ 29332263 w 43671952"/>
              <a:gd name="connsiteY8767" fmla="*/ 1393507 h 23902640"/>
              <a:gd name="connsiteX8768" fmla="*/ 29355123 w 43671952"/>
              <a:gd name="connsiteY8768" fmla="*/ 1439229 h 23902640"/>
              <a:gd name="connsiteX8769" fmla="*/ 29332263 w 43671952"/>
              <a:gd name="connsiteY8769" fmla="*/ 1454469 h 23902640"/>
              <a:gd name="connsiteX8770" fmla="*/ 29317023 w 43671952"/>
              <a:gd name="connsiteY8770" fmla="*/ 1477327 h 23902640"/>
              <a:gd name="connsiteX8771" fmla="*/ 29271303 w 43671952"/>
              <a:gd name="connsiteY8771" fmla="*/ 1492567 h 23902640"/>
              <a:gd name="connsiteX8772" fmla="*/ 29248443 w 43671952"/>
              <a:gd name="connsiteY8772" fmla="*/ 1500188 h 23902640"/>
              <a:gd name="connsiteX8773" fmla="*/ 29195103 w 43671952"/>
              <a:gd name="connsiteY8773" fmla="*/ 1515427 h 23902640"/>
              <a:gd name="connsiteX8774" fmla="*/ 29172243 w 43671952"/>
              <a:gd name="connsiteY8774" fmla="*/ 1530667 h 23902640"/>
              <a:gd name="connsiteX8775" fmla="*/ 29134143 w 43671952"/>
              <a:gd name="connsiteY8775" fmla="*/ 1591628 h 23902640"/>
              <a:gd name="connsiteX8776" fmla="*/ 29088423 w 43671952"/>
              <a:gd name="connsiteY8776" fmla="*/ 1606867 h 23902640"/>
              <a:gd name="connsiteX8777" fmla="*/ 28958883 w 43671952"/>
              <a:gd name="connsiteY8777" fmla="*/ 1599249 h 23902640"/>
              <a:gd name="connsiteX8778" fmla="*/ 28875063 w 43671952"/>
              <a:gd name="connsiteY8778" fmla="*/ 1584007 h 23902640"/>
              <a:gd name="connsiteX8779" fmla="*/ 28829343 w 43671952"/>
              <a:gd name="connsiteY8779" fmla="*/ 1530667 h 23902640"/>
              <a:gd name="connsiteX8780" fmla="*/ 28852203 w 43671952"/>
              <a:gd name="connsiteY8780" fmla="*/ 1507807 h 23902640"/>
              <a:gd name="connsiteX8781" fmla="*/ 28897923 w 43671952"/>
              <a:gd name="connsiteY8781" fmla="*/ 1477327 h 23902640"/>
              <a:gd name="connsiteX8782" fmla="*/ 28920783 w 43671952"/>
              <a:gd name="connsiteY8782" fmla="*/ 1462087 h 23902640"/>
              <a:gd name="connsiteX8783" fmla="*/ 28958883 w 43671952"/>
              <a:gd name="connsiteY8783" fmla="*/ 1431607 h 23902640"/>
              <a:gd name="connsiteX8784" fmla="*/ 29004603 w 43671952"/>
              <a:gd name="connsiteY8784" fmla="*/ 1401128 h 23902640"/>
              <a:gd name="connsiteX8785" fmla="*/ 29103663 w 43671952"/>
              <a:gd name="connsiteY8785" fmla="*/ 1378267 h 23902640"/>
              <a:gd name="connsiteX8786" fmla="*/ 29141763 w 43671952"/>
              <a:gd name="connsiteY8786" fmla="*/ 1347787 h 23902640"/>
              <a:gd name="connsiteX8787" fmla="*/ 29149383 w 43671952"/>
              <a:gd name="connsiteY8787" fmla="*/ 1324928 h 23902640"/>
              <a:gd name="connsiteX8788" fmla="*/ 29172243 w 43671952"/>
              <a:gd name="connsiteY8788" fmla="*/ 1317307 h 23902640"/>
              <a:gd name="connsiteX8789" fmla="*/ 29187483 w 43671952"/>
              <a:gd name="connsiteY8789" fmla="*/ 1294448 h 23902640"/>
              <a:gd name="connsiteX8790" fmla="*/ 29233203 w 43671952"/>
              <a:gd name="connsiteY8790" fmla="*/ 1279208 h 23902640"/>
              <a:gd name="connsiteX8791" fmla="*/ 17035055 w 43671952"/>
              <a:gd name="connsiteY8791" fmla="*/ 1251476 h 23902640"/>
              <a:gd name="connsiteX8792" fmla="*/ 17057989 w 43671952"/>
              <a:gd name="connsiteY8792" fmla="*/ 1258887 h 23902640"/>
              <a:gd name="connsiteX8793" fmla="*/ 17096089 w 43671952"/>
              <a:gd name="connsiteY8793" fmla="*/ 1271587 h 23902640"/>
              <a:gd name="connsiteX8794" fmla="*/ 17089739 w 43671952"/>
              <a:gd name="connsiteY8794" fmla="*/ 1322388 h 23902640"/>
              <a:gd name="connsiteX8795" fmla="*/ 17077039 w 43671952"/>
              <a:gd name="connsiteY8795" fmla="*/ 1347787 h 23902640"/>
              <a:gd name="connsiteX8796" fmla="*/ 17019889 w 43671952"/>
              <a:gd name="connsiteY8796" fmla="*/ 1328739 h 23902640"/>
              <a:gd name="connsiteX8797" fmla="*/ 17007189 w 43671952"/>
              <a:gd name="connsiteY8797" fmla="*/ 1290637 h 23902640"/>
              <a:gd name="connsiteX8798" fmla="*/ 17013539 w 43671952"/>
              <a:gd name="connsiteY8798" fmla="*/ 1252537 h 23902640"/>
              <a:gd name="connsiteX8799" fmla="*/ 17035055 w 43671952"/>
              <a:gd name="connsiteY8799" fmla="*/ 1251476 h 23902640"/>
              <a:gd name="connsiteX8800" fmla="*/ 29544195 w 43671952"/>
              <a:gd name="connsiteY8800" fmla="*/ 1235869 h 23902640"/>
              <a:gd name="connsiteX8801" fmla="*/ 29653735 w 43671952"/>
              <a:gd name="connsiteY8801" fmla="*/ 1238249 h 23902640"/>
              <a:gd name="connsiteX8802" fmla="*/ 29684691 w 43671952"/>
              <a:gd name="connsiteY8802" fmla="*/ 1245393 h 23902640"/>
              <a:gd name="connsiteX8803" fmla="*/ 29687071 w 43671952"/>
              <a:gd name="connsiteY8803" fmla="*/ 1252537 h 23902640"/>
              <a:gd name="connsiteX8804" fmla="*/ 29694215 w 43671952"/>
              <a:gd name="connsiteY8804" fmla="*/ 1266825 h 23902640"/>
              <a:gd name="connsiteX8805" fmla="*/ 29689451 w 43671952"/>
              <a:gd name="connsiteY8805" fmla="*/ 1273968 h 23902640"/>
              <a:gd name="connsiteX8806" fmla="*/ 29665639 w 43671952"/>
              <a:gd name="connsiteY8806" fmla="*/ 1283494 h 23902640"/>
              <a:gd name="connsiteX8807" fmla="*/ 29641827 w 43671952"/>
              <a:gd name="connsiteY8807" fmla="*/ 1290637 h 23902640"/>
              <a:gd name="connsiteX8808" fmla="*/ 29582295 w 43671952"/>
              <a:gd name="connsiteY8808" fmla="*/ 1293018 h 23902640"/>
              <a:gd name="connsiteX8809" fmla="*/ 29556103 w 43671952"/>
              <a:gd name="connsiteY8809" fmla="*/ 1297781 h 23902640"/>
              <a:gd name="connsiteX8810" fmla="*/ 29520383 w 43671952"/>
              <a:gd name="connsiteY8810" fmla="*/ 1295400 h 23902640"/>
              <a:gd name="connsiteX8811" fmla="*/ 29494191 w 43671952"/>
              <a:gd name="connsiteY8811" fmla="*/ 1295400 h 23902640"/>
              <a:gd name="connsiteX8812" fmla="*/ 29437039 w 43671952"/>
              <a:gd name="connsiteY8812" fmla="*/ 1288256 h 23902640"/>
              <a:gd name="connsiteX8813" fmla="*/ 29429895 w 43671952"/>
              <a:gd name="connsiteY8813" fmla="*/ 1285875 h 23902640"/>
              <a:gd name="connsiteX8814" fmla="*/ 29422751 w 43671952"/>
              <a:gd name="connsiteY8814" fmla="*/ 1281113 h 23902640"/>
              <a:gd name="connsiteX8815" fmla="*/ 29425135 w 43671952"/>
              <a:gd name="connsiteY8815" fmla="*/ 1269207 h 23902640"/>
              <a:gd name="connsiteX8816" fmla="*/ 29446563 w 43671952"/>
              <a:gd name="connsiteY8816" fmla="*/ 1262063 h 23902640"/>
              <a:gd name="connsiteX8817" fmla="*/ 29463235 w 43671952"/>
              <a:gd name="connsiteY8817" fmla="*/ 1257300 h 23902640"/>
              <a:gd name="connsiteX8818" fmla="*/ 29470379 w 43671952"/>
              <a:gd name="connsiteY8818" fmla="*/ 1254919 h 23902640"/>
              <a:gd name="connsiteX8819" fmla="*/ 29482283 w 43671952"/>
              <a:gd name="connsiteY8819" fmla="*/ 1252537 h 23902640"/>
              <a:gd name="connsiteX8820" fmla="*/ 29496571 w 43671952"/>
              <a:gd name="connsiteY8820" fmla="*/ 1247774 h 23902640"/>
              <a:gd name="connsiteX8821" fmla="*/ 29508479 w 43671952"/>
              <a:gd name="connsiteY8821" fmla="*/ 1245393 h 23902640"/>
              <a:gd name="connsiteX8822" fmla="*/ 29525147 w 43671952"/>
              <a:gd name="connsiteY8822" fmla="*/ 1240632 h 23902640"/>
              <a:gd name="connsiteX8823" fmla="*/ 29544195 w 43671952"/>
              <a:gd name="connsiteY8823" fmla="*/ 1235869 h 23902640"/>
              <a:gd name="connsiteX8824" fmla="*/ 30582419 w 43671952"/>
              <a:gd name="connsiteY8824" fmla="*/ 1216819 h 23902640"/>
              <a:gd name="connsiteX8825" fmla="*/ 30651479 w 43671952"/>
              <a:gd name="connsiteY8825" fmla="*/ 1221581 h 23902640"/>
              <a:gd name="connsiteX8826" fmla="*/ 30682435 w 43671952"/>
              <a:gd name="connsiteY8826" fmla="*/ 1223962 h 23902640"/>
              <a:gd name="connsiteX8827" fmla="*/ 30701483 w 43671952"/>
              <a:gd name="connsiteY8827" fmla="*/ 1226344 h 23902640"/>
              <a:gd name="connsiteX8828" fmla="*/ 30722915 w 43671952"/>
              <a:gd name="connsiteY8828" fmla="*/ 1228724 h 23902640"/>
              <a:gd name="connsiteX8829" fmla="*/ 30734819 w 43671952"/>
              <a:gd name="connsiteY8829" fmla="*/ 1231106 h 23902640"/>
              <a:gd name="connsiteX8830" fmla="*/ 30758635 w 43671952"/>
              <a:gd name="connsiteY8830" fmla="*/ 1235869 h 23902640"/>
              <a:gd name="connsiteX8831" fmla="*/ 30846739 w 43671952"/>
              <a:gd name="connsiteY8831" fmla="*/ 1343024 h 23902640"/>
              <a:gd name="connsiteX8832" fmla="*/ 30851503 w 43671952"/>
              <a:gd name="connsiteY8832" fmla="*/ 1357313 h 23902640"/>
              <a:gd name="connsiteX8833" fmla="*/ 30868171 w 43671952"/>
              <a:gd name="connsiteY8833" fmla="*/ 1376362 h 23902640"/>
              <a:gd name="connsiteX8834" fmla="*/ 30880079 w 43671952"/>
              <a:gd name="connsiteY8834" fmla="*/ 1390650 h 23902640"/>
              <a:gd name="connsiteX8835" fmla="*/ 30891983 w 43671952"/>
              <a:gd name="connsiteY8835" fmla="*/ 1402557 h 23902640"/>
              <a:gd name="connsiteX8836" fmla="*/ 30906271 w 43671952"/>
              <a:gd name="connsiteY8836" fmla="*/ 1423987 h 23902640"/>
              <a:gd name="connsiteX8837" fmla="*/ 30911035 w 43671952"/>
              <a:gd name="connsiteY8837" fmla="*/ 1431132 h 23902640"/>
              <a:gd name="connsiteX8838" fmla="*/ 30913415 w 43671952"/>
              <a:gd name="connsiteY8838" fmla="*/ 1438274 h 23902640"/>
              <a:gd name="connsiteX8839" fmla="*/ 30911035 w 43671952"/>
              <a:gd name="connsiteY8839" fmla="*/ 1476374 h 23902640"/>
              <a:gd name="connsiteX8840" fmla="*/ 30896747 w 43671952"/>
              <a:gd name="connsiteY8840" fmla="*/ 1483518 h 23902640"/>
              <a:gd name="connsiteX8841" fmla="*/ 30870551 w 43671952"/>
              <a:gd name="connsiteY8841" fmla="*/ 1485900 h 23902640"/>
              <a:gd name="connsiteX8842" fmla="*/ 30846739 w 43671952"/>
              <a:gd name="connsiteY8842" fmla="*/ 1488281 h 23902640"/>
              <a:gd name="connsiteX8843" fmla="*/ 30834835 w 43671952"/>
              <a:gd name="connsiteY8843" fmla="*/ 1490663 h 23902640"/>
              <a:gd name="connsiteX8844" fmla="*/ 30801495 w 43671952"/>
              <a:gd name="connsiteY8844" fmla="*/ 1485900 h 23902640"/>
              <a:gd name="connsiteX8845" fmla="*/ 30794351 w 43671952"/>
              <a:gd name="connsiteY8845" fmla="*/ 1481137 h 23902640"/>
              <a:gd name="connsiteX8846" fmla="*/ 30780063 w 43671952"/>
              <a:gd name="connsiteY8846" fmla="*/ 1476374 h 23902640"/>
              <a:gd name="connsiteX8847" fmla="*/ 30772919 w 43671952"/>
              <a:gd name="connsiteY8847" fmla="*/ 1473995 h 23902640"/>
              <a:gd name="connsiteX8848" fmla="*/ 30765779 w 43671952"/>
              <a:gd name="connsiteY8848" fmla="*/ 1471613 h 23902640"/>
              <a:gd name="connsiteX8849" fmla="*/ 30730059 w 43671952"/>
              <a:gd name="connsiteY8849" fmla="*/ 1466850 h 23902640"/>
              <a:gd name="connsiteX8850" fmla="*/ 30722915 w 43671952"/>
              <a:gd name="connsiteY8850" fmla="*/ 1459707 h 23902640"/>
              <a:gd name="connsiteX8851" fmla="*/ 30718151 w 43671952"/>
              <a:gd name="connsiteY8851" fmla="*/ 1445418 h 23902640"/>
              <a:gd name="connsiteX8852" fmla="*/ 30706247 w 43671952"/>
              <a:gd name="connsiteY8852" fmla="*/ 1407318 h 23902640"/>
              <a:gd name="connsiteX8853" fmla="*/ 30677671 w 43671952"/>
              <a:gd name="connsiteY8853" fmla="*/ 1393033 h 23902640"/>
              <a:gd name="connsiteX8854" fmla="*/ 30670527 w 43671952"/>
              <a:gd name="connsiteY8854" fmla="*/ 1390650 h 23902640"/>
              <a:gd name="connsiteX8855" fmla="*/ 30639571 w 43671952"/>
              <a:gd name="connsiteY8855" fmla="*/ 1393033 h 23902640"/>
              <a:gd name="connsiteX8856" fmla="*/ 30625283 w 43671952"/>
              <a:gd name="connsiteY8856" fmla="*/ 1402557 h 23902640"/>
              <a:gd name="connsiteX8857" fmla="*/ 30615759 w 43671952"/>
              <a:gd name="connsiteY8857" fmla="*/ 1407318 h 23902640"/>
              <a:gd name="connsiteX8858" fmla="*/ 30599091 w 43671952"/>
              <a:gd name="connsiteY8858" fmla="*/ 1416843 h 23902640"/>
              <a:gd name="connsiteX8859" fmla="*/ 30591947 w 43671952"/>
              <a:gd name="connsiteY8859" fmla="*/ 1419225 h 23902640"/>
              <a:gd name="connsiteX8860" fmla="*/ 30544319 w 43671952"/>
              <a:gd name="connsiteY8860" fmla="*/ 1414462 h 23902640"/>
              <a:gd name="connsiteX8861" fmla="*/ 30537179 w 43671952"/>
              <a:gd name="connsiteY8861" fmla="*/ 1412081 h 23902640"/>
              <a:gd name="connsiteX8862" fmla="*/ 30494315 w 43671952"/>
              <a:gd name="connsiteY8862" fmla="*/ 1409699 h 23902640"/>
              <a:gd name="connsiteX8863" fmla="*/ 30453835 w 43671952"/>
              <a:gd name="connsiteY8863" fmla="*/ 1407318 h 23902640"/>
              <a:gd name="connsiteX8864" fmla="*/ 30434783 w 43671952"/>
              <a:gd name="connsiteY8864" fmla="*/ 1402557 h 23902640"/>
              <a:gd name="connsiteX8865" fmla="*/ 30425259 w 43671952"/>
              <a:gd name="connsiteY8865" fmla="*/ 1400175 h 23902640"/>
              <a:gd name="connsiteX8866" fmla="*/ 30410971 w 43671952"/>
              <a:gd name="connsiteY8866" fmla="*/ 1390650 h 23902640"/>
              <a:gd name="connsiteX8867" fmla="*/ 30403827 w 43671952"/>
              <a:gd name="connsiteY8867" fmla="*/ 1385888 h 23902640"/>
              <a:gd name="connsiteX8868" fmla="*/ 30401447 w 43671952"/>
              <a:gd name="connsiteY8868" fmla="*/ 1378743 h 23902640"/>
              <a:gd name="connsiteX8869" fmla="*/ 30396683 w 43671952"/>
              <a:gd name="connsiteY8869" fmla="*/ 1371599 h 23902640"/>
              <a:gd name="connsiteX8870" fmla="*/ 30399063 w 43671952"/>
              <a:gd name="connsiteY8870" fmla="*/ 1340645 h 23902640"/>
              <a:gd name="connsiteX8871" fmla="*/ 30401447 w 43671952"/>
              <a:gd name="connsiteY8871" fmla="*/ 1333499 h 23902640"/>
              <a:gd name="connsiteX8872" fmla="*/ 30408591 w 43671952"/>
              <a:gd name="connsiteY8872" fmla="*/ 1331118 h 23902640"/>
              <a:gd name="connsiteX8873" fmla="*/ 30425259 w 43671952"/>
              <a:gd name="connsiteY8873" fmla="*/ 1326356 h 23902640"/>
              <a:gd name="connsiteX8874" fmla="*/ 30458595 w 43671952"/>
              <a:gd name="connsiteY8874" fmla="*/ 1328739 h 23902640"/>
              <a:gd name="connsiteX8875" fmla="*/ 30470503 w 43671952"/>
              <a:gd name="connsiteY8875" fmla="*/ 1331118 h 23902640"/>
              <a:gd name="connsiteX8876" fmla="*/ 30532415 w 43671952"/>
              <a:gd name="connsiteY8876" fmla="*/ 1335882 h 23902640"/>
              <a:gd name="connsiteX8877" fmla="*/ 30615759 w 43671952"/>
              <a:gd name="connsiteY8877" fmla="*/ 1333499 h 23902640"/>
              <a:gd name="connsiteX8878" fmla="*/ 30613379 w 43671952"/>
              <a:gd name="connsiteY8878" fmla="*/ 1321594 h 23902640"/>
              <a:gd name="connsiteX8879" fmla="*/ 30601471 w 43671952"/>
              <a:gd name="connsiteY8879" fmla="*/ 1312069 h 23902640"/>
              <a:gd name="connsiteX8880" fmla="*/ 30580039 w 43671952"/>
              <a:gd name="connsiteY8880" fmla="*/ 1300162 h 23902640"/>
              <a:gd name="connsiteX8881" fmla="*/ 30558607 w 43671952"/>
              <a:gd name="connsiteY8881" fmla="*/ 1288256 h 23902640"/>
              <a:gd name="connsiteX8882" fmla="*/ 30546703 w 43671952"/>
              <a:gd name="connsiteY8882" fmla="*/ 1273968 h 23902640"/>
              <a:gd name="connsiteX8883" fmla="*/ 30541939 w 43671952"/>
              <a:gd name="connsiteY8883" fmla="*/ 1259681 h 23902640"/>
              <a:gd name="connsiteX8884" fmla="*/ 30553847 w 43671952"/>
              <a:gd name="connsiteY8884" fmla="*/ 1226344 h 23902640"/>
              <a:gd name="connsiteX8885" fmla="*/ 30575279 w 43671952"/>
              <a:gd name="connsiteY8885" fmla="*/ 1219199 h 23902640"/>
              <a:gd name="connsiteX8886" fmla="*/ 29532291 w 43671952"/>
              <a:gd name="connsiteY8886" fmla="*/ 1100137 h 23902640"/>
              <a:gd name="connsiteX8887" fmla="*/ 29620395 w 43671952"/>
              <a:gd name="connsiteY8887" fmla="*/ 1104900 h 23902640"/>
              <a:gd name="connsiteX8888" fmla="*/ 29627539 w 43671952"/>
              <a:gd name="connsiteY8888" fmla="*/ 1107282 h 23902640"/>
              <a:gd name="connsiteX8889" fmla="*/ 29641827 w 43671952"/>
              <a:gd name="connsiteY8889" fmla="*/ 1114425 h 23902640"/>
              <a:gd name="connsiteX8890" fmla="*/ 29648971 w 43671952"/>
              <a:gd name="connsiteY8890" fmla="*/ 1121568 h 23902640"/>
              <a:gd name="connsiteX8891" fmla="*/ 29637063 w 43671952"/>
              <a:gd name="connsiteY8891" fmla="*/ 1154906 h 23902640"/>
              <a:gd name="connsiteX8892" fmla="*/ 29629919 w 43671952"/>
              <a:gd name="connsiteY8892" fmla="*/ 1157287 h 23902640"/>
              <a:gd name="connsiteX8893" fmla="*/ 29615635 w 43671952"/>
              <a:gd name="connsiteY8893" fmla="*/ 1166812 h 23902640"/>
              <a:gd name="connsiteX8894" fmla="*/ 29572771 w 43671952"/>
              <a:gd name="connsiteY8894" fmla="*/ 1181100 h 23902640"/>
              <a:gd name="connsiteX8895" fmla="*/ 29551339 w 43671952"/>
              <a:gd name="connsiteY8895" fmla="*/ 1188243 h 23902640"/>
              <a:gd name="connsiteX8896" fmla="*/ 29544195 w 43671952"/>
              <a:gd name="connsiteY8896" fmla="*/ 1190625 h 23902640"/>
              <a:gd name="connsiteX8897" fmla="*/ 29503715 w 43671952"/>
              <a:gd name="connsiteY8897" fmla="*/ 1193006 h 23902640"/>
              <a:gd name="connsiteX8898" fmla="*/ 29487047 w 43671952"/>
              <a:gd name="connsiteY8898" fmla="*/ 1197769 h 23902640"/>
              <a:gd name="connsiteX8899" fmla="*/ 29470379 w 43671952"/>
              <a:gd name="connsiteY8899" fmla="*/ 1212057 h 23902640"/>
              <a:gd name="connsiteX8900" fmla="*/ 29427515 w 43671952"/>
              <a:gd name="connsiteY8900" fmla="*/ 1212057 h 23902640"/>
              <a:gd name="connsiteX8901" fmla="*/ 29417991 w 43671952"/>
              <a:gd name="connsiteY8901" fmla="*/ 1197769 h 23902640"/>
              <a:gd name="connsiteX8902" fmla="*/ 29425135 w 43671952"/>
              <a:gd name="connsiteY8902" fmla="*/ 1171574 h 23902640"/>
              <a:gd name="connsiteX8903" fmla="*/ 29429895 w 43671952"/>
              <a:gd name="connsiteY8903" fmla="*/ 1164431 h 23902640"/>
              <a:gd name="connsiteX8904" fmla="*/ 29437039 w 43671952"/>
              <a:gd name="connsiteY8904" fmla="*/ 1159668 h 23902640"/>
              <a:gd name="connsiteX8905" fmla="*/ 29448947 w 43671952"/>
              <a:gd name="connsiteY8905" fmla="*/ 1147762 h 23902640"/>
              <a:gd name="connsiteX8906" fmla="*/ 29453707 w 43671952"/>
              <a:gd name="connsiteY8906" fmla="*/ 1140618 h 23902640"/>
              <a:gd name="connsiteX8907" fmla="*/ 29467995 w 43671952"/>
              <a:gd name="connsiteY8907" fmla="*/ 1131094 h 23902640"/>
              <a:gd name="connsiteX8908" fmla="*/ 29489427 w 43671952"/>
              <a:gd name="connsiteY8908" fmla="*/ 1114425 h 23902640"/>
              <a:gd name="connsiteX8909" fmla="*/ 29510859 w 43671952"/>
              <a:gd name="connsiteY8909" fmla="*/ 1102519 h 23902640"/>
              <a:gd name="connsiteX8910" fmla="*/ 29532291 w 43671952"/>
              <a:gd name="connsiteY8910" fmla="*/ 1100137 h 23902640"/>
              <a:gd name="connsiteX8911" fmla="*/ 17423907 w 43671952"/>
              <a:gd name="connsiteY8911" fmla="*/ 1071563 h 23902640"/>
              <a:gd name="connsiteX8912" fmla="*/ 17433431 w 43671952"/>
              <a:gd name="connsiteY8912" fmla="*/ 1073943 h 23902640"/>
              <a:gd name="connsiteX8913" fmla="*/ 17447719 w 43671952"/>
              <a:gd name="connsiteY8913" fmla="*/ 1083468 h 23902640"/>
              <a:gd name="connsiteX8914" fmla="*/ 17454863 w 43671952"/>
              <a:gd name="connsiteY8914" fmla="*/ 1088231 h 23902640"/>
              <a:gd name="connsiteX8915" fmla="*/ 17476295 w 43671952"/>
              <a:gd name="connsiteY8915" fmla="*/ 1100137 h 23902640"/>
              <a:gd name="connsiteX8916" fmla="*/ 17483439 w 43671952"/>
              <a:gd name="connsiteY8916" fmla="*/ 1104900 h 23902640"/>
              <a:gd name="connsiteX8917" fmla="*/ 17490583 w 43671952"/>
              <a:gd name="connsiteY8917" fmla="*/ 1112044 h 23902640"/>
              <a:gd name="connsiteX8918" fmla="*/ 17497727 w 43671952"/>
              <a:gd name="connsiteY8918" fmla="*/ 1116807 h 23902640"/>
              <a:gd name="connsiteX8919" fmla="*/ 17504869 w 43671952"/>
              <a:gd name="connsiteY8919" fmla="*/ 1123949 h 23902640"/>
              <a:gd name="connsiteX8920" fmla="*/ 17512015 w 43671952"/>
              <a:gd name="connsiteY8920" fmla="*/ 1126331 h 23902640"/>
              <a:gd name="connsiteX8921" fmla="*/ 17519159 w 43671952"/>
              <a:gd name="connsiteY8921" fmla="*/ 1131094 h 23902640"/>
              <a:gd name="connsiteX8922" fmla="*/ 17526303 w 43671952"/>
              <a:gd name="connsiteY8922" fmla="*/ 1145385 h 23902640"/>
              <a:gd name="connsiteX8923" fmla="*/ 17533443 w 43671952"/>
              <a:gd name="connsiteY8923" fmla="*/ 1152525 h 23902640"/>
              <a:gd name="connsiteX8924" fmla="*/ 17545351 w 43671952"/>
              <a:gd name="connsiteY8924" fmla="*/ 1164431 h 23902640"/>
              <a:gd name="connsiteX8925" fmla="*/ 17557259 w 43671952"/>
              <a:gd name="connsiteY8925" fmla="*/ 1173957 h 23902640"/>
              <a:gd name="connsiteX8926" fmla="*/ 17562019 w 43671952"/>
              <a:gd name="connsiteY8926" fmla="*/ 1181100 h 23902640"/>
              <a:gd name="connsiteX8927" fmla="*/ 17573927 w 43671952"/>
              <a:gd name="connsiteY8927" fmla="*/ 1195387 h 23902640"/>
              <a:gd name="connsiteX8928" fmla="*/ 17576307 w 43671952"/>
              <a:gd name="connsiteY8928" fmla="*/ 1202532 h 23902640"/>
              <a:gd name="connsiteX8929" fmla="*/ 17581071 w 43671952"/>
              <a:gd name="connsiteY8929" fmla="*/ 1209675 h 23902640"/>
              <a:gd name="connsiteX8930" fmla="*/ 17578687 w 43671952"/>
              <a:gd name="connsiteY8930" fmla="*/ 1233487 h 23902640"/>
              <a:gd name="connsiteX8931" fmla="*/ 17573927 w 43671952"/>
              <a:gd name="connsiteY8931" fmla="*/ 1240632 h 23902640"/>
              <a:gd name="connsiteX8932" fmla="*/ 17559639 w 43671952"/>
              <a:gd name="connsiteY8932" fmla="*/ 1245393 h 23902640"/>
              <a:gd name="connsiteX8933" fmla="*/ 17535827 w 43671952"/>
              <a:gd name="connsiteY8933" fmla="*/ 1252537 h 23902640"/>
              <a:gd name="connsiteX8934" fmla="*/ 17350089 w 43671952"/>
              <a:gd name="connsiteY8934" fmla="*/ 1254919 h 23902640"/>
              <a:gd name="connsiteX8935" fmla="*/ 17314369 w 43671952"/>
              <a:gd name="connsiteY8935" fmla="*/ 1266825 h 23902640"/>
              <a:gd name="connsiteX8936" fmla="*/ 17307227 w 43671952"/>
              <a:gd name="connsiteY8936" fmla="*/ 1269207 h 23902640"/>
              <a:gd name="connsiteX8937" fmla="*/ 17300083 w 43671952"/>
              <a:gd name="connsiteY8937" fmla="*/ 1271587 h 23902640"/>
              <a:gd name="connsiteX8938" fmla="*/ 17233407 w 43671952"/>
              <a:gd name="connsiteY8938" fmla="*/ 1269207 h 23902640"/>
              <a:gd name="connsiteX8939" fmla="*/ 17188163 w 43671952"/>
              <a:gd name="connsiteY8939" fmla="*/ 1273968 h 23902640"/>
              <a:gd name="connsiteX8940" fmla="*/ 17154827 w 43671952"/>
              <a:gd name="connsiteY8940" fmla="*/ 1273968 h 23902640"/>
              <a:gd name="connsiteX8941" fmla="*/ 17138157 w 43671952"/>
              <a:gd name="connsiteY8941" fmla="*/ 1262063 h 23902640"/>
              <a:gd name="connsiteX8942" fmla="*/ 17131013 w 43671952"/>
              <a:gd name="connsiteY8942" fmla="*/ 1254919 h 23902640"/>
              <a:gd name="connsiteX8943" fmla="*/ 17116727 w 43671952"/>
              <a:gd name="connsiteY8943" fmla="*/ 1243012 h 23902640"/>
              <a:gd name="connsiteX8944" fmla="*/ 17107203 w 43671952"/>
              <a:gd name="connsiteY8944" fmla="*/ 1228724 h 23902640"/>
              <a:gd name="connsiteX8945" fmla="*/ 17102439 w 43671952"/>
              <a:gd name="connsiteY8945" fmla="*/ 1214437 h 23902640"/>
              <a:gd name="connsiteX8946" fmla="*/ 17104819 w 43671952"/>
              <a:gd name="connsiteY8946" fmla="*/ 1173957 h 23902640"/>
              <a:gd name="connsiteX8947" fmla="*/ 17107203 w 43671952"/>
              <a:gd name="connsiteY8947" fmla="*/ 1166812 h 23902640"/>
              <a:gd name="connsiteX8948" fmla="*/ 17114343 w 43671952"/>
              <a:gd name="connsiteY8948" fmla="*/ 1164431 h 23902640"/>
              <a:gd name="connsiteX8949" fmla="*/ 17135775 w 43671952"/>
              <a:gd name="connsiteY8949" fmla="*/ 1152525 h 23902640"/>
              <a:gd name="connsiteX8950" fmla="*/ 17142919 w 43671952"/>
              <a:gd name="connsiteY8950" fmla="*/ 1150143 h 23902640"/>
              <a:gd name="connsiteX8951" fmla="*/ 17150063 w 43671952"/>
              <a:gd name="connsiteY8951" fmla="*/ 1147762 h 23902640"/>
              <a:gd name="connsiteX8952" fmla="*/ 17157207 w 43671952"/>
              <a:gd name="connsiteY8952" fmla="*/ 1143002 h 23902640"/>
              <a:gd name="connsiteX8953" fmla="*/ 17178639 w 43671952"/>
              <a:gd name="connsiteY8953" fmla="*/ 1140618 h 23902640"/>
              <a:gd name="connsiteX8954" fmla="*/ 17228643 w 43671952"/>
              <a:gd name="connsiteY8954" fmla="*/ 1138238 h 23902640"/>
              <a:gd name="connsiteX8955" fmla="*/ 17247695 w 43671952"/>
              <a:gd name="connsiteY8955" fmla="*/ 1133475 h 23902640"/>
              <a:gd name="connsiteX8956" fmla="*/ 17266743 w 43671952"/>
              <a:gd name="connsiteY8956" fmla="*/ 1128712 h 23902640"/>
              <a:gd name="connsiteX8957" fmla="*/ 17281031 w 43671952"/>
              <a:gd name="connsiteY8957" fmla="*/ 1123949 h 23902640"/>
              <a:gd name="connsiteX8958" fmla="*/ 17288175 w 43671952"/>
              <a:gd name="connsiteY8958" fmla="*/ 1119187 h 23902640"/>
              <a:gd name="connsiteX8959" fmla="*/ 17302463 w 43671952"/>
              <a:gd name="connsiteY8959" fmla="*/ 1114425 h 23902640"/>
              <a:gd name="connsiteX8960" fmla="*/ 17309607 w 43671952"/>
              <a:gd name="connsiteY8960" fmla="*/ 1112044 h 23902640"/>
              <a:gd name="connsiteX8961" fmla="*/ 17326275 w 43671952"/>
              <a:gd name="connsiteY8961" fmla="*/ 1104900 h 23902640"/>
              <a:gd name="connsiteX8962" fmla="*/ 17359615 w 43671952"/>
              <a:gd name="connsiteY8962" fmla="*/ 1097756 h 23902640"/>
              <a:gd name="connsiteX8963" fmla="*/ 17373903 w 43671952"/>
              <a:gd name="connsiteY8963" fmla="*/ 1092993 h 23902640"/>
              <a:gd name="connsiteX8964" fmla="*/ 17388187 w 43671952"/>
              <a:gd name="connsiteY8964" fmla="*/ 1085850 h 23902640"/>
              <a:gd name="connsiteX8965" fmla="*/ 17395331 w 43671952"/>
              <a:gd name="connsiteY8965" fmla="*/ 1081088 h 23902640"/>
              <a:gd name="connsiteX8966" fmla="*/ 17409619 w 43671952"/>
              <a:gd name="connsiteY8966" fmla="*/ 1076325 h 23902640"/>
              <a:gd name="connsiteX8967" fmla="*/ 17416763 w 43671952"/>
              <a:gd name="connsiteY8967" fmla="*/ 1073943 h 23902640"/>
              <a:gd name="connsiteX8968" fmla="*/ 8472533 w 43671952"/>
              <a:gd name="connsiteY8968" fmla="*/ 925512 h 23902640"/>
              <a:gd name="connsiteX8969" fmla="*/ 8494755 w 43671952"/>
              <a:gd name="connsiteY8969" fmla="*/ 941387 h 23902640"/>
              <a:gd name="connsiteX8970" fmla="*/ 8488407 w 43671952"/>
              <a:gd name="connsiteY8970" fmla="*/ 963613 h 23902640"/>
              <a:gd name="connsiteX8971" fmla="*/ 8466183 w 43671952"/>
              <a:gd name="connsiteY8971" fmla="*/ 976312 h 23902640"/>
              <a:gd name="connsiteX8972" fmla="*/ 8450309 w 43671952"/>
              <a:gd name="connsiteY8972" fmla="*/ 954087 h 23902640"/>
              <a:gd name="connsiteX8973" fmla="*/ 8463007 w 43671952"/>
              <a:gd name="connsiteY8973" fmla="*/ 928687 h 23902640"/>
              <a:gd name="connsiteX8974" fmla="*/ 8472533 w 43671952"/>
              <a:gd name="connsiteY8974" fmla="*/ 925512 h 23902640"/>
              <a:gd name="connsiteX8975" fmla="*/ 30191895 w 43671952"/>
              <a:gd name="connsiteY8975" fmla="*/ 923924 h 23902640"/>
              <a:gd name="connsiteX8976" fmla="*/ 30208563 w 43671952"/>
              <a:gd name="connsiteY8976" fmla="*/ 928687 h 23902640"/>
              <a:gd name="connsiteX8977" fmla="*/ 30215707 w 43671952"/>
              <a:gd name="connsiteY8977" fmla="*/ 935832 h 23902640"/>
              <a:gd name="connsiteX8978" fmla="*/ 30222851 w 43671952"/>
              <a:gd name="connsiteY8978" fmla="*/ 940594 h 23902640"/>
              <a:gd name="connsiteX8979" fmla="*/ 30232379 w 43671952"/>
              <a:gd name="connsiteY8979" fmla="*/ 950120 h 23902640"/>
              <a:gd name="connsiteX8980" fmla="*/ 30239519 w 43671952"/>
              <a:gd name="connsiteY8980" fmla="*/ 957262 h 23902640"/>
              <a:gd name="connsiteX8981" fmla="*/ 30253807 w 43671952"/>
              <a:gd name="connsiteY8981" fmla="*/ 962025 h 23902640"/>
              <a:gd name="connsiteX8982" fmla="*/ 30287147 w 43671952"/>
              <a:gd name="connsiteY8982" fmla="*/ 966789 h 23902640"/>
              <a:gd name="connsiteX8983" fmla="*/ 30306195 w 43671952"/>
              <a:gd name="connsiteY8983" fmla="*/ 971550 h 23902640"/>
              <a:gd name="connsiteX8984" fmla="*/ 30320483 w 43671952"/>
              <a:gd name="connsiteY8984" fmla="*/ 973933 h 23902640"/>
              <a:gd name="connsiteX8985" fmla="*/ 30334771 w 43671952"/>
              <a:gd name="connsiteY8985" fmla="*/ 978695 h 23902640"/>
              <a:gd name="connsiteX8986" fmla="*/ 30356203 w 43671952"/>
              <a:gd name="connsiteY8986" fmla="*/ 985837 h 23902640"/>
              <a:gd name="connsiteX8987" fmla="*/ 30363347 w 43671952"/>
              <a:gd name="connsiteY8987" fmla="*/ 988218 h 23902640"/>
              <a:gd name="connsiteX8988" fmla="*/ 30377635 w 43671952"/>
              <a:gd name="connsiteY8988" fmla="*/ 997743 h 23902640"/>
              <a:gd name="connsiteX8989" fmla="*/ 30391919 w 43671952"/>
              <a:gd name="connsiteY8989" fmla="*/ 1012033 h 23902640"/>
              <a:gd name="connsiteX8990" fmla="*/ 30420495 w 43671952"/>
              <a:gd name="connsiteY8990" fmla="*/ 1031082 h 23902640"/>
              <a:gd name="connsiteX8991" fmla="*/ 30434783 w 43671952"/>
              <a:gd name="connsiteY8991" fmla="*/ 1040608 h 23902640"/>
              <a:gd name="connsiteX8992" fmla="*/ 30444307 w 43671952"/>
              <a:gd name="connsiteY8992" fmla="*/ 1047750 h 23902640"/>
              <a:gd name="connsiteX8993" fmla="*/ 30449071 w 43671952"/>
              <a:gd name="connsiteY8993" fmla="*/ 1054893 h 23902640"/>
              <a:gd name="connsiteX8994" fmla="*/ 30456215 w 43671952"/>
              <a:gd name="connsiteY8994" fmla="*/ 1062038 h 23902640"/>
              <a:gd name="connsiteX8995" fmla="*/ 30465739 w 43671952"/>
              <a:gd name="connsiteY8995" fmla="*/ 1071563 h 23902640"/>
              <a:gd name="connsiteX8996" fmla="*/ 30470503 w 43671952"/>
              <a:gd name="connsiteY8996" fmla="*/ 1090613 h 23902640"/>
              <a:gd name="connsiteX8997" fmla="*/ 30468119 w 43671952"/>
              <a:gd name="connsiteY8997" fmla="*/ 1107282 h 23902640"/>
              <a:gd name="connsiteX8998" fmla="*/ 30441927 w 43671952"/>
              <a:gd name="connsiteY8998" fmla="*/ 1119187 h 23902640"/>
              <a:gd name="connsiteX8999" fmla="*/ 30410971 w 43671952"/>
              <a:gd name="connsiteY8999" fmla="*/ 1116807 h 23902640"/>
              <a:gd name="connsiteX9000" fmla="*/ 30396683 w 43671952"/>
              <a:gd name="connsiteY9000" fmla="*/ 1112044 h 23902640"/>
              <a:gd name="connsiteX9001" fmla="*/ 30389539 w 43671952"/>
              <a:gd name="connsiteY9001" fmla="*/ 1109663 h 23902640"/>
              <a:gd name="connsiteX9002" fmla="*/ 30382395 w 43671952"/>
              <a:gd name="connsiteY9002" fmla="*/ 1102519 h 23902640"/>
              <a:gd name="connsiteX9003" fmla="*/ 30377635 w 43671952"/>
              <a:gd name="connsiteY9003" fmla="*/ 1095374 h 23902640"/>
              <a:gd name="connsiteX9004" fmla="*/ 30370491 w 43671952"/>
              <a:gd name="connsiteY9004" fmla="*/ 1092993 h 23902640"/>
              <a:gd name="connsiteX9005" fmla="*/ 30360963 w 43671952"/>
              <a:gd name="connsiteY9005" fmla="*/ 1081088 h 23902640"/>
              <a:gd name="connsiteX9006" fmla="*/ 30353819 w 43671952"/>
              <a:gd name="connsiteY9006" fmla="*/ 1073943 h 23902640"/>
              <a:gd name="connsiteX9007" fmla="*/ 30346679 w 43671952"/>
              <a:gd name="connsiteY9007" fmla="*/ 1069181 h 23902640"/>
              <a:gd name="connsiteX9008" fmla="*/ 30315719 w 43671952"/>
              <a:gd name="connsiteY9008" fmla="*/ 1064419 h 23902640"/>
              <a:gd name="connsiteX9009" fmla="*/ 30215707 w 43671952"/>
              <a:gd name="connsiteY9009" fmla="*/ 1066801 h 23902640"/>
              <a:gd name="connsiteX9010" fmla="*/ 30177607 w 43671952"/>
              <a:gd name="connsiteY9010" fmla="*/ 1071563 h 23902640"/>
              <a:gd name="connsiteX9011" fmla="*/ 30056163 w 43671952"/>
              <a:gd name="connsiteY9011" fmla="*/ 1069181 h 23902640"/>
              <a:gd name="connsiteX9012" fmla="*/ 30049019 w 43671952"/>
              <a:gd name="connsiteY9012" fmla="*/ 1062038 h 23902640"/>
              <a:gd name="connsiteX9013" fmla="*/ 30039495 w 43671952"/>
              <a:gd name="connsiteY9013" fmla="*/ 1047750 h 23902640"/>
              <a:gd name="connsiteX9014" fmla="*/ 30037115 w 43671952"/>
              <a:gd name="connsiteY9014" fmla="*/ 1040608 h 23902640"/>
              <a:gd name="connsiteX9015" fmla="*/ 30034735 w 43671952"/>
              <a:gd name="connsiteY9015" fmla="*/ 1009649 h 23902640"/>
              <a:gd name="connsiteX9016" fmla="*/ 30020447 w 43671952"/>
              <a:gd name="connsiteY9016" fmla="*/ 997743 h 23902640"/>
              <a:gd name="connsiteX9017" fmla="*/ 30006159 w 43671952"/>
              <a:gd name="connsiteY9017" fmla="*/ 1000125 h 23902640"/>
              <a:gd name="connsiteX9018" fmla="*/ 29987107 w 43671952"/>
              <a:gd name="connsiteY9018" fmla="*/ 1004888 h 23902640"/>
              <a:gd name="connsiteX9019" fmla="*/ 29920435 w 43671952"/>
              <a:gd name="connsiteY9019" fmla="*/ 1007269 h 23902640"/>
              <a:gd name="connsiteX9020" fmla="*/ 29903763 w 43671952"/>
              <a:gd name="connsiteY9020" fmla="*/ 1012033 h 23902640"/>
              <a:gd name="connsiteX9021" fmla="*/ 29891859 w 43671952"/>
              <a:gd name="connsiteY9021" fmla="*/ 1014412 h 23902640"/>
              <a:gd name="connsiteX9022" fmla="*/ 29884715 w 43671952"/>
              <a:gd name="connsiteY9022" fmla="*/ 1016793 h 23902640"/>
              <a:gd name="connsiteX9023" fmla="*/ 29860903 w 43671952"/>
              <a:gd name="connsiteY9023" fmla="*/ 1014412 h 23902640"/>
              <a:gd name="connsiteX9024" fmla="*/ 29813279 w 43671952"/>
              <a:gd name="connsiteY9024" fmla="*/ 1014412 h 23902640"/>
              <a:gd name="connsiteX9025" fmla="*/ 29798991 w 43671952"/>
              <a:gd name="connsiteY9025" fmla="*/ 1002506 h 23902640"/>
              <a:gd name="connsiteX9026" fmla="*/ 29791847 w 43671952"/>
              <a:gd name="connsiteY9026" fmla="*/ 997743 h 23902640"/>
              <a:gd name="connsiteX9027" fmla="*/ 29794227 w 43671952"/>
              <a:gd name="connsiteY9027" fmla="*/ 962025 h 23902640"/>
              <a:gd name="connsiteX9028" fmla="*/ 29808515 w 43671952"/>
              <a:gd name="connsiteY9028" fmla="*/ 952499 h 23902640"/>
              <a:gd name="connsiteX9029" fmla="*/ 29906147 w 43671952"/>
              <a:gd name="connsiteY9029" fmla="*/ 957262 h 23902640"/>
              <a:gd name="connsiteX9030" fmla="*/ 29922815 w 43671952"/>
              <a:gd name="connsiteY9030" fmla="*/ 959643 h 23902640"/>
              <a:gd name="connsiteX9031" fmla="*/ 29991871 w 43671952"/>
              <a:gd name="connsiteY9031" fmla="*/ 957262 h 23902640"/>
              <a:gd name="connsiteX9032" fmla="*/ 30006159 w 43671952"/>
              <a:gd name="connsiteY9032" fmla="*/ 954881 h 23902640"/>
              <a:gd name="connsiteX9033" fmla="*/ 30025207 w 43671952"/>
              <a:gd name="connsiteY9033" fmla="*/ 952499 h 23902640"/>
              <a:gd name="connsiteX9034" fmla="*/ 30110935 w 43671952"/>
              <a:gd name="connsiteY9034" fmla="*/ 950120 h 23902640"/>
              <a:gd name="connsiteX9035" fmla="*/ 30139507 w 43671952"/>
              <a:gd name="connsiteY9035" fmla="*/ 945356 h 23902640"/>
              <a:gd name="connsiteX9036" fmla="*/ 30146651 w 43671952"/>
              <a:gd name="connsiteY9036" fmla="*/ 942975 h 23902640"/>
              <a:gd name="connsiteX9037" fmla="*/ 30163319 w 43671952"/>
              <a:gd name="connsiteY9037" fmla="*/ 938214 h 23902640"/>
              <a:gd name="connsiteX9038" fmla="*/ 30177607 w 43671952"/>
              <a:gd name="connsiteY9038" fmla="*/ 928687 h 23902640"/>
              <a:gd name="connsiteX9039" fmla="*/ 30494315 w 43671952"/>
              <a:gd name="connsiteY9039" fmla="*/ 909637 h 23902640"/>
              <a:gd name="connsiteX9040" fmla="*/ 30560991 w 43671952"/>
              <a:gd name="connsiteY9040" fmla="*/ 912018 h 23902640"/>
              <a:gd name="connsiteX9041" fmla="*/ 30575279 w 43671952"/>
              <a:gd name="connsiteY9041" fmla="*/ 916781 h 23902640"/>
              <a:gd name="connsiteX9042" fmla="*/ 30584803 w 43671952"/>
              <a:gd name="connsiteY9042" fmla="*/ 919162 h 23902640"/>
              <a:gd name="connsiteX9043" fmla="*/ 30599091 w 43671952"/>
              <a:gd name="connsiteY9043" fmla="*/ 926307 h 23902640"/>
              <a:gd name="connsiteX9044" fmla="*/ 30606235 w 43671952"/>
              <a:gd name="connsiteY9044" fmla="*/ 931068 h 23902640"/>
              <a:gd name="connsiteX9045" fmla="*/ 30620519 w 43671952"/>
              <a:gd name="connsiteY9045" fmla="*/ 935832 h 23902640"/>
              <a:gd name="connsiteX9046" fmla="*/ 30634807 w 43671952"/>
              <a:gd name="connsiteY9046" fmla="*/ 945356 h 23902640"/>
              <a:gd name="connsiteX9047" fmla="*/ 30649095 w 43671952"/>
              <a:gd name="connsiteY9047" fmla="*/ 950120 h 23902640"/>
              <a:gd name="connsiteX9048" fmla="*/ 30663383 w 43671952"/>
              <a:gd name="connsiteY9048" fmla="*/ 957262 h 23902640"/>
              <a:gd name="connsiteX9049" fmla="*/ 30677671 w 43671952"/>
              <a:gd name="connsiteY9049" fmla="*/ 964407 h 23902640"/>
              <a:gd name="connsiteX9050" fmla="*/ 30713391 w 43671952"/>
              <a:gd name="connsiteY9050" fmla="*/ 962025 h 23902640"/>
              <a:gd name="connsiteX9051" fmla="*/ 30730059 w 43671952"/>
              <a:gd name="connsiteY9051" fmla="*/ 959643 h 23902640"/>
              <a:gd name="connsiteX9052" fmla="*/ 30741963 w 43671952"/>
              <a:gd name="connsiteY9052" fmla="*/ 978695 h 23902640"/>
              <a:gd name="connsiteX9053" fmla="*/ 30744347 w 43671952"/>
              <a:gd name="connsiteY9053" fmla="*/ 985837 h 23902640"/>
              <a:gd name="connsiteX9054" fmla="*/ 30741963 w 43671952"/>
              <a:gd name="connsiteY9054" fmla="*/ 1021556 h 23902640"/>
              <a:gd name="connsiteX9055" fmla="*/ 30730059 w 43671952"/>
              <a:gd name="connsiteY9055" fmla="*/ 1045370 h 23902640"/>
              <a:gd name="connsiteX9056" fmla="*/ 30722915 w 43671952"/>
              <a:gd name="connsiteY9056" fmla="*/ 1050131 h 23902640"/>
              <a:gd name="connsiteX9057" fmla="*/ 30715771 w 43671952"/>
              <a:gd name="connsiteY9057" fmla="*/ 1057274 h 23902640"/>
              <a:gd name="connsiteX9058" fmla="*/ 30708627 w 43671952"/>
              <a:gd name="connsiteY9058" fmla="*/ 1059656 h 23902640"/>
              <a:gd name="connsiteX9059" fmla="*/ 30691959 w 43671952"/>
              <a:gd name="connsiteY9059" fmla="*/ 1066801 h 23902640"/>
              <a:gd name="connsiteX9060" fmla="*/ 30663383 w 43671952"/>
              <a:gd name="connsiteY9060" fmla="*/ 1064419 h 23902640"/>
              <a:gd name="connsiteX9061" fmla="*/ 30641951 w 43671952"/>
              <a:gd name="connsiteY9061" fmla="*/ 1059656 h 23902640"/>
              <a:gd name="connsiteX9062" fmla="*/ 30627663 w 43671952"/>
              <a:gd name="connsiteY9062" fmla="*/ 1050131 h 23902640"/>
              <a:gd name="connsiteX9063" fmla="*/ 30613379 w 43671952"/>
              <a:gd name="connsiteY9063" fmla="*/ 1038224 h 23902640"/>
              <a:gd name="connsiteX9064" fmla="*/ 30601471 w 43671952"/>
              <a:gd name="connsiteY9064" fmla="*/ 1026318 h 23902640"/>
              <a:gd name="connsiteX9065" fmla="*/ 30594327 w 43671952"/>
              <a:gd name="connsiteY9065" fmla="*/ 1019174 h 23902640"/>
              <a:gd name="connsiteX9066" fmla="*/ 30570515 w 43671952"/>
              <a:gd name="connsiteY9066" fmla="*/ 1012033 h 23902640"/>
              <a:gd name="connsiteX9067" fmla="*/ 30558607 w 43671952"/>
              <a:gd name="connsiteY9067" fmla="*/ 1000125 h 23902640"/>
              <a:gd name="connsiteX9068" fmla="*/ 30539559 w 43671952"/>
              <a:gd name="connsiteY9068" fmla="*/ 990601 h 23902640"/>
              <a:gd name="connsiteX9069" fmla="*/ 30491935 w 43671952"/>
              <a:gd name="connsiteY9069" fmla="*/ 985837 h 23902640"/>
              <a:gd name="connsiteX9070" fmla="*/ 30484791 w 43671952"/>
              <a:gd name="connsiteY9070" fmla="*/ 971550 h 23902640"/>
              <a:gd name="connsiteX9071" fmla="*/ 30480027 w 43671952"/>
              <a:gd name="connsiteY9071" fmla="*/ 964407 h 23902640"/>
              <a:gd name="connsiteX9072" fmla="*/ 30475263 w 43671952"/>
              <a:gd name="connsiteY9072" fmla="*/ 950120 h 23902640"/>
              <a:gd name="connsiteX9073" fmla="*/ 30477647 w 43671952"/>
              <a:gd name="connsiteY9073" fmla="*/ 919162 h 23902640"/>
              <a:gd name="connsiteX9074" fmla="*/ 30482407 w 43671952"/>
              <a:gd name="connsiteY9074" fmla="*/ 912018 h 23902640"/>
              <a:gd name="connsiteX9075" fmla="*/ 30494315 w 43671952"/>
              <a:gd name="connsiteY9075" fmla="*/ 909637 h 23902640"/>
              <a:gd name="connsiteX9076" fmla="*/ 15064092 w 43671952"/>
              <a:gd name="connsiteY9076" fmla="*/ 877887 h 23902640"/>
              <a:gd name="connsiteX9077" fmla="*/ 15070444 w 43671952"/>
              <a:gd name="connsiteY9077" fmla="*/ 979489 h 23902640"/>
              <a:gd name="connsiteX9078" fmla="*/ 15000592 w 43671952"/>
              <a:gd name="connsiteY9078" fmla="*/ 960438 h 23902640"/>
              <a:gd name="connsiteX9079" fmla="*/ 14981544 w 43671952"/>
              <a:gd name="connsiteY9079" fmla="*/ 954087 h 23902640"/>
              <a:gd name="connsiteX9080" fmla="*/ 14898995 w 43671952"/>
              <a:gd name="connsiteY9080" fmla="*/ 935038 h 23902640"/>
              <a:gd name="connsiteX9081" fmla="*/ 14949794 w 43671952"/>
              <a:gd name="connsiteY9081" fmla="*/ 915988 h 23902640"/>
              <a:gd name="connsiteX9082" fmla="*/ 14968844 w 43671952"/>
              <a:gd name="connsiteY9082" fmla="*/ 909637 h 23902640"/>
              <a:gd name="connsiteX9083" fmla="*/ 14987891 w 43671952"/>
              <a:gd name="connsiteY9083" fmla="*/ 915988 h 23902640"/>
              <a:gd name="connsiteX9084" fmla="*/ 15006944 w 43671952"/>
              <a:gd name="connsiteY9084" fmla="*/ 909637 h 23902640"/>
              <a:gd name="connsiteX9085" fmla="*/ 15064092 w 43671952"/>
              <a:gd name="connsiteY9085" fmla="*/ 877887 h 23902640"/>
              <a:gd name="connsiteX9086" fmla="*/ 13841759 w 43671952"/>
              <a:gd name="connsiteY9086" fmla="*/ 831323 h 23902640"/>
              <a:gd name="connsiteX9087" fmla="*/ 13856653 w 43671952"/>
              <a:gd name="connsiteY9087" fmla="*/ 831652 h 23902640"/>
              <a:gd name="connsiteX9088" fmla="*/ 13860436 w 43671952"/>
              <a:gd name="connsiteY9088" fmla="*/ 831908 h 23902640"/>
              <a:gd name="connsiteX9089" fmla="*/ 13851246 w 43671952"/>
              <a:gd name="connsiteY9089" fmla="*/ 839787 h 23902640"/>
              <a:gd name="connsiteX9090" fmla="*/ 13841759 w 43671952"/>
              <a:gd name="connsiteY9090" fmla="*/ 831323 h 23902640"/>
              <a:gd name="connsiteX9091" fmla="*/ 11704949 w 43671952"/>
              <a:gd name="connsiteY9091" fmla="*/ 782638 h 23902640"/>
              <a:gd name="connsiteX9092" fmla="*/ 11755748 w 43671952"/>
              <a:gd name="connsiteY9092" fmla="*/ 801687 h 23902640"/>
              <a:gd name="connsiteX9093" fmla="*/ 11743047 w 43671952"/>
              <a:gd name="connsiteY9093" fmla="*/ 808037 h 23902640"/>
              <a:gd name="connsiteX9094" fmla="*/ 11736699 w 43671952"/>
              <a:gd name="connsiteY9094" fmla="*/ 846137 h 23902640"/>
              <a:gd name="connsiteX9095" fmla="*/ 11717645 w 43671952"/>
              <a:gd name="connsiteY9095" fmla="*/ 852487 h 23902640"/>
              <a:gd name="connsiteX9096" fmla="*/ 11698597 w 43671952"/>
              <a:gd name="connsiteY9096" fmla="*/ 858840 h 23902640"/>
              <a:gd name="connsiteX9097" fmla="*/ 11635096 w 43671952"/>
              <a:gd name="connsiteY9097" fmla="*/ 877887 h 23902640"/>
              <a:gd name="connsiteX9098" fmla="*/ 11596999 w 43671952"/>
              <a:gd name="connsiteY9098" fmla="*/ 884237 h 23902640"/>
              <a:gd name="connsiteX9099" fmla="*/ 11558898 w 43671952"/>
              <a:gd name="connsiteY9099" fmla="*/ 871538 h 23902640"/>
              <a:gd name="connsiteX9100" fmla="*/ 11539849 w 43671952"/>
              <a:gd name="connsiteY9100" fmla="*/ 858840 h 23902640"/>
              <a:gd name="connsiteX9101" fmla="*/ 11552548 w 43671952"/>
              <a:gd name="connsiteY9101" fmla="*/ 820737 h 23902640"/>
              <a:gd name="connsiteX9102" fmla="*/ 11571597 w 43671952"/>
              <a:gd name="connsiteY9102" fmla="*/ 814389 h 23902640"/>
              <a:gd name="connsiteX9103" fmla="*/ 11609698 w 43671952"/>
              <a:gd name="connsiteY9103" fmla="*/ 801687 h 23902640"/>
              <a:gd name="connsiteX9104" fmla="*/ 11647799 w 43671952"/>
              <a:gd name="connsiteY9104" fmla="*/ 795337 h 23902640"/>
              <a:gd name="connsiteX9105" fmla="*/ 11679549 w 43671952"/>
              <a:gd name="connsiteY9105" fmla="*/ 788988 h 23902640"/>
              <a:gd name="connsiteX9106" fmla="*/ 11704949 w 43671952"/>
              <a:gd name="connsiteY9106" fmla="*/ 782638 h 23902640"/>
              <a:gd name="connsiteX9107" fmla="*/ 14022696 w 43671952"/>
              <a:gd name="connsiteY9107" fmla="*/ 750887 h 23902640"/>
              <a:gd name="connsiteX9108" fmla="*/ 14060795 w 43671952"/>
              <a:gd name="connsiteY9108" fmla="*/ 763587 h 23902640"/>
              <a:gd name="connsiteX9109" fmla="*/ 14079845 w 43671952"/>
              <a:gd name="connsiteY9109" fmla="*/ 769937 h 23902640"/>
              <a:gd name="connsiteX9110" fmla="*/ 14098893 w 43671952"/>
              <a:gd name="connsiteY9110" fmla="*/ 808037 h 23902640"/>
              <a:gd name="connsiteX9111" fmla="*/ 14079845 w 43671952"/>
              <a:gd name="connsiteY9111" fmla="*/ 814389 h 23902640"/>
              <a:gd name="connsiteX9112" fmla="*/ 14060795 w 43671952"/>
              <a:gd name="connsiteY9112" fmla="*/ 827088 h 23902640"/>
              <a:gd name="connsiteX9113" fmla="*/ 14022696 w 43671952"/>
              <a:gd name="connsiteY9113" fmla="*/ 839787 h 23902640"/>
              <a:gd name="connsiteX9114" fmla="*/ 13882993 w 43671952"/>
              <a:gd name="connsiteY9114" fmla="*/ 833437 h 23902640"/>
              <a:gd name="connsiteX9115" fmla="*/ 13860436 w 43671952"/>
              <a:gd name="connsiteY9115" fmla="*/ 831908 h 23902640"/>
              <a:gd name="connsiteX9116" fmla="*/ 13895693 w 43671952"/>
              <a:gd name="connsiteY9116" fmla="*/ 801687 h 23902640"/>
              <a:gd name="connsiteX9117" fmla="*/ 13908396 w 43671952"/>
              <a:gd name="connsiteY9117" fmla="*/ 782638 h 23902640"/>
              <a:gd name="connsiteX9118" fmla="*/ 13978245 w 43671952"/>
              <a:gd name="connsiteY9118" fmla="*/ 763587 h 23902640"/>
              <a:gd name="connsiteX9119" fmla="*/ 14022696 w 43671952"/>
              <a:gd name="connsiteY9119" fmla="*/ 750887 h 23902640"/>
              <a:gd name="connsiteX9120" fmla="*/ 13802392 w 43671952"/>
              <a:gd name="connsiteY9120" fmla="*/ 717839 h 23902640"/>
              <a:gd name="connsiteX9121" fmla="*/ 13870293 w 43671952"/>
              <a:gd name="connsiteY9121" fmla="*/ 750887 h 23902640"/>
              <a:gd name="connsiteX9122" fmla="*/ 13844893 w 43671952"/>
              <a:gd name="connsiteY9122" fmla="*/ 776288 h 23902640"/>
              <a:gd name="connsiteX9123" fmla="*/ 13628996 w 43671952"/>
              <a:gd name="connsiteY9123" fmla="*/ 769937 h 23902640"/>
              <a:gd name="connsiteX9124" fmla="*/ 13673444 w 43671952"/>
              <a:gd name="connsiteY9124" fmla="*/ 731837 h 23902640"/>
              <a:gd name="connsiteX9125" fmla="*/ 13802392 w 43671952"/>
              <a:gd name="connsiteY9125" fmla="*/ 717839 h 23902640"/>
              <a:gd name="connsiteX9126" fmla="*/ 30408591 w 43671952"/>
              <a:gd name="connsiteY9126" fmla="*/ 509588 h 23902640"/>
              <a:gd name="connsiteX9127" fmla="*/ 30458595 w 43671952"/>
              <a:gd name="connsiteY9127" fmla="*/ 511969 h 23902640"/>
              <a:gd name="connsiteX9128" fmla="*/ 30480027 w 43671952"/>
              <a:gd name="connsiteY9128" fmla="*/ 514352 h 23902640"/>
              <a:gd name="connsiteX9129" fmla="*/ 30494315 w 43671952"/>
              <a:gd name="connsiteY9129" fmla="*/ 516733 h 23902640"/>
              <a:gd name="connsiteX9130" fmla="*/ 30718151 w 43671952"/>
              <a:gd name="connsiteY9130" fmla="*/ 519115 h 23902640"/>
              <a:gd name="connsiteX9131" fmla="*/ 30722915 w 43671952"/>
              <a:gd name="connsiteY9131" fmla="*/ 526258 h 23902640"/>
              <a:gd name="connsiteX9132" fmla="*/ 30725295 w 43671952"/>
              <a:gd name="connsiteY9132" fmla="*/ 533400 h 23902640"/>
              <a:gd name="connsiteX9133" fmla="*/ 30727679 w 43671952"/>
              <a:gd name="connsiteY9133" fmla="*/ 578643 h 23902640"/>
              <a:gd name="connsiteX9134" fmla="*/ 30751491 w 43671952"/>
              <a:gd name="connsiteY9134" fmla="*/ 602456 h 23902640"/>
              <a:gd name="connsiteX9135" fmla="*/ 30758635 w 43671952"/>
              <a:gd name="connsiteY9135" fmla="*/ 607218 h 23902640"/>
              <a:gd name="connsiteX9136" fmla="*/ 30765779 w 43671952"/>
              <a:gd name="connsiteY9136" fmla="*/ 611982 h 23902640"/>
              <a:gd name="connsiteX9137" fmla="*/ 30789591 w 43671952"/>
              <a:gd name="connsiteY9137" fmla="*/ 619125 h 23902640"/>
              <a:gd name="connsiteX9138" fmla="*/ 30796735 w 43671952"/>
              <a:gd name="connsiteY9138" fmla="*/ 621507 h 23902640"/>
              <a:gd name="connsiteX9139" fmla="*/ 30818163 w 43671952"/>
              <a:gd name="connsiteY9139" fmla="*/ 626268 h 23902640"/>
              <a:gd name="connsiteX9140" fmla="*/ 30877695 w 43671952"/>
              <a:gd name="connsiteY9140" fmla="*/ 623887 h 23902640"/>
              <a:gd name="connsiteX9141" fmla="*/ 30896747 w 43671952"/>
              <a:gd name="connsiteY9141" fmla="*/ 619125 h 23902640"/>
              <a:gd name="connsiteX9142" fmla="*/ 30911035 w 43671952"/>
              <a:gd name="connsiteY9142" fmla="*/ 616743 h 23902640"/>
              <a:gd name="connsiteX9143" fmla="*/ 30918179 w 43671952"/>
              <a:gd name="connsiteY9143" fmla="*/ 614363 h 23902640"/>
              <a:gd name="connsiteX9144" fmla="*/ 30927703 w 43671952"/>
              <a:gd name="connsiteY9144" fmla="*/ 611982 h 23902640"/>
              <a:gd name="connsiteX9145" fmla="*/ 30941991 w 43671952"/>
              <a:gd name="connsiteY9145" fmla="*/ 607218 h 23902640"/>
              <a:gd name="connsiteX9146" fmla="*/ 30999139 w 43671952"/>
              <a:gd name="connsiteY9146" fmla="*/ 604838 h 23902640"/>
              <a:gd name="connsiteX9147" fmla="*/ 31013427 w 43671952"/>
              <a:gd name="connsiteY9147" fmla="*/ 602456 h 23902640"/>
              <a:gd name="connsiteX9148" fmla="*/ 31025335 w 43671952"/>
              <a:gd name="connsiteY9148" fmla="*/ 600074 h 23902640"/>
              <a:gd name="connsiteX9149" fmla="*/ 31080103 w 43671952"/>
              <a:gd name="connsiteY9149" fmla="*/ 602456 h 23902640"/>
              <a:gd name="connsiteX9150" fmla="*/ 31094391 w 43671952"/>
              <a:gd name="connsiteY9150" fmla="*/ 607218 h 23902640"/>
              <a:gd name="connsiteX9151" fmla="*/ 31101535 w 43671952"/>
              <a:gd name="connsiteY9151" fmla="*/ 609599 h 23902640"/>
              <a:gd name="connsiteX9152" fmla="*/ 31108679 w 43671952"/>
              <a:gd name="connsiteY9152" fmla="*/ 614363 h 23902640"/>
              <a:gd name="connsiteX9153" fmla="*/ 31113439 w 43671952"/>
              <a:gd name="connsiteY9153" fmla="*/ 621507 h 23902640"/>
              <a:gd name="connsiteX9154" fmla="*/ 31120583 w 43671952"/>
              <a:gd name="connsiteY9154" fmla="*/ 623887 h 23902640"/>
              <a:gd name="connsiteX9155" fmla="*/ 31142015 w 43671952"/>
              <a:gd name="connsiteY9155" fmla="*/ 640557 h 23902640"/>
              <a:gd name="connsiteX9156" fmla="*/ 31146779 w 43671952"/>
              <a:gd name="connsiteY9156" fmla="*/ 647699 h 23902640"/>
              <a:gd name="connsiteX9157" fmla="*/ 31156303 w 43671952"/>
              <a:gd name="connsiteY9157" fmla="*/ 661987 h 23902640"/>
              <a:gd name="connsiteX9158" fmla="*/ 31158683 w 43671952"/>
              <a:gd name="connsiteY9158" fmla="*/ 669133 h 23902640"/>
              <a:gd name="connsiteX9159" fmla="*/ 31180115 w 43671952"/>
              <a:gd name="connsiteY9159" fmla="*/ 685800 h 23902640"/>
              <a:gd name="connsiteX9160" fmla="*/ 31225359 w 43671952"/>
              <a:gd name="connsiteY9160" fmla="*/ 683418 h 23902640"/>
              <a:gd name="connsiteX9161" fmla="*/ 31242027 w 43671952"/>
              <a:gd name="connsiteY9161" fmla="*/ 676274 h 23902640"/>
              <a:gd name="connsiteX9162" fmla="*/ 31272983 w 43671952"/>
              <a:gd name="connsiteY9162" fmla="*/ 669133 h 23902640"/>
              <a:gd name="connsiteX9163" fmla="*/ 31287271 w 43671952"/>
              <a:gd name="connsiteY9163" fmla="*/ 671513 h 23902640"/>
              <a:gd name="connsiteX9164" fmla="*/ 31294415 w 43671952"/>
              <a:gd name="connsiteY9164" fmla="*/ 678656 h 23902640"/>
              <a:gd name="connsiteX9165" fmla="*/ 31301559 w 43671952"/>
              <a:gd name="connsiteY9165" fmla="*/ 683418 h 23902640"/>
              <a:gd name="connsiteX9166" fmla="*/ 31306319 w 43671952"/>
              <a:gd name="connsiteY9166" fmla="*/ 690564 h 23902640"/>
              <a:gd name="connsiteX9167" fmla="*/ 31308703 w 43671952"/>
              <a:gd name="connsiteY9167" fmla="*/ 697706 h 23902640"/>
              <a:gd name="connsiteX9168" fmla="*/ 31315847 w 43671952"/>
              <a:gd name="connsiteY9168" fmla="*/ 704850 h 23902640"/>
              <a:gd name="connsiteX9169" fmla="*/ 31318227 w 43671952"/>
              <a:gd name="connsiteY9169" fmla="*/ 711993 h 23902640"/>
              <a:gd name="connsiteX9170" fmla="*/ 31322991 w 43671952"/>
              <a:gd name="connsiteY9170" fmla="*/ 719137 h 23902640"/>
              <a:gd name="connsiteX9171" fmla="*/ 31325371 w 43671952"/>
              <a:gd name="connsiteY9171" fmla="*/ 731043 h 23902640"/>
              <a:gd name="connsiteX9172" fmla="*/ 31318227 w 43671952"/>
              <a:gd name="connsiteY9172" fmla="*/ 766762 h 23902640"/>
              <a:gd name="connsiteX9173" fmla="*/ 31303939 w 43671952"/>
              <a:gd name="connsiteY9173" fmla="*/ 781049 h 23902640"/>
              <a:gd name="connsiteX9174" fmla="*/ 31292035 w 43671952"/>
              <a:gd name="connsiteY9174" fmla="*/ 790574 h 23902640"/>
              <a:gd name="connsiteX9175" fmla="*/ 31277747 w 43671952"/>
              <a:gd name="connsiteY9175" fmla="*/ 800100 h 23902640"/>
              <a:gd name="connsiteX9176" fmla="*/ 31263459 w 43671952"/>
              <a:gd name="connsiteY9176" fmla="*/ 809626 h 23902640"/>
              <a:gd name="connsiteX9177" fmla="*/ 31249171 w 43671952"/>
              <a:gd name="connsiteY9177" fmla="*/ 819149 h 23902640"/>
              <a:gd name="connsiteX9178" fmla="*/ 31242027 w 43671952"/>
              <a:gd name="connsiteY9178" fmla="*/ 823912 h 23902640"/>
              <a:gd name="connsiteX9179" fmla="*/ 31234883 w 43671952"/>
              <a:gd name="connsiteY9179" fmla="*/ 826293 h 23902640"/>
              <a:gd name="connsiteX9180" fmla="*/ 31211071 w 43671952"/>
              <a:gd name="connsiteY9180" fmla="*/ 842962 h 23902640"/>
              <a:gd name="connsiteX9181" fmla="*/ 31203927 w 43671952"/>
              <a:gd name="connsiteY9181" fmla="*/ 850106 h 23902640"/>
              <a:gd name="connsiteX9182" fmla="*/ 31199163 w 43671952"/>
              <a:gd name="connsiteY9182" fmla="*/ 857249 h 23902640"/>
              <a:gd name="connsiteX9183" fmla="*/ 31184879 w 43671952"/>
              <a:gd name="connsiteY9183" fmla="*/ 866775 h 23902640"/>
              <a:gd name="connsiteX9184" fmla="*/ 31177735 w 43671952"/>
              <a:gd name="connsiteY9184" fmla="*/ 871538 h 23902640"/>
              <a:gd name="connsiteX9185" fmla="*/ 31170591 w 43671952"/>
              <a:gd name="connsiteY9185" fmla="*/ 878681 h 23902640"/>
              <a:gd name="connsiteX9186" fmla="*/ 31163447 w 43671952"/>
              <a:gd name="connsiteY9186" fmla="*/ 881064 h 23902640"/>
              <a:gd name="connsiteX9187" fmla="*/ 31156303 w 43671952"/>
              <a:gd name="connsiteY9187" fmla="*/ 888206 h 23902640"/>
              <a:gd name="connsiteX9188" fmla="*/ 31149159 w 43671952"/>
              <a:gd name="connsiteY9188" fmla="*/ 892968 h 23902640"/>
              <a:gd name="connsiteX9189" fmla="*/ 31137251 w 43671952"/>
              <a:gd name="connsiteY9189" fmla="*/ 904874 h 23902640"/>
              <a:gd name="connsiteX9190" fmla="*/ 31134871 w 43671952"/>
              <a:gd name="connsiteY9190" fmla="*/ 912018 h 23902640"/>
              <a:gd name="connsiteX9191" fmla="*/ 31120583 w 43671952"/>
              <a:gd name="connsiteY9191" fmla="*/ 933450 h 23902640"/>
              <a:gd name="connsiteX9192" fmla="*/ 31108679 w 43671952"/>
              <a:gd name="connsiteY9192" fmla="*/ 947737 h 23902640"/>
              <a:gd name="connsiteX9193" fmla="*/ 31094391 w 43671952"/>
              <a:gd name="connsiteY9193" fmla="*/ 952499 h 23902640"/>
              <a:gd name="connsiteX9194" fmla="*/ 31087247 w 43671952"/>
              <a:gd name="connsiteY9194" fmla="*/ 954881 h 23902640"/>
              <a:gd name="connsiteX9195" fmla="*/ 31080103 w 43671952"/>
              <a:gd name="connsiteY9195" fmla="*/ 957262 h 23902640"/>
              <a:gd name="connsiteX9196" fmla="*/ 31051527 w 43671952"/>
              <a:gd name="connsiteY9196" fmla="*/ 954881 h 23902640"/>
              <a:gd name="connsiteX9197" fmla="*/ 31037239 w 43671952"/>
              <a:gd name="connsiteY9197" fmla="*/ 950120 h 23902640"/>
              <a:gd name="connsiteX9198" fmla="*/ 31030095 w 43671952"/>
              <a:gd name="connsiteY9198" fmla="*/ 947737 h 23902640"/>
              <a:gd name="connsiteX9199" fmla="*/ 31008663 w 43671952"/>
              <a:gd name="connsiteY9199" fmla="*/ 938214 h 23902640"/>
              <a:gd name="connsiteX9200" fmla="*/ 30982471 w 43671952"/>
              <a:gd name="connsiteY9200" fmla="*/ 931068 h 23902640"/>
              <a:gd name="connsiteX9201" fmla="*/ 30968183 w 43671952"/>
              <a:gd name="connsiteY9201" fmla="*/ 928687 h 23902640"/>
              <a:gd name="connsiteX9202" fmla="*/ 30958659 w 43671952"/>
              <a:gd name="connsiteY9202" fmla="*/ 926307 h 23902640"/>
              <a:gd name="connsiteX9203" fmla="*/ 30930083 w 43671952"/>
              <a:gd name="connsiteY9203" fmla="*/ 923924 h 23902640"/>
              <a:gd name="connsiteX9204" fmla="*/ 30920559 w 43671952"/>
              <a:gd name="connsiteY9204" fmla="*/ 921544 h 23902640"/>
              <a:gd name="connsiteX9205" fmla="*/ 30913415 w 43671952"/>
              <a:gd name="connsiteY9205" fmla="*/ 919162 h 23902640"/>
              <a:gd name="connsiteX9206" fmla="*/ 30894363 w 43671952"/>
              <a:gd name="connsiteY9206" fmla="*/ 914400 h 23902640"/>
              <a:gd name="connsiteX9207" fmla="*/ 30877695 w 43671952"/>
              <a:gd name="connsiteY9207" fmla="*/ 909637 h 23902640"/>
              <a:gd name="connsiteX9208" fmla="*/ 30870551 w 43671952"/>
              <a:gd name="connsiteY9208" fmla="*/ 907257 h 23902640"/>
              <a:gd name="connsiteX9209" fmla="*/ 30851503 w 43671952"/>
              <a:gd name="connsiteY9209" fmla="*/ 902494 h 23902640"/>
              <a:gd name="connsiteX9210" fmla="*/ 30837215 w 43671952"/>
              <a:gd name="connsiteY9210" fmla="*/ 897732 h 23902640"/>
              <a:gd name="connsiteX9211" fmla="*/ 30830071 w 43671952"/>
              <a:gd name="connsiteY9211" fmla="*/ 892968 h 23902640"/>
              <a:gd name="connsiteX9212" fmla="*/ 30827691 w 43671952"/>
              <a:gd name="connsiteY9212" fmla="*/ 885824 h 23902640"/>
              <a:gd name="connsiteX9213" fmla="*/ 30820547 w 43671952"/>
              <a:gd name="connsiteY9213" fmla="*/ 871538 h 23902640"/>
              <a:gd name="connsiteX9214" fmla="*/ 30820547 w 43671952"/>
              <a:gd name="connsiteY9214" fmla="*/ 842962 h 23902640"/>
              <a:gd name="connsiteX9215" fmla="*/ 30834835 w 43671952"/>
              <a:gd name="connsiteY9215" fmla="*/ 835819 h 23902640"/>
              <a:gd name="connsiteX9216" fmla="*/ 30844359 w 43671952"/>
              <a:gd name="connsiteY9216" fmla="*/ 833437 h 23902640"/>
              <a:gd name="connsiteX9217" fmla="*/ 30858647 w 43671952"/>
              <a:gd name="connsiteY9217" fmla="*/ 828674 h 23902640"/>
              <a:gd name="connsiteX9218" fmla="*/ 30868171 w 43671952"/>
              <a:gd name="connsiteY9218" fmla="*/ 826293 h 23902640"/>
              <a:gd name="connsiteX9219" fmla="*/ 30882459 w 43671952"/>
              <a:gd name="connsiteY9219" fmla="*/ 821533 h 23902640"/>
              <a:gd name="connsiteX9220" fmla="*/ 30925319 w 43671952"/>
              <a:gd name="connsiteY9220" fmla="*/ 816769 h 23902640"/>
              <a:gd name="connsiteX9221" fmla="*/ 30941991 w 43671952"/>
              <a:gd name="connsiteY9221" fmla="*/ 812006 h 23902640"/>
              <a:gd name="connsiteX9222" fmla="*/ 30949135 w 43671952"/>
              <a:gd name="connsiteY9222" fmla="*/ 807243 h 23902640"/>
              <a:gd name="connsiteX9223" fmla="*/ 30956279 w 43671952"/>
              <a:gd name="connsiteY9223" fmla="*/ 792956 h 23902640"/>
              <a:gd name="connsiteX9224" fmla="*/ 30949135 w 43671952"/>
              <a:gd name="connsiteY9224" fmla="*/ 771524 h 23902640"/>
              <a:gd name="connsiteX9225" fmla="*/ 30941991 w 43671952"/>
              <a:gd name="connsiteY9225" fmla="*/ 764381 h 23902640"/>
              <a:gd name="connsiteX9226" fmla="*/ 30934847 w 43671952"/>
              <a:gd name="connsiteY9226" fmla="*/ 762000 h 23902640"/>
              <a:gd name="connsiteX9227" fmla="*/ 30918179 w 43671952"/>
              <a:gd name="connsiteY9227" fmla="*/ 754856 h 23902640"/>
              <a:gd name="connsiteX9228" fmla="*/ 30887219 w 43671952"/>
              <a:gd name="connsiteY9228" fmla="*/ 757238 h 23902640"/>
              <a:gd name="connsiteX9229" fmla="*/ 30880079 w 43671952"/>
              <a:gd name="connsiteY9229" fmla="*/ 759619 h 23902640"/>
              <a:gd name="connsiteX9230" fmla="*/ 30870551 w 43671952"/>
              <a:gd name="connsiteY9230" fmla="*/ 762000 h 23902640"/>
              <a:gd name="connsiteX9231" fmla="*/ 30861027 w 43671952"/>
              <a:gd name="connsiteY9231" fmla="*/ 766762 h 23902640"/>
              <a:gd name="connsiteX9232" fmla="*/ 30853883 w 43671952"/>
              <a:gd name="connsiteY9232" fmla="*/ 769144 h 23902640"/>
              <a:gd name="connsiteX9233" fmla="*/ 30846739 w 43671952"/>
              <a:gd name="connsiteY9233" fmla="*/ 773907 h 23902640"/>
              <a:gd name="connsiteX9234" fmla="*/ 30832451 w 43671952"/>
              <a:gd name="connsiteY9234" fmla="*/ 778668 h 23902640"/>
              <a:gd name="connsiteX9235" fmla="*/ 30813403 w 43671952"/>
              <a:gd name="connsiteY9235" fmla="*/ 783434 h 23902640"/>
              <a:gd name="connsiteX9236" fmla="*/ 30777683 w 43671952"/>
              <a:gd name="connsiteY9236" fmla="*/ 785813 h 23902640"/>
              <a:gd name="connsiteX9237" fmla="*/ 30675291 w 43671952"/>
              <a:gd name="connsiteY9237" fmla="*/ 783434 h 23902640"/>
              <a:gd name="connsiteX9238" fmla="*/ 30656239 w 43671952"/>
              <a:gd name="connsiteY9238" fmla="*/ 778668 h 23902640"/>
              <a:gd name="connsiteX9239" fmla="*/ 30632427 w 43671952"/>
              <a:gd name="connsiteY9239" fmla="*/ 771524 h 23902640"/>
              <a:gd name="connsiteX9240" fmla="*/ 30618139 w 43671952"/>
              <a:gd name="connsiteY9240" fmla="*/ 766762 h 23902640"/>
              <a:gd name="connsiteX9241" fmla="*/ 30610995 w 43671952"/>
              <a:gd name="connsiteY9241" fmla="*/ 764381 h 23902640"/>
              <a:gd name="connsiteX9242" fmla="*/ 30601471 w 43671952"/>
              <a:gd name="connsiteY9242" fmla="*/ 757238 h 23902640"/>
              <a:gd name="connsiteX9243" fmla="*/ 30594327 w 43671952"/>
              <a:gd name="connsiteY9243" fmla="*/ 750094 h 23902640"/>
              <a:gd name="connsiteX9244" fmla="*/ 30587183 w 43671952"/>
              <a:gd name="connsiteY9244" fmla="*/ 745332 h 23902640"/>
              <a:gd name="connsiteX9245" fmla="*/ 30580039 w 43671952"/>
              <a:gd name="connsiteY9245" fmla="*/ 738188 h 23902640"/>
              <a:gd name="connsiteX9246" fmla="*/ 30570515 w 43671952"/>
              <a:gd name="connsiteY9246" fmla="*/ 733425 h 23902640"/>
              <a:gd name="connsiteX9247" fmla="*/ 30556227 w 43671952"/>
              <a:gd name="connsiteY9247" fmla="*/ 723899 h 23902640"/>
              <a:gd name="connsiteX9248" fmla="*/ 30549083 w 43671952"/>
              <a:gd name="connsiteY9248" fmla="*/ 709614 h 23902640"/>
              <a:gd name="connsiteX9249" fmla="*/ 30541939 w 43671952"/>
              <a:gd name="connsiteY9249" fmla="*/ 683418 h 23902640"/>
              <a:gd name="connsiteX9250" fmla="*/ 30544319 w 43671952"/>
              <a:gd name="connsiteY9250" fmla="*/ 654843 h 23902640"/>
              <a:gd name="connsiteX9251" fmla="*/ 30553847 w 43671952"/>
              <a:gd name="connsiteY9251" fmla="*/ 642938 h 23902640"/>
              <a:gd name="connsiteX9252" fmla="*/ 30560991 w 43671952"/>
              <a:gd name="connsiteY9252" fmla="*/ 640557 h 23902640"/>
              <a:gd name="connsiteX9253" fmla="*/ 30658619 w 43671952"/>
              <a:gd name="connsiteY9253" fmla="*/ 638174 h 23902640"/>
              <a:gd name="connsiteX9254" fmla="*/ 30661003 w 43671952"/>
              <a:gd name="connsiteY9254" fmla="*/ 631033 h 23902640"/>
              <a:gd name="connsiteX9255" fmla="*/ 30663383 w 43671952"/>
              <a:gd name="connsiteY9255" fmla="*/ 609599 h 23902640"/>
              <a:gd name="connsiteX9256" fmla="*/ 30510983 w 43671952"/>
              <a:gd name="connsiteY9256" fmla="*/ 607218 h 23902640"/>
              <a:gd name="connsiteX9257" fmla="*/ 30427639 w 43671952"/>
              <a:gd name="connsiteY9257" fmla="*/ 604838 h 23902640"/>
              <a:gd name="connsiteX9258" fmla="*/ 30403827 w 43671952"/>
              <a:gd name="connsiteY9258" fmla="*/ 597695 h 23902640"/>
              <a:gd name="connsiteX9259" fmla="*/ 30396683 w 43671952"/>
              <a:gd name="connsiteY9259" fmla="*/ 592932 h 23902640"/>
              <a:gd name="connsiteX9260" fmla="*/ 30391919 w 43671952"/>
              <a:gd name="connsiteY9260" fmla="*/ 585788 h 23902640"/>
              <a:gd name="connsiteX9261" fmla="*/ 30377635 w 43671952"/>
              <a:gd name="connsiteY9261" fmla="*/ 581024 h 23902640"/>
              <a:gd name="connsiteX9262" fmla="*/ 30370491 w 43671952"/>
              <a:gd name="connsiteY9262" fmla="*/ 576262 h 23902640"/>
              <a:gd name="connsiteX9263" fmla="*/ 30365727 w 43671952"/>
              <a:gd name="connsiteY9263" fmla="*/ 569119 h 23902640"/>
              <a:gd name="connsiteX9264" fmla="*/ 30372871 w 43671952"/>
              <a:gd name="connsiteY9264" fmla="*/ 523875 h 23902640"/>
              <a:gd name="connsiteX9265" fmla="*/ 30394303 w 43671952"/>
              <a:gd name="connsiteY9265" fmla="*/ 514352 h 23902640"/>
              <a:gd name="connsiteX9266" fmla="*/ 30401447 w 43671952"/>
              <a:gd name="connsiteY9266" fmla="*/ 511969 h 23902640"/>
              <a:gd name="connsiteX9267" fmla="*/ 11743045 w 43671952"/>
              <a:gd name="connsiteY9267" fmla="*/ 484187 h 23902640"/>
              <a:gd name="connsiteX9268" fmla="*/ 11812897 w 43671952"/>
              <a:gd name="connsiteY9268" fmla="*/ 496888 h 23902640"/>
              <a:gd name="connsiteX9269" fmla="*/ 11977995 w 43671952"/>
              <a:gd name="connsiteY9269" fmla="*/ 509588 h 23902640"/>
              <a:gd name="connsiteX9270" fmla="*/ 12149445 w 43671952"/>
              <a:gd name="connsiteY9270" fmla="*/ 522287 h 23902640"/>
              <a:gd name="connsiteX9271" fmla="*/ 12187547 w 43671952"/>
              <a:gd name="connsiteY9271" fmla="*/ 534987 h 23902640"/>
              <a:gd name="connsiteX9272" fmla="*/ 12225647 w 43671952"/>
              <a:gd name="connsiteY9272" fmla="*/ 560387 h 23902640"/>
              <a:gd name="connsiteX9273" fmla="*/ 12244697 w 43671952"/>
              <a:gd name="connsiteY9273" fmla="*/ 573087 h 23902640"/>
              <a:gd name="connsiteX9274" fmla="*/ 12263745 w 43671952"/>
              <a:gd name="connsiteY9274" fmla="*/ 592139 h 23902640"/>
              <a:gd name="connsiteX9275" fmla="*/ 12251048 w 43671952"/>
              <a:gd name="connsiteY9275" fmla="*/ 617538 h 23902640"/>
              <a:gd name="connsiteX9276" fmla="*/ 11768447 w 43671952"/>
              <a:gd name="connsiteY9276" fmla="*/ 611188 h 23902640"/>
              <a:gd name="connsiteX9277" fmla="*/ 11806545 w 43671952"/>
              <a:gd name="connsiteY9277" fmla="*/ 585788 h 23902640"/>
              <a:gd name="connsiteX9278" fmla="*/ 11844648 w 43671952"/>
              <a:gd name="connsiteY9278" fmla="*/ 560387 h 23902640"/>
              <a:gd name="connsiteX9279" fmla="*/ 11850998 w 43671952"/>
              <a:gd name="connsiteY9279" fmla="*/ 541338 h 23902640"/>
              <a:gd name="connsiteX9280" fmla="*/ 11781146 w 43671952"/>
              <a:gd name="connsiteY9280" fmla="*/ 528637 h 23902640"/>
              <a:gd name="connsiteX9281" fmla="*/ 11666846 w 43671952"/>
              <a:gd name="connsiteY9281" fmla="*/ 515937 h 23902640"/>
              <a:gd name="connsiteX9282" fmla="*/ 11743045 w 43671952"/>
              <a:gd name="connsiteY9282" fmla="*/ 484187 h 23902640"/>
              <a:gd name="connsiteX9283" fmla="*/ 11101699 w 43671952"/>
              <a:gd name="connsiteY9283" fmla="*/ 427037 h 23902640"/>
              <a:gd name="connsiteX9284" fmla="*/ 11146147 w 43671952"/>
              <a:gd name="connsiteY9284" fmla="*/ 433387 h 23902640"/>
              <a:gd name="connsiteX9285" fmla="*/ 11184249 w 43671952"/>
              <a:gd name="connsiteY9285" fmla="*/ 446087 h 23902640"/>
              <a:gd name="connsiteX9286" fmla="*/ 11222349 w 43671952"/>
              <a:gd name="connsiteY9286" fmla="*/ 452437 h 23902640"/>
              <a:gd name="connsiteX9287" fmla="*/ 11216000 w 43671952"/>
              <a:gd name="connsiteY9287" fmla="*/ 484187 h 23902640"/>
              <a:gd name="connsiteX9288" fmla="*/ 11203297 w 43671952"/>
              <a:gd name="connsiteY9288" fmla="*/ 503237 h 23902640"/>
              <a:gd name="connsiteX9289" fmla="*/ 11241399 w 43671952"/>
              <a:gd name="connsiteY9289" fmla="*/ 515937 h 23902640"/>
              <a:gd name="connsiteX9290" fmla="*/ 11336649 w 43671952"/>
              <a:gd name="connsiteY9290" fmla="*/ 515937 h 23902640"/>
              <a:gd name="connsiteX9291" fmla="*/ 11355699 w 43671952"/>
              <a:gd name="connsiteY9291" fmla="*/ 528637 h 23902640"/>
              <a:gd name="connsiteX9292" fmla="*/ 11374747 w 43671952"/>
              <a:gd name="connsiteY9292" fmla="*/ 566737 h 23902640"/>
              <a:gd name="connsiteX9293" fmla="*/ 11419199 w 43671952"/>
              <a:gd name="connsiteY9293" fmla="*/ 560387 h 23902640"/>
              <a:gd name="connsiteX9294" fmla="*/ 11425549 w 43671952"/>
              <a:gd name="connsiteY9294" fmla="*/ 541338 h 23902640"/>
              <a:gd name="connsiteX9295" fmla="*/ 11444599 w 43671952"/>
              <a:gd name="connsiteY9295" fmla="*/ 534987 h 23902640"/>
              <a:gd name="connsiteX9296" fmla="*/ 11463647 w 43671952"/>
              <a:gd name="connsiteY9296" fmla="*/ 522287 h 23902640"/>
              <a:gd name="connsiteX9297" fmla="*/ 11533499 w 43671952"/>
              <a:gd name="connsiteY9297" fmla="*/ 528637 h 23902640"/>
              <a:gd name="connsiteX9298" fmla="*/ 11565249 w 43671952"/>
              <a:gd name="connsiteY9298" fmla="*/ 560387 h 23902640"/>
              <a:gd name="connsiteX9299" fmla="*/ 11584297 w 43671952"/>
              <a:gd name="connsiteY9299" fmla="*/ 566737 h 23902640"/>
              <a:gd name="connsiteX9300" fmla="*/ 11603347 w 43671952"/>
              <a:gd name="connsiteY9300" fmla="*/ 579438 h 23902640"/>
              <a:gd name="connsiteX9301" fmla="*/ 11628747 w 43671952"/>
              <a:gd name="connsiteY9301" fmla="*/ 611188 h 23902640"/>
              <a:gd name="connsiteX9302" fmla="*/ 11635097 w 43671952"/>
              <a:gd name="connsiteY9302" fmla="*/ 630237 h 23902640"/>
              <a:gd name="connsiteX9303" fmla="*/ 11647799 w 43671952"/>
              <a:gd name="connsiteY9303" fmla="*/ 649288 h 23902640"/>
              <a:gd name="connsiteX9304" fmla="*/ 11660497 w 43671952"/>
              <a:gd name="connsiteY9304" fmla="*/ 687388 h 23902640"/>
              <a:gd name="connsiteX9305" fmla="*/ 11654149 w 43671952"/>
              <a:gd name="connsiteY9305" fmla="*/ 706437 h 23902640"/>
              <a:gd name="connsiteX9306" fmla="*/ 11596999 w 43671952"/>
              <a:gd name="connsiteY9306" fmla="*/ 738188 h 23902640"/>
              <a:gd name="connsiteX9307" fmla="*/ 11520797 w 43671952"/>
              <a:gd name="connsiteY9307" fmla="*/ 731837 h 23902640"/>
              <a:gd name="connsiteX9308" fmla="*/ 11501750 w 43671952"/>
              <a:gd name="connsiteY9308" fmla="*/ 744538 h 23902640"/>
              <a:gd name="connsiteX9309" fmla="*/ 11463647 w 43671952"/>
              <a:gd name="connsiteY9309" fmla="*/ 757238 h 23902640"/>
              <a:gd name="connsiteX9310" fmla="*/ 11444599 w 43671952"/>
              <a:gd name="connsiteY9310" fmla="*/ 769937 h 23902640"/>
              <a:gd name="connsiteX9311" fmla="*/ 11406498 w 43671952"/>
              <a:gd name="connsiteY9311" fmla="*/ 801687 h 23902640"/>
              <a:gd name="connsiteX9312" fmla="*/ 11362049 w 43671952"/>
              <a:gd name="connsiteY9312" fmla="*/ 814389 h 23902640"/>
              <a:gd name="connsiteX9313" fmla="*/ 11342997 w 43671952"/>
              <a:gd name="connsiteY9313" fmla="*/ 808037 h 23902640"/>
              <a:gd name="connsiteX9314" fmla="*/ 11317597 w 43671952"/>
              <a:gd name="connsiteY9314" fmla="*/ 782638 h 23902640"/>
              <a:gd name="connsiteX9315" fmla="*/ 11298549 w 43671952"/>
              <a:gd name="connsiteY9315" fmla="*/ 795337 h 23902640"/>
              <a:gd name="connsiteX9316" fmla="*/ 11254097 w 43671952"/>
              <a:gd name="connsiteY9316" fmla="*/ 846137 h 23902640"/>
              <a:gd name="connsiteX9317" fmla="*/ 11241399 w 43671952"/>
              <a:gd name="connsiteY9317" fmla="*/ 865187 h 23902640"/>
              <a:gd name="connsiteX9318" fmla="*/ 11196947 w 43671952"/>
              <a:gd name="connsiteY9318" fmla="*/ 884237 h 23902640"/>
              <a:gd name="connsiteX9319" fmla="*/ 11152500 w 43671952"/>
              <a:gd name="connsiteY9319" fmla="*/ 903287 h 23902640"/>
              <a:gd name="connsiteX9320" fmla="*/ 11133450 w 43671952"/>
              <a:gd name="connsiteY9320" fmla="*/ 915988 h 23902640"/>
              <a:gd name="connsiteX9321" fmla="*/ 11114397 w 43671952"/>
              <a:gd name="connsiteY9321" fmla="*/ 922337 h 23902640"/>
              <a:gd name="connsiteX9322" fmla="*/ 11076299 w 43671952"/>
              <a:gd name="connsiteY9322" fmla="*/ 909637 h 23902640"/>
              <a:gd name="connsiteX9323" fmla="*/ 11057247 w 43671952"/>
              <a:gd name="connsiteY9323" fmla="*/ 871538 h 23902640"/>
              <a:gd name="connsiteX9324" fmla="*/ 11000097 w 43671952"/>
              <a:gd name="connsiteY9324" fmla="*/ 839787 h 23902640"/>
              <a:gd name="connsiteX9325" fmla="*/ 10993749 w 43671952"/>
              <a:gd name="connsiteY9325" fmla="*/ 763587 h 23902640"/>
              <a:gd name="connsiteX9326" fmla="*/ 11012798 w 43671952"/>
              <a:gd name="connsiteY9326" fmla="*/ 757238 h 23902640"/>
              <a:gd name="connsiteX9327" fmla="*/ 11057247 w 43671952"/>
              <a:gd name="connsiteY9327" fmla="*/ 763587 h 23902640"/>
              <a:gd name="connsiteX9328" fmla="*/ 11095348 w 43671952"/>
              <a:gd name="connsiteY9328" fmla="*/ 776288 h 23902640"/>
              <a:gd name="connsiteX9329" fmla="*/ 11152500 w 43671952"/>
              <a:gd name="connsiteY9329" fmla="*/ 757238 h 23902640"/>
              <a:gd name="connsiteX9330" fmla="*/ 11146147 w 43671952"/>
              <a:gd name="connsiteY9330" fmla="*/ 731837 h 23902640"/>
              <a:gd name="connsiteX9331" fmla="*/ 11127099 w 43671952"/>
              <a:gd name="connsiteY9331" fmla="*/ 725487 h 23902640"/>
              <a:gd name="connsiteX9332" fmla="*/ 11146147 w 43671952"/>
              <a:gd name="connsiteY9332" fmla="*/ 712788 h 23902640"/>
              <a:gd name="connsiteX9333" fmla="*/ 11165199 w 43671952"/>
              <a:gd name="connsiteY9333" fmla="*/ 706437 h 23902640"/>
              <a:gd name="connsiteX9334" fmla="*/ 11298549 w 43671952"/>
              <a:gd name="connsiteY9334" fmla="*/ 700087 h 23902640"/>
              <a:gd name="connsiteX9335" fmla="*/ 11336649 w 43671952"/>
              <a:gd name="connsiteY9335" fmla="*/ 668337 h 23902640"/>
              <a:gd name="connsiteX9336" fmla="*/ 11330299 w 43671952"/>
              <a:gd name="connsiteY9336" fmla="*/ 649288 h 23902640"/>
              <a:gd name="connsiteX9337" fmla="*/ 11279499 w 43671952"/>
              <a:gd name="connsiteY9337" fmla="*/ 642938 h 23902640"/>
              <a:gd name="connsiteX9338" fmla="*/ 11260447 w 43671952"/>
              <a:gd name="connsiteY9338" fmla="*/ 636587 h 23902640"/>
              <a:gd name="connsiteX9339" fmla="*/ 11095348 w 43671952"/>
              <a:gd name="connsiteY9339" fmla="*/ 636587 h 23902640"/>
              <a:gd name="connsiteX9340" fmla="*/ 10993749 w 43671952"/>
              <a:gd name="connsiteY9340" fmla="*/ 636587 h 23902640"/>
              <a:gd name="connsiteX9341" fmla="*/ 10955648 w 43671952"/>
              <a:gd name="connsiteY9341" fmla="*/ 611188 h 23902640"/>
              <a:gd name="connsiteX9342" fmla="*/ 10955648 w 43671952"/>
              <a:gd name="connsiteY9342" fmla="*/ 573087 h 23902640"/>
              <a:gd name="connsiteX9343" fmla="*/ 10993749 w 43671952"/>
              <a:gd name="connsiteY9343" fmla="*/ 579438 h 23902640"/>
              <a:gd name="connsiteX9344" fmla="*/ 11031847 w 43671952"/>
              <a:gd name="connsiteY9344" fmla="*/ 592139 h 23902640"/>
              <a:gd name="connsiteX9345" fmla="*/ 11063597 w 43671952"/>
              <a:gd name="connsiteY9345" fmla="*/ 528637 h 23902640"/>
              <a:gd name="connsiteX9346" fmla="*/ 11044549 w 43671952"/>
              <a:gd name="connsiteY9346" fmla="*/ 452437 h 23902640"/>
              <a:gd name="connsiteX9347" fmla="*/ 11063597 w 43671952"/>
              <a:gd name="connsiteY9347" fmla="*/ 439738 h 23902640"/>
              <a:gd name="connsiteX9348" fmla="*/ 11101699 w 43671952"/>
              <a:gd name="connsiteY9348" fmla="*/ 427037 h 23902640"/>
              <a:gd name="connsiteX9349" fmla="*/ 32675423 w 43671952"/>
              <a:gd name="connsiteY9349" fmla="*/ 0 h 23902640"/>
              <a:gd name="connsiteX9350" fmla="*/ 35413911 w 43671952"/>
              <a:gd name="connsiteY9350" fmla="*/ 0 h 23902640"/>
              <a:gd name="connsiteX9351" fmla="*/ 35476111 w 43671952"/>
              <a:gd name="connsiteY9351" fmla="*/ 36445 h 23902640"/>
              <a:gd name="connsiteX9352" fmla="*/ 36131135 w 43671952"/>
              <a:gd name="connsiteY9352" fmla="*/ 425779 h 23902640"/>
              <a:gd name="connsiteX9353" fmla="*/ 37069727 w 43671952"/>
              <a:gd name="connsiteY9353" fmla="*/ 1068725 h 23902640"/>
              <a:gd name="connsiteX9354" fmla="*/ 37066563 w 43671952"/>
              <a:gd name="connsiteY9354" fmla="*/ 1073467 h 23902640"/>
              <a:gd name="connsiteX9355" fmla="*/ 37058943 w 43671952"/>
              <a:gd name="connsiteY9355" fmla="*/ 1096327 h 23902640"/>
              <a:gd name="connsiteX9356" fmla="*/ 37028463 w 43671952"/>
              <a:gd name="connsiteY9356" fmla="*/ 1103949 h 23902640"/>
              <a:gd name="connsiteX9357" fmla="*/ 37005603 w 43671952"/>
              <a:gd name="connsiteY9357" fmla="*/ 1096327 h 23902640"/>
              <a:gd name="connsiteX9358" fmla="*/ 36898923 w 43671952"/>
              <a:gd name="connsiteY9358" fmla="*/ 1073467 h 23902640"/>
              <a:gd name="connsiteX9359" fmla="*/ 36853203 w 43671952"/>
              <a:gd name="connsiteY9359" fmla="*/ 1088708 h 23902640"/>
              <a:gd name="connsiteX9360" fmla="*/ 36845583 w 43671952"/>
              <a:gd name="connsiteY9360" fmla="*/ 1119187 h 23902640"/>
              <a:gd name="connsiteX9361" fmla="*/ 36860823 w 43671952"/>
              <a:gd name="connsiteY9361" fmla="*/ 1142048 h 23902640"/>
              <a:gd name="connsiteX9362" fmla="*/ 36914163 w 43671952"/>
              <a:gd name="connsiteY9362" fmla="*/ 1210628 h 23902640"/>
              <a:gd name="connsiteX9363" fmla="*/ 36959883 w 43671952"/>
              <a:gd name="connsiteY9363" fmla="*/ 1248727 h 23902640"/>
              <a:gd name="connsiteX9364" fmla="*/ 36975123 w 43671952"/>
              <a:gd name="connsiteY9364" fmla="*/ 1271587 h 23902640"/>
              <a:gd name="connsiteX9365" fmla="*/ 37005603 w 43671952"/>
              <a:gd name="connsiteY9365" fmla="*/ 1317307 h 23902640"/>
              <a:gd name="connsiteX9366" fmla="*/ 37028463 w 43671952"/>
              <a:gd name="connsiteY9366" fmla="*/ 1378267 h 23902640"/>
              <a:gd name="connsiteX9367" fmla="*/ 37051323 w 43671952"/>
              <a:gd name="connsiteY9367" fmla="*/ 1462087 h 23902640"/>
              <a:gd name="connsiteX9368" fmla="*/ 37020843 w 43671952"/>
              <a:gd name="connsiteY9368" fmla="*/ 1507807 h 23902640"/>
              <a:gd name="connsiteX9369" fmla="*/ 36997983 w 43671952"/>
              <a:gd name="connsiteY9369" fmla="*/ 1515427 h 23902640"/>
              <a:gd name="connsiteX9370" fmla="*/ 36868443 w 43671952"/>
              <a:gd name="connsiteY9370" fmla="*/ 1523049 h 23902640"/>
              <a:gd name="connsiteX9371" fmla="*/ 36845583 w 43671952"/>
              <a:gd name="connsiteY9371" fmla="*/ 1538287 h 23902640"/>
              <a:gd name="connsiteX9372" fmla="*/ 36845583 w 43671952"/>
              <a:gd name="connsiteY9372" fmla="*/ 1622108 h 23902640"/>
              <a:gd name="connsiteX9373" fmla="*/ 36853203 w 43671952"/>
              <a:gd name="connsiteY9373" fmla="*/ 1728787 h 23902640"/>
              <a:gd name="connsiteX9374" fmla="*/ 36876063 w 43671952"/>
              <a:gd name="connsiteY9374" fmla="*/ 1774508 h 23902640"/>
              <a:gd name="connsiteX9375" fmla="*/ 36883683 w 43671952"/>
              <a:gd name="connsiteY9375" fmla="*/ 1797367 h 23902640"/>
              <a:gd name="connsiteX9376" fmla="*/ 36929403 w 43671952"/>
              <a:gd name="connsiteY9376" fmla="*/ 1820228 h 23902640"/>
              <a:gd name="connsiteX9377" fmla="*/ 36952263 w 43671952"/>
              <a:gd name="connsiteY9377" fmla="*/ 1827847 h 23902640"/>
              <a:gd name="connsiteX9378" fmla="*/ 37028463 w 43671952"/>
              <a:gd name="connsiteY9378" fmla="*/ 1850708 h 23902640"/>
              <a:gd name="connsiteX9379" fmla="*/ 37043703 w 43671952"/>
              <a:gd name="connsiteY9379" fmla="*/ 1873567 h 23902640"/>
              <a:gd name="connsiteX9380" fmla="*/ 37066563 w 43671952"/>
              <a:gd name="connsiteY9380" fmla="*/ 1888807 h 23902640"/>
              <a:gd name="connsiteX9381" fmla="*/ 37089423 w 43671952"/>
              <a:gd name="connsiteY9381" fmla="*/ 1934527 h 23902640"/>
              <a:gd name="connsiteX9382" fmla="*/ 37097043 w 43671952"/>
              <a:gd name="connsiteY9382" fmla="*/ 1957389 h 23902640"/>
              <a:gd name="connsiteX9383" fmla="*/ 37119903 w 43671952"/>
              <a:gd name="connsiteY9383" fmla="*/ 2033587 h 23902640"/>
              <a:gd name="connsiteX9384" fmla="*/ 37127523 w 43671952"/>
              <a:gd name="connsiteY9384" fmla="*/ 2086927 h 23902640"/>
              <a:gd name="connsiteX9385" fmla="*/ 37142763 w 43671952"/>
              <a:gd name="connsiteY9385" fmla="*/ 2132647 h 23902640"/>
              <a:gd name="connsiteX9386" fmla="*/ 37165623 w 43671952"/>
              <a:gd name="connsiteY9386" fmla="*/ 2155507 h 23902640"/>
              <a:gd name="connsiteX9387" fmla="*/ 37211343 w 43671952"/>
              <a:gd name="connsiteY9387" fmla="*/ 2170747 h 23902640"/>
              <a:gd name="connsiteX9388" fmla="*/ 37226583 w 43671952"/>
              <a:gd name="connsiteY9388" fmla="*/ 2193608 h 23902640"/>
              <a:gd name="connsiteX9389" fmla="*/ 37264683 w 43671952"/>
              <a:gd name="connsiteY9389" fmla="*/ 2231707 h 23902640"/>
              <a:gd name="connsiteX9390" fmla="*/ 37287543 w 43671952"/>
              <a:gd name="connsiteY9390" fmla="*/ 2246947 h 23902640"/>
              <a:gd name="connsiteX9391" fmla="*/ 37295163 w 43671952"/>
              <a:gd name="connsiteY9391" fmla="*/ 2269808 h 23902640"/>
              <a:gd name="connsiteX9392" fmla="*/ 37325643 w 43671952"/>
              <a:gd name="connsiteY9392" fmla="*/ 2315527 h 23902640"/>
              <a:gd name="connsiteX9393" fmla="*/ 37409463 w 43671952"/>
              <a:gd name="connsiteY9393" fmla="*/ 2338389 h 23902640"/>
              <a:gd name="connsiteX9394" fmla="*/ 37417083 w 43671952"/>
              <a:gd name="connsiteY9394" fmla="*/ 2361247 h 23902640"/>
              <a:gd name="connsiteX9395" fmla="*/ 37409463 w 43671952"/>
              <a:gd name="connsiteY9395" fmla="*/ 2384108 h 23902640"/>
              <a:gd name="connsiteX9396" fmla="*/ 37386603 w 43671952"/>
              <a:gd name="connsiteY9396" fmla="*/ 2452687 h 23902640"/>
              <a:gd name="connsiteX9397" fmla="*/ 37401843 w 43671952"/>
              <a:gd name="connsiteY9397" fmla="*/ 2475547 h 23902640"/>
              <a:gd name="connsiteX9398" fmla="*/ 37424703 w 43671952"/>
              <a:gd name="connsiteY9398" fmla="*/ 2490787 h 23902640"/>
              <a:gd name="connsiteX9399" fmla="*/ 37470423 w 43671952"/>
              <a:gd name="connsiteY9399" fmla="*/ 2528888 h 23902640"/>
              <a:gd name="connsiteX9400" fmla="*/ 37386603 w 43671952"/>
              <a:gd name="connsiteY9400" fmla="*/ 2536507 h 23902640"/>
              <a:gd name="connsiteX9401" fmla="*/ 37325643 w 43671952"/>
              <a:gd name="connsiteY9401" fmla="*/ 2521267 h 23902640"/>
              <a:gd name="connsiteX9402" fmla="*/ 37188483 w 43671952"/>
              <a:gd name="connsiteY9402" fmla="*/ 2513647 h 23902640"/>
              <a:gd name="connsiteX9403" fmla="*/ 37165623 w 43671952"/>
              <a:gd name="connsiteY9403" fmla="*/ 2506027 h 23902640"/>
              <a:gd name="connsiteX9404" fmla="*/ 37158003 w 43671952"/>
              <a:gd name="connsiteY9404" fmla="*/ 2452687 h 23902640"/>
              <a:gd name="connsiteX9405" fmla="*/ 37135143 w 43671952"/>
              <a:gd name="connsiteY9405" fmla="*/ 2406969 h 23902640"/>
              <a:gd name="connsiteX9406" fmla="*/ 37066563 w 43671952"/>
              <a:gd name="connsiteY9406" fmla="*/ 2445067 h 23902640"/>
              <a:gd name="connsiteX9407" fmla="*/ 37028463 w 43671952"/>
              <a:gd name="connsiteY9407" fmla="*/ 2483167 h 23902640"/>
              <a:gd name="connsiteX9408" fmla="*/ 36959883 w 43671952"/>
              <a:gd name="connsiteY9408" fmla="*/ 2490787 h 23902640"/>
              <a:gd name="connsiteX9409" fmla="*/ 36906543 w 43671952"/>
              <a:gd name="connsiteY9409" fmla="*/ 2467928 h 23902640"/>
              <a:gd name="connsiteX9410" fmla="*/ 36845583 w 43671952"/>
              <a:gd name="connsiteY9410" fmla="*/ 2452687 h 23902640"/>
              <a:gd name="connsiteX9411" fmla="*/ 36799863 w 43671952"/>
              <a:gd name="connsiteY9411" fmla="*/ 2422207 h 23902640"/>
              <a:gd name="connsiteX9412" fmla="*/ 36769383 w 43671952"/>
              <a:gd name="connsiteY9412" fmla="*/ 2391729 h 23902640"/>
              <a:gd name="connsiteX9413" fmla="*/ 36746523 w 43671952"/>
              <a:gd name="connsiteY9413" fmla="*/ 2376489 h 23902640"/>
              <a:gd name="connsiteX9414" fmla="*/ 36647463 w 43671952"/>
              <a:gd name="connsiteY9414" fmla="*/ 2376489 h 23902640"/>
              <a:gd name="connsiteX9415" fmla="*/ 36601743 w 43671952"/>
              <a:gd name="connsiteY9415" fmla="*/ 2353628 h 23902640"/>
              <a:gd name="connsiteX9416" fmla="*/ 36571263 w 43671952"/>
              <a:gd name="connsiteY9416" fmla="*/ 2315527 h 23902640"/>
              <a:gd name="connsiteX9417" fmla="*/ 36510303 w 43671952"/>
              <a:gd name="connsiteY9417" fmla="*/ 2300287 h 23902640"/>
              <a:gd name="connsiteX9418" fmla="*/ 36487443 w 43671952"/>
              <a:gd name="connsiteY9418" fmla="*/ 2285047 h 23902640"/>
              <a:gd name="connsiteX9419" fmla="*/ 36418863 w 43671952"/>
              <a:gd name="connsiteY9419" fmla="*/ 2246947 h 23902640"/>
              <a:gd name="connsiteX9420" fmla="*/ 36396003 w 43671952"/>
              <a:gd name="connsiteY9420" fmla="*/ 2231707 h 23902640"/>
              <a:gd name="connsiteX9421" fmla="*/ 36350283 w 43671952"/>
              <a:gd name="connsiteY9421" fmla="*/ 2201228 h 23902640"/>
              <a:gd name="connsiteX9422" fmla="*/ 36304563 w 43671952"/>
              <a:gd name="connsiteY9422" fmla="*/ 2185987 h 23902640"/>
              <a:gd name="connsiteX9423" fmla="*/ 36243603 w 43671952"/>
              <a:gd name="connsiteY9423" fmla="*/ 2170747 h 23902640"/>
              <a:gd name="connsiteX9424" fmla="*/ 36197883 w 43671952"/>
              <a:gd name="connsiteY9424" fmla="*/ 2155507 h 23902640"/>
              <a:gd name="connsiteX9425" fmla="*/ 36190263 w 43671952"/>
              <a:gd name="connsiteY9425" fmla="*/ 2094548 h 23902640"/>
              <a:gd name="connsiteX9426" fmla="*/ 36182643 w 43671952"/>
              <a:gd name="connsiteY9426" fmla="*/ 2025968 h 23902640"/>
              <a:gd name="connsiteX9427" fmla="*/ 36144543 w 43671952"/>
              <a:gd name="connsiteY9427" fmla="*/ 1957389 h 23902640"/>
              <a:gd name="connsiteX9428" fmla="*/ 36121683 w 43671952"/>
              <a:gd name="connsiteY9428" fmla="*/ 1949767 h 23902640"/>
              <a:gd name="connsiteX9429" fmla="*/ 36068343 w 43671952"/>
              <a:gd name="connsiteY9429" fmla="*/ 1942147 h 23902640"/>
              <a:gd name="connsiteX9430" fmla="*/ 36068343 w 43671952"/>
              <a:gd name="connsiteY9430" fmla="*/ 2025968 h 23902640"/>
              <a:gd name="connsiteX9431" fmla="*/ 36091203 w 43671952"/>
              <a:gd name="connsiteY9431" fmla="*/ 2033587 h 23902640"/>
              <a:gd name="connsiteX9432" fmla="*/ 36121683 w 43671952"/>
              <a:gd name="connsiteY9432" fmla="*/ 2117408 h 23902640"/>
              <a:gd name="connsiteX9433" fmla="*/ 36114063 w 43671952"/>
              <a:gd name="connsiteY9433" fmla="*/ 2140267 h 23902640"/>
              <a:gd name="connsiteX9434" fmla="*/ 36091203 w 43671952"/>
              <a:gd name="connsiteY9434" fmla="*/ 2132647 h 23902640"/>
              <a:gd name="connsiteX9435" fmla="*/ 36068343 w 43671952"/>
              <a:gd name="connsiteY9435" fmla="*/ 2086927 h 23902640"/>
              <a:gd name="connsiteX9436" fmla="*/ 36022623 w 43671952"/>
              <a:gd name="connsiteY9436" fmla="*/ 2064067 h 23902640"/>
              <a:gd name="connsiteX9437" fmla="*/ 35976903 w 43671952"/>
              <a:gd name="connsiteY9437" fmla="*/ 2033587 h 23902640"/>
              <a:gd name="connsiteX9438" fmla="*/ 35954043 w 43671952"/>
              <a:gd name="connsiteY9438" fmla="*/ 2025968 h 23902640"/>
              <a:gd name="connsiteX9439" fmla="*/ 35908323 w 43671952"/>
              <a:gd name="connsiteY9439" fmla="*/ 2010727 h 23902640"/>
              <a:gd name="connsiteX9440" fmla="*/ 35900703 w 43671952"/>
              <a:gd name="connsiteY9440" fmla="*/ 1934527 h 23902640"/>
              <a:gd name="connsiteX9441" fmla="*/ 35893083 w 43671952"/>
              <a:gd name="connsiteY9441" fmla="*/ 1911669 h 23902640"/>
              <a:gd name="connsiteX9442" fmla="*/ 35854983 w 43671952"/>
              <a:gd name="connsiteY9442" fmla="*/ 1904047 h 23902640"/>
              <a:gd name="connsiteX9443" fmla="*/ 35832123 w 43671952"/>
              <a:gd name="connsiteY9443" fmla="*/ 1911669 h 23902640"/>
              <a:gd name="connsiteX9444" fmla="*/ 35740683 w 43671952"/>
              <a:gd name="connsiteY9444" fmla="*/ 1789748 h 23902640"/>
              <a:gd name="connsiteX9445" fmla="*/ 35725443 w 43671952"/>
              <a:gd name="connsiteY9445" fmla="*/ 1744028 h 23902640"/>
              <a:gd name="connsiteX9446" fmla="*/ 35679723 w 43671952"/>
              <a:gd name="connsiteY9446" fmla="*/ 1736407 h 23902640"/>
              <a:gd name="connsiteX9447" fmla="*/ 35641623 w 43671952"/>
              <a:gd name="connsiteY9447" fmla="*/ 1774508 h 23902640"/>
              <a:gd name="connsiteX9448" fmla="*/ 35634003 w 43671952"/>
              <a:gd name="connsiteY9448" fmla="*/ 1812608 h 23902640"/>
              <a:gd name="connsiteX9449" fmla="*/ 35611143 w 43671952"/>
              <a:gd name="connsiteY9449" fmla="*/ 1835468 h 23902640"/>
              <a:gd name="connsiteX9450" fmla="*/ 35588283 w 43671952"/>
              <a:gd name="connsiteY9450" fmla="*/ 1827847 h 23902640"/>
              <a:gd name="connsiteX9451" fmla="*/ 35534943 w 43671952"/>
              <a:gd name="connsiteY9451" fmla="*/ 1766888 h 23902640"/>
              <a:gd name="connsiteX9452" fmla="*/ 35458743 w 43671952"/>
              <a:gd name="connsiteY9452" fmla="*/ 1705928 h 23902640"/>
              <a:gd name="connsiteX9453" fmla="*/ 35451123 w 43671952"/>
              <a:gd name="connsiteY9453" fmla="*/ 1728787 h 23902640"/>
              <a:gd name="connsiteX9454" fmla="*/ 35374923 w 43671952"/>
              <a:gd name="connsiteY9454" fmla="*/ 1690687 h 23902640"/>
              <a:gd name="connsiteX9455" fmla="*/ 35382543 w 43671952"/>
              <a:gd name="connsiteY9455" fmla="*/ 1652587 h 23902640"/>
              <a:gd name="connsiteX9456" fmla="*/ 35405403 w 43671952"/>
              <a:gd name="connsiteY9456" fmla="*/ 1644968 h 23902640"/>
              <a:gd name="connsiteX9457" fmla="*/ 35481603 w 43671952"/>
              <a:gd name="connsiteY9457" fmla="*/ 1622108 h 23902640"/>
              <a:gd name="connsiteX9458" fmla="*/ 35504463 w 43671952"/>
              <a:gd name="connsiteY9458" fmla="*/ 1614487 h 23902640"/>
              <a:gd name="connsiteX9459" fmla="*/ 35504463 w 43671952"/>
              <a:gd name="connsiteY9459" fmla="*/ 1568767 h 23902640"/>
              <a:gd name="connsiteX9460" fmla="*/ 35481603 w 43671952"/>
              <a:gd name="connsiteY9460" fmla="*/ 1561148 h 23902640"/>
              <a:gd name="connsiteX9461" fmla="*/ 35352063 w 43671952"/>
              <a:gd name="connsiteY9461" fmla="*/ 1545907 h 23902640"/>
              <a:gd name="connsiteX9462" fmla="*/ 35321583 w 43671952"/>
              <a:gd name="connsiteY9462" fmla="*/ 1500188 h 23902640"/>
              <a:gd name="connsiteX9463" fmla="*/ 35313963 w 43671952"/>
              <a:gd name="connsiteY9463" fmla="*/ 1477327 h 23902640"/>
              <a:gd name="connsiteX9464" fmla="*/ 35306343 w 43671952"/>
              <a:gd name="connsiteY9464" fmla="*/ 1416369 h 23902640"/>
              <a:gd name="connsiteX9465" fmla="*/ 35291103 w 43671952"/>
              <a:gd name="connsiteY9465" fmla="*/ 1370648 h 23902640"/>
              <a:gd name="connsiteX9466" fmla="*/ 35275863 w 43671952"/>
              <a:gd name="connsiteY9466" fmla="*/ 1347787 h 23902640"/>
              <a:gd name="connsiteX9467" fmla="*/ 35245383 w 43671952"/>
              <a:gd name="connsiteY9467" fmla="*/ 1302067 h 23902640"/>
              <a:gd name="connsiteX9468" fmla="*/ 34955823 w 43671952"/>
              <a:gd name="connsiteY9468" fmla="*/ 1294448 h 23902640"/>
              <a:gd name="connsiteX9469" fmla="*/ 34925343 w 43671952"/>
              <a:gd name="connsiteY9469" fmla="*/ 1286827 h 23902640"/>
              <a:gd name="connsiteX9470" fmla="*/ 34917723 w 43671952"/>
              <a:gd name="connsiteY9470" fmla="*/ 1256347 h 23902640"/>
              <a:gd name="connsiteX9471" fmla="*/ 35062503 w 43671952"/>
              <a:gd name="connsiteY9471" fmla="*/ 1248727 h 23902640"/>
              <a:gd name="connsiteX9472" fmla="*/ 35085363 w 43671952"/>
              <a:gd name="connsiteY9472" fmla="*/ 1233487 h 23902640"/>
              <a:gd name="connsiteX9473" fmla="*/ 35077743 w 43671952"/>
              <a:gd name="connsiteY9473" fmla="*/ 1210628 h 23902640"/>
              <a:gd name="connsiteX9474" fmla="*/ 35032023 w 43671952"/>
              <a:gd name="connsiteY9474" fmla="*/ 1180147 h 23902640"/>
              <a:gd name="connsiteX9475" fmla="*/ 34971063 w 43671952"/>
              <a:gd name="connsiteY9475" fmla="*/ 1164907 h 23902640"/>
              <a:gd name="connsiteX9476" fmla="*/ 34948203 w 43671952"/>
              <a:gd name="connsiteY9476" fmla="*/ 1149669 h 23902640"/>
              <a:gd name="connsiteX9477" fmla="*/ 34925343 w 43671952"/>
              <a:gd name="connsiteY9477" fmla="*/ 1142048 h 23902640"/>
              <a:gd name="connsiteX9478" fmla="*/ 34902483 w 43671952"/>
              <a:gd name="connsiteY9478" fmla="*/ 1134427 h 23902640"/>
              <a:gd name="connsiteX9479" fmla="*/ 34734843 w 43671952"/>
              <a:gd name="connsiteY9479" fmla="*/ 1111567 h 23902640"/>
              <a:gd name="connsiteX9480" fmla="*/ 34711983 w 43671952"/>
              <a:gd name="connsiteY9480" fmla="*/ 1119187 h 23902640"/>
              <a:gd name="connsiteX9481" fmla="*/ 34727223 w 43671952"/>
              <a:gd name="connsiteY9481" fmla="*/ 1164907 h 23902640"/>
              <a:gd name="connsiteX9482" fmla="*/ 34750083 w 43671952"/>
              <a:gd name="connsiteY9482" fmla="*/ 1210628 h 23902640"/>
              <a:gd name="connsiteX9483" fmla="*/ 34711983 w 43671952"/>
              <a:gd name="connsiteY9483" fmla="*/ 1218247 h 23902640"/>
              <a:gd name="connsiteX9484" fmla="*/ 34666263 w 43671952"/>
              <a:gd name="connsiteY9484" fmla="*/ 1195387 h 23902640"/>
              <a:gd name="connsiteX9485" fmla="*/ 34643403 w 43671952"/>
              <a:gd name="connsiteY9485" fmla="*/ 1187767 h 23902640"/>
              <a:gd name="connsiteX9486" fmla="*/ 34628163 w 43671952"/>
              <a:gd name="connsiteY9486" fmla="*/ 1164907 h 23902640"/>
              <a:gd name="connsiteX9487" fmla="*/ 34605303 w 43671952"/>
              <a:gd name="connsiteY9487" fmla="*/ 1149669 h 23902640"/>
              <a:gd name="connsiteX9488" fmla="*/ 34582443 w 43671952"/>
              <a:gd name="connsiteY9488" fmla="*/ 1103949 h 23902640"/>
              <a:gd name="connsiteX9489" fmla="*/ 34559583 w 43671952"/>
              <a:gd name="connsiteY9489" fmla="*/ 1081088 h 23902640"/>
              <a:gd name="connsiteX9490" fmla="*/ 34544343 w 43671952"/>
              <a:gd name="connsiteY9490" fmla="*/ 1058227 h 23902640"/>
              <a:gd name="connsiteX9491" fmla="*/ 34513863 w 43671952"/>
              <a:gd name="connsiteY9491" fmla="*/ 1012507 h 23902640"/>
              <a:gd name="connsiteX9492" fmla="*/ 34506243 w 43671952"/>
              <a:gd name="connsiteY9492" fmla="*/ 989647 h 23902640"/>
              <a:gd name="connsiteX9493" fmla="*/ 34483383 w 43671952"/>
              <a:gd name="connsiteY9493" fmla="*/ 974407 h 23902640"/>
              <a:gd name="connsiteX9494" fmla="*/ 34460523 w 43671952"/>
              <a:gd name="connsiteY9494" fmla="*/ 951548 h 23902640"/>
              <a:gd name="connsiteX9495" fmla="*/ 34437663 w 43671952"/>
              <a:gd name="connsiteY9495" fmla="*/ 943930 h 23902640"/>
              <a:gd name="connsiteX9496" fmla="*/ 34231923 w 43671952"/>
              <a:gd name="connsiteY9496" fmla="*/ 928687 h 23902640"/>
              <a:gd name="connsiteX9497" fmla="*/ 34186203 w 43671952"/>
              <a:gd name="connsiteY9497" fmla="*/ 905828 h 23902640"/>
              <a:gd name="connsiteX9498" fmla="*/ 34163343 w 43671952"/>
              <a:gd name="connsiteY9498" fmla="*/ 898210 h 23902640"/>
              <a:gd name="connsiteX9499" fmla="*/ 34148103 w 43671952"/>
              <a:gd name="connsiteY9499" fmla="*/ 875347 h 23902640"/>
              <a:gd name="connsiteX9500" fmla="*/ 34125243 w 43671952"/>
              <a:gd name="connsiteY9500" fmla="*/ 867728 h 23902640"/>
              <a:gd name="connsiteX9501" fmla="*/ 34102383 w 43671952"/>
              <a:gd name="connsiteY9501" fmla="*/ 844868 h 23902640"/>
              <a:gd name="connsiteX9502" fmla="*/ 34056663 w 43671952"/>
              <a:gd name="connsiteY9502" fmla="*/ 829627 h 23902640"/>
              <a:gd name="connsiteX9503" fmla="*/ 34041423 w 43671952"/>
              <a:gd name="connsiteY9503" fmla="*/ 806767 h 23902640"/>
              <a:gd name="connsiteX9504" fmla="*/ 33873783 w 43671952"/>
              <a:gd name="connsiteY9504" fmla="*/ 791527 h 23902640"/>
              <a:gd name="connsiteX9505" fmla="*/ 33828063 w 43671952"/>
              <a:gd name="connsiteY9505" fmla="*/ 776288 h 23902640"/>
              <a:gd name="connsiteX9506" fmla="*/ 33782343 w 43671952"/>
              <a:gd name="connsiteY9506" fmla="*/ 745807 h 23902640"/>
              <a:gd name="connsiteX9507" fmla="*/ 33721383 w 43671952"/>
              <a:gd name="connsiteY9507" fmla="*/ 730567 h 23902640"/>
              <a:gd name="connsiteX9508" fmla="*/ 33675663 w 43671952"/>
              <a:gd name="connsiteY9508" fmla="*/ 715327 h 23902640"/>
              <a:gd name="connsiteX9509" fmla="*/ 33477543 w 43671952"/>
              <a:gd name="connsiteY9509" fmla="*/ 700087 h 23902640"/>
              <a:gd name="connsiteX9510" fmla="*/ 33454683 w 43671952"/>
              <a:gd name="connsiteY9510" fmla="*/ 707709 h 23902640"/>
              <a:gd name="connsiteX9511" fmla="*/ 33408963 w 43671952"/>
              <a:gd name="connsiteY9511" fmla="*/ 722947 h 23902640"/>
              <a:gd name="connsiteX9512" fmla="*/ 33363243 w 43671952"/>
              <a:gd name="connsiteY9512" fmla="*/ 753427 h 23902640"/>
              <a:gd name="connsiteX9513" fmla="*/ 33340383 w 43671952"/>
              <a:gd name="connsiteY9513" fmla="*/ 761047 h 23902640"/>
              <a:gd name="connsiteX9514" fmla="*/ 33332763 w 43671952"/>
              <a:gd name="connsiteY9514" fmla="*/ 783907 h 23902640"/>
              <a:gd name="connsiteX9515" fmla="*/ 33287043 w 43671952"/>
              <a:gd name="connsiteY9515" fmla="*/ 799148 h 23902640"/>
              <a:gd name="connsiteX9516" fmla="*/ 33226083 w 43671952"/>
              <a:gd name="connsiteY9516" fmla="*/ 806767 h 23902640"/>
              <a:gd name="connsiteX9517" fmla="*/ 33203223 w 43671952"/>
              <a:gd name="connsiteY9517" fmla="*/ 799148 h 23902640"/>
              <a:gd name="connsiteX9518" fmla="*/ 33180363 w 43671952"/>
              <a:gd name="connsiteY9518" fmla="*/ 783907 h 23902640"/>
              <a:gd name="connsiteX9519" fmla="*/ 33134643 w 43671952"/>
              <a:gd name="connsiteY9519" fmla="*/ 776288 h 23902640"/>
              <a:gd name="connsiteX9520" fmla="*/ 33096543 w 43671952"/>
              <a:gd name="connsiteY9520" fmla="*/ 783907 h 23902640"/>
              <a:gd name="connsiteX9521" fmla="*/ 33088923 w 43671952"/>
              <a:gd name="connsiteY9521" fmla="*/ 844868 h 23902640"/>
              <a:gd name="connsiteX9522" fmla="*/ 33073683 w 43671952"/>
              <a:gd name="connsiteY9522" fmla="*/ 890588 h 23902640"/>
              <a:gd name="connsiteX9523" fmla="*/ 33050823 w 43671952"/>
              <a:gd name="connsiteY9523" fmla="*/ 882968 h 23902640"/>
              <a:gd name="connsiteX9524" fmla="*/ 32982243 w 43671952"/>
              <a:gd name="connsiteY9524" fmla="*/ 860108 h 23902640"/>
              <a:gd name="connsiteX9525" fmla="*/ 32928903 w 43671952"/>
              <a:gd name="connsiteY9525" fmla="*/ 852487 h 23902640"/>
              <a:gd name="connsiteX9526" fmla="*/ 32875563 w 43671952"/>
              <a:gd name="connsiteY9526" fmla="*/ 837247 h 23902640"/>
              <a:gd name="connsiteX9527" fmla="*/ 32829843 w 43671952"/>
              <a:gd name="connsiteY9527" fmla="*/ 822007 h 23902640"/>
              <a:gd name="connsiteX9528" fmla="*/ 32761263 w 43671952"/>
              <a:gd name="connsiteY9528" fmla="*/ 791527 h 23902640"/>
              <a:gd name="connsiteX9529" fmla="*/ 32746023 w 43671952"/>
              <a:gd name="connsiteY9529" fmla="*/ 768667 h 23902640"/>
              <a:gd name="connsiteX9530" fmla="*/ 32753643 w 43671952"/>
              <a:gd name="connsiteY9530" fmla="*/ 745807 h 23902640"/>
              <a:gd name="connsiteX9531" fmla="*/ 32806983 w 43671952"/>
              <a:gd name="connsiteY9531" fmla="*/ 730567 h 23902640"/>
              <a:gd name="connsiteX9532" fmla="*/ 32906043 w 43671952"/>
              <a:gd name="connsiteY9532" fmla="*/ 722947 h 23902640"/>
              <a:gd name="connsiteX9533" fmla="*/ 32944143 w 43671952"/>
              <a:gd name="connsiteY9533" fmla="*/ 715327 h 23902640"/>
              <a:gd name="connsiteX9534" fmla="*/ 32951763 w 43671952"/>
              <a:gd name="connsiteY9534" fmla="*/ 684847 h 23902640"/>
              <a:gd name="connsiteX9535" fmla="*/ 32913663 w 43671952"/>
              <a:gd name="connsiteY9535" fmla="*/ 677227 h 23902640"/>
              <a:gd name="connsiteX9536" fmla="*/ 32471703 w 43671952"/>
              <a:gd name="connsiteY9536" fmla="*/ 677227 h 23902640"/>
              <a:gd name="connsiteX9537" fmla="*/ 32387883 w 43671952"/>
              <a:gd name="connsiteY9537" fmla="*/ 661987 h 23902640"/>
              <a:gd name="connsiteX9538" fmla="*/ 32365023 w 43671952"/>
              <a:gd name="connsiteY9538" fmla="*/ 646747 h 23902640"/>
              <a:gd name="connsiteX9539" fmla="*/ 32357403 w 43671952"/>
              <a:gd name="connsiteY9539" fmla="*/ 601027 h 23902640"/>
              <a:gd name="connsiteX9540" fmla="*/ 32380263 w 43671952"/>
              <a:gd name="connsiteY9540" fmla="*/ 593408 h 23902640"/>
              <a:gd name="connsiteX9541" fmla="*/ 32433603 w 43671952"/>
              <a:gd name="connsiteY9541" fmla="*/ 555307 h 23902640"/>
              <a:gd name="connsiteX9542" fmla="*/ 32479323 w 43671952"/>
              <a:gd name="connsiteY9542" fmla="*/ 540067 h 23902640"/>
              <a:gd name="connsiteX9543" fmla="*/ 32540283 w 43671952"/>
              <a:gd name="connsiteY9543" fmla="*/ 524827 h 23902640"/>
              <a:gd name="connsiteX9544" fmla="*/ 32563143 w 43671952"/>
              <a:gd name="connsiteY9544" fmla="*/ 517208 h 23902640"/>
              <a:gd name="connsiteX9545" fmla="*/ 32608863 w 43671952"/>
              <a:gd name="connsiteY9545" fmla="*/ 501968 h 23902640"/>
              <a:gd name="connsiteX9546" fmla="*/ 32631723 w 43671952"/>
              <a:gd name="connsiteY9546" fmla="*/ 387668 h 23902640"/>
              <a:gd name="connsiteX9547" fmla="*/ 32486943 w 43671952"/>
              <a:gd name="connsiteY9547" fmla="*/ 372428 h 23902640"/>
              <a:gd name="connsiteX9548" fmla="*/ 32464083 w 43671952"/>
              <a:gd name="connsiteY9548" fmla="*/ 364807 h 23902640"/>
              <a:gd name="connsiteX9549" fmla="*/ 32456463 w 43671952"/>
              <a:gd name="connsiteY9549" fmla="*/ 341949 h 23902640"/>
              <a:gd name="connsiteX9550" fmla="*/ 32448843 w 43671952"/>
              <a:gd name="connsiteY9550" fmla="*/ 303848 h 23902640"/>
              <a:gd name="connsiteX9551" fmla="*/ 32464083 w 43671952"/>
              <a:gd name="connsiteY9551" fmla="*/ 258127 h 23902640"/>
              <a:gd name="connsiteX9552" fmla="*/ 32479323 w 43671952"/>
              <a:gd name="connsiteY9552" fmla="*/ 235267 h 23902640"/>
              <a:gd name="connsiteX9553" fmla="*/ 32525043 w 43671952"/>
              <a:gd name="connsiteY9553" fmla="*/ 212407 h 23902640"/>
              <a:gd name="connsiteX9554" fmla="*/ 32547903 w 43671952"/>
              <a:gd name="connsiteY9554" fmla="*/ 197167 h 23902640"/>
              <a:gd name="connsiteX9555" fmla="*/ 32593623 w 43671952"/>
              <a:gd name="connsiteY9555" fmla="*/ 181928 h 23902640"/>
              <a:gd name="connsiteX9556" fmla="*/ 32692683 w 43671952"/>
              <a:gd name="connsiteY9556" fmla="*/ 159068 h 23902640"/>
              <a:gd name="connsiteX9557" fmla="*/ 32707923 w 43671952"/>
              <a:gd name="connsiteY9557" fmla="*/ 136208 h 23902640"/>
              <a:gd name="connsiteX9558" fmla="*/ 32692683 w 43671952"/>
              <a:gd name="connsiteY9558" fmla="*/ 113348 h 23902640"/>
              <a:gd name="connsiteX9559" fmla="*/ 32669823 w 43671952"/>
              <a:gd name="connsiteY9559" fmla="*/ 98108 h 23902640"/>
              <a:gd name="connsiteX9560" fmla="*/ 32664541 w 43671952"/>
              <a:gd name="connsiteY9560" fmla="*/ 16235 h 23902640"/>
              <a:gd name="connsiteX9561" fmla="*/ 31779779 w 43671952"/>
              <a:gd name="connsiteY9561" fmla="*/ 0 h 23902640"/>
              <a:gd name="connsiteX9562" fmla="*/ 31967975 w 43671952"/>
              <a:gd name="connsiteY9562" fmla="*/ 0 h 23902640"/>
              <a:gd name="connsiteX9563" fmla="*/ 31968783 w 43671952"/>
              <a:gd name="connsiteY9563" fmla="*/ 21907 h 23902640"/>
              <a:gd name="connsiteX9564" fmla="*/ 31999263 w 43671952"/>
              <a:gd name="connsiteY9564" fmla="*/ 67627 h 23902640"/>
              <a:gd name="connsiteX9565" fmla="*/ 32022123 w 43671952"/>
              <a:gd name="connsiteY9565" fmla="*/ 52387 h 23902640"/>
              <a:gd name="connsiteX9566" fmla="*/ 32090703 w 43671952"/>
              <a:gd name="connsiteY9566" fmla="*/ 21907 h 23902640"/>
              <a:gd name="connsiteX9567" fmla="*/ 32098005 w 43671952"/>
              <a:gd name="connsiteY9567" fmla="*/ 0 h 23902640"/>
              <a:gd name="connsiteX9568" fmla="*/ 32506031 w 43671952"/>
              <a:gd name="connsiteY9568" fmla="*/ 0 h 23902640"/>
              <a:gd name="connsiteX9569" fmla="*/ 32525043 w 43671952"/>
              <a:gd name="connsiteY9569" fmla="*/ 14287 h 23902640"/>
              <a:gd name="connsiteX9570" fmla="*/ 32502183 w 43671952"/>
              <a:gd name="connsiteY9570" fmla="*/ 60007 h 23902640"/>
              <a:gd name="connsiteX9571" fmla="*/ 32349783 w 43671952"/>
              <a:gd name="connsiteY9571" fmla="*/ 75247 h 23902640"/>
              <a:gd name="connsiteX9572" fmla="*/ 32304063 w 43671952"/>
              <a:gd name="connsiteY9572" fmla="*/ 90487 h 23902640"/>
              <a:gd name="connsiteX9573" fmla="*/ 32258343 w 43671952"/>
              <a:gd name="connsiteY9573" fmla="*/ 120968 h 23902640"/>
              <a:gd name="connsiteX9574" fmla="*/ 32189763 w 43671952"/>
              <a:gd name="connsiteY9574" fmla="*/ 159068 h 23902640"/>
              <a:gd name="connsiteX9575" fmla="*/ 32182143 w 43671952"/>
              <a:gd name="connsiteY9575" fmla="*/ 189549 h 23902640"/>
              <a:gd name="connsiteX9576" fmla="*/ 32205003 w 43671952"/>
              <a:gd name="connsiteY9576" fmla="*/ 197167 h 23902640"/>
              <a:gd name="connsiteX9577" fmla="*/ 32227863 w 43671952"/>
              <a:gd name="connsiteY9577" fmla="*/ 181928 h 23902640"/>
              <a:gd name="connsiteX9578" fmla="*/ 32265963 w 43671952"/>
              <a:gd name="connsiteY9578" fmla="*/ 174307 h 23902640"/>
              <a:gd name="connsiteX9579" fmla="*/ 32311683 w 43671952"/>
              <a:gd name="connsiteY9579" fmla="*/ 181928 h 23902640"/>
              <a:gd name="connsiteX9580" fmla="*/ 32365023 w 43671952"/>
              <a:gd name="connsiteY9580" fmla="*/ 189549 h 23902640"/>
              <a:gd name="connsiteX9581" fmla="*/ 32372643 w 43671952"/>
              <a:gd name="connsiteY9581" fmla="*/ 250507 h 23902640"/>
              <a:gd name="connsiteX9582" fmla="*/ 32357403 w 43671952"/>
              <a:gd name="connsiteY9582" fmla="*/ 273368 h 23902640"/>
              <a:gd name="connsiteX9583" fmla="*/ 32334543 w 43671952"/>
              <a:gd name="connsiteY9583" fmla="*/ 288607 h 23902640"/>
              <a:gd name="connsiteX9584" fmla="*/ 32288823 w 43671952"/>
              <a:gd name="connsiteY9584" fmla="*/ 319087 h 23902640"/>
              <a:gd name="connsiteX9585" fmla="*/ 32273583 w 43671952"/>
              <a:gd name="connsiteY9585" fmla="*/ 341949 h 23902640"/>
              <a:gd name="connsiteX9586" fmla="*/ 32250723 w 43671952"/>
              <a:gd name="connsiteY9586" fmla="*/ 364808 h 23902640"/>
              <a:gd name="connsiteX9587" fmla="*/ 32205003 w 43671952"/>
              <a:gd name="connsiteY9587" fmla="*/ 380047 h 23902640"/>
              <a:gd name="connsiteX9588" fmla="*/ 32220243 w 43671952"/>
              <a:gd name="connsiteY9588" fmla="*/ 433387 h 23902640"/>
              <a:gd name="connsiteX9589" fmla="*/ 32227863 w 43671952"/>
              <a:gd name="connsiteY9589" fmla="*/ 479107 h 23902640"/>
              <a:gd name="connsiteX9590" fmla="*/ 32220243 w 43671952"/>
              <a:gd name="connsiteY9590" fmla="*/ 501968 h 23902640"/>
              <a:gd name="connsiteX9591" fmla="*/ 32113563 w 43671952"/>
              <a:gd name="connsiteY9591" fmla="*/ 501968 h 23902640"/>
              <a:gd name="connsiteX9592" fmla="*/ 32060223 w 43671952"/>
              <a:gd name="connsiteY9592" fmla="*/ 509588 h 23902640"/>
              <a:gd name="connsiteX9593" fmla="*/ 32037363 w 43671952"/>
              <a:gd name="connsiteY9593" fmla="*/ 517208 h 23902640"/>
              <a:gd name="connsiteX9594" fmla="*/ 31968783 w 43671952"/>
              <a:gd name="connsiteY9594" fmla="*/ 540067 h 23902640"/>
              <a:gd name="connsiteX9595" fmla="*/ 31900203 w 43671952"/>
              <a:gd name="connsiteY9595" fmla="*/ 562928 h 23902640"/>
              <a:gd name="connsiteX9596" fmla="*/ 31900203 w 43671952"/>
              <a:gd name="connsiteY9596" fmla="*/ 616267 h 23902640"/>
              <a:gd name="connsiteX9597" fmla="*/ 31923063 w 43671952"/>
              <a:gd name="connsiteY9597" fmla="*/ 623887 h 23902640"/>
              <a:gd name="connsiteX9598" fmla="*/ 31991643 w 43671952"/>
              <a:gd name="connsiteY9598" fmla="*/ 646747 h 23902640"/>
              <a:gd name="connsiteX9599" fmla="*/ 32014503 w 43671952"/>
              <a:gd name="connsiteY9599" fmla="*/ 654368 h 23902640"/>
              <a:gd name="connsiteX9600" fmla="*/ 32105943 w 43671952"/>
              <a:gd name="connsiteY9600" fmla="*/ 715327 h 23902640"/>
              <a:gd name="connsiteX9601" fmla="*/ 32121183 w 43671952"/>
              <a:gd name="connsiteY9601" fmla="*/ 745807 h 23902640"/>
              <a:gd name="connsiteX9602" fmla="*/ 32113563 w 43671952"/>
              <a:gd name="connsiteY9602" fmla="*/ 776288 h 23902640"/>
              <a:gd name="connsiteX9603" fmla="*/ 32090431 w 43671952"/>
              <a:gd name="connsiteY9603" fmla="*/ 793163 h 23902640"/>
              <a:gd name="connsiteX9604" fmla="*/ 32091515 w 43671952"/>
              <a:gd name="connsiteY9604" fmla="*/ 787872 h 23902640"/>
              <a:gd name="connsiteX9605" fmla="*/ 32091895 w 43671952"/>
              <a:gd name="connsiteY9605" fmla="*/ 786600 h 23902640"/>
              <a:gd name="connsiteX9606" fmla="*/ 32091559 w 43671952"/>
              <a:gd name="connsiteY9606" fmla="*/ 787669 h 23902640"/>
              <a:gd name="connsiteX9607" fmla="*/ 32091515 w 43671952"/>
              <a:gd name="connsiteY9607" fmla="*/ 787872 h 23902640"/>
              <a:gd name="connsiteX9608" fmla="*/ 32089659 w 43671952"/>
              <a:gd name="connsiteY9608" fmla="*/ 794122 h 23902640"/>
              <a:gd name="connsiteX9609" fmla="*/ 32083083 w 43671952"/>
              <a:gd name="connsiteY9609" fmla="*/ 814389 h 23902640"/>
              <a:gd name="connsiteX9610" fmla="*/ 32037363 w 43671952"/>
              <a:gd name="connsiteY9610" fmla="*/ 829628 h 23902640"/>
              <a:gd name="connsiteX9611" fmla="*/ 31991643 w 43671952"/>
              <a:gd name="connsiteY9611" fmla="*/ 837247 h 23902640"/>
              <a:gd name="connsiteX9612" fmla="*/ 31869723 w 43671952"/>
              <a:gd name="connsiteY9612" fmla="*/ 860108 h 23902640"/>
              <a:gd name="connsiteX9613" fmla="*/ 31862103 w 43671952"/>
              <a:gd name="connsiteY9613" fmla="*/ 882968 h 23902640"/>
              <a:gd name="connsiteX9614" fmla="*/ 31907823 w 43671952"/>
              <a:gd name="connsiteY9614" fmla="*/ 898210 h 23902640"/>
              <a:gd name="connsiteX9615" fmla="*/ 31945923 w 43671952"/>
              <a:gd name="connsiteY9615" fmla="*/ 905828 h 23902640"/>
              <a:gd name="connsiteX9616" fmla="*/ 32144043 w 43671952"/>
              <a:gd name="connsiteY9616" fmla="*/ 913448 h 23902640"/>
              <a:gd name="connsiteX9617" fmla="*/ 32166903 w 43671952"/>
              <a:gd name="connsiteY9617" fmla="*/ 921068 h 23902640"/>
              <a:gd name="connsiteX9618" fmla="*/ 32197383 w 43671952"/>
              <a:gd name="connsiteY9618" fmla="*/ 974408 h 23902640"/>
              <a:gd name="connsiteX9619" fmla="*/ 32182143 w 43671952"/>
              <a:gd name="connsiteY9619" fmla="*/ 997268 h 23902640"/>
              <a:gd name="connsiteX9620" fmla="*/ 32159283 w 43671952"/>
              <a:gd name="connsiteY9620" fmla="*/ 1004888 h 23902640"/>
              <a:gd name="connsiteX9621" fmla="*/ 32052603 w 43671952"/>
              <a:gd name="connsiteY9621" fmla="*/ 1012507 h 23902640"/>
              <a:gd name="connsiteX9622" fmla="*/ 32029743 w 43671952"/>
              <a:gd name="connsiteY9622" fmla="*/ 1004888 h 23902640"/>
              <a:gd name="connsiteX9623" fmla="*/ 31930683 w 43671952"/>
              <a:gd name="connsiteY9623" fmla="*/ 997268 h 23902640"/>
              <a:gd name="connsiteX9624" fmla="*/ 31907823 w 43671952"/>
              <a:gd name="connsiteY9624" fmla="*/ 1004888 h 23902640"/>
              <a:gd name="connsiteX9625" fmla="*/ 31839243 w 43671952"/>
              <a:gd name="connsiteY9625" fmla="*/ 1035367 h 23902640"/>
              <a:gd name="connsiteX9626" fmla="*/ 31763043 w 43671952"/>
              <a:gd name="connsiteY9626" fmla="*/ 1050607 h 23902640"/>
              <a:gd name="connsiteX9627" fmla="*/ 31717323 w 43671952"/>
              <a:gd name="connsiteY9627" fmla="*/ 1065848 h 23902640"/>
              <a:gd name="connsiteX9628" fmla="*/ 31686843 w 43671952"/>
              <a:gd name="connsiteY9628" fmla="*/ 1073467 h 23902640"/>
              <a:gd name="connsiteX9629" fmla="*/ 31663983 w 43671952"/>
              <a:gd name="connsiteY9629" fmla="*/ 1081088 h 23902640"/>
              <a:gd name="connsiteX9630" fmla="*/ 31534443 w 43671952"/>
              <a:gd name="connsiteY9630" fmla="*/ 1096327 h 23902640"/>
              <a:gd name="connsiteX9631" fmla="*/ 31458243 w 43671952"/>
              <a:gd name="connsiteY9631" fmla="*/ 1103949 h 23902640"/>
              <a:gd name="connsiteX9632" fmla="*/ 31389663 w 43671952"/>
              <a:gd name="connsiteY9632" fmla="*/ 1142048 h 23902640"/>
              <a:gd name="connsiteX9633" fmla="*/ 31343943 w 43671952"/>
              <a:gd name="connsiteY9633" fmla="*/ 1164907 h 23902640"/>
              <a:gd name="connsiteX9634" fmla="*/ 31351563 w 43671952"/>
              <a:gd name="connsiteY9634" fmla="*/ 1187767 h 23902640"/>
              <a:gd name="connsiteX9635" fmla="*/ 31580163 w 43671952"/>
              <a:gd name="connsiteY9635" fmla="*/ 1195387 h 23902640"/>
              <a:gd name="connsiteX9636" fmla="*/ 31740183 w 43671952"/>
              <a:gd name="connsiteY9636" fmla="*/ 1210628 h 23902640"/>
              <a:gd name="connsiteX9637" fmla="*/ 31763043 w 43671952"/>
              <a:gd name="connsiteY9637" fmla="*/ 1203007 h 23902640"/>
              <a:gd name="connsiteX9638" fmla="*/ 31801143 w 43671952"/>
              <a:gd name="connsiteY9638" fmla="*/ 1142048 h 23902640"/>
              <a:gd name="connsiteX9639" fmla="*/ 31846863 w 43671952"/>
              <a:gd name="connsiteY9639" fmla="*/ 1111567 h 23902640"/>
              <a:gd name="connsiteX9640" fmla="*/ 31869723 w 43671952"/>
              <a:gd name="connsiteY9640" fmla="*/ 1103949 h 23902640"/>
              <a:gd name="connsiteX9641" fmla="*/ 31999263 w 43671952"/>
              <a:gd name="connsiteY9641" fmla="*/ 1081088 h 23902640"/>
              <a:gd name="connsiteX9642" fmla="*/ 32022123 w 43671952"/>
              <a:gd name="connsiteY9642" fmla="*/ 1088708 h 23902640"/>
              <a:gd name="connsiteX9643" fmla="*/ 32197383 w 43671952"/>
              <a:gd name="connsiteY9643" fmla="*/ 1103949 h 23902640"/>
              <a:gd name="connsiteX9644" fmla="*/ 32243103 w 43671952"/>
              <a:gd name="connsiteY9644" fmla="*/ 1119187 h 23902640"/>
              <a:gd name="connsiteX9645" fmla="*/ 32288823 w 43671952"/>
              <a:gd name="connsiteY9645" fmla="*/ 1157287 h 23902640"/>
              <a:gd name="connsiteX9646" fmla="*/ 32304063 w 43671952"/>
              <a:gd name="connsiteY9646" fmla="*/ 1203007 h 23902640"/>
              <a:gd name="connsiteX9647" fmla="*/ 32311683 w 43671952"/>
              <a:gd name="connsiteY9647" fmla="*/ 1241107 h 23902640"/>
              <a:gd name="connsiteX9648" fmla="*/ 32288823 w 43671952"/>
              <a:gd name="connsiteY9648" fmla="*/ 1286827 h 23902640"/>
              <a:gd name="connsiteX9649" fmla="*/ 32265963 w 43671952"/>
              <a:gd name="connsiteY9649" fmla="*/ 1294448 h 23902640"/>
              <a:gd name="connsiteX9650" fmla="*/ 31831623 w 43671952"/>
              <a:gd name="connsiteY9650" fmla="*/ 1294448 h 23902640"/>
              <a:gd name="connsiteX9651" fmla="*/ 31785903 w 43671952"/>
              <a:gd name="connsiteY9651" fmla="*/ 1309689 h 23902640"/>
              <a:gd name="connsiteX9652" fmla="*/ 31671603 w 43671952"/>
              <a:gd name="connsiteY9652" fmla="*/ 1324928 h 23902640"/>
              <a:gd name="connsiteX9653" fmla="*/ 31648743 w 43671952"/>
              <a:gd name="connsiteY9653" fmla="*/ 1332548 h 23902640"/>
              <a:gd name="connsiteX9654" fmla="*/ 31625883 w 43671952"/>
              <a:gd name="connsiteY9654" fmla="*/ 1340168 h 23902640"/>
              <a:gd name="connsiteX9655" fmla="*/ 31557303 w 43671952"/>
              <a:gd name="connsiteY9655" fmla="*/ 1363028 h 23902640"/>
              <a:gd name="connsiteX9656" fmla="*/ 31511583 w 43671952"/>
              <a:gd name="connsiteY9656" fmla="*/ 1393507 h 23902640"/>
              <a:gd name="connsiteX9657" fmla="*/ 31420143 w 43671952"/>
              <a:gd name="connsiteY9657" fmla="*/ 1401128 h 23902640"/>
              <a:gd name="connsiteX9658" fmla="*/ 31351563 w 43671952"/>
              <a:gd name="connsiteY9658" fmla="*/ 1363028 h 23902640"/>
              <a:gd name="connsiteX9659" fmla="*/ 31343943 w 43671952"/>
              <a:gd name="connsiteY9659" fmla="*/ 1340168 h 23902640"/>
              <a:gd name="connsiteX9660" fmla="*/ 31313463 w 43671952"/>
              <a:gd name="connsiteY9660" fmla="*/ 1294448 h 23902640"/>
              <a:gd name="connsiteX9661" fmla="*/ 31290603 w 43671952"/>
              <a:gd name="connsiteY9661" fmla="*/ 1279208 h 23902640"/>
              <a:gd name="connsiteX9662" fmla="*/ 31267743 w 43671952"/>
              <a:gd name="connsiteY9662" fmla="*/ 1271587 h 23902640"/>
              <a:gd name="connsiteX9663" fmla="*/ 31252503 w 43671952"/>
              <a:gd name="connsiteY9663" fmla="*/ 1248727 h 23902640"/>
              <a:gd name="connsiteX9664" fmla="*/ 31206783 w 43671952"/>
              <a:gd name="connsiteY9664" fmla="*/ 1233487 h 23902640"/>
              <a:gd name="connsiteX9665" fmla="*/ 31130583 w 43671952"/>
              <a:gd name="connsiteY9665" fmla="*/ 1218247 h 23902640"/>
              <a:gd name="connsiteX9666" fmla="*/ 31100103 w 43671952"/>
              <a:gd name="connsiteY9666" fmla="*/ 1210628 h 23902640"/>
              <a:gd name="connsiteX9667" fmla="*/ 31001043 w 43671952"/>
              <a:gd name="connsiteY9667" fmla="*/ 1203007 h 23902640"/>
              <a:gd name="connsiteX9668" fmla="*/ 30955323 w 43671952"/>
              <a:gd name="connsiteY9668" fmla="*/ 1210628 h 23902640"/>
              <a:gd name="connsiteX9669" fmla="*/ 30879123 w 43671952"/>
              <a:gd name="connsiteY9669" fmla="*/ 1218247 h 23902640"/>
              <a:gd name="connsiteX9670" fmla="*/ 30825783 w 43671952"/>
              <a:gd name="connsiteY9670" fmla="*/ 1164907 h 23902640"/>
              <a:gd name="connsiteX9671" fmla="*/ 30818163 w 43671952"/>
              <a:gd name="connsiteY9671" fmla="*/ 1142048 h 23902640"/>
              <a:gd name="connsiteX9672" fmla="*/ 30886743 w 43671952"/>
              <a:gd name="connsiteY9672" fmla="*/ 1134429 h 23902640"/>
              <a:gd name="connsiteX9673" fmla="*/ 30955323 w 43671952"/>
              <a:gd name="connsiteY9673" fmla="*/ 1149669 h 23902640"/>
              <a:gd name="connsiteX9674" fmla="*/ 30993423 w 43671952"/>
              <a:gd name="connsiteY9674" fmla="*/ 1157287 h 23902640"/>
              <a:gd name="connsiteX9675" fmla="*/ 31054383 w 43671952"/>
              <a:gd name="connsiteY9675" fmla="*/ 1180147 h 23902640"/>
              <a:gd name="connsiteX9676" fmla="*/ 31115343 w 43671952"/>
              <a:gd name="connsiteY9676" fmla="*/ 1157287 h 23902640"/>
              <a:gd name="connsiteX9677" fmla="*/ 31161063 w 43671952"/>
              <a:gd name="connsiteY9677" fmla="*/ 1126808 h 23902640"/>
              <a:gd name="connsiteX9678" fmla="*/ 31222023 w 43671952"/>
              <a:gd name="connsiteY9678" fmla="*/ 1119187 h 23902640"/>
              <a:gd name="connsiteX9679" fmla="*/ 31282983 w 43671952"/>
              <a:gd name="connsiteY9679" fmla="*/ 1134429 h 23902640"/>
              <a:gd name="connsiteX9680" fmla="*/ 31336323 w 43671952"/>
              <a:gd name="connsiteY9680" fmla="*/ 1119187 h 23902640"/>
              <a:gd name="connsiteX9681" fmla="*/ 31359183 w 43671952"/>
              <a:gd name="connsiteY9681" fmla="*/ 1103949 h 23902640"/>
              <a:gd name="connsiteX9682" fmla="*/ 31382043 w 43671952"/>
              <a:gd name="connsiteY9682" fmla="*/ 1096327 h 23902640"/>
              <a:gd name="connsiteX9683" fmla="*/ 31389663 w 43671952"/>
              <a:gd name="connsiteY9683" fmla="*/ 1073467 h 23902640"/>
              <a:gd name="connsiteX9684" fmla="*/ 31412523 w 43671952"/>
              <a:gd name="connsiteY9684" fmla="*/ 959167 h 23902640"/>
              <a:gd name="connsiteX9685" fmla="*/ 31481103 w 43671952"/>
              <a:gd name="connsiteY9685" fmla="*/ 966789 h 23902640"/>
              <a:gd name="connsiteX9686" fmla="*/ 31557303 w 43671952"/>
              <a:gd name="connsiteY9686" fmla="*/ 974408 h 23902640"/>
              <a:gd name="connsiteX9687" fmla="*/ 31595403 w 43671952"/>
              <a:gd name="connsiteY9687" fmla="*/ 982028 h 23902640"/>
              <a:gd name="connsiteX9688" fmla="*/ 31641123 w 43671952"/>
              <a:gd name="connsiteY9688" fmla="*/ 989649 h 23902640"/>
              <a:gd name="connsiteX9689" fmla="*/ 31686843 w 43671952"/>
              <a:gd name="connsiteY9689" fmla="*/ 974408 h 23902640"/>
              <a:gd name="connsiteX9690" fmla="*/ 31702083 w 43671952"/>
              <a:gd name="connsiteY9690" fmla="*/ 951548 h 23902640"/>
              <a:gd name="connsiteX9691" fmla="*/ 31724943 w 43671952"/>
              <a:gd name="connsiteY9691" fmla="*/ 928687 h 23902640"/>
              <a:gd name="connsiteX9692" fmla="*/ 31747803 w 43671952"/>
              <a:gd name="connsiteY9692" fmla="*/ 806767 h 23902640"/>
              <a:gd name="connsiteX9693" fmla="*/ 31724943 w 43671952"/>
              <a:gd name="connsiteY9693" fmla="*/ 799148 h 23902640"/>
              <a:gd name="connsiteX9694" fmla="*/ 31679223 w 43671952"/>
              <a:gd name="connsiteY9694" fmla="*/ 822007 h 23902640"/>
              <a:gd name="connsiteX9695" fmla="*/ 31671603 w 43671952"/>
              <a:gd name="connsiteY9695" fmla="*/ 844868 h 23902640"/>
              <a:gd name="connsiteX9696" fmla="*/ 31663983 w 43671952"/>
              <a:gd name="connsiteY9696" fmla="*/ 867728 h 23902640"/>
              <a:gd name="connsiteX9697" fmla="*/ 31648743 w 43671952"/>
              <a:gd name="connsiteY9697" fmla="*/ 913448 h 23902640"/>
              <a:gd name="connsiteX9698" fmla="*/ 31587783 w 43671952"/>
              <a:gd name="connsiteY9698" fmla="*/ 921068 h 23902640"/>
              <a:gd name="connsiteX9699" fmla="*/ 31542063 w 43671952"/>
              <a:gd name="connsiteY9699" fmla="*/ 905828 h 23902640"/>
              <a:gd name="connsiteX9700" fmla="*/ 31519203 w 43671952"/>
              <a:gd name="connsiteY9700" fmla="*/ 890588 h 23902640"/>
              <a:gd name="connsiteX9701" fmla="*/ 31412523 w 43671952"/>
              <a:gd name="connsiteY9701" fmla="*/ 890588 h 23902640"/>
              <a:gd name="connsiteX9702" fmla="*/ 31366803 w 43671952"/>
              <a:gd name="connsiteY9702" fmla="*/ 875347 h 23902640"/>
              <a:gd name="connsiteX9703" fmla="*/ 31351563 w 43671952"/>
              <a:gd name="connsiteY9703" fmla="*/ 837247 h 23902640"/>
              <a:gd name="connsiteX9704" fmla="*/ 31382043 w 43671952"/>
              <a:gd name="connsiteY9704" fmla="*/ 829628 h 23902640"/>
              <a:gd name="connsiteX9705" fmla="*/ 31404903 w 43671952"/>
              <a:gd name="connsiteY9705" fmla="*/ 822007 h 23902640"/>
              <a:gd name="connsiteX9706" fmla="*/ 31450623 w 43671952"/>
              <a:gd name="connsiteY9706" fmla="*/ 814389 h 23902640"/>
              <a:gd name="connsiteX9707" fmla="*/ 31496343 w 43671952"/>
              <a:gd name="connsiteY9707" fmla="*/ 799148 h 23902640"/>
              <a:gd name="connsiteX9708" fmla="*/ 31549683 w 43671952"/>
              <a:gd name="connsiteY9708" fmla="*/ 768667 h 23902640"/>
              <a:gd name="connsiteX9709" fmla="*/ 31603023 w 43671952"/>
              <a:gd name="connsiteY9709" fmla="*/ 715327 h 23902640"/>
              <a:gd name="connsiteX9710" fmla="*/ 31473483 w 43671952"/>
              <a:gd name="connsiteY9710" fmla="*/ 700087 h 23902640"/>
              <a:gd name="connsiteX9711" fmla="*/ 31450623 w 43671952"/>
              <a:gd name="connsiteY9711" fmla="*/ 692467 h 23902640"/>
              <a:gd name="connsiteX9712" fmla="*/ 31427763 w 43671952"/>
              <a:gd name="connsiteY9712" fmla="*/ 684847 h 23902640"/>
              <a:gd name="connsiteX9713" fmla="*/ 31336323 w 43671952"/>
              <a:gd name="connsiteY9713" fmla="*/ 654368 h 23902640"/>
              <a:gd name="connsiteX9714" fmla="*/ 31290603 w 43671952"/>
              <a:gd name="connsiteY9714" fmla="*/ 623887 h 23902640"/>
              <a:gd name="connsiteX9715" fmla="*/ 31267743 w 43671952"/>
              <a:gd name="connsiteY9715" fmla="*/ 616267 h 23902640"/>
              <a:gd name="connsiteX9716" fmla="*/ 31244883 w 43671952"/>
              <a:gd name="connsiteY9716" fmla="*/ 601027 h 23902640"/>
              <a:gd name="connsiteX9717" fmla="*/ 31176303 w 43671952"/>
              <a:gd name="connsiteY9717" fmla="*/ 562928 h 23902640"/>
              <a:gd name="connsiteX9718" fmla="*/ 31168683 w 43671952"/>
              <a:gd name="connsiteY9718" fmla="*/ 540067 h 23902640"/>
              <a:gd name="connsiteX9719" fmla="*/ 31282983 w 43671952"/>
              <a:gd name="connsiteY9719" fmla="*/ 532448 h 23902640"/>
              <a:gd name="connsiteX9720" fmla="*/ 31351563 w 43671952"/>
              <a:gd name="connsiteY9720" fmla="*/ 540067 h 23902640"/>
              <a:gd name="connsiteX9721" fmla="*/ 31374423 w 43671952"/>
              <a:gd name="connsiteY9721" fmla="*/ 547688 h 23902640"/>
              <a:gd name="connsiteX9722" fmla="*/ 31435383 w 43671952"/>
              <a:gd name="connsiteY9722" fmla="*/ 562928 h 23902640"/>
              <a:gd name="connsiteX9723" fmla="*/ 31458243 w 43671952"/>
              <a:gd name="connsiteY9723" fmla="*/ 578168 h 23902640"/>
              <a:gd name="connsiteX9724" fmla="*/ 31488723 w 43671952"/>
              <a:gd name="connsiteY9724" fmla="*/ 623887 h 23902640"/>
              <a:gd name="connsiteX9725" fmla="*/ 31511583 w 43671952"/>
              <a:gd name="connsiteY9725" fmla="*/ 639127 h 23902640"/>
              <a:gd name="connsiteX9726" fmla="*/ 31557303 w 43671952"/>
              <a:gd name="connsiteY9726" fmla="*/ 646747 h 23902640"/>
              <a:gd name="connsiteX9727" fmla="*/ 31557303 w 43671952"/>
              <a:gd name="connsiteY9727" fmla="*/ 555307 h 23902640"/>
              <a:gd name="connsiteX9728" fmla="*/ 31534443 w 43671952"/>
              <a:gd name="connsiteY9728" fmla="*/ 540067 h 23902640"/>
              <a:gd name="connsiteX9729" fmla="*/ 31511583 w 43671952"/>
              <a:gd name="connsiteY9729" fmla="*/ 479107 h 23902640"/>
              <a:gd name="connsiteX9730" fmla="*/ 31534443 w 43671952"/>
              <a:gd name="connsiteY9730" fmla="*/ 471487 h 23902640"/>
              <a:gd name="connsiteX9731" fmla="*/ 31580163 w 43671952"/>
              <a:gd name="connsiteY9731" fmla="*/ 463870 h 23902640"/>
              <a:gd name="connsiteX9732" fmla="*/ 31702083 w 43671952"/>
              <a:gd name="connsiteY9732" fmla="*/ 387668 h 23902640"/>
              <a:gd name="connsiteX9733" fmla="*/ 31671603 w 43671952"/>
              <a:gd name="connsiteY9733" fmla="*/ 326709 h 23902640"/>
              <a:gd name="connsiteX9734" fmla="*/ 31793523 w 43671952"/>
              <a:gd name="connsiteY9734" fmla="*/ 319087 h 23902640"/>
              <a:gd name="connsiteX9735" fmla="*/ 31824003 w 43671952"/>
              <a:gd name="connsiteY9735" fmla="*/ 303848 h 23902640"/>
              <a:gd name="connsiteX9736" fmla="*/ 31801143 w 43671952"/>
              <a:gd name="connsiteY9736" fmla="*/ 288607 h 23902640"/>
              <a:gd name="connsiteX9737" fmla="*/ 31778283 w 43671952"/>
              <a:gd name="connsiteY9737" fmla="*/ 280987 h 23902640"/>
              <a:gd name="connsiteX9738" fmla="*/ 31648743 w 43671952"/>
              <a:gd name="connsiteY9738" fmla="*/ 258127 h 23902640"/>
              <a:gd name="connsiteX9739" fmla="*/ 31618263 w 43671952"/>
              <a:gd name="connsiteY9739" fmla="*/ 265747 h 23902640"/>
              <a:gd name="connsiteX9740" fmla="*/ 31595403 w 43671952"/>
              <a:gd name="connsiteY9740" fmla="*/ 273368 h 23902640"/>
              <a:gd name="connsiteX9741" fmla="*/ 31549683 w 43671952"/>
              <a:gd name="connsiteY9741" fmla="*/ 288607 h 23902640"/>
              <a:gd name="connsiteX9742" fmla="*/ 31526823 w 43671952"/>
              <a:gd name="connsiteY9742" fmla="*/ 303848 h 23902640"/>
              <a:gd name="connsiteX9743" fmla="*/ 31481103 w 43671952"/>
              <a:gd name="connsiteY9743" fmla="*/ 334327 h 23902640"/>
              <a:gd name="connsiteX9744" fmla="*/ 31435383 w 43671952"/>
              <a:gd name="connsiteY9744" fmla="*/ 364808 h 23902640"/>
              <a:gd name="connsiteX9745" fmla="*/ 31366803 w 43671952"/>
              <a:gd name="connsiteY9745" fmla="*/ 380047 h 23902640"/>
              <a:gd name="connsiteX9746" fmla="*/ 31321083 w 43671952"/>
              <a:gd name="connsiteY9746" fmla="*/ 410527 h 23902640"/>
              <a:gd name="connsiteX9747" fmla="*/ 31282983 w 43671952"/>
              <a:gd name="connsiteY9747" fmla="*/ 456247 h 23902640"/>
              <a:gd name="connsiteX9748" fmla="*/ 31260123 w 43671952"/>
              <a:gd name="connsiteY9748" fmla="*/ 463870 h 23902640"/>
              <a:gd name="connsiteX9749" fmla="*/ 31214403 w 43671952"/>
              <a:gd name="connsiteY9749" fmla="*/ 479107 h 23902640"/>
              <a:gd name="connsiteX9750" fmla="*/ 31145823 w 43671952"/>
              <a:gd name="connsiteY9750" fmla="*/ 486727 h 23902640"/>
              <a:gd name="connsiteX9751" fmla="*/ 31122963 w 43671952"/>
              <a:gd name="connsiteY9751" fmla="*/ 471487 h 23902640"/>
              <a:gd name="connsiteX9752" fmla="*/ 31031523 w 43671952"/>
              <a:gd name="connsiteY9752" fmla="*/ 456247 h 23902640"/>
              <a:gd name="connsiteX9753" fmla="*/ 31001043 w 43671952"/>
              <a:gd name="connsiteY9753" fmla="*/ 486727 h 23902640"/>
              <a:gd name="connsiteX9754" fmla="*/ 30978183 w 43671952"/>
              <a:gd name="connsiteY9754" fmla="*/ 494350 h 23902640"/>
              <a:gd name="connsiteX9755" fmla="*/ 30962943 w 43671952"/>
              <a:gd name="connsiteY9755" fmla="*/ 517208 h 23902640"/>
              <a:gd name="connsiteX9756" fmla="*/ 30940083 w 43671952"/>
              <a:gd name="connsiteY9756" fmla="*/ 524828 h 23902640"/>
              <a:gd name="connsiteX9757" fmla="*/ 30894363 w 43671952"/>
              <a:gd name="connsiteY9757" fmla="*/ 501968 h 23902640"/>
              <a:gd name="connsiteX9758" fmla="*/ 30719103 w 43671952"/>
              <a:gd name="connsiteY9758" fmla="*/ 494350 h 23902640"/>
              <a:gd name="connsiteX9759" fmla="*/ 30688623 w 43671952"/>
              <a:gd name="connsiteY9759" fmla="*/ 456247 h 23902640"/>
              <a:gd name="connsiteX9760" fmla="*/ 30696243 w 43671952"/>
              <a:gd name="connsiteY9760" fmla="*/ 433387 h 23902640"/>
              <a:gd name="connsiteX9761" fmla="*/ 30726723 w 43671952"/>
              <a:gd name="connsiteY9761" fmla="*/ 395288 h 23902640"/>
              <a:gd name="connsiteX9762" fmla="*/ 30787683 w 43671952"/>
              <a:gd name="connsiteY9762" fmla="*/ 372428 h 23902640"/>
              <a:gd name="connsiteX9763" fmla="*/ 30947703 w 43671952"/>
              <a:gd name="connsiteY9763" fmla="*/ 387668 h 23902640"/>
              <a:gd name="connsiteX9764" fmla="*/ 30932463 w 43671952"/>
              <a:gd name="connsiteY9764" fmla="*/ 341949 h 23902640"/>
              <a:gd name="connsiteX9765" fmla="*/ 30909603 w 43671952"/>
              <a:gd name="connsiteY9765" fmla="*/ 326709 h 23902640"/>
              <a:gd name="connsiteX9766" fmla="*/ 30901983 w 43671952"/>
              <a:gd name="connsiteY9766" fmla="*/ 303848 h 23902640"/>
              <a:gd name="connsiteX9767" fmla="*/ 30894363 w 43671952"/>
              <a:gd name="connsiteY9767" fmla="*/ 250507 h 23902640"/>
              <a:gd name="connsiteX9768" fmla="*/ 30947703 w 43671952"/>
              <a:gd name="connsiteY9768" fmla="*/ 242888 h 23902640"/>
              <a:gd name="connsiteX9769" fmla="*/ 30993423 w 43671952"/>
              <a:gd name="connsiteY9769" fmla="*/ 265747 h 23902640"/>
              <a:gd name="connsiteX9770" fmla="*/ 31016283 w 43671952"/>
              <a:gd name="connsiteY9770" fmla="*/ 273368 h 23902640"/>
              <a:gd name="connsiteX9771" fmla="*/ 31107723 w 43671952"/>
              <a:gd name="connsiteY9771" fmla="*/ 280987 h 23902640"/>
              <a:gd name="connsiteX9772" fmla="*/ 31130583 w 43671952"/>
              <a:gd name="connsiteY9772" fmla="*/ 288607 h 23902640"/>
              <a:gd name="connsiteX9773" fmla="*/ 31206783 w 43671952"/>
              <a:gd name="connsiteY9773" fmla="*/ 303848 h 23902640"/>
              <a:gd name="connsiteX9774" fmla="*/ 31237263 w 43671952"/>
              <a:gd name="connsiteY9774" fmla="*/ 288607 h 23902640"/>
              <a:gd name="connsiteX9775" fmla="*/ 31244883 w 43671952"/>
              <a:gd name="connsiteY9775" fmla="*/ 227647 h 23902640"/>
              <a:gd name="connsiteX9776" fmla="*/ 31237263 w 43671952"/>
              <a:gd name="connsiteY9776" fmla="*/ 204788 h 23902640"/>
              <a:gd name="connsiteX9777" fmla="*/ 31336323 w 43671952"/>
              <a:gd name="connsiteY9777" fmla="*/ 159068 h 23902640"/>
              <a:gd name="connsiteX9778" fmla="*/ 31382043 w 43671952"/>
              <a:gd name="connsiteY9778" fmla="*/ 174307 h 23902640"/>
              <a:gd name="connsiteX9779" fmla="*/ 31397283 w 43671952"/>
              <a:gd name="connsiteY9779" fmla="*/ 197167 h 23902640"/>
              <a:gd name="connsiteX9780" fmla="*/ 31481103 w 43671952"/>
              <a:gd name="connsiteY9780" fmla="*/ 204788 h 23902640"/>
              <a:gd name="connsiteX9781" fmla="*/ 31511583 w 43671952"/>
              <a:gd name="connsiteY9781" fmla="*/ 136208 h 23902640"/>
              <a:gd name="connsiteX9782" fmla="*/ 31542063 w 43671952"/>
              <a:gd name="connsiteY9782" fmla="*/ 90487 h 23902640"/>
              <a:gd name="connsiteX9783" fmla="*/ 31587783 w 43671952"/>
              <a:gd name="connsiteY9783" fmla="*/ 75247 h 23902640"/>
              <a:gd name="connsiteX9784" fmla="*/ 31618263 w 43671952"/>
              <a:gd name="connsiteY9784" fmla="*/ 67627 h 23902640"/>
              <a:gd name="connsiteX9785" fmla="*/ 31702083 w 43671952"/>
              <a:gd name="connsiteY9785" fmla="*/ 60007 h 23902640"/>
              <a:gd name="connsiteX9786" fmla="*/ 31732563 w 43671952"/>
              <a:gd name="connsiteY9786" fmla="*/ 52387 h 23902640"/>
              <a:gd name="connsiteX9787" fmla="*/ 31785903 w 43671952"/>
              <a:gd name="connsiteY9787" fmla="*/ 14287 h 23902640"/>
              <a:gd name="connsiteX9788" fmla="*/ 7930556 w 43671952"/>
              <a:gd name="connsiteY9788" fmla="*/ 0 h 23902640"/>
              <a:gd name="connsiteX9789" fmla="*/ 8940335 w 43671952"/>
              <a:gd name="connsiteY9789" fmla="*/ 0 h 23902640"/>
              <a:gd name="connsiteX9790" fmla="*/ 8938470 w 43671952"/>
              <a:gd name="connsiteY9790" fmla="*/ 658 h 23902640"/>
              <a:gd name="connsiteX9791" fmla="*/ 8925244 w 43671952"/>
              <a:gd name="connsiteY9791" fmla="*/ 14288 h 23902640"/>
              <a:gd name="connsiteX9792" fmla="*/ 8896673 w 43671952"/>
              <a:gd name="connsiteY9792" fmla="*/ 33337 h 23902640"/>
              <a:gd name="connsiteX9793" fmla="*/ 8882384 w 43671952"/>
              <a:gd name="connsiteY9793" fmla="*/ 47626 h 23902640"/>
              <a:gd name="connsiteX9794" fmla="*/ 8853809 w 43671952"/>
              <a:gd name="connsiteY9794" fmla="*/ 66677 h 23902640"/>
              <a:gd name="connsiteX9795" fmla="*/ 8834760 w 43671952"/>
              <a:gd name="connsiteY9795" fmla="*/ 80963 h 23902640"/>
              <a:gd name="connsiteX9796" fmla="*/ 8815714 w 43671952"/>
              <a:gd name="connsiteY9796" fmla="*/ 90487 h 23902640"/>
              <a:gd name="connsiteX9797" fmla="*/ 8801424 w 43671952"/>
              <a:gd name="connsiteY9797" fmla="*/ 100014 h 23902640"/>
              <a:gd name="connsiteX9798" fmla="*/ 8791896 w 43671952"/>
              <a:gd name="connsiteY9798" fmla="*/ 114301 h 23902640"/>
              <a:gd name="connsiteX9799" fmla="*/ 8753797 w 43671952"/>
              <a:gd name="connsiteY9799" fmla="*/ 171450 h 23902640"/>
              <a:gd name="connsiteX9800" fmla="*/ 8739515 w 43671952"/>
              <a:gd name="connsiteY9800" fmla="*/ 180977 h 23902640"/>
              <a:gd name="connsiteX9801" fmla="*/ 8725227 w 43671952"/>
              <a:gd name="connsiteY9801" fmla="*/ 185739 h 23902640"/>
              <a:gd name="connsiteX9802" fmla="*/ 8715697 w 43671952"/>
              <a:gd name="connsiteY9802" fmla="*/ 200025 h 23902640"/>
              <a:gd name="connsiteX9803" fmla="*/ 8701413 w 43671952"/>
              <a:gd name="connsiteY9803" fmla="*/ 214313 h 23902640"/>
              <a:gd name="connsiteX9804" fmla="*/ 8682357 w 43671952"/>
              <a:gd name="connsiteY9804" fmla="*/ 233363 h 23902640"/>
              <a:gd name="connsiteX9805" fmla="*/ 8663310 w 43671952"/>
              <a:gd name="connsiteY9805" fmla="*/ 252414 h 23902640"/>
              <a:gd name="connsiteX9806" fmla="*/ 8649021 w 43671952"/>
              <a:gd name="connsiteY9806" fmla="*/ 261938 h 23902640"/>
              <a:gd name="connsiteX9807" fmla="*/ 8639497 w 43671952"/>
              <a:gd name="connsiteY9807" fmla="*/ 276224 h 23902640"/>
              <a:gd name="connsiteX9808" fmla="*/ 8610925 w 43671952"/>
              <a:gd name="connsiteY9808" fmla="*/ 285750 h 23902640"/>
              <a:gd name="connsiteX9809" fmla="*/ 8534723 w 43671952"/>
              <a:gd name="connsiteY9809" fmla="*/ 290513 h 23902640"/>
              <a:gd name="connsiteX9810" fmla="*/ 8520437 w 43671952"/>
              <a:gd name="connsiteY9810" fmla="*/ 285750 h 23902640"/>
              <a:gd name="connsiteX9811" fmla="*/ 8477573 w 43671952"/>
              <a:gd name="connsiteY9811" fmla="*/ 271462 h 23902640"/>
              <a:gd name="connsiteX9812" fmla="*/ 8377564 w 43671952"/>
              <a:gd name="connsiteY9812" fmla="*/ 271462 h 23902640"/>
              <a:gd name="connsiteX9813" fmla="*/ 8358511 w 43671952"/>
              <a:gd name="connsiteY9813" fmla="*/ 280989 h 23902640"/>
              <a:gd name="connsiteX9814" fmla="*/ 8306124 w 43671952"/>
              <a:gd name="connsiteY9814" fmla="*/ 295276 h 23902640"/>
              <a:gd name="connsiteX9815" fmla="*/ 8268023 w 43671952"/>
              <a:gd name="connsiteY9815" fmla="*/ 309563 h 23902640"/>
              <a:gd name="connsiteX9816" fmla="*/ 8239448 w 43671952"/>
              <a:gd name="connsiteY9816" fmla="*/ 323853 h 23902640"/>
              <a:gd name="connsiteX9817" fmla="*/ 8234687 w 43671952"/>
              <a:gd name="connsiteY9817" fmla="*/ 347662 h 23902640"/>
              <a:gd name="connsiteX9818" fmla="*/ 8244211 w 43671952"/>
              <a:gd name="connsiteY9818" fmla="*/ 361949 h 23902640"/>
              <a:gd name="connsiteX9819" fmla="*/ 8248975 w 43671952"/>
              <a:gd name="connsiteY9819" fmla="*/ 428628 h 23902640"/>
              <a:gd name="connsiteX9820" fmla="*/ 8244211 w 43671952"/>
              <a:gd name="connsiteY9820" fmla="*/ 442914 h 23902640"/>
              <a:gd name="connsiteX9821" fmla="*/ 8182298 w 43671952"/>
              <a:gd name="connsiteY9821" fmla="*/ 447675 h 23902640"/>
              <a:gd name="connsiteX9822" fmla="*/ 8139436 w 43671952"/>
              <a:gd name="connsiteY9822" fmla="*/ 423863 h 23902640"/>
              <a:gd name="connsiteX9823" fmla="*/ 8096573 w 43671952"/>
              <a:gd name="connsiteY9823" fmla="*/ 414337 h 23902640"/>
              <a:gd name="connsiteX9824" fmla="*/ 8077522 w 43671952"/>
              <a:gd name="connsiteY9824" fmla="*/ 438150 h 23902640"/>
              <a:gd name="connsiteX9825" fmla="*/ 8087048 w 43671952"/>
              <a:gd name="connsiteY9825" fmla="*/ 452437 h 23902640"/>
              <a:gd name="connsiteX9826" fmla="*/ 8101336 w 43671952"/>
              <a:gd name="connsiteY9826" fmla="*/ 457199 h 23902640"/>
              <a:gd name="connsiteX9827" fmla="*/ 8106097 w 43671952"/>
              <a:gd name="connsiteY9827" fmla="*/ 471487 h 23902640"/>
              <a:gd name="connsiteX9828" fmla="*/ 8106097 w 43671952"/>
              <a:gd name="connsiteY9828" fmla="*/ 519115 h 23902640"/>
              <a:gd name="connsiteX9829" fmla="*/ 8044184 w 43671952"/>
              <a:gd name="connsiteY9829" fmla="*/ 509588 h 23902640"/>
              <a:gd name="connsiteX9830" fmla="*/ 8029898 w 43671952"/>
              <a:gd name="connsiteY9830" fmla="*/ 504825 h 23902640"/>
              <a:gd name="connsiteX9831" fmla="*/ 8015611 w 43671952"/>
              <a:gd name="connsiteY9831" fmla="*/ 500064 h 23902640"/>
              <a:gd name="connsiteX9832" fmla="*/ 7987034 w 43671952"/>
              <a:gd name="connsiteY9832" fmla="*/ 490539 h 23902640"/>
              <a:gd name="connsiteX9833" fmla="*/ 7972747 w 43671952"/>
              <a:gd name="connsiteY9833" fmla="*/ 481014 h 23902640"/>
              <a:gd name="connsiteX9834" fmla="*/ 7944171 w 43671952"/>
              <a:gd name="connsiteY9834" fmla="*/ 466726 h 23902640"/>
              <a:gd name="connsiteX9835" fmla="*/ 7929886 w 43671952"/>
              <a:gd name="connsiteY9835" fmla="*/ 461962 h 23902640"/>
              <a:gd name="connsiteX9836" fmla="*/ 7901311 w 43671952"/>
              <a:gd name="connsiteY9836" fmla="*/ 447675 h 23902640"/>
              <a:gd name="connsiteX9837" fmla="*/ 7887024 w 43671952"/>
              <a:gd name="connsiteY9837" fmla="*/ 452437 h 23902640"/>
              <a:gd name="connsiteX9838" fmla="*/ 7887024 w 43671952"/>
              <a:gd name="connsiteY9838" fmla="*/ 509588 h 23902640"/>
              <a:gd name="connsiteX9839" fmla="*/ 7896550 w 43671952"/>
              <a:gd name="connsiteY9839" fmla="*/ 576262 h 23902640"/>
              <a:gd name="connsiteX9840" fmla="*/ 7848922 w 43671952"/>
              <a:gd name="connsiteY9840" fmla="*/ 600074 h 23902640"/>
              <a:gd name="connsiteX9841" fmla="*/ 7758436 w 43671952"/>
              <a:gd name="connsiteY9841" fmla="*/ 604838 h 23902640"/>
              <a:gd name="connsiteX9842" fmla="*/ 7744148 w 43671952"/>
              <a:gd name="connsiteY9842" fmla="*/ 595314 h 23902640"/>
              <a:gd name="connsiteX9843" fmla="*/ 7715573 w 43671952"/>
              <a:gd name="connsiteY9843" fmla="*/ 581024 h 23902640"/>
              <a:gd name="connsiteX9844" fmla="*/ 7701284 w 43671952"/>
              <a:gd name="connsiteY9844" fmla="*/ 576262 h 23902640"/>
              <a:gd name="connsiteX9845" fmla="*/ 7677470 w 43671952"/>
              <a:gd name="connsiteY9845" fmla="*/ 547688 h 23902640"/>
              <a:gd name="connsiteX9846" fmla="*/ 7667945 w 43671952"/>
              <a:gd name="connsiteY9846" fmla="*/ 519115 h 23902640"/>
              <a:gd name="connsiteX9847" fmla="*/ 7639370 w 43671952"/>
              <a:gd name="connsiteY9847" fmla="*/ 514352 h 23902640"/>
              <a:gd name="connsiteX9848" fmla="*/ 7429823 w 43671952"/>
              <a:gd name="connsiteY9848" fmla="*/ 509588 h 23902640"/>
              <a:gd name="connsiteX9849" fmla="*/ 7382200 w 43671952"/>
              <a:gd name="connsiteY9849" fmla="*/ 523875 h 23902640"/>
              <a:gd name="connsiteX9850" fmla="*/ 7396488 w 43671952"/>
              <a:gd name="connsiteY9850" fmla="*/ 552450 h 23902640"/>
              <a:gd name="connsiteX9851" fmla="*/ 7425063 w 43671952"/>
              <a:gd name="connsiteY9851" fmla="*/ 571499 h 23902640"/>
              <a:gd name="connsiteX9852" fmla="*/ 7425063 w 43671952"/>
              <a:gd name="connsiteY9852" fmla="*/ 600074 h 23902640"/>
              <a:gd name="connsiteX9853" fmla="*/ 7410775 w 43671952"/>
              <a:gd name="connsiteY9853" fmla="*/ 604838 h 23902640"/>
              <a:gd name="connsiteX9854" fmla="*/ 7382200 w 43671952"/>
              <a:gd name="connsiteY9854" fmla="*/ 614363 h 23902640"/>
              <a:gd name="connsiteX9855" fmla="*/ 7386961 w 43671952"/>
              <a:gd name="connsiteY9855" fmla="*/ 657225 h 23902640"/>
              <a:gd name="connsiteX9856" fmla="*/ 7410775 w 43671952"/>
              <a:gd name="connsiteY9856" fmla="*/ 681037 h 23902640"/>
              <a:gd name="connsiteX9857" fmla="*/ 7429823 w 43671952"/>
              <a:gd name="connsiteY9857" fmla="*/ 704851 h 23902640"/>
              <a:gd name="connsiteX9858" fmla="*/ 7444110 w 43671952"/>
              <a:gd name="connsiteY9858" fmla="*/ 709614 h 23902640"/>
              <a:gd name="connsiteX9859" fmla="*/ 7453637 w 43671952"/>
              <a:gd name="connsiteY9859" fmla="*/ 723899 h 23902640"/>
              <a:gd name="connsiteX9860" fmla="*/ 7458398 w 43671952"/>
              <a:gd name="connsiteY9860" fmla="*/ 738188 h 23902640"/>
              <a:gd name="connsiteX9861" fmla="*/ 7467925 w 43671952"/>
              <a:gd name="connsiteY9861" fmla="*/ 776288 h 23902640"/>
              <a:gd name="connsiteX9862" fmla="*/ 7458398 w 43671952"/>
              <a:gd name="connsiteY9862" fmla="*/ 804864 h 23902640"/>
              <a:gd name="connsiteX9863" fmla="*/ 7448877 w 43671952"/>
              <a:gd name="connsiteY9863" fmla="*/ 819152 h 23902640"/>
              <a:gd name="connsiteX9864" fmla="*/ 7420303 w 43671952"/>
              <a:gd name="connsiteY9864" fmla="*/ 862013 h 23902640"/>
              <a:gd name="connsiteX9865" fmla="*/ 7406015 w 43671952"/>
              <a:gd name="connsiteY9865" fmla="*/ 871538 h 23902640"/>
              <a:gd name="connsiteX9866" fmla="*/ 7377440 w 43671952"/>
              <a:gd name="connsiteY9866" fmla="*/ 890588 h 23902640"/>
              <a:gd name="connsiteX9867" fmla="*/ 7363151 w 43671952"/>
              <a:gd name="connsiteY9867" fmla="*/ 895350 h 23902640"/>
              <a:gd name="connsiteX9868" fmla="*/ 7334578 w 43671952"/>
              <a:gd name="connsiteY9868" fmla="*/ 904874 h 23902640"/>
              <a:gd name="connsiteX9869" fmla="*/ 7320290 w 43671952"/>
              <a:gd name="connsiteY9869" fmla="*/ 914400 h 23902640"/>
              <a:gd name="connsiteX9870" fmla="*/ 7306002 w 43671952"/>
              <a:gd name="connsiteY9870" fmla="*/ 919162 h 23902640"/>
              <a:gd name="connsiteX9871" fmla="*/ 7248851 w 43671952"/>
              <a:gd name="connsiteY9871" fmla="*/ 928687 h 23902640"/>
              <a:gd name="connsiteX9872" fmla="*/ 7234564 w 43671952"/>
              <a:gd name="connsiteY9872" fmla="*/ 919162 h 23902640"/>
              <a:gd name="connsiteX9873" fmla="*/ 7220276 w 43671952"/>
              <a:gd name="connsiteY9873" fmla="*/ 914400 h 23902640"/>
              <a:gd name="connsiteX9874" fmla="*/ 7215513 w 43671952"/>
              <a:gd name="connsiteY9874" fmla="*/ 900114 h 23902640"/>
              <a:gd name="connsiteX9875" fmla="*/ 7201226 w 43671952"/>
              <a:gd name="connsiteY9875" fmla="*/ 890588 h 23902640"/>
              <a:gd name="connsiteX9876" fmla="*/ 7196462 w 43671952"/>
              <a:gd name="connsiteY9876" fmla="*/ 876299 h 23902640"/>
              <a:gd name="connsiteX9877" fmla="*/ 7196462 w 43671952"/>
              <a:gd name="connsiteY9877" fmla="*/ 785813 h 23902640"/>
              <a:gd name="connsiteX9878" fmla="*/ 7191699 w 43671952"/>
              <a:gd name="connsiteY9878" fmla="*/ 762000 h 23902640"/>
              <a:gd name="connsiteX9879" fmla="*/ 7186938 w 43671952"/>
              <a:gd name="connsiteY9879" fmla="*/ 747712 h 23902640"/>
              <a:gd name="connsiteX9880" fmla="*/ 7172649 w 43671952"/>
              <a:gd name="connsiteY9880" fmla="*/ 704851 h 23902640"/>
              <a:gd name="connsiteX9881" fmla="*/ 7144073 w 43671952"/>
              <a:gd name="connsiteY9881" fmla="*/ 685800 h 23902640"/>
              <a:gd name="connsiteX9882" fmla="*/ 7134552 w 43671952"/>
              <a:gd name="connsiteY9882" fmla="*/ 671513 h 23902640"/>
              <a:gd name="connsiteX9883" fmla="*/ 7091689 w 43671952"/>
              <a:gd name="connsiteY9883" fmla="*/ 652463 h 23902640"/>
              <a:gd name="connsiteX9884" fmla="*/ 7053587 w 43671952"/>
              <a:gd name="connsiteY9884" fmla="*/ 642938 h 23902640"/>
              <a:gd name="connsiteX9885" fmla="*/ 7048826 w 43671952"/>
              <a:gd name="connsiteY9885" fmla="*/ 681037 h 23902640"/>
              <a:gd name="connsiteX9886" fmla="*/ 7058348 w 43671952"/>
              <a:gd name="connsiteY9886" fmla="*/ 695324 h 23902640"/>
              <a:gd name="connsiteX9887" fmla="*/ 7082163 w 43671952"/>
              <a:gd name="connsiteY9887" fmla="*/ 742950 h 23902640"/>
              <a:gd name="connsiteX9888" fmla="*/ 7077397 w 43671952"/>
              <a:gd name="connsiteY9888" fmla="*/ 757238 h 23902640"/>
              <a:gd name="connsiteX9889" fmla="*/ 7063112 w 43671952"/>
              <a:gd name="connsiteY9889" fmla="*/ 762000 h 23902640"/>
              <a:gd name="connsiteX9890" fmla="*/ 7020249 w 43671952"/>
              <a:gd name="connsiteY9890" fmla="*/ 766762 h 23902640"/>
              <a:gd name="connsiteX9891" fmla="*/ 7001198 w 43671952"/>
              <a:gd name="connsiteY9891" fmla="*/ 762000 h 23902640"/>
              <a:gd name="connsiteX9892" fmla="*/ 6934522 w 43671952"/>
              <a:gd name="connsiteY9892" fmla="*/ 742950 h 23902640"/>
              <a:gd name="connsiteX9893" fmla="*/ 6867579 w 43671952"/>
              <a:gd name="connsiteY9893" fmla="*/ 738188 h 23902640"/>
              <a:gd name="connsiteX9894" fmla="*/ 6819951 w 43671952"/>
              <a:gd name="connsiteY9894" fmla="*/ 742950 h 23902640"/>
              <a:gd name="connsiteX9895" fmla="*/ 6762801 w 43671952"/>
              <a:gd name="connsiteY9895" fmla="*/ 757238 h 23902640"/>
              <a:gd name="connsiteX9896" fmla="*/ 6743749 w 43671952"/>
              <a:gd name="connsiteY9896" fmla="*/ 781049 h 23902640"/>
              <a:gd name="connsiteX9897" fmla="*/ 6758040 w 43671952"/>
              <a:gd name="connsiteY9897" fmla="*/ 809626 h 23902640"/>
              <a:gd name="connsiteX9898" fmla="*/ 6791374 w 43671952"/>
              <a:gd name="connsiteY9898" fmla="*/ 823912 h 23902640"/>
              <a:gd name="connsiteX9899" fmla="*/ 6819951 w 43671952"/>
              <a:gd name="connsiteY9899" fmla="*/ 833437 h 23902640"/>
              <a:gd name="connsiteX9900" fmla="*/ 6862810 w 43671952"/>
              <a:gd name="connsiteY9900" fmla="*/ 842962 h 23902640"/>
              <a:gd name="connsiteX9901" fmla="*/ 6881863 w 43671952"/>
              <a:gd name="connsiteY9901" fmla="*/ 847724 h 23902640"/>
              <a:gd name="connsiteX9902" fmla="*/ 6896146 w 43671952"/>
              <a:gd name="connsiteY9902" fmla="*/ 852487 h 23902640"/>
              <a:gd name="connsiteX9903" fmla="*/ 6910438 w 43671952"/>
              <a:gd name="connsiteY9903" fmla="*/ 857249 h 23902640"/>
              <a:gd name="connsiteX9904" fmla="*/ 6967860 w 43671952"/>
              <a:gd name="connsiteY9904" fmla="*/ 876299 h 23902640"/>
              <a:gd name="connsiteX9905" fmla="*/ 6996437 w 43671952"/>
              <a:gd name="connsiteY9905" fmla="*/ 885824 h 23902640"/>
              <a:gd name="connsiteX9906" fmla="*/ 7010725 w 43671952"/>
              <a:gd name="connsiteY9906" fmla="*/ 895350 h 23902640"/>
              <a:gd name="connsiteX9907" fmla="*/ 7039300 w 43671952"/>
              <a:gd name="connsiteY9907" fmla="*/ 904874 h 23902640"/>
              <a:gd name="connsiteX9908" fmla="*/ 7058348 w 43671952"/>
              <a:gd name="connsiteY9908" fmla="*/ 909639 h 23902640"/>
              <a:gd name="connsiteX9909" fmla="*/ 7072636 w 43671952"/>
              <a:gd name="connsiteY9909" fmla="*/ 914400 h 23902640"/>
              <a:gd name="connsiteX9910" fmla="*/ 7096445 w 43671952"/>
              <a:gd name="connsiteY9910" fmla="*/ 919162 h 23902640"/>
              <a:gd name="connsiteX9911" fmla="*/ 7115500 w 43671952"/>
              <a:gd name="connsiteY9911" fmla="*/ 923924 h 23902640"/>
              <a:gd name="connsiteX9912" fmla="*/ 7167889 w 43671952"/>
              <a:gd name="connsiteY9912" fmla="*/ 938214 h 23902640"/>
              <a:gd name="connsiteX9913" fmla="*/ 7177412 w 43671952"/>
              <a:gd name="connsiteY9913" fmla="*/ 952499 h 23902640"/>
              <a:gd name="connsiteX9914" fmla="*/ 7158361 w 43671952"/>
              <a:gd name="connsiteY9914" fmla="*/ 971550 h 23902640"/>
              <a:gd name="connsiteX9915" fmla="*/ 7148835 w 43671952"/>
              <a:gd name="connsiteY9915" fmla="*/ 985837 h 23902640"/>
              <a:gd name="connsiteX9916" fmla="*/ 7134552 w 43671952"/>
              <a:gd name="connsiteY9916" fmla="*/ 990601 h 23902640"/>
              <a:gd name="connsiteX9917" fmla="*/ 7105971 w 43671952"/>
              <a:gd name="connsiteY9917" fmla="*/ 1000125 h 23902640"/>
              <a:gd name="connsiteX9918" fmla="*/ 7091689 w 43671952"/>
              <a:gd name="connsiteY9918" fmla="*/ 1009649 h 23902640"/>
              <a:gd name="connsiteX9919" fmla="*/ 7063112 w 43671952"/>
              <a:gd name="connsiteY9919" fmla="*/ 1019176 h 23902640"/>
              <a:gd name="connsiteX9920" fmla="*/ 7029773 w 43671952"/>
              <a:gd name="connsiteY9920" fmla="*/ 1028700 h 23902640"/>
              <a:gd name="connsiteX9921" fmla="*/ 6939288 w 43671952"/>
              <a:gd name="connsiteY9921" fmla="*/ 1033463 h 23902640"/>
              <a:gd name="connsiteX9922" fmla="*/ 6910438 w 43671952"/>
              <a:gd name="connsiteY9922" fmla="*/ 1028700 h 23902640"/>
              <a:gd name="connsiteX9923" fmla="*/ 6829471 w 43671952"/>
              <a:gd name="connsiteY9923" fmla="*/ 1023937 h 23902640"/>
              <a:gd name="connsiteX9924" fmla="*/ 6777095 w 43671952"/>
              <a:gd name="connsiteY9924" fmla="*/ 1033463 h 23902640"/>
              <a:gd name="connsiteX9925" fmla="*/ 6753279 w 43671952"/>
              <a:gd name="connsiteY9925" fmla="*/ 1038224 h 23902640"/>
              <a:gd name="connsiteX9926" fmla="*/ 6719945 w 43671952"/>
              <a:gd name="connsiteY9926" fmla="*/ 1042987 h 23902640"/>
              <a:gd name="connsiteX9927" fmla="*/ 6705651 w 43671952"/>
              <a:gd name="connsiteY9927" fmla="*/ 1047750 h 23902640"/>
              <a:gd name="connsiteX9928" fmla="*/ 6677076 w 43671952"/>
              <a:gd name="connsiteY9928" fmla="*/ 1052513 h 23902640"/>
              <a:gd name="connsiteX9929" fmla="*/ 6610406 w 43671952"/>
              <a:gd name="connsiteY9929" fmla="*/ 1071563 h 23902640"/>
              <a:gd name="connsiteX9930" fmla="*/ 6581823 w 43671952"/>
              <a:gd name="connsiteY9930" fmla="*/ 1081088 h 23902640"/>
              <a:gd name="connsiteX9931" fmla="*/ 6472292 w 43671952"/>
              <a:gd name="connsiteY9931" fmla="*/ 1085850 h 23902640"/>
              <a:gd name="connsiteX9932" fmla="*/ 6457996 w 43671952"/>
              <a:gd name="connsiteY9932" fmla="*/ 1081088 h 23902640"/>
              <a:gd name="connsiteX9933" fmla="*/ 6391326 w 43671952"/>
              <a:gd name="connsiteY9933" fmla="*/ 1066801 h 23902640"/>
              <a:gd name="connsiteX9934" fmla="*/ 6328152 w 43671952"/>
              <a:gd name="connsiteY9934" fmla="*/ 1003623 h 23902640"/>
              <a:gd name="connsiteX9935" fmla="*/ 7113617 w 43671952"/>
              <a:gd name="connsiteY9935" fmla="*/ 490537 h 23902640"/>
              <a:gd name="connsiteX9936" fmla="*/ 7759233 w 43671952"/>
              <a:gd name="connsiteY9936" fmla="*/ 101203 h 239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Lst>
            <a:rect l="l" t="t" r="r" b="b"/>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close/>
                <a:moveTo>
                  <a:pt x="39694743" y="10239692"/>
                </a:moveTo>
                <a:lnTo>
                  <a:pt x="39693083" y="10241895"/>
                </a:lnTo>
                <a:lnTo>
                  <a:pt x="39688755" y="10241167"/>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close/>
              </a:path>
            </a:pathLst>
          </a:custGeom>
          <a:noFill/>
          <a:ln w="635">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050" name="澳大利亚"/>
          <p:cNvSpPr/>
          <p:nvPr/>
        </p:nvSpPr>
        <p:spPr bwMode="auto">
          <a:xfrm>
            <a:off x="5240338" y="1823720"/>
            <a:ext cx="485140" cy="398145"/>
          </a:xfrm>
          <a:custGeom>
            <a:avLst/>
            <a:gdLst>
              <a:gd name="T0" fmla="*/ 1477311 w 6788150"/>
              <a:gd name="T1" fmla="*/ 1717797 h 6667499"/>
              <a:gd name="T2" fmla="*/ 1616310 w 6788150"/>
              <a:gd name="T3" fmla="*/ 1797944 h 6667499"/>
              <a:gd name="T4" fmla="*/ 1584233 w 6788150"/>
              <a:gd name="T5" fmla="*/ 1836236 h 6667499"/>
              <a:gd name="T6" fmla="*/ 1504041 w 6788150"/>
              <a:gd name="T7" fmla="*/ 1848703 h 6667499"/>
              <a:gd name="T8" fmla="*/ 1460381 w 6788150"/>
              <a:gd name="T9" fmla="*/ 1719578 h 6667499"/>
              <a:gd name="T10" fmla="*/ 1518297 w 6788150"/>
              <a:gd name="T11" fmla="*/ 1602921 h 6667499"/>
              <a:gd name="T12" fmla="*/ 1147633 w 6788150"/>
              <a:gd name="T13" fmla="*/ 1461330 h 6667499"/>
              <a:gd name="T14" fmla="*/ 1899654 w 6788150"/>
              <a:gd name="T15" fmla="*/ 975110 h 6667499"/>
              <a:gd name="T16" fmla="*/ 1895199 w 6788150"/>
              <a:gd name="T17" fmla="*/ 846878 h 6667499"/>
              <a:gd name="T18" fmla="*/ 539067 w 6788150"/>
              <a:gd name="T19" fmla="*/ 322367 h 6667499"/>
              <a:gd name="T20" fmla="*/ 1108428 w 6788150"/>
              <a:gd name="T21" fmla="*/ 244892 h 6667499"/>
              <a:gd name="T22" fmla="*/ 822411 w 6788150"/>
              <a:gd name="T23" fmla="*/ 104191 h 6667499"/>
              <a:gd name="T24" fmla="*/ 1404247 w 6788150"/>
              <a:gd name="T25" fmla="*/ 76585 h 6667499"/>
              <a:gd name="T26" fmla="*/ 1470182 w 6788150"/>
              <a:gd name="T27" fmla="*/ 280513 h 6667499"/>
              <a:gd name="T28" fmla="*/ 1561957 w 6788150"/>
              <a:gd name="T29" fmla="*/ 411418 h 6667499"/>
              <a:gd name="T30" fmla="*/ 1628784 w 6788150"/>
              <a:gd name="T31" fmla="*/ 549447 h 6667499"/>
              <a:gd name="T32" fmla="*/ 1687591 w 6788150"/>
              <a:gd name="T33" fmla="*/ 614453 h 6667499"/>
              <a:gd name="T34" fmla="*/ 1737488 w 6788150"/>
              <a:gd name="T35" fmla="*/ 713301 h 6667499"/>
              <a:gd name="T36" fmla="*/ 1785603 w 6788150"/>
              <a:gd name="T37" fmla="*/ 773855 h 6667499"/>
              <a:gd name="T38" fmla="*/ 1890744 w 6788150"/>
              <a:gd name="T39" fmla="*/ 906542 h 6667499"/>
              <a:gd name="T40" fmla="*/ 1844411 w 6788150"/>
              <a:gd name="T41" fmla="*/ 1241374 h 6667499"/>
              <a:gd name="T42" fmla="*/ 1770456 w 6788150"/>
              <a:gd name="T43" fmla="*/ 1357140 h 6667499"/>
              <a:gd name="T44" fmla="*/ 1710758 w 6788150"/>
              <a:gd name="T45" fmla="*/ 1520104 h 6667499"/>
              <a:gd name="T46" fmla="*/ 1534336 w 6788150"/>
              <a:gd name="T47" fmla="*/ 1620732 h 6667499"/>
              <a:gd name="T48" fmla="*/ 1436324 w 6788150"/>
              <a:gd name="T49" fmla="*/ 1595797 h 6667499"/>
              <a:gd name="T50" fmla="*/ 1245645 w 6788150"/>
              <a:gd name="T51" fmla="*/ 1474688 h 6667499"/>
              <a:gd name="T52" fmla="*/ 1117339 w 6788150"/>
              <a:gd name="T53" fmla="*/ 1418585 h 6667499"/>
              <a:gd name="T54" fmla="*/ 1159217 w 6788150"/>
              <a:gd name="T55" fmla="*/ 1291242 h 6667499"/>
              <a:gd name="T56" fmla="*/ 1039820 w 6788150"/>
              <a:gd name="T57" fmla="*/ 1381184 h 6667499"/>
              <a:gd name="T58" fmla="*/ 991705 w 6788150"/>
              <a:gd name="T59" fmla="*/ 1286790 h 6667499"/>
              <a:gd name="T60" fmla="*/ 907058 w 6788150"/>
              <a:gd name="T61" fmla="*/ 1239592 h 6667499"/>
              <a:gd name="T62" fmla="*/ 494516 w 6788150"/>
              <a:gd name="T63" fmla="*/ 1350016 h 6667499"/>
              <a:gd name="T64" fmla="*/ 296710 w 6788150"/>
              <a:gd name="T65" fmla="*/ 1377622 h 6667499"/>
              <a:gd name="T66" fmla="*/ 163057 w 6788150"/>
              <a:gd name="T67" fmla="*/ 1389198 h 6667499"/>
              <a:gd name="T68" fmla="*/ 141672 w 6788150"/>
              <a:gd name="T69" fmla="*/ 1217330 h 6667499"/>
              <a:gd name="T70" fmla="*/ 19602 w 6788150"/>
              <a:gd name="T71" fmla="*/ 918118 h 6667499"/>
              <a:gd name="T72" fmla="*/ 40096 w 6788150"/>
              <a:gd name="T73" fmla="*/ 903870 h 6667499"/>
              <a:gd name="T74" fmla="*/ 30295 w 6788150"/>
              <a:gd name="T75" fmla="*/ 727549 h 6667499"/>
              <a:gd name="T76" fmla="*/ 193351 w 6788150"/>
              <a:gd name="T77" fmla="*/ 616235 h 6667499"/>
              <a:gd name="T78" fmla="*/ 409869 w 6788150"/>
              <a:gd name="T79" fmla="*/ 503141 h 6667499"/>
              <a:gd name="T80" fmla="*/ 465112 w 6788150"/>
              <a:gd name="T81" fmla="*/ 390936 h 6667499"/>
              <a:gd name="T82" fmla="*/ 506990 w 6788150"/>
              <a:gd name="T83" fmla="*/ 423885 h 6667499"/>
              <a:gd name="T84" fmla="*/ 502535 w 6788150"/>
              <a:gd name="T85" fmla="*/ 371345 h 6667499"/>
              <a:gd name="T86" fmla="*/ 548868 w 6788150"/>
              <a:gd name="T87" fmla="*/ 344630 h 6667499"/>
              <a:gd name="T88" fmla="*/ 557778 w 6788150"/>
              <a:gd name="T89" fmla="*/ 325038 h 6667499"/>
              <a:gd name="T90" fmla="*/ 574708 w 6788150"/>
              <a:gd name="T91" fmla="*/ 288527 h 6667499"/>
              <a:gd name="T92" fmla="*/ 607675 w 6788150"/>
              <a:gd name="T93" fmla="*/ 258250 h 6667499"/>
              <a:gd name="T94" fmla="*/ 645989 w 6788150"/>
              <a:gd name="T95" fmla="*/ 245783 h 6667499"/>
              <a:gd name="T96" fmla="*/ 719053 w 6788150"/>
              <a:gd name="T97" fmla="*/ 309899 h 6667499"/>
              <a:gd name="T98" fmla="*/ 792753 w 6788150"/>
              <a:gd name="T99" fmla="*/ 324657 h 6667499"/>
              <a:gd name="T100" fmla="*/ 770732 w 6788150"/>
              <a:gd name="T101" fmla="*/ 278731 h 6667499"/>
              <a:gd name="T102" fmla="*/ 821520 w 6788150"/>
              <a:gd name="T103" fmla="*/ 179885 h 6667499"/>
              <a:gd name="T104" fmla="*/ 895475 w 6788150"/>
              <a:gd name="T105" fmla="*/ 159403 h 6667499"/>
              <a:gd name="T106" fmla="*/ 923096 w 6788150"/>
              <a:gd name="T107" fmla="*/ 124673 h 6667499"/>
              <a:gd name="T108" fmla="*/ 915968 w 6788150"/>
              <a:gd name="T109" fmla="*/ 105972 h 6667499"/>
              <a:gd name="T110" fmla="*/ 1005961 w 6788150"/>
              <a:gd name="T111" fmla="*/ 146936 h 6667499"/>
              <a:gd name="T112" fmla="*/ 1099518 w 6788150"/>
              <a:gd name="T113" fmla="*/ 152279 h 6667499"/>
              <a:gd name="T114" fmla="*/ 1103082 w 6788150"/>
              <a:gd name="T115" fmla="*/ 213724 h 6667499"/>
              <a:gd name="T116" fmla="*/ 1115557 w 6788150"/>
              <a:gd name="T117" fmla="*/ 348191 h 6667499"/>
              <a:gd name="T118" fmla="*/ 1346331 w 6788150"/>
              <a:gd name="T119" fmla="*/ 341068 h 6667499"/>
              <a:gd name="T120" fmla="*/ 1355241 w 6788150"/>
              <a:gd name="T121" fmla="*/ 204819 h 6667499"/>
              <a:gd name="T122" fmla="*/ 1382862 w 6788150"/>
              <a:gd name="T123" fmla="*/ 97958 h 6667499"/>
              <a:gd name="T124" fmla="*/ 1447016 w 6788150"/>
              <a:gd name="T125" fmla="*/ 20482 h 6667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8150" h="6667499">
                <a:moveTo>
                  <a:pt x="5588000" y="6603999"/>
                </a:moveTo>
                <a:lnTo>
                  <a:pt x="5594350" y="6616699"/>
                </a:lnTo>
                <a:lnTo>
                  <a:pt x="5597525" y="6626224"/>
                </a:lnTo>
                <a:lnTo>
                  <a:pt x="5594350" y="6635749"/>
                </a:lnTo>
                <a:lnTo>
                  <a:pt x="5588000" y="6648449"/>
                </a:lnTo>
                <a:lnTo>
                  <a:pt x="5584825" y="6651624"/>
                </a:lnTo>
                <a:lnTo>
                  <a:pt x="5581650" y="6651624"/>
                </a:lnTo>
                <a:lnTo>
                  <a:pt x="5575300" y="6642099"/>
                </a:lnTo>
                <a:lnTo>
                  <a:pt x="5572125" y="6635749"/>
                </a:lnTo>
                <a:lnTo>
                  <a:pt x="5572125" y="6632574"/>
                </a:lnTo>
                <a:lnTo>
                  <a:pt x="5565775" y="6642099"/>
                </a:lnTo>
                <a:lnTo>
                  <a:pt x="5565775" y="6648449"/>
                </a:lnTo>
                <a:lnTo>
                  <a:pt x="5559425" y="6645274"/>
                </a:lnTo>
                <a:lnTo>
                  <a:pt x="5559425" y="6638924"/>
                </a:lnTo>
                <a:lnTo>
                  <a:pt x="5559425" y="6632574"/>
                </a:lnTo>
                <a:lnTo>
                  <a:pt x="5568950" y="6616699"/>
                </a:lnTo>
                <a:lnTo>
                  <a:pt x="5581650" y="6607174"/>
                </a:lnTo>
                <a:lnTo>
                  <a:pt x="5588000" y="6603999"/>
                </a:lnTo>
                <a:close/>
                <a:moveTo>
                  <a:pt x="5597525" y="6565899"/>
                </a:moveTo>
                <a:lnTo>
                  <a:pt x="5600700" y="6565899"/>
                </a:lnTo>
                <a:lnTo>
                  <a:pt x="5610225" y="6578599"/>
                </a:lnTo>
                <a:lnTo>
                  <a:pt x="5613400" y="6591299"/>
                </a:lnTo>
                <a:lnTo>
                  <a:pt x="5610225" y="6594474"/>
                </a:lnTo>
                <a:lnTo>
                  <a:pt x="5607050" y="6597649"/>
                </a:lnTo>
                <a:lnTo>
                  <a:pt x="5597525" y="6600824"/>
                </a:lnTo>
                <a:lnTo>
                  <a:pt x="5600700" y="6591299"/>
                </a:lnTo>
                <a:lnTo>
                  <a:pt x="5597525" y="6588124"/>
                </a:lnTo>
                <a:lnTo>
                  <a:pt x="5594350" y="6584949"/>
                </a:lnTo>
                <a:lnTo>
                  <a:pt x="5594350" y="6581774"/>
                </a:lnTo>
                <a:lnTo>
                  <a:pt x="5597525" y="6569074"/>
                </a:lnTo>
                <a:lnTo>
                  <a:pt x="5597525" y="6565899"/>
                </a:lnTo>
                <a:close/>
                <a:moveTo>
                  <a:pt x="5619353" y="6540896"/>
                </a:moveTo>
                <a:lnTo>
                  <a:pt x="5622925" y="6546849"/>
                </a:lnTo>
                <a:lnTo>
                  <a:pt x="5619750" y="6550024"/>
                </a:lnTo>
                <a:lnTo>
                  <a:pt x="5616575" y="6553199"/>
                </a:lnTo>
                <a:lnTo>
                  <a:pt x="5613400" y="6550024"/>
                </a:lnTo>
                <a:lnTo>
                  <a:pt x="5616575" y="6543674"/>
                </a:lnTo>
                <a:lnTo>
                  <a:pt x="5619353" y="6540896"/>
                </a:lnTo>
                <a:close/>
                <a:moveTo>
                  <a:pt x="5554541" y="6204438"/>
                </a:moveTo>
                <a:lnTo>
                  <a:pt x="5559425" y="6216649"/>
                </a:lnTo>
                <a:lnTo>
                  <a:pt x="5568950" y="6232524"/>
                </a:lnTo>
                <a:lnTo>
                  <a:pt x="5578475" y="6245224"/>
                </a:lnTo>
                <a:lnTo>
                  <a:pt x="5581650" y="6248399"/>
                </a:lnTo>
                <a:lnTo>
                  <a:pt x="5584825" y="6245224"/>
                </a:lnTo>
                <a:lnTo>
                  <a:pt x="5581650" y="6238874"/>
                </a:lnTo>
                <a:lnTo>
                  <a:pt x="5575300" y="6229349"/>
                </a:lnTo>
                <a:lnTo>
                  <a:pt x="5559425" y="6210299"/>
                </a:lnTo>
                <a:lnTo>
                  <a:pt x="5554541" y="6204438"/>
                </a:lnTo>
                <a:close/>
                <a:moveTo>
                  <a:pt x="5550694" y="6199822"/>
                </a:moveTo>
                <a:lnTo>
                  <a:pt x="5553040" y="6202638"/>
                </a:lnTo>
                <a:lnTo>
                  <a:pt x="5554541" y="6204438"/>
                </a:lnTo>
                <a:lnTo>
                  <a:pt x="5553075" y="6200774"/>
                </a:lnTo>
                <a:lnTo>
                  <a:pt x="5550694" y="6199822"/>
                </a:lnTo>
                <a:close/>
                <a:moveTo>
                  <a:pt x="5200650" y="6105524"/>
                </a:moveTo>
                <a:lnTo>
                  <a:pt x="5207000" y="6108699"/>
                </a:lnTo>
                <a:lnTo>
                  <a:pt x="5213350" y="6118224"/>
                </a:lnTo>
                <a:lnTo>
                  <a:pt x="5226050" y="6124574"/>
                </a:lnTo>
                <a:lnTo>
                  <a:pt x="5238750" y="6127749"/>
                </a:lnTo>
                <a:lnTo>
                  <a:pt x="5251450" y="6127749"/>
                </a:lnTo>
                <a:lnTo>
                  <a:pt x="5264150" y="6124574"/>
                </a:lnTo>
                <a:lnTo>
                  <a:pt x="5289550" y="6118224"/>
                </a:lnTo>
                <a:lnTo>
                  <a:pt x="5299075" y="6115049"/>
                </a:lnTo>
                <a:lnTo>
                  <a:pt x="5302250" y="6118224"/>
                </a:lnTo>
                <a:lnTo>
                  <a:pt x="5302250" y="6124574"/>
                </a:lnTo>
                <a:lnTo>
                  <a:pt x="5302250" y="6130924"/>
                </a:lnTo>
                <a:lnTo>
                  <a:pt x="5305425" y="6137274"/>
                </a:lnTo>
                <a:lnTo>
                  <a:pt x="5314950" y="6140449"/>
                </a:lnTo>
                <a:lnTo>
                  <a:pt x="5327650" y="6143624"/>
                </a:lnTo>
                <a:lnTo>
                  <a:pt x="5330825" y="6140449"/>
                </a:lnTo>
                <a:lnTo>
                  <a:pt x="5337175" y="6140449"/>
                </a:lnTo>
                <a:lnTo>
                  <a:pt x="5387975" y="6172199"/>
                </a:lnTo>
                <a:lnTo>
                  <a:pt x="5416550" y="6188074"/>
                </a:lnTo>
                <a:lnTo>
                  <a:pt x="5448300" y="6197599"/>
                </a:lnTo>
                <a:lnTo>
                  <a:pt x="5457825" y="6197599"/>
                </a:lnTo>
                <a:lnTo>
                  <a:pt x="5473700" y="6197599"/>
                </a:lnTo>
                <a:lnTo>
                  <a:pt x="5486400" y="6194424"/>
                </a:lnTo>
                <a:lnTo>
                  <a:pt x="5495925" y="6194424"/>
                </a:lnTo>
                <a:lnTo>
                  <a:pt x="5499100" y="6197599"/>
                </a:lnTo>
                <a:lnTo>
                  <a:pt x="5502275" y="6203949"/>
                </a:lnTo>
                <a:lnTo>
                  <a:pt x="5502275" y="6210299"/>
                </a:lnTo>
                <a:lnTo>
                  <a:pt x="5505450" y="6213474"/>
                </a:lnTo>
                <a:lnTo>
                  <a:pt x="5508625" y="6210299"/>
                </a:lnTo>
                <a:lnTo>
                  <a:pt x="5514975" y="6200774"/>
                </a:lnTo>
                <a:lnTo>
                  <a:pt x="5521325" y="6197599"/>
                </a:lnTo>
                <a:lnTo>
                  <a:pt x="5527675" y="6194424"/>
                </a:lnTo>
                <a:lnTo>
                  <a:pt x="5537200" y="6194424"/>
                </a:lnTo>
                <a:lnTo>
                  <a:pt x="5550694" y="6199822"/>
                </a:lnTo>
                <a:lnTo>
                  <a:pt x="5543550" y="6191249"/>
                </a:lnTo>
                <a:lnTo>
                  <a:pt x="5537200" y="6181724"/>
                </a:lnTo>
                <a:lnTo>
                  <a:pt x="5537200" y="6178549"/>
                </a:lnTo>
                <a:lnTo>
                  <a:pt x="5546725" y="6172199"/>
                </a:lnTo>
                <a:lnTo>
                  <a:pt x="5559425" y="6169024"/>
                </a:lnTo>
                <a:lnTo>
                  <a:pt x="5591175" y="6169024"/>
                </a:lnTo>
                <a:lnTo>
                  <a:pt x="5622925" y="6169024"/>
                </a:lnTo>
                <a:lnTo>
                  <a:pt x="5641975" y="6169024"/>
                </a:lnTo>
                <a:lnTo>
                  <a:pt x="5648325" y="6162674"/>
                </a:lnTo>
                <a:lnTo>
                  <a:pt x="5657850" y="6149974"/>
                </a:lnTo>
                <a:lnTo>
                  <a:pt x="5664200" y="6140449"/>
                </a:lnTo>
                <a:lnTo>
                  <a:pt x="5670550" y="6137274"/>
                </a:lnTo>
                <a:lnTo>
                  <a:pt x="5676900" y="6137274"/>
                </a:lnTo>
                <a:lnTo>
                  <a:pt x="5692775" y="6143624"/>
                </a:lnTo>
                <a:lnTo>
                  <a:pt x="5705475" y="6146799"/>
                </a:lnTo>
                <a:lnTo>
                  <a:pt x="5715000" y="6146799"/>
                </a:lnTo>
                <a:lnTo>
                  <a:pt x="5718175" y="6140449"/>
                </a:lnTo>
                <a:lnTo>
                  <a:pt x="5721350" y="6130924"/>
                </a:lnTo>
                <a:lnTo>
                  <a:pt x="5721350" y="6124574"/>
                </a:lnTo>
                <a:lnTo>
                  <a:pt x="5721350" y="6121399"/>
                </a:lnTo>
                <a:lnTo>
                  <a:pt x="5727700" y="6118224"/>
                </a:lnTo>
                <a:lnTo>
                  <a:pt x="5734050" y="6118224"/>
                </a:lnTo>
                <a:lnTo>
                  <a:pt x="5756275" y="6130924"/>
                </a:lnTo>
                <a:lnTo>
                  <a:pt x="5772150" y="6146799"/>
                </a:lnTo>
                <a:lnTo>
                  <a:pt x="5784850" y="6159499"/>
                </a:lnTo>
                <a:lnTo>
                  <a:pt x="5775325" y="6232524"/>
                </a:lnTo>
                <a:lnTo>
                  <a:pt x="5765800" y="6289674"/>
                </a:lnTo>
                <a:lnTo>
                  <a:pt x="5765800" y="6327774"/>
                </a:lnTo>
                <a:lnTo>
                  <a:pt x="5768975" y="6372224"/>
                </a:lnTo>
                <a:lnTo>
                  <a:pt x="5768975" y="6397624"/>
                </a:lnTo>
                <a:lnTo>
                  <a:pt x="5765800" y="6407149"/>
                </a:lnTo>
                <a:lnTo>
                  <a:pt x="5762625" y="6410324"/>
                </a:lnTo>
                <a:lnTo>
                  <a:pt x="5759450" y="6410324"/>
                </a:lnTo>
                <a:lnTo>
                  <a:pt x="5756275" y="6407149"/>
                </a:lnTo>
                <a:lnTo>
                  <a:pt x="5756275" y="6400799"/>
                </a:lnTo>
                <a:lnTo>
                  <a:pt x="5753100" y="6384924"/>
                </a:lnTo>
                <a:lnTo>
                  <a:pt x="5749925" y="6359524"/>
                </a:lnTo>
                <a:lnTo>
                  <a:pt x="5746750" y="6359524"/>
                </a:lnTo>
                <a:lnTo>
                  <a:pt x="5743575" y="6362699"/>
                </a:lnTo>
                <a:lnTo>
                  <a:pt x="5737225" y="6369049"/>
                </a:lnTo>
                <a:lnTo>
                  <a:pt x="5737225" y="6375399"/>
                </a:lnTo>
                <a:lnTo>
                  <a:pt x="5740400" y="6375399"/>
                </a:lnTo>
                <a:lnTo>
                  <a:pt x="5743575" y="6378574"/>
                </a:lnTo>
                <a:lnTo>
                  <a:pt x="5734050" y="6391274"/>
                </a:lnTo>
                <a:lnTo>
                  <a:pt x="5727700" y="6400799"/>
                </a:lnTo>
                <a:lnTo>
                  <a:pt x="5721350" y="6419849"/>
                </a:lnTo>
                <a:lnTo>
                  <a:pt x="5718175" y="6435724"/>
                </a:lnTo>
                <a:lnTo>
                  <a:pt x="5715000" y="6445249"/>
                </a:lnTo>
                <a:lnTo>
                  <a:pt x="5711825" y="6454774"/>
                </a:lnTo>
                <a:lnTo>
                  <a:pt x="5705475" y="6457949"/>
                </a:lnTo>
                <a:lnTo>
                  <a:pt x="5699125" y="6457949"/>
                </a:lnTo>
                <a:lnTo>
                  <a:pt x="5695950" y="6457949"/>
                </a:lnTo>
                <a:lnTo>
                  <a:pt x="5692775" y="6461124"/>
                </a:lnTo>
                <a:lnTo>
                  <a:pt x="5692775" y="6467474"/>
                </a:lnTo>
                <a:lnTo>
                  <a:pt x="5695950" y="6476999"/>
                </a:lnTo>
                <a:lnTo>
                  <a:pt x="5699125" y="6489699"/>
                </a:lnTo>
                <a:lnTo>
                  <a:pt x="5699125" y="6496049"/>
                </a:lnTo>
                <a:lnTo>
                  <a:pt x="5699125" y="6499224"/>
                </a:lnTo>
                <a:lnTo>
                  <a:pt x="5689600" y="6505574"/>
                </a:lnTo>
                <a:lnTo>
                  <a:pt x="5680075" y="6511924"/>
                </a:lnTo>
                <a:lnTo>
                  <a:pt x="5676900" y="6518274"/>
                </a:lnTo>
                <a:lnTo>
                  <a:pt x="5676900" y="6524624"/>
                </a:lnTo>
                <a:lnTo>
                  <a:pt x="5680075" y="6527799"/>
                </a:lnTo>
                <a:lnTo>
                  <a:pt x="5683250" y="6524624"/>
                </a:lnTo>
                <a:lnTo>
                  <a:pt x="5686425" y="6518274"/>
                </a:lnTo>
                <a:lnTo>
                  <a:pt x="5689600" y="6515099"/>
                </a:lnTo>
                <a:lnTo>
                  <a:pt x="5695950" y="6518274"/>
                </a:lnTo>
                <a:lnTo>
                  <a:pt x="5699125" y="6527799"/>
                </a:lnTo>
                <a:lnTo>
                  <a:pt x="5702300" y="6550024"/>
                </a:lnTo>
                <a:lnTo>
                  <a:pt x="5699125" y="6572249"/>
                </a:lnTo>
                <a:lnTo>
                  <a:pt x="5695950" y="6588124"/>
                </a:lnTo>
                <a:lnTo>
                  <a:pt x="5692775" y="6584949"/>
                </a:lnTo>
                <a:lnTo>
                  <a:pt x="5689600" y="6581774"/>
                </a:lnTo>
                <a:lnTo>
                  <a:pt x="5686425" y="6572249"/>
                </a:lnTo>
                <a:lnTo>
                  <a:pt x="5683250" y="6572249"/>
                </a:lnTo>
                <a:lnTo>
                  <a:pt x="5676900" y="6572249"/>
                </a:lnTo>
                <a:lnTo>
                  <a:pt x="5673725" y="6578599"/>
                </a:lnTo>
                <a:lnTo>
                  <a:pt x="5670550" y="6584949"/>
                </a:lnTo>
                <a:lnTo>
                  <a:pt x="5667375" y="6591299"/>
                </a:lnTo>
                <a:lnTo>
                  <a:pt x="5664200" y="6591299"/>
                </a:lnTo>
                <a:lnTo>
                  <a:pt x="5661025" y="6588124"/>
                </a:lnTo>
                <a:lnTo>
                  <a:pt x="5654675" y="6581774"/>
                </a:lnTo>
                <a:lnTo>
                  <a:pt x="5651500" y="6578599"/>
                </a:lnTo>
                <a:lnTo>
                  <a:pt x="5654675" y="6575424"/>
                </a:lnTo>
                <a:lnTo>
                  <a:pt x="5657850" y="6572249"/>
                </a:lnTo>
                <a:lnTo>
                  <a:pt x="5661025" y="6569074"/>
                </a:lnTo>
                <a:lnTo>
                  <a:pt x="5657850" y="6565899"/>
                </a:lnTo>
                <a:lnTo>
                  <a:pt x="5651500" y="6565899"/>
                </a:lnTo>
                <a:lnTo>
                  <a:pt x="5645150" y="6565899"/>
                </a:lnTo>
                <a:lnTo>
                  <a:pt x="5641975" y="6565899"/>
                </a:lnTo>
                <a:lnTo>
                  <a:pt x="5641975" y="6556374"/>
                </a:lnTo>
                <a:lnTo>
                  <a:pt x="5641975" y="6553199"/>
                </a:lnTo>
                <a:lnTo>
                  <a:pt x="5645150" y="6546849"/>
                </a:lnTo>
                <a:lnTo>
                  <a:pt x="5651500" y="6546849"/>
                </a:lnTo>
                <a:lnTo>
                  <a:pt x="5664200" y="6543674"/>
                </a:lnTo>
                <a:lnTo>
                  <a:pt x="5676900" y="6546849"/>
                </a:lnTo>
                <a:lnTo>
                  <a:pt x="5686425" y="6546849"/>
                </a:lnTo>
                <a:lnTo>
                  <a:pt x="5689600" y="6546849"/>
                </a:lnTo>
                <a:lnTo>
                  <a:pt x="5686425" y="6540499"/>
                </a:lnTo>
                <a:lnTo>
                  <a:pt x="5670550" y="6527799"/>
                </a:lnTo>
                <a:lnTo>
                  <a:pt x="5661025" y="6524624"/>
                </a:lnTo>
                <a:lnTo>
                  <a:pt x="5648325" y="6524624"/>
                </a:lnTo>
                <a:lnTo>
                  <a:pt x="5638800" y="6527799"/>
                </a:lnTo>
                <a:lnTo>
                  <a:pt x="5629275" y="6530974"/>
                </a:lnTo>
                <a:lnTo>
                  <a:pt x="5619353" y="6540896"/>
                </a:lnTo>
                <a:lnTo>
                  <a:pt x="5613400" y="6530974"/>
                </a:lnTo>
                <a:lnTo>
                  <a:pt x="5600700" y="6515099"/>
                </a:lnTo>
                <a:lnTo>
                  <a:pt x="5597525" y="6508749"/>
                </a:lnTo>
                <a:lnTo>
                  <a:pt x="5594350" y="6508749"/>
                </a:lnTo>
                <a:lnTo>
                  <a:pt x="5594350" y="6515099"/>
                </a:lnTo>
                <a:lnTo>
                  <a:pt x="5597525" y="6521449"/>
                </a:lnTo>
                <a:lnTo>
                  <a:pt x="5603875" y="6527799"/>
                </a:lnTo>
                <a:lnTo>
                  <a:pt x="5607050" y="6534149"/>
                </a:lnTo>
                <a:lnTo>
                  <a:pt x="5603875" y="6546849"/>
                </a:lnTo>
                <a:lnTo>
                  <a:pt x="5591175" y="6565899"/>
                </a:lnTo>
                <a:lnTo>
                  <a:pt x="5556250" y="6613524"/>
                </a:lnTo>
                <a:lnTo>
                  <a:pt x="5518150" y="6651624"/>
                </a:lnTo>
                <a:lnTo>
                  <a:pt x="5502275" y="6664324"/>
                </a:lnTo>
                <a:lnTo>
                  <a:pt x="5495925" y="6667499"/>
                </a:lnTo>
                <a:lnTo>
                  <a:pt x="5492750" y="6667499"/>
                </a:lnTo>
                <a:lnTo>
                  <a:pt x="5489575" y="6664324"/>
                </a:lnTo>
                <a:lnTo>
                  <a:pt x="5483225" y="6661149"/>
                </a:lnTo>
                <a:lnTo>
                  <a:pt x="5480050" y="6651624"/>
                </a:lnTo>
                <a:lnTo>
                  <a:pt x="5476875" y="6645274"/>
                </a:lnTo>
                <a:lnTo>
                  <a:pt x="5476875" y="6642099"/>
                </a:lnTo>
                <a:lnTo>
                  <a:pt x="5473700" y="6638924"/>
                </a:lnTo>
                <a:lnTo>
                  <a:pt x="5470525" y="6638924"/>
                </a:lnTo>
                <a:lnTo>
                  <a:pt x="5467350" y="6645274"/>
                </a:lnTo>
                <a:lnTo>
                  <a:pt x="5467350" y="6648449"/>
                </a:lnTo>
                <a:lnTo>
                  <a:pt x="5464175" y="6651624"/>
                </a:lnTo>
                <a:lnTo>
                  <a:pt x="5429250" y="6645274"/>
                </a:lnTo>
                <a:lnTo>
                  <a:pt x="5416550" y="6645274"/>
                </a:lnTo>
                <a:lnTo>
                  <a:pt x="5403850" y="6651624"/>
                </a:lnTo>
                <a:lnTo>
                  <a:pt x="5397500" y="6654799"/>
                </a:lnTo>
                <a:lnTo>
                  <a:pt x="5394325" y="6654799"/>
                </a:lnTo>
                <a:lnTo>
                  <a:pt x="5391150" y="6654799"/>
                </a:lnTo>
                <a:lnTo>
                  <a:pt x="5378450" y="6635749"/>
                </a:lnTo>
                <a:lnTo>
                  <a:pt x="5372100" y="6616699"/>
                </a:lnTo>
                <a:lnTo>
                  <a:pt x="5372100" y="6613524"/>
                </a:lnTo>
                <a:lnTo>
                  <a:pt x="5375275" y="6613524"/>
                </a:lnTo>
                <a:lnTo>
                  <a:pt x="5381625" y="6613524"/>
                </a:lnTo>
                <a:lnTo>
                  <a:pt x="5419725" y="6610349"/>
                </a:lnTo>
                <a:lnTo>
                  <a:pt x="5426075" y="6610349"/>
                </a:lnTo>
                <a:lnTo>
                  <a:pt x="5422900" y="6607174"/>
                </a:lnTo>
                <a:lnTo>
                  <a:pt x="5400675" y="6607174"/>
                </a:lnTo>
                <a:lnTo>
                  <a:pt x="5387975" y="6610349"/>
                </a:lnTo>
                <a:lnTo>
                  <a:pt x="5381625" y="6607174"/>
                </a:lnTo>
                <a:lnTo>
                  <a:pt x="5378450" y="6597649"/>
                </a:lnTo>
                <a:lnTo>
                  <a:pt x="5378450" y="6591299"/>
                </a:lnTo>
                <a:lnTo>
                  <a:pt x="5378450" y="6584949"/>
                </a:lnTo>
                <a:lnTo>
                  <a:pt x="5375275" y="6581774"/>
                </a:lnTo>
                <a:lnTo>
                  <a:pt x="5365750" y="6581774"/>
                </a:lnTo>
                <a:lnTo>
                  <a:pt x="5359400" y="6591299"/>
                </a:lnTo>
                <a:lnTo>
                  <a:pt x="5359400" y="6597649"/>
                </a:lnTo>
                <a:lnTo>
                  <a:pt x="5359400" y="6603999"/>
                </a:lnTo>
                <a:lnTo>
                  <a:pt x="5359400" y="6607174"/>
                </a:lnTo>
                <a:lnTo>
                  <a:pt x="5349875" y="6581774"/>
                </a:lnTo>
                <a:lnTo>
                  <a:pt x="5340350" y="6559549"/>
                </a:lnTo>
                <a:lnTo>
                  <a:pt x="5330825" y="6553199"/>
                </a:lnTo>
                <a:lnTo>
                  <a:pt x="5324475" y="6550024"/>
                </a:lnTo>
                <a:lnTo>
                  <a:pt x="5308600" y="6546849"/>
                </a:lnTo>
                <a:lnTo>
                  <a:pt x="5305425" y="6540499"/>
                </a:lnTo>
                <a:lnTo>
                  <a:pt x="5305425" y="6534149"/>
                </a:lnTo>
                <a:lnTo>
                  <a:pt x="5305425" y="6518274"/>
                </a:lnTo>
                <a:lnTo>
                  <a:pt x="5299075" y="6508749"/>
                </a:lnTo>
                <a:lnTo>
                  <a:pt x="5292725" y="6496049"/>
                </a:lnTo>
                <a:lnTo>
                  <a:pt x="5276850" y="6476999"/>
                </a:lnTo>
                <a:lnTo>
                  <a:pt x="5273675" y="6467474"/>
                </a:lnTo>
                <a:lnTo>
                  <a:pt x="5273675" y="6448424"/>
                </a:lnTo>
                <a:lnTo>
                  <a:pt x="5273675" y="6416674"/>
                </a:lnTo>
                <a:lnTo>
                  <a:pt x="5270500" y="6403974"/>
                </a:lnTo>
                <a:lnTo>
                  <a:pt x="5267325" y="6400799"/>
                </a:lnTo>
                <a:lnTo>
                  <a:pt x="5270500" y="6397624"/>
                </a:lnTo>
                <a:lnTo>
                  <a:pt x="5273675" y="6397624"/>
                </a:lnTo>
                <a:lnTo>
                  <a:pt x="5276850" y="6397624"/>
                </a:lnTo>
                <a:lnTo>
                  <a:pt x="5286375" y="6407149"/>
                </a:lnTo>
                <a:lnTo>
                  <a:pt x="5299075" y="6435724"/>
                </a:lnTo>
                <a:lnTo>
                  <a:pt x="5308600" y="6448424"/>
                </a:lnTo>
                <a:lnTo>
                  <a:pt x="5314950" y="6451599"/>
                </a:lnTo>
                <a:lnTo>
                  <a:pt x="5318125" y="6451599"/>
                </a:lnTo>
                <a:lnTo>
                  <a:pt x="5321300" y="6448424"/>
                </a:lnTo>
                <a:lnTo>
                  <a:pt x="5327650" y="6429374"/>
                </a:lnTo>
                <a:lnTo>
                  <a:pt x="5327650" y="6426199"/>
                </a:lnTo>
                <a:lnTo>
                  <a:pt x="5327650" y="6423024"/>
                </a:lnTo>
                <a:lnTo>
                  <a:pt x="5321300" y="6423024"/>
                </a:lnTo>
                <a:lnTo>
                  <a:pt x="5311775" y="6423024"/>
                </a:lnTo>
                <a:lnTo>
                  <a:pt x="5308600" y="6423024"/>
                </a:lnTo>
                <a:lnTo>
                  <a:pt x="5305425" y="6419849"/>
                </a:lnTo>
                <a:lnTo>
                  <a:pt x="5302250" y="6403974"/>
                </a:lnTo>
                <a:lnTo>
                  <a:pt x="5299075" y="6397624"/>
                </a:lnTo>
                <a:lnTo>
                  <a:pt x="5295900" y="6391274"/>
                </a:lnTo>
                <a:lnTo>
                  <a:pt x="5292725" y="6391274"/>
                </a:lnTo>
                <a:lnTo>
                  <a:pt x="5286375" y="6394449"/>
                </a:lnTo>
                <a:lnTo>
                  <a:pt x="5280025" y="6397624"/>
                </a:lnTo>
                <a:lnTo>
                  <a:pt x="5276850" y="6397624"/>
                </a:lnTo>
                <a:lnTo>
                  <a:pt x="5276850" y="6375399"/>
                </a:lnTo>
                <a:lnTo>
                  <a:pt x="5273675" y="6362699"/>
                </a:lnTo>
                <a:lnTo>
                  <a:pt x="5267325" y="6349999"/>
                </a:lnTo>
                <a:lnTo>
                  <a:pt x="5260975" y="6343649"/>
                </a:lnTo>
                <a:lnTo>
                  <a:pt x="5248275" y="6330949"/>
                </a:lnTo>
                <a:lnTo>
                  <a:pt x="5238750" y="6321424"/>
                </a:lnTo>
                <a:lnTo>
                  <a:pt x="5229225" y="6308724"/>
                </a:lnTo>
                <a:lnTo>
                  <a:pt x="5219700" y="6276974"/>
                </a:lnTo>
                <a:lnTo>
                  <a:pt x="5207000" y="6242049"/>
                </a:lnTo>
                <a:lnTo>
                  <a:pt x="5191125" y="6172199"/>
                </a:lnTo>
                <a:lnTo>
                  <a:pt x="5187950" y="6159499"/>
                </a:lnTo>
                <a:lnTo>
                  <a:pt x="5187950" y="6156324"/>
                </a:lnTo>
                <a:lnTo>
                  <a:pt x="5191125" y="6156324"/>
                </a:lnTo>
                <a:lnTo>
                  <a:pt x="5197475" y="6153149"/>
                </a:lnTo>
                <a:lnTo>
                  <a:pt x="5200650" y="6153149"/>
                </a:lnTo>
                <a:lnTo>
                  <a:pt x="5203825" y="6146799"/>
                </a:lnTo>
                <a:lnTo>
                  <a:pt x="5207000" y="6140449"/>
                </a:lnTo>
                <a:lnTo>
                  <a:pt x="5203825" y="6130924"/>
                </a:lnTo>
                <a:lnTo>
                  <a:pt x="5200650" y="6115049"/>
                </a:lnTo>
                <a:lnTo>
                  <a:pt x="5200650" y="6108699"/>
                </a:lnTo>
                <a:lnTo>
                  <a:pt x="5200650" y="6105524"/>
                </a:lnTo>
                <a:close/>
                <a:moveTo>
                  <a:pt x="5721350" y="5930899"/>
                </a:moveTo>
                <a:lnTo>
                  <a:pt x="5743575" y="5934074"/>
                </a:lnTo>
                <a:lnTo>
                  <a:pt x="5753100" y="5946774"/>
                </a:lnTo>
                <a:lnTo>
                  <a:pt x="5765800" y="5959474"/>
                </a:lnTo>
                <a:lnTo>
                  <a:pt x="5778500" y="5968999"/>
                </a:lnTo>
                <a:lnTo>
                  <a:pt x="5788025" y="5978524"/>
                </a:lnTo>
                <a:lnTo>
                  <a:pt x="5791200" y="5984874"/>
                </a:lnTo>
                <a:lnTo>
                  <a:pt x="5791200" y="5991224"/>
                </a:lnTo>
                <a:lnTo>
                  <a:pt x="5791200" y="5994399"/>
                </a:lnTo>
                <a:lnTo>
                  <a:pt x="5784850" y="5994399"/>
                </a:lnTo>
                <a:lnTo>
                  <a:pt x="5778500" y="5997574"/>
                </a:lnTo>
                <a:lnTo>
                  <a:pt x="5775325" y="6000749"/>
                </a:lnTo>
                <a:lnTo>
                  <a:pt x="5772150" y="6003924"/>
                </a:lnTo>
                <a:lnTo>
                  <a:pt x="5775325" y="6007099"/>
                </a:lnTo>
                <a:lnTo>
                  <a:pt x="5778500" y="6007099"/>
                </a:lnTo>
                <a:lnTo>
                  <a:pt x="5788025" y="6010274"/>
                </a:lnTo>
                <a:lnTo>
                  <a:pt x="5791200" y="6010274"/>
                </a:lnTo>
                <a:lnTo>
                  <a:pt x="5791200" y="6016624"/>
                </a:lnTo>
                <a:lnTo>
                  <a:pt x="5784850" y="6022974"/>
                </a:lnTo>
                <a:lnTo>
                  <a:pt x="5775325" y="6029324"/>
                </a:lnTo>
                <a:lnTo>
                  <a:pt x="5765800" y="6032499"/>
                </a:lnTo>
                <a:lnTo>
                  <a:pt x="5753100" y="6026149"/>
                </a:lnTo>
                <a:lnTo>
                  <a:pt x="5743575" y="6019799"/>
                </a:lnTo>
                <a:lnTo>
                  <a:pt x="5724525" y="6000749"/>
                </a:lnTo>
                <a:lnTo>
                  <a:pt x="5718175" y="5988049"/>
                </a:lnTo>
                <a:lnTo>
                  <a:pt x="5721350" y="5981699"/>
                </a:lnTo>
                <a:lnTo>
                  <a:pt x="5724525" y="5975349"/>
                </a:lnTo>
                <a:lnTo>
                  <a:pt x="5724525" y="5968999"/>
                </a:lnTo>
                <a:lnTo>
                  <a:pt x="5724525" y="5962649"/>
                </a:lnTo>
                <a:lnTo>
                  <a:pt x="5718175" y="5956299"/>
                </a:lnTo>
                <a:lnTo>
                  <a:pt x="5705475" y="5943599"/>
                </a:lnTo>
                <a:lnTo>
                  <a:pt x="5705475" y="5937249"/>
                </a:lnTo>
                <a:lnTo>
                  <a:pt x="5708650" y="5934074"/>
                </a:lnTo>
                <a:lnTo>
                  <a:pt x="5721350" y="5930899"/>
                </a:lnTo>
                <a:close/>
                <a:moveTo>
                  <a:pt x="5105400" y="5908674"/>
                </a:moveTo>
                <a:lnTo>
                  <a:pt x="5114925" y="5918199"/>
                </a:lnTo>
                <a:lnTo>
                  <a:pt x="5121275" y="5927724"/>
                </a:lnTo>
                <a:lnTo>
                  <a:pt x="5127625" y="5937249"/>
                </a:lnTo>
                <a:lnTo>
                  <a:pt x="5127625" y="5949949"/>
                </a:lnTo>
                <a:lnTo>
                  <a:pt x="5124450" y="5962649"/>
                </a:lnTo>
                <a:lnTo>
                  <a:pt x="5121275" y="5972174"/>
                </a:lnTo>
                <a:lnTo>
                  <a:pt x="5111750" y="5988049"/>
                </a:lnTo>
                <a:lnTo>
                  <a:pt x="5105400" y="5994399"/>
                </a:lnTo>
                <a:lnTo>
                  <a:pt x="5099050" y="6000749"/>
                </a:lnTo>
                <a:lnTo>
                  <a:pt x="5092700" y="6000749"/>
                </a:lnTo>
                <a:lnTo>
                  <a:pt x="5086350" y="5997574"/>
                </a:lnTo>
                <a:lnTo>
                  <a:pt x="5083175" y="5991224"/>
                </a:lnTo>
                <a:lnTo>
                  <a:pt x="5080000" y="5981699"/>
                </a:lnTo>
                <a:lnTo>
                  <a:pt x="5080000" y="5968999"/>
                </a:lnTo>
                <a:lnTo>
                  <a:pt x="5080000" y="5949949"/>
                </a:lnTo>
                <a:lnTo>
                  <a:pt x="5080000" y="5930899"/>
                </a:lnTo>
                <a:lnTo>
                  <a:pt x="5080000" y="5924549"/>
                </a:lnTo>
                <a:lnTo>
                  <a:pt x="5105400" y="5908674"/>
                </a:lnTo>
                <a:close/>
                <a:moveTo>
                  <a:pt x="5400675" y="5714999"/>
                </a:moveTo>
                <a:lnTo>
                  <a:pt x="5403850" y="5718174"/>
                </a:lnTo>
                <a:lnTo>
                  <a:pt x="5407025" y="5718174"/>
                </a:lnTo>
                <a:lnTo>
                  <a:pt x="5410200" y="5714999"/>
                </a:lnTo>
                <a:lnTo>
                  <a:pt x="5407025" y="5714999"/>
                </a:lnTo>
                <a:lnTo>
                  <a:pt x="5400675" y="5714999"/>
                </a:lnTo>
                <a:close/>
                <a:moveTo>
                  <a:pt x="5324475" y="5626099"/>
                </a:moveTo>
                <a:lnTo>
                  <a:pt x="5314950" y="5635624"/>
                </a:lnTo>
                <a:lnTo>
                  <a:pt x="5305425" y="5645149"/>
                </a:lnTo>
                <a:lnTo>
                  <a:pt x="5288757" y="5667374"/>
                </a:lnTo>
                <a:lnTo>
                  <a:pt x="5295900" y="5667374"/>
                </a:lnTo>
                <a:lnTo>
                  <a:pt x="5311775" y="5670549"/>
                </a:lnTo>
                <a:lnTo>
                  <a:pt x="5330825" y="5680074"/>
                </a:lnTo>
                <a:lnTo>
                  <a:pt x="5335059" y="5682191"/>
                </a:lnTo>
                <a:lnTo>
                  <a:pt x="5349875" y="5667374"/>
                </a:lnTo>
                <a:lnTo>
                  <a:pt x="5353050" y="5657849"/>
                </a:lnTo>
                <a:lnTo>
                  <a:pt x="5356225" y="5648324"/>
                </a:lnTo>
                <a:lnTo>
                  <a:pt x="5356225" y="5638799"/>
                </a:lnTo>
                <a:lnTo>
                  <a:pt x="5349875" y="5632449"/>
                </a:lnTo>
                <a:lnTo>
                  <a:pt x="5343525" y="5629274"/>
                </a:lnTo>
                <a:lnTo>
                  <a:pt x="5337175" y="5626099"/>
                </a:lnTo>
                <a:lnTo>
                  <a:pt x="5330825" y="5626099"/>
                </a:lnTo>
                <a:lnTo>
                  <a:pt x="5324475" y="5626099"/>
                </a:lnTo>
                <a:close/>
                <a:moveTo>
                  <a:pt x="4429125" y="5381624"/>
                </a:moveTo>
                <a:lnTo>
                  <a:pt x="4432300" y="5381624"/>
                </a:lnTo>
                <a:lnTo>
                  <a:pt x="4435475" y="5384799"/>
                </a:lnTo>
                <a:lnTo>
                  <a:pt x="4432300" y="5384799"/>
                </a:lnTo>
                <a:lnTo>
                  <a:pt x="4429125" y="5381624"/>
                </a:lnTo>
                <a:close/>
                <a:moveTo>
                  <a:pt x="4411133" y="5204036"/>
                </a:moveTo>
                <a:lnTo>
                  <a:pt x="4413250" y="5206999"/>
                </a:lnTo>
                <a:lnTo>
                  <a:pt x="4425950" y="5229224"/>
                </a:lnTo>
                <a:lnTo>
                  <a:pt x="4411133" y="5204036"/>
                </a:lnTo>
                <a:close/>
                <a:moveTo>
                  <a:pt x="4070350" y="5118099"/>
                </a:moveTo>
                <a:lnTo>
                  <a:pt x="4089400" y="5118099"/>
                </a:lnTo>
                <a:lnTo>
                  <a:pt x="4105275" y="5118099"/>
                </a:lnTo>
                <a:lnTo>
                  <a:pt x="4098925" y="5130799"/>
                </a:lnTo>
                <a:lnTo>
                  <a:pt x="4098925" y="5137149"/>
                </a:lnTo>
                <a:lnTo>
                  <a:pt x="4098925" y="5143499"/>
                </a:lnTo>
                <a:lnTo>
                  <a:pt x="4114800" y="5156199"/>
                </a:lnTo>
                <a:lnTo>
                  <a:pt x="4124325" y="5159374"/>
                </a:lnTo>
                <a:lnTo>
                  <a:pt x="4130675" y="5156199"/>
                </a:lnTo>
                <a:lnTo>
                  <a:pt x="4130675" y="5165724"/>
                </a:lnTo>
                <a:lnTo>
                  <a:pt x="4130675" y="5168899"/>
                </a:lnTo>
                <a:lnTo>
                  <a:pt x="4133850" y="5168899"/>
                </a:lnTo>
                <a:lnTo>
                  <a:pt x="4149725" y="5156199"/>
                </a:lnTo>
                <a:lnTo>
                  <a:pt x="4162425" y="5146674"/>
                </a:lnTo>
                <a:lnTo>
                  <a:pt x="4171950" y="5143499"/>
                </a:lnTo>
                <a:lnTo>
                  <a:pt x="4175125" y="5146674"/>
                </a:lnTo>
                <a:lnTo>
                  <a:pt x="4178300" y="5153024"/>
                </a:lnTo>
                <a:lnTo>
                  <a:pt x="4181475" y="5162549"/>
                </a:lnTo>
                <a:lnTo>
                  <a:pt x="4181475" y="5168899"/>
                </a:lnTo>
                <a:lnTo>
                  <a:pt x="4178300" y="5175249"/>
                </a:lnTo>
                <a:lnTo>
                  <a:pt x="4171950" y="5178424"/>
                </a:lnTo>
                <a:lnTo>
                  <a:pt x="4165600" y="5175249"/>
                </a:lnTo>
                <a:lnTo>
                  <a:pt x="4159250" y="5172074"/>
                </a:lnTo>
                <a:lnTo>
                  <a:pt x="4152900" y="5168899"/>
                </a:lnTo>
                <a:lnTo>
                  <a:pt x="4137025" y="5172074"/>
                </a:lnTo>
                <a:lnTo>
                  <a:pt x="4121150" y="5175249"/>
                </a:lnTo>
                <a:lnTo>
                  <a:pt x="4111625" y="5178424"/>
                </a:lnTo>
                <a:lnTo>
                  <a:pt x="4108450" y="5184774"/>
                </a:lnTo>
                <a:lnTo>
                  <a:pt x="4102100" y="5197474"/>
                </a:lnTo>
                <a:lnTo>
                  <a:pt x="4098925" y="5203824"/>
                </a:lnTo>
                <a:lnTo>
                  <a:pt x="4095750" y="5206999"/>
                </a:lnTo>
                <a:lnTo>
                  <a:pt x="4089400" y="5210174"/>
                </a:lnTo>
                <a:lnTo>
                  <a:pt x="4079875" y="5210174"/>
                </a:lnTo>
                <a:lnTo>
                  <a:pt x="4067175" y="5210174"/>
                </a:lnTo>
                <a:lnTo>
                  <a:pt x="4060825" y="5206999"/>
                </a:lnTo>
                <a:lnTo>
                  <a:pt x="4057650" y="5200649"/>
                </a:lnTo>
                <a:lnTo>
                  <a:pt x="4057650" y="5197474"/>
                </a:lnTo>
                <a:lnTo>
                  <a:pt x="4057650" y="5194299"/>
                </a:lnTo>
                <a:lnTo>
                  <a:pt x="4054475" y="5194299"/>
                </a:lnTo>
                <a:lnTo>
                  <a:pt x="4035425" y="5194299"/>
                </a:lnTo>
                <a:lnTo>
                  <a:pt x="3997325" y="5206999"/>
                </a:lnTo>
                <a:lnTo>
                  <a:pt x="3975100" y="5210174"/>
                </a:lnTo>
                <a:lnTo>
                  <a:pt x="3965575" y="5210174"/>
                </a:lnTo>
                <a:lnTo>
                  <a:pt x="3959225" y="5206999"/>
                </a:lnTo>
                <a:lnTo>
                  <a:pt x="3956050" y="5203824"/>
                </a:lnTo>
                <a:lnTo>
                  <a:pt x="3956050" y="5200649"/>
                </a:lnTo>
                <a:lnTo>
                  <a:pt x="3956050" y="5194299"/>
                </a:lnTo>
                <a:lnTo>
                  <a:pt x="3952875" y="5191124"/>
                </a:lnTo>
                <a:lnTo>
                  <a:pt x="3949700" y="5191124"/>
                </a:lnTo>
                <a:lnTo>
                  <a:pt x="3946525" y="5191124"/>
                </a:lnTo>
                <a:lnTo>
                  <a:pt x="3940175" y="5191124"/>
                </a:lnTo>
                <a:lnTo>
                  <a:pt x="3937000" y="5191124"/>
                </a:lnTo>
                <a:lnTo>
                  <a:pt x="3930650" y="5184774"/>
                </a:lnTo>
                <a:lnTo>
                  <a:pt x="3927475" y="5178424"/>
                </a:lnTo>
                <a:lnTo>
                  <a:pt x="3927475" y="5172074"/>
                </a:lnTo>
                <a:lnTo>
                  <a:pt x="3930650" y="5165724"/>
                </a:lnTo>
                <a:lnTo>
                  <a:pt x="3949700" y="5153024"/>
                </a:lnTo>
                <a:lnTo>
                  <a:pt x="3971925" y="5140324"/>
                </a:lnTo>
                <a:lnTo>
                  <a:pt x="4003675" y="5130799"/>
                </a:lnTo>
                <a:lnTo>
                  <a:pt x="4032250" y="5124449"/>
                </a:lnTo>
                <a:lnTo>
                  <a:pt x="4070350" y="5118099"/>
                </a:lnTo>
                <a:close/>
                <a:moveTo>
                  <a:pt x="4314825" y="5108574"/>
                </a:moveTo>
                <a:lnTo>
                  <a:pt x="4318000" y="5108574"/>
                </a:lnTo>
                <a:lnTo>
                  <a:pt x="4327525" y="5108574"/>
                </a:lnTo>
                <a:lnTo>
                  <a:pt x="4337050" y="5111749"/>
                </a:lnTo>
                <a:lnTo>
                  <a:pt x="4363720" y="5136514"/>
                </a:lnTo>
                <a:lnTo>
                  <a:pt x="4375150" y="5149849"/>
                </a:lnTo>
                <a:lnTo>
                  <a:pt x="4394200" y="5175249"/>
                </a:lnTo>
                <a:lnTo>
                  <a:pt x="4411133" y="5204036"/>
                </a:lnTo>
                <a:lnTo>
                  <a:pt x="4397375" y="5184774"/>
                </a:lnTo>
                <a:lnTo>
                  <a:pt x="4378325" y="5165724"/>
                </a:lnTo>
                <a:lnTo>
                  <a:pt x="4356100" y="5146674"/>
                </a:lnTo>
                <a:lnTo>
                  <a:pt x="4333875" y="5127624"/>
                </a:lnTo>
                <a:lnTo>
                  <a:pt x="4318000" y="5114924"/>
                </a:lnTo>
                <a:lnTo>
                  <a:pt x="4314825" y="5108574"/>
                </a:lnTo>
                <a:close/>
                <a:moveTo>
                  <a:pt x="6775450" y="3514724"/>
                </a:moveTo>
                <a:lnTo>
                  <a:pt x="6778625" y="3517899"/>
                </a:lnTo>
                <a:lnTo>
                  <a:pt x="6781800" y="3533774"/>
                </a:lnTo>
                <a:lnTo>
                  <a:pt x="6781800" y="3549649"/>
                </a:lnTo>
                <a:lnTo>
                  <a:pt x="6778625" y="3568699"/>
                </a:lnTo>
                <a:lnTo>
                  <a:pt x="6775450" y="3575049"/>
                </a:lnTo>
                <a:lnTo>
                  <a:pt x="6772275" y="3578224"/>
                </a:lnTo>
                <a:lnTo>
                  <a:pt x="6765925" y="3581399"/>
                </a:lnTo>
                <a:lnTo>
                  <a:pt x="6759575" y="3578224"/>
                </a:lnTo>
                <a:lnTo>
                  <a:pt x="6762750" y="3549649"/>
                </a:lnTo>
                <a:lnTo>
                  <a:pt x="6769100" y="3521074"/>
                </a:lnTo>
                <a:lnTo>
                  <a:pt x="6772275" y="3517899"/>
                </a:lnTo>
                <a:lnTo>
                  <a:pt x="6775450" y="3514724"/>
                </a:lnTo>
                <a:close/>
                <a:moveTo>
                  <a:pt x="6769100" y="3444874"/>
                </a:moveTo>
                <a:lnTo>
                  <a:pt x="6775450" y="3444874"/>
                </a:lnTo>
                <a:lnTo>
                  <a:pt x="6775450" y="3448050"/>
                </a:lnTo>
                <a:lnTo>
                  <a:pt x="6769100" y="3476624"/>
                </a:lnTo>
                <a:lnTo>
                  <a:pt x="6765925" y="3492499"/>
                </a:lnTo>
                <a:lnTo>
                  <a:pt x="6765925" y="3508374"/>
                </a:lnTo>
                <a:lnTo>
                  <a:pt x="6756400" y="3479799"/>
                </a:lnTo>
                <a:lnTo>
                  <a:pt x="6756400" y="3467099"/>
                </a:lnTo>
                <a:lnTo>
                  <a:pt x="6756400" y="3454399"/>
                </a:lnTo>
                <a:lnTo>
                  <a:pt x="6762750" y="3448050"/>
                </a:lnTo>
                <a:lnTo>
                  <a:pt x="6769100" y="3444874"/>
                </a:lnTo>
                <a:close/>
                <a:moveTo>
                  <a:pt x="0" y="3149602"/>
                </a:moveTo>
                <a:lnTo>
                  <a:pt x="3175" y="3149602"/>
                </a:lnTo>
                <a:lnTo>
                  <a:pt x="12700" y="3162300"/>
                </a:lnTo>
                <a:lnTo>
                  <a:pt x="25400" y="3184527"/>
                </a:lnTo>
                <a:lnTo>
                  <a:pt x="38100" y="3209925"/>
                </a:lnTo>
                <a:lnTo>
                  <a:pt x="47625" y="3238501"/>
                </a:lnTo>
                <a:lnTo>
                  <a:pt x="50800" y="3257553"/>
                </a:lnTo>
                <a:lnTo>
                  <a:pt x="47625" y="3263901"/>
                </a:lnTo>
                <a:lnTo>
                  <a:pt x="44450" y="3263901"/>
                </a:lnTo>
                <a:lnTo>
                  <a:pt x="38100" y="3244852"/>
                </a:lnTo>
                <a:lnTo>
                  <a:pt x="22225" y="3225800"/>
                </a:lnTo>
                <a:lnTo>
                  <a:pt x="9525" y="3203575"/>
                </a:lnTo>
                <a:lnTo>
                  <a:pt x="3175" y="3181351"/>
                </a:lnTo>
                <a:lnTo>
                  <a:pt x="0" y="3155951"/>
                </a:lnTo>
                <a:lnTo>
                  <a:pt x="0" y="3149602"/>
                </a:lnTo>
                <a:close/>
                <a:moveTo>
                  <a:pt x="25400" y="3079752"/>
                </a:moveTo>
                <a:lnTo>
                  <a:pt x="25400" y="3092452"/>
                </a:lnTo>
                <a:lnTo>
                  <a:pt x="25400" y="3098801"/>
                </a:lnTo>
                <a:lnTo>
                  <a:pt x="25400" y="3101975"/>
                </a:lnTo>
                <a:lnTo>
                  <a:pt x="22225" y="3101975"/>
                </a:lnTo>
                <a:lnTo>
                  <a:pt x="25400" y="3079752"/>
                </a:lnTo>
                <a:close/>
                <a:moveTo>
                  <a:pt x="28575" y="3057525"/>
                </a:moveTo>
                <a:lnTo>
                  <a:pt x="31750" y="3057525"/>
                </a:lnTo>
                <a:lnTo>
                  <a:pt x="28575" y="3063877"/>
                </a:lnTo>
                <a:lnTo>
                  <a:pt x="25400" y="3079751"/>
                </a:lnTo>
                <a:lnTo>
                  <a:pt x="28575" y="3057525"/>
                </a:lnTo>
                <a:close/>
                <a:moveTo>
                  <a:pt x="6762750" y="2990851"/>
                </a:moveTo>
                <a:lnTo>
                  <a:pt x="6762750" y="2994025"/>
                </a:lnTo>
                <a:lnTo>
                  <a:pt x="6762750" y="2997201"/>
                </a:lnTo>
                <a:lnTo>
                  <a:pt x="6762750" y="3013075"/>
                </a:lnTo>
                <a:lnTo>
                  <a:pt x="6762750" y="3025774"/>
                </a:lnTo>
                <a:lnTo>
                  <a:pt x="6765925" y="3044828"/>
                </a:lnTo>
                <a:lnTo>
                  <a:pt x="6762750" y="3070225"/>
                </a:lnTo>
                <a:lnTo>
                  <a:pt x="6746875" y="3127376"/>
                </a:lnTo>
                <a:lnTo>
                  <a:pt x="6727825" y="3178176"/>
                </a:lnTo>
                <a:lnTo>
                  <a:pt x="6721475" y="3194050"/>
                </a:lnTo>
                <a:lnTo>
                  <a:pt x="6715125" y="3200402"/>
                </a:lnTo>
                <a:lnTo>
                  <a:pt x="6705600" y="3190876"/>
                </a:lnTo>
                <a:lnTo>
                  <a:pt x="6702425" y="3181351"/>
                </a:lnTo>
                <a:lnTo>
                  <a:pt x="6699250" y="3171826"/>
                </a:lnTo>
                <a:lnTo>
                  <a:pt x="6702425" y="3162300"/>
                </a:lnTo>
                <a:lnTo>
                  <a:pt x="6711950" y="3143251"/>
                </a:lnTo>
                <a:lnTo>
                  <a:pt x="6721475" y="3121027"/>
                </a:lnTo>
                <a:lnTo>
                  <a:pt x="6727825" y="3098801"/>
                </a:lnTo>
                <a:lnTo>
                  <a:pt x="6727825" y="3092452"/>
                </a:lnTo>
                <a:lnTo>
                  <a:pt x="6724650" y="3092452"/>
                </a:lnTo>
                <a:lnTo>
                  <a:pt x="6718300" y="3089277"/>
                </a:lnTo>
                <a:lnTo>
                  <a:pt x="6715125" y="3086101"/>
                </a:lnTo>
                <a:lnTo>
                  <a:pt x="6734175" y="3067050"/>
                </a:lnTo>
                <a:lnTo>
                  <a:pt x="6756400" y="3051176"/>
                </a:lnTo>
                <a:lnTo>
                  <a:pt x="6759575" y="3038475"/>
                </a:lnTo>
                <a:lnTo>
                  <a:pt x="6756400" y="3028952"/>
                </a:lnTo>
                <a:lnTo>
                  <a:pt x="6753225" y="3019427"/>
                </a:lnTo>
                <a:lnTo>
                  <a:pt x="6746875" y="3013075"/>
                </a:lnTo>
                <a:lnTo>
                  <a:pt x="6743700" y="3009900"/>
                </a:lnTo>
                <a:lnTo>
                  <a:pt x="6743700" y="3003552"/>
                </a:lnTo>
                <a:lnTo>
                  <a:pt x="6750050" y="2997201"/>
                </a:lnTo>
                <a:lnTo>
                  <a:pt x="6762750" y="2990851"/>
                </a:lnTo>
                <a:close/>
                <a:moveTo>
                  <a:pt x="6394450" y="2749551"/>
                </a:moveTo>
                <a:lnTo>
                  <a:pt x="6397625" y="2749551"/>
                </a:lnTo>
                <a:lnTo>
                  <a:pt x="6403975" y="2752726"/>
                </a:lnTo>
                <a:lnTo>
                  <a:pt x="6413500" y="2755901"/>
                </a:lnTo>
                <a:lnTo>
                  <a:pt x="6426200" y="2762251"/>
                </a:lnTo>
                <a:lnTo>
                  <a:pt x="6432550" y="2771777"/>
                </a:lnTo>
                <a:lnTo>
                  <a:pt x="6435725" y="2784477"/>
                </a:lnTo>
                <a:lnTo>
                  <a:pt x="6435725" y="2790826"/>
                </a:lnTo>
                <a:lnTo>
                  <a:pt x="6432550" y="2797177"/>
                </a:lnTo>
                <a:lnTo>
                  <a:pt x="6423025" y="2809877"/>
                </a:lnTo>
                <a:lnTo>
                  <a:pt x="6400800" y="2781303"/>
                </a:lnTo>
                <a:lnTo>
                  <a:pt x="6394450" y="2765426"/>
                </a:lnTo>
                <a:lnTo>
                  <a:pt x="6394450" y="2759076"/>
                </a:lnTo>
                <a:lnTo>
                  <a:pt x="6394450" y="2749551"/>
                </a:lnTo>
                <a:close/>
                <a:moveTo>
                  <a:pt x="4470400" y="1371605"/>
                </a:moveTo>
                <a:lnTo>
                  <a:pt x="4483100" y="1371605"/>
                </a:lnTo>
                <a:lnTo>
                  <a:pt x="4489450" y="1374780"/>
                </a:lnTo>
                <a:lnTo>
                  <a:pt x="4495800" y="1381130"/>
                </a:lnTo>
                <a:lnTo>
                  <a:pt x="4498975" y="1387480"/>
                </a:lnTo>
                <a:lnTo>
                  <a:pt x="4498975" y="1390656"/>
                </a:lnTo>
                <a:lnTo>
                  <a:pt x="4492625" y="1393831"/>
                </a:lnTo>
                <a:lnTo>
                  <a:pt x="4486275" y="1393831"/>
                </a:lnTo>
                <a:lnTo>
                  <a:pt x="4476750" y="1393831"/>
                </a:lnTo>
                <a:lnTo>
                  <a:pt x="4467225" y="1390656"/>
                </a:lnTo>
                <a:lnTo>
                  <a:pt x="4464050" y="1393831"/>
                </a:lnTo>
                <a:lnTo>
                  <a:pt x="4464050" y="1397005"/>
                </a:lnTo>
                <a:lnTo>
                  <a:pt x="4464050" y="1403355"/>
                </a:lnTo>
                <a:lnTo>
                  <a:pt x="4460875" y="1412881"/>
                </a:lnTo>
                <a:lnTo>
                  <a:pt x="4460875" y="1422405"/>
                </a:lnTo>
                <a:lnTo>
                  <a:pt x="4451350" y="1425580"/>
                </a:lnTo>
                <a:lnTo>
                  <a:pt x="4445000" y="1431930"/>
                </a:lnTo>
                <a:lnTo>
                  <a:pt x="4429125" y="1438281"/>
                </a:lnTo>
                <a:lnTo>
                  <a:pt x="4419600" y="1425580"/>
                </a:lnTo>
                <a:lnTo>
                  <a:pt x="4419600" y="1412881"/>
                </a:lnTo>
                <a:lnTo>
                  <a:pt x="4422775" y="1400180"/>
                </a:lnTo>
                <a:lnTo>
                  <a:pt x="4429125" y="1390656"/>
                </a:lnTo>
                <a:lnTo>
                  <a:pt x="4441825" y="1381130"/>
                </a:lnTo>
                <a:lnTo>
                  <a:pt x="4454525" y="1374780"/>
                </a:lnTo>
                <a:lnTo>
                  <a:pt x="4470400" y="1371605"/>
                </a:lnTo>
                <a:close/>
                <a:moveTo>
                  <a:pt x="479425" y="1222381"/>
                </a:moveTo>
                <a:lnTo>
                  <a:pt x="485775" y="1228731"/>
                </a:lnTo>
                <a:lnTo>
                  <a:pt x="482600" y="1228731"/>
                </a:lnTo>
                <a:lnTo>
                  <a:pt x="479425" y="1231907"/>
                </a:lnTo>
                <a:lnTo>
                  <a:pt x="476250" y="1238256"/>
                </a:lnTo>
                <a:lnTo>
                  <a:pt x="473075" y="1238256"/>
                </a:lnTo>
                <a:lnTo>
                  <a:pt x="469900" y="1231907"/>
                </a:lnTo>
                <a:lnTo>
                  <a:pt x="469900" y="1228731"/>
                </a:lnTo>
                <a:lnTo>
                  <a:pt x="473075" y="1225556"/>
                </a:lnTo>
                <a:lnTo>
                  <a:pt x="479425" y="1222381"/>
                </a:lnTo>
                <a:close/>
                <a:moveTo>
                  <a:pt x="1930400" y="1176343"/>
                </a:moveTo>
                <a:lnTo>
                  <a:pt x="1930400" y="1177930"/>
                </a:lnTo>
                <a:lnTo>
                  <a:pt x="1927225" y="1177930"/>
                </a:lnTo>
                <a:lnTo>
                  <a:pt x="1930400" y="1176343"/>
                </a:lnTo>
                <a:close/>
                <a:moveTo>
                  <a:pt x="1917700" y="1149355"/>
                </a:moveTo>
                <a:lnTo>
                  <a:pt x="1920875" y="1149355"/>
                </a:lnTo>
                <a:lnTo>
                  <a:pt x="1924050" y="1149355"/>
                </a:lnTo>
                <a:lnTo>
                  <a:pt x="1933575" y="1155705"/>
                </a:lnTo>
                <a:lnTo>
                  <a:pt x="1939925" y="1162055"/>
                </a:lnTo>
                <a:lnTo>
                  <a:pt x="1939925" y="1165230"/>
                </a:lnTo>
                <a:lnTo>
                  <a:pt x="1939925" y="1171580"/>
                </a:lnTo>
                <a:lnTo>
                  <a:pt x="1930400" y="1176343"/>
                </a:lnTo>
                <a:lnTo>
                  <a:pt x="1930400" y="1174756"/>
                </a:lnTo>
                <a:lnTo>
                  <a:pt x="1927225" y="1171580"/>
                </a:lnTo>
                <a:lnTo>
                  <a:pt x="1920875" y="1171580"/>
                </a:lnTo>
                <a:lnTo>
                  <a:pt x="1914525" y="1171580"/>
                </a:lnTo>
                <a:lnTo>
                  <a:pt x="1911350" y="1171580"/>
                </a:lnTo>
                <a:lnTo>
                  <a:pt x="1908175" y="1168405"/>
                </a:lnTo>
                <a:lnTo>
                  <a:pt x="1908175" y="1165230"/>
                </a:lnTo>
                <a:lnTo>
                  <a:pt x="1911350" y="1155705"/>
                </a:lnTo>
                <a:lnTo>
                  <a:pt x="1917700" y="1149355"/>
                </a:lnTo>
                <a:close/>
                <a:moveTo>
                  <a:pt x="2025650" y="987431"/>
                </a:moveTo>
                <a:lnTo>
                  <a:pt x="2032000" y="990606"/>
                </a:lnTo>
                <a:lnTo>
                  <a:pt x="2035175" y="996955"/>
                </a:lnTo>
                <a:lnTo>
                  <a:pt x="2035175" y="1003306"/>
                </a:lnTo>
                <a:lnTo>
                  <a:pt x="2032000" y="1016005"/>
                </a:lnTo>
                <a:lnTo>
                  <a:pt x="2025650" y="1025530"/>
                </a:lnTo>
                <a:lnTo>
                  <a:pt x="2019300" y="1028705"/>
                </a:lnTo>
                <a:lnTo>
                  <a:pt x="2016125" y="1031880"/>
                </a:lnTo>
                <a:lnTo>
                  <a:pt x="2012950" y="1025530"/>
                </a:lnTo>
                <a:lnTo>
                  <a:pt x="2019300" y="1006479"/>
                </a:lnTo>
                <a:lnTo>
                  <a:pt x="2022475" y="993781"/>
                </a:lnTo>
                <a:lnTo>
                  <a:pt x="2025650" y="987431"/>
                </a:lnTo>
                <a:close/>
                <a:moveTo>
                  <a:pt x="3997325" y="841380"/>
                </a:moveTo>
                <a:lnTo>
                  <a:pt x="3997325" y="860430"/>
                </a:lnTo>
                <a:lnTo>
                  <a:pt x="3997325" y="869955"/>
                </a:lnTo>
                <a:lnTo>
                  <a:pt x="4000500" y="879481"/>
                </a:lnTo>
                <a:lnTo>
                  <a:pt x="4006850" y="882655"/>
                </a:lnTo>
                <a:lnTo>
                  <a:pt x="4013200" y="882655"/>
                </a:lnTo>
                <a:lnTo>
                  <a:pt x="4016375" y="879481"/>
                </a:lnTo>
                <a:lnTo>
                  <a:pt x="4016375" y="873130"/>
                </a:lnTo>
                <a:lnTo>
                  <a:pt x="4019550" y="863605"/>
                </a:lnTo>
                <a:lnTo>
                  <a:pt x="4025900" y="860430"/>
                </a:lnTo>
                <a:lnTo>
                  <a:pt x="4032250" y="866780"/>
                </a:lnTo>
                <a:lnTo>
                  <a:pt x="4035425" y="869955"/>
                </a:lnTo>
                <a:lnTo>
                  <a:pt x="4035425" y="873130"/>
                </a:lnTo>
                <a:lnTo>
                  <a:pt x="4029075" y="879481"/>
                </a:lnTo>
                <a:lnTo>
                  <a:pt x="4010025" y="901705"/>
                </a:lnTo>
                <a:lnTo>
                  <a:pt x="4003675" y="911230"/>
                </a:lnTo>
                <a:lnTo>
                  <a:pt x="4000500" y="920755"/>
                </a:lnTo>
                <a:lnTo>
                  <a:pt x="4000500" y="927105"/>
                </a:lnTo>
                <a:lnTo>
                  <a:pt x="4000500" y="933455"/>
                </a:lnTo>
                <a:lnTo>
                  <a:pt x="4003675" y="942980"/>
                </a:lnTo>
                <a:lnTo>
                  <a:pt x="4013200" y="952505"/>
                </a:lnTo>
                <a:lnTo>
                  <a:pt x="4022725" y="962031"/>
                </a:lnTo>
                <a:lnTo>
                  <a:pt x="3965575" y="955680"/>
                </a:lnTo>
                <a:lnTo>
                  <a:pt x="3930650" y="949330"/>
                </a:lnTo>
                <a:lnTo>
                  <a:pt x="3933825" y="942980"/>
                </a:lnTo>
                <a:lnTo>
                  <a:pt x="3940175" y="939805"/>
                </a:lnTo>
                <a:lnTo>
                  <a:pt x="3946525" y="936630"/>
                </a:lnTo>
                <a:lnTo>
                  <a:pt x="3949700" y="930280"/>
                </a:lnTo>
                <a:lnTo>
                  <a:pt x="3943350" y="901705"/>
                </a:lnTo>
                <a:lnTo>
                  <a:pt x="3940175" y="885830"/>
                </a:lnTo>
                <a:lnTo>
                  <a:pt x="3943350" y="879481"/>
                </a:lnTo>
                <a:lnTo>
                  <a:pt x="3946525" y="876305"/>
                </a:lnTo>
                <a:lnTo>
                  <a:pt x="3949700" y="873130"/>
                </a:lnTo>
                <a:lnTo>
                  <a:pt x="3956050" y="869955"/>
                </a:lnTo>
                <a:lnTo>
                  <a:pt x="3968750" y="869955"/>
                </a:lnTo>
                <a:lnTo>
                  <a:pt x="3971925" y="869955"/>
                </a:lnTo>
                <a:lnTo>
                  <a:pt x="3978275" y="873130"/>
                </a:lnTo>
                <a:lnTo>
                  <a:pt x="3981450" y="869955"/>
                </a:lnTo>
                <a:lnTo>
                  <a:pt x="3984625" y="866780"/>
                </a:lnTo>
                <a:lnTo>
                  <a:pt x="3981450" y="857255"/>
                </a:lnTo>
                <a:lnTo>
                  <a:pt x="3981450" y="850905"/>
                </a:lnTo>
                <a:lnTo>
                  <a:pt x="3984625" y="847730"/>
                </a:lnTo>
                <a:lnTo>
                  <a:pt x="3987800" y="844555"/>
                </a:lnTo>
                <a:lnTo>
                  <a:pt x="3997325" y="841380"/>
                </a:lnTo>
                <a:close/>
                <a:moveTo>
                  <a:pt x="2945130" y="387355"/>
                </a:moveTo>
                <a:lnTo>
                  <a:pt x="2952750" y="400055"/>
                </a:lnTo>
                <a:lnTo>
                  <a:pt x="2959100" y="396880"/>
                </a:lnTo>
                <a:lnTo>
                  <a:pt x="2959307" y="396465"/>
                </a:lnTo>
                <a:lnTo>
                  <a:pt x="2959553" y="395973"/>
                </a:lnTo>
                <a:lnTo>
                  <a:pt x="2962275" y="396880"/>
                </a:lnTo>
                <a:lnTo>
                  <a:pt x="2962275" y="393705"/>
                </a:lnTo>
                <a:lnTo>
                  <a:pt x="2961216" y="392647"/>
                </a:lnTo>
                <a:lnTo>
                  <a:pt x="2959553" y="395973"/>
                </a:lnTo>
                <a:lnTo>
                  <a:pt x="2952750" y="393705"/>
                </a:lnTo>
                <a:lnTo>
                  <a:pt x="2945130" y="387355"/>
                </a:lnTo>
                <a:close/>
                <a:moveTo>
                  <a:pt x="2901950" y="387355"/>
                </a:moveTo>
                <a:lnTo>
                  <a:pt x="2908300" y="387355"/>
                </a:lnTo>
                <a:lnTo>
                  <a:pt x="2911475" y="393705"/>
                </a:lnTo>
                <a:lnTo>
                  <a:pt x="2914650" y="400055"/>
                </a:lnTo>
                <a:lnTo>
                  <a:pt x="2917825" y="425455"/>
                </a:lnTo>
                <a:lnTo>
                  <a:pt x="2921000" y="434981"/>
                </a:lnTo>
                <a:lnTo>
                  <a:pt x="2927350" y="444506"/>
                </a:lnTo>
                <a:lnTo>
                  <a:pt x="2943225" y="457205"/>
                </a:lnTo>
                <a:lnTo>
                  <a:pt x="2949575" y="463555"/>
                </a:lnTo>
                <a:lnTo>
                  <a:pt x="2955925" y="469905"/>
                </a:lnTo>
                <a:lnTo>
                  <a:pt x="2955925" y="476255"/>
                </a:lnTo>
                <a:lnTo>
                  <a:pt x="2952750" y="485781"/>
                </a:lnTo>
                <a:lnTo>
                  <a:pt x="2940050" y="485781"/>
                </a:lnTo>
                <a:lnTo>
                  <a:pt x="2930525" y="482605"/>
                </a:lnTo>
                <a:lnTo>
                  <a:pt x="2924175" y="479430"/>
                </a:lnTo>
                <a:lnTo>
                  <a:pt x="2908300" y="476255"/>
                </a:lnTo>
                <a:lnTo>
                  <a:pt x="2898775" y="479430"/>
                </a:lnTo>
                <a:lnTo>
                  <a:pt x="2882900" y="485781"/>
                </a:lnTo>
                <a:lnTo>
                  <a:pt x="2870200" y="488955"/>
                </a:lnTo>
                <a:lnTo>
                  <a:pt x="2863850" y="488955"/>
                </a:lnTo>
                <a:lnTo>
                  <a:pt x="2860675" y="485781"/>
                </a:lnTo>
                <a:lnTo>
                  <a:pt x="2854325" y="476255"/>
                </a:lnTo>
                <a:lnTo>
                  <a:pt x="2854325" y="469905"/>
                </a:lnTo>
                <a:lnTo>
                  <a:pt x="2857500" y="463555"/>
                </a:lnTo>
                <a:lnTo>
                  <a:pt x="2863850" y="460380"/>
                </a:lnTo>
                <a:lnTo>
                  <a:pt x="2879725" y="457205"/>
                </a:lnTo>
                <a:lnTo>
                  <a:pt x="2892425" y="457205"/>
                </a:lnTo>
                <a:lnTo>
                  <a:pt x="2889250" y="447680"/>
                </a:lnTo>
                <a:lnTo>
                  <a:pt x="2886075" y="431805"/>
                </a:lnTo>
                <a:lnTo>
                  <a:pt x="2882900" y="422280"/>
                </a:lnTo>
                <a:lnTo>
                  <a:pt x="2886075" y="409580"/>
                </a:lnTo>
                <a:lnTo>
                  <a:pt x="2889250" y="400055"/>
                </a:lnTo>
                <a:lnTo>
                  <a:pt x="2895600" y="390530"/>
                </a:lnTo>
                <a:lnTo>
                  <a:pt x="2901950" y="387355"/>
                </a:lnTo>
                <a:close/>
                <a:moveTo>
                  <a:pt x="2917825" y="355605"/>
                </a:moveTo>
                <a:lnTo>
                  <a:pt x="2921000" y="358780"/>
                </a:lnTo>
                <a:lnTo>
                  <a:pt x="2924175" y="361955"/>
                </a:lnTo>
                <a:lnTo>
                  <a:pt x="2930525" y="371480"/>
                </a:lnTo>
                <a:lnTo>
                  <a:pt x="2933700" y="377830"/>
                </a:lnTo>
                <a:lnTo>
                  <a:pt x="2945130" y="387355"/>
                </a:lnTo>
                <a:lnTo>
                  <a:pt x="2943225" y="384180"/>
                </a:lnTo>
                <a:lnTo>
                  <a:pt x="2943225" y="381005"/>
                </a:lnTo>
                <a:lnTo>
                  <a:pt x="2946400" y="377830"/>
                </a:lnTo>
                <a:lnTo>
                  <a:pt x="2949575" y="381005"/>
                </a:lnTo>
                <a:lnTo>
                  <a:pt x="2955925" y="387355"/>
                </a:lnTo>
                <a:lnTo>
                  <a:pt x="2961216" y="392647"/>
                </a:lnTo>
                <a:lnTo>
                  <a:pt x="2962131" y="390818"/>
                </a:lnTo>
                <a:lnTo>
                  <a:pt x="2962275" y="390530"/>
                </a:lnTo>
                <a:lnTo>
                  <a:pt x="2965450" y="390530"/>
                </a:lnTo>
                <a:lnTo>
                  <a:pt x="2968625" y="396880"/>
                </a:lnTo>
                <a:lnTo>
                  <a:pt x="2968625" y="406405"/>
                </a:lnTo>
                <a:lnTo>
                  <a:pt x="2971800" y="412755"/>
                </a:lnTo>
                <a:lnTo>
                  <a:pt x="2974975" y="419105"/>
                </a:lnTo>
                <a:lnTo>
                  <a:pt x="2981325" y="425455"/>
                </a:lnTo>
                <a:lnTo>
                  <a:pt x="2987675" y="425455"/>
                </a:lnTo>
                <a:lnTo>
                  <a:pt x="2987675" y="422280"/>
                </a:lnTo>
                <a:lnTo>
                  <a:pt x="2984500" y="415930"/>
                </a:lnTo>
                <a:lnTo>
                  <a:pt x="2981325" y="412755"/>
                </a:lnTo>
                <a:lnTo>
                  <a:pt x="2974975" y="406405"/>
                </a:lnTo>
                <a:lnTo>
                  <a:pt x="2974975" y="400055"/>
                </a:lnTo>
                <a:lnTo>
                  <a:pt x="2978150" y="393705"/>
                </a:lnTo>
                <a:lnTo>
                  <a:pt x="2984500" y="390530"/>
                </a:lnTo>
                <a:lnTo>
                  <a:pt x="2994025" y="387355"/>
                </a:lnTo>
                <a:lnTo>
                  <a:pt x="3003550" y="390530"/>
                </a:lnTo>
                <a:lnTo>
                  <a:pt x="3032125" y="396880"/>
                </a:lnTo>
                <a:lnTo>
                  <a:pt x="3035300" y="396880"/>
                </a:lnTo>
                <a:lnTo>
                  <a:pt x="3041650" y="393705"/>
                </a:lnTo>
                <a:lnTo>
                  <a:pt x="3051175" y="384180"/>
                </a:lnTo>
                <a:lnTo>
                  <a:pt x="3057525" y="377830"/>
                </a:lnTo>
                <a:lnTo>
                  <a:pt x="3067050" y="374655"/>
                </a:lnTo>
                <a:lnTo>
                  <a:pt x="3079750" y="374655"/>
                </a:lnTo>
                <a:lnTo>
                  <a:pt x="3095625" y="377830"/>
                </a:lnTo>
                <a:lnTo>
                  <a:pt x="3108325" y="381005"/>
                </a:lnTo>
                <a:lnTo>
                  <a:pt x="3114675" y="390530"/>
                </a:lnTo>
                <a:lnTo>
                  <a:pt x="3114675" y="396880"/>
                </a:lnTo>
                <a:lnTo>
                  <a:pt x="3114675" y="406405"/>
                </a:lnTo>
                <a:lnTo>
                  <a:pt x="3111500" y="419105"/>
                </a:lnTo>
                <a:lnTo>
                  <a:pt x="3105150" y="428630"/>
                </a:lnTo>
                <a:lnTo>
                  <a:pt x="3086100" y="450856"/>
                </a:lnTo>
                <a:lnTo>
                  <a:pt x="3063875" y="473080"/>
                </a:lnTo>
                <a:lnTo>
                  <a:pt x="3041650" y="488955"/>
                </a:lnTo>
                <a:lnTo>
                  <a:pt x="3022600" y="501655"/>
                </a:lnTo>
                <a:lnTo>
                  <a:pt x="3016250" y="501655"/>
                </a:lnTo>
                <a:lnTo>
                  <a:pt x="3009900" y="501655"/>
                </a:lnTo>
                <a:lnTo>
                  <a:pt x="2994025" y="482606"/>
                </a:lnTo>
                <a:lnTo>
                  <a:pt x="2978150" y="469906"/>
                </a:lnTo>
                <a:lnTo>
                  <a:pt x="2955925" y="457206"/>
                </a:lnTo>
                <a:lnTo>
                  <a:pt x="2946400" y="447681"/>
                </a:lnTo>
                <a:lnTo>
                  <a:pt x="2940050" y="434981"/>
                </a:lnTo>
                <a:lnTo>
                  <a:pt x="2930525" y="415930"/>
                </a:lnTo>
                <a:lnTo>
                  <a:pt x="2921000" y="384180"/>
                </a:lnTo>
                <a:lnTo>
                  <a:pt x="2917825" y="381005"/>
                </a:lnTo>
                <a:lnTo>
                  <a:pt x="2914650" y="377830"/>
                </a:lnTo>
                <a:lnTo>
                  <a:pt x="2914650" y="368305"/>
                </a:lnTo>
                <a:lnTo>
                  <a:pt x="2917825" y="358780"/>
                </a:lnTo>
                <a:lnTo>
                  <a:pt x="2917825" y="355605"/>
                </a:lnTo>
                <a:close/>
                <a:moveTo>
                  <a:pt x="5000625" y="269880"/>
                </a:moveTo>
                <a:lnTo>
                  <a:pt x="5003800" y="273055"/>
                </a:lnTo>
                <a:lnTo>
                  <a:pt x="5006975" y="276229"/>
                </a:lnTo>
                <a:lnTo>
                  <a:pt x="5010150" y="288929"/>
                </a:lnTo>
                <a:lnTo>
                  <a:pt x="5010150" y="288930"/>
                </a:lnTo>
                <a:lnTo>
                  <a:pt x="4997450" y="314330"/>
                </a:lnTo>
                <a:lnTo>
                  <a:pt x="4994275" y="327030"/>
                </a:lnTo>
                <a:lnTo>
                  <a:pt x="4997450" y="327030"/>
                </a:lnTo>
                <a:lnTo>
                  <a:pt x="5003800" y="323854"/>
                </a:lnTo>
                <a:lnTo>
                  <a:pt x="5010150" y="314329"/>
                </a:lnTo>
                <a:lnTo>
                  <a:pt x="5013325" y="314329"/>
                </a:lnTo>
                <a:lnTo>
                  <a:pt x="5029200" y="330205"/>
                </a:lnTo>
                <a:lnTo>
                  <a:pt x="5038725" y="352429"/>
                </a:lnTo>
                <a:lnTo>
                  <a:pt x="5045075" y="371480"/>
                </a:lnTo>
                <a:lnTo>
                  <a:pt x="5048250" y="396880"/>
                </a:lnTo>
                <a:lnTo>
                  <a:pt x="5051425" y="441330"/>
                </a:lnTo>
                <a:lnTo>
                  <a:pt x="5051425" y="488955"/>
                </a:lnTo>
                <a:lnTo>
                  <a:pt x="5054600" y="498479"/>
                </a:lnTo>
                <a:lnTo>
                  <a:pt x="5060950" y="504829"/>
                </a:lnTo>
                <a:lnTo>
                  <a:pt x="5070475" y="508005"/>
                </a:lnTo>
                <a:lnTo>
                  <a:pt x="5080000" y="511179"/>
                </a:lnTo>
                <a:lnTo>
                  <a:pt x="5102225" y="514355"/>
                </a:lnTo>
                <a:lnTo>
                  <a:pt x="5114925" y="514355"/>
                </a:lnTo>
                <a:lnTo>
                  <a:pt x="5118100" y="514355"/>
                </a:lnTo>
                <a:lnTo>
                  <a:pt x="5118100" y="517529"/>
                </a:lnTo>
                <a:lnTo>
                  <a:pt x="5095875" y="561979"/>
                </a:lnTo>
                <a:lnTo>
                  <a:pt x="5092700" y="571504"/>
                </a:lnTo>
                <a:lnTo>
                  <a:pt x="5092700" y="581029"/>
                </a:lnTo>
                <a:lnTo>
                  <a:pt x="5099050" y="590555"/>
                </a:lnTo>
                <a:lnTo>
                  <a:pt x="5111750" y="600079"/>
                </a:lnTo>
                <a:lnTo>
                  <a:pt x="5127625" y="615955"/>
                </a:lnTo>
                <a:lnTo>
                  <a:pt x="5146675" y="641354"/>
                </a:lnTo>
                <a:lnTo>
                  <a:pt x="5146675" y="647705"/>
                </a:lnTo>
                <a:lnTo>
                  <a:pt x="5146675" y="654054"/>
                </a:lnTo>
                <a:lnTo>
                  <a:pt x="5146675" y="654055"/>
                </a:lnTo>
                <a:lnTo>
                  <a:pt x="5143500" y="660404"/>
                </a:lnTo>
                <a:lnTo>
                  <a:pt x="5137150" y="666755"/>
                </a:lnTo>
                <a:lnTo>
                  <a:pt x="5133975" y="682630"/>
                </a:lnTo>
                <a:lnTo>
                  <a:pt x="5133975" y="692155"/>
                </a:lnTo>
                <a:lnTo>
                  <a:pt x="5137150" y="695329"/>
                </a:lnTo>
                <a:lnTo>
                  <a:pt x="5140325" y="698504"/>
                </a:lnTo>
                <a:lnTo>
                  <a:pt x="5143500" y="698504"/>
                </a:lnTo>
                <a:lnTo>
                  <a:pt x="5153025" y="692155"/>
                </a:lnTo>
                <a:lnTo>
                  <a:pt x="5162550" y="688979"/>
                </a:lnTo>
                <a:lnTo>
                  <a:pt x="5168900" y="685804"/>
                </a:lnTo>
                <a:lnTo>
                  <a:pt x="5172075" y="688979"/>
                </a:lnTo>
                <a:lnTo>
                  <a:pt x="5168900" y="692155"/>
                </a:lnTo>
                <a:lnTo>
                  <a:pt x="5162550" y="701680"/>
                </a:lnTo>
                <a:lnTo>
                  <a:pt x="5162550" y="727079"/>
                </a:lnTo>
                <a:lnTo>
                  <a:pt x="5165725" y="749304"/>
                </a:lnTo>
                <a:lnTo>
                  <a:pt x="5162550" y="762004"/>
                </a:lnTo>
                <a:lnTo>
                  <a:pt x="5165725" y="774704"/>
                </a:lnTo>
                <a:lnTo>
                  <a:pt x="5172075" y="800105"/>
                </a:lnTo>
                <a:lnTo>
                  <a:pt x="5175250" y="825504"/>
                </a:lnTo>
                <a:lnTo>
                  <a:pt x="5178425" y="876305"/>
                </a:lnTo>
                <a:lnTo>
                  <a:pt x="5178425" y="904880"/>
                </a:lnTo>
                <a:lnTo>
                  <a:pt x="5184775" y="930279"/>
                </a:lnTo>
                <a:lnTo>
                  <a:pt x="5191125" y="955679"/>
                </a:lnTo>
                <a:lnTo>
                  <a:pt x="5207000" y="977904"/>
                </a:lnTo>
                <a:lnTo>
                  <a:pt x="5219700" y="993779"/>
                </a:lnTo>
                <a:lnTo>
                  <a:pt x="5229225" y="1000130"/>
                </a:lnTo>
                <a:lnTo>
                  <a:pt x="5238750" y="1000130"/>
                </a:lnTo>
                <a:lnTo>
                  <a:pt x="5245100" y="993779"/>
                </a:lnTo>
                <a:lnTo>
                  <a:pt x="5260975" y="974730"/>
                </a:lnTo>
                <a:lnTo>
                  <a:pt x="5267325" y="965205"/>
                </a:lnTo>
                <a:lnTo>
                  <a:pt x="5276850" y="955679"/>
                </a:lnTo>
                <a:lnTo>
                  <a:pt x="5280025" y="955679"/>
                </a:lnTo>
                <a:lnTo>
                  <a:pt x="5286375" y="958855"/>
                </a:lnTo>
                <a:lnTo>
                  <a:pt x="5289550" y="962030"/>
                </a:lnTo>
                <a:lnTo>
                  <a:pt x="5292725" y="962030"/>
                </a:lnTo>
                <a:lnTo>
                  <a:pt x="5305425" y="962030"/>
                </a:lnTo>
                <a:lnTo>
                  <a:pt x="5314950" y="955679"/>
                </a:lnTo>
                <a:lnTo>
                  <a:pt x="5318125" y="952504"/>
                </a:lnTo>
                <a:lnTo>
                  <a:pt x="5321300" y="946154"/>
                </a:lnTo>
                <a:lnTo>
                  <a:pt x="5324475" y="939804"/>
                </a:lnTo>
                <a:lnTo>
                  <a:pt x="5330825" y="936629"/>
                </a:lnTo>
                <a:lnTo>
                  <a:pt x="5337175" y="939804"/>
                </a:lnTo>
                <a:lnTo>
                  <a:pt x="5343525" y="949329"/>
                </a:lnTo>
                <a:lnTo>
                  <a:pt x="5349875" y="974730"/>
                </a:lnTo>
                <a:lnTo>
                  <a:pt x="5353050" y="1000130"/>
                </a:lnTo>
                <a:lnTo>
                  <a:pt x="5356225" y="1009655"/>
                </a:lnTo>
                <a:lnTo>
                  <a:pt x="5362575" y="1016005"/>
                </a:lnTo>
                <a:lnTo>
                  <a:pt x="5375275" y="1019179"/>
                </a:lnTo>
                <a:lnTo>
                  <a:pt x="5387975" y="1025530"/>
                </a:lnTo>
                <a:lnTo>
                  <a:pt x="5413375" y="1047755"/>
                </a:lnTo>
                <a:lnTo>
                  <a:pt x="5461000" y="1092205"/>
                </a:lnTo>
                <a:lnTo>
                  <a:pt x="5464175" y="1092205"/>
                </a:lnTo>
                <a:lnTo>
                  <a:pt x="5467350" y="1092205"/>
                </a:lnTo>
                <a:lnTo>
                  <a:pt x="5473700" y="1092205"/>
                </a:lnTo>
                <a:lnTo>
                  <a:pt x="5470525" y="1098555"/>
                </a:lnTo>
                <a:lnTo>
                  <a:pt x="5467350" y="1104904"/>
                </a:lnTo>
                <a:lnTo>
                  <a:pt x="5457825" y="1117605"/>
                </a:lnTo>
                <a:lnTo>
                  <a:pt x="5454650" y="1130305"/>
                </a:lnTo>
                <a:lnTo>
                  <a:pt x="5454650" y="1136655"/>
                </a:lnTo>
                <a:lnTo>
                  <a:pt x="5454650" y="1143006"/>
                </a:lnTo>
                <a:lnTo>
                  <a:pt x="5457825" y="1146180"/>
                </a:lnTo>
                <a:lnTo>
                  <a:pt x="5467350" y="1152529"/>
                </a:lnTo>
                <a:lnTo>
                  <a:pt x="5470525" y="1155705"/>
                </a:lnTo>
                <a:lnTo>
                  <a:pt x="5457825" y="1171580"/>
                </a:lnTo>
                <a:lnTo>
                  <a:pt x="5451475" y="1181105"/>
                </a:lnTo>
                <a:lnTo>
                  <a:pt x="5451475" y="1190631"/>
                </a:lnTo>
                <a:lnTo>
                  <a:pt x="5454650" y="1216030"/>
                </a:lnTo>
                <a:lnTo>
                  <a:pt x="5467350" y="1247779"/>
                </a:lnTo>
                <a:lnTo>
                  <a:pt x="5480050" y="1282705"/>
                </a:lnTo>
                <a:lnTo>
                  <a:pt x="5486400" y="1311280"/>
                </a:lnTo>
                <a:lnTo>
                  <a:pt x="5489575" y="1323980"/>
                </a:lnTo>
                <a:lnTo>
                  <a:pt x="5486400" y="1333505"/>
                </a:lnTo>
                <a:lnTo>
                  <a:pt x="5483225" y="1346205"/>
                </a:lnTo>
                <a:lnTo>
                  <a:pt x="5476875" y="1362080"/>
                </a:lnTo>
                <a:lnTo>
                  <a:pt x="5473700" y="1371605"/>
                </a:lnTo>
                <a:lnTo>
                  <a:pt x="5476875" y="1381130"/>
                </a:lnTo>
                <a:lnTo>
                  <a:pt x="5483225" y="1397005"/>
                </a:lnTo>
                <a:lnTo>
                  <a:pt x="5499100" y="1416056"/>
                </a:lnTo>
                <a:lnTo>
                  <a:pt x="5524500" y="1444629"/>
                </a:lnTo>
                <a:lnTo>
                  <a:pt x="5527675" y="1450979"/>
                </a:lnTo>
                <a:lnTo>
                  <a:pt x="5530850" y="1457330"/>
                </a:lnTo>
                <a:lnTo>
                  <a:pt x="5534025" y="1463679"/>
                </a:lnTo>
                <a:lnTo>
                  <a:pt x="5540375" y="1470030"/>
                </a:lnTo>
                <a:lnTo>
                  <a:pt x="5543550" y="1470030"/>
                </a:lnTo>
                <a:lnTo>
                  <a:pt x="5553075" y="1470030"/>
                </a:lnTo>
                <a:lnTo>
                  <a:pt x="5559425" y="1466855"/>
                </a:lnTo>
                <a:lnTo>
                  <a:pt x="5565775" y="1466855"/>
                </a:lnTo>
                <a:lnTo>
                  <a:pt x="5565775" y="1470030"/>
                </a:lnTo>
                <a:lnTo>
                  <a:pt x="5565775" y="1473204"/>
                </a:lnTo>
                <a:lnTo>
                  <a:pt x="5562600" y="1482729"/>
                </a:lnTo>
                <a:lnTo>
                  <a:pt x="5556250" y="1501780"/>
                </a:lnTo>
                <a:lnTo>
                  <a:pt x="5565775" y="1530354"/>
                </a:lnTo>
                <a:lnTo>
                  <a:pt x="5578475" y="1562105"/>
                </a:lnTo>
                <a:lnTo>
                  <a:pt x="5588000" y="1590679"/>
                </a:lnTo>
                <a:lnTo>
                  <a:pt x="5594350" y="1619255"/>
                </a:lnTo>
                <a:lnTo>
                  <a:pt x="5597525" y="1635130"/>
                </a:lnTo>
                <a:lnTo>
                  <a:pt x="5594350" y="1651005"/>
                </a:lnTo>
                <a:lnTo>
                  <a:pt x="5588000" y="1679581"/>
                </a:lnTo>
                <a:lnTo>
                  <a:pt x="5581650" y="1711330"/>
                </a:lnTo>
                <a:lnTo>
                  <a:pt x="5581650" y="1727205"/>
                </a:lnTo>
                <a:lnTo>
                  <a:pt x="5581650" y="1743080"/>
                </a:lnTo>
                <a:lnTo>
                  <a:pt x="5584825" y="1752605"/>
                </a:lnTo>
                <a:lnTo>
                  <a:pt x="5591175" y="1758955"/>
                </a:lnTo>
                <a:lnTo>
                  <a:pt x="5603875" y="1771655"/>
                </a:lnTo>
                <a:lnTo>
                  <a:pt x="5606184" y="1773386"/>
                </a:lnTo>
                <a:lnTo>
                  <a:pt x="5597525" y="1758955"/>
                </a:lnTo>
                <a:lnTo>
                  <a:pt x="5588000" y="1743080"/>
                </a:lnTo>
                <a:lnTo>
                  <a:pt x="5588000" y="1736731"/>
                </a:lnTo>
                <a:lnTo>
                  <a:pt x="5591175" y="1730379"/>
                </a:lnTo>
                <a:lnTo>
                  <a:pt x="5597525" y="1727206"/>
                </a:lnTo>
                <a:lnTo>
                  <a:pt x="5610225" y="1724030"/>
                </a:lnTo>
                <a:lnTo>
                  <a:pt x="5616575" y="1730379"/>
                </a:lnTo>
                <a:lnTo>
                  <a:pt x="5622925" y="1743080"/>
                </a:lnTo>
                <a:lnTo>
                  <a:pt x="5622925" y="1752605"/>
                </a:lnTo>
                <a:lnTo>
                  <a:pt x="5622925" y="1762130"/>
                </a:lnTo>
                <a:lnTo>
                  <a:pt x="5616575" y="1768480"/>
                </a:lnTo>
                <a:lnTo>
                  <a:pt x="5607610" y="1774456"/>
                </a:lnTo>
                <a:lnTo>
                  <a:pt x="5616575" y="1781181"/>
                </a:lnTo>
                <a:lnTo>
                  <a:pt x="5626100" y="1787530"/>
                </a:lnTo>
                <a:lnTo>
                  <a:pt x="5629275" y="1800231"/>
                </a:lnTo>
                <a:lnTo>
                  <a:pt x="5629275" y="1812930"/>
                </a:lnTo>
                <a:lnTo>
                  <a:pt x="5626100" y="1835155"/>
                </a:lnTo>
                <a:lnTo>
                  <a:pt x="5622925" y="1847855"/>
                </a:lnTo>
                <a:lnTo>
                  <a:pt x="5622925" y="1860555"/>
                </a:lnTo>
                <a:lnTo>
                  <a:pt x="5626100" y="1873255"/>
                </a:lnTo>
                <a:lnTo>
                  <a:pt x="5638800" y="1885955"/>
                </a:lnTo>
                <a:lnTo>
                  <a:pt x="5654675" y="1898656"/>
                </a:lnTo>
                <a:lnTo>
                  <a:pt x="5667375" y="1901830"/>
                </a:lnTo>
                <a:lnTo>
                  <a:pt x="5683250" y="1905004"/>
                </a:lnTo>
                <a:lnTo>
                  <a:pt x="5695950" y="1911354"/>
                </a:lnTo>
                <a:lnTo>
                  <a:pt x="5702300" y="1917706"/>
                </a:lnTo>
                <a:lnTo>
                  <a:pt x="5705475" y="1924056"/>
                </a:lnTo>
                <a:lnTo>
                  <a:pt x="5711825" y="1930405"/>
                </a:lnTo>
                <a:lnTo>
                  <a:pt x="5715000" y="1933580"/>
                </a:lnTo>
                <a:lnTo>
                  <a:pt x="5724525" y="1933580"/>
                </a:lnTo>
                <a:lnTo>
                  <a:pt x="5730875" y="1927230"/>
                </a:lnTo>
                <a:lnTo>
                  <a:pt x="5737225" y="1920880"/>
                </a:lnTo>
                <a:lnTo>
                  <a:pt x="5746750" y="1917706"/>
                </a:lnTo>
                <a:lnTo>
                  <a:pt x="5746750" y="1920880"/>
                </a:lnTo>
                <a:lnTo>
                  <a:pt x="5746750" y="1927230"/>
                </a:lnTo>
                <a:lnTo>
                  <a:pt x="5749925" y="1939930"/>
                </a:lnTo>
                <a:lnTo>
                  <a:pt x="5753100" y="1949455"/>
                </a:lnTo>
                <a:lnTo>
                  <a:pt x="5759450" y="1955806"/>
                </a:lnTo>
                <a:lnTo>
                  <a:pt x="5772150" y="1958980"/>
                </a:lnTo>
                <a:lnTo>
                  <a:pt x="5788025" y="1958980"/>
                </a:lnTo>
                <a:lnTo>
                  <a:pt x="5803900" y="1955806"/>
                </a:lnTo>
                <a:lnTo>
                  <a:pt x="5803900" y="1958980"/>
                </a:lnTo>
                <a:lnTo>
                  <a:pt x="5803900" y="1962155"/>
                </a:lnTo>
                <a:lnTo>
                  <a:pt x="5810250" y="1962155"/>
                </a:lnTo>
                <a:lnTo>
                  <a:pt x="5813425" y="1958980"/>
                </a:lnTo>
                <a:lnTo>
                  <a:pt x="5810250" y="1958980"/>
                </a:lnTo>
                <a:lnTo>
                  <a:pt x="5803900" y="1955806"/>
                </a:lnTo>
                <a:lnTo>
                  <a:pt x="5803900" y="1952630"/>
                </a:lnTo>
                <a:lnTo>
                  <a:pt x="5813425" y="1939930"/>
                </a:lnTo>
                <a:lnTo>
                  <a:pt x="5816600" y="1939930"/>
                </a:lnTo>
                <a:lnTo>
                  <a:pt x="5819775" y="1939930"/>
                </a:lnTo>
                <a:lnTo>
                  <a:pt x="5822950" y="1952630"/>
                </a:lnTo>
                <a:lnTo>
                  <a:pt x="5826125" y="1968505"/>
                </a:lnTo>
                <a:lnTo>
                  <a:pt x="5829300" y="1984380"/>
                </a:lnTo>
                <a:lnTo>
                  <a:pt x="5822950" y="1990731"/>
                </a:lnTo>
                <a:lnTo>
                  <a:pt x="5819775" y="1997080"/>
                </a:lnTo>
                <a:lnTo>
                  <a:pt x="5816600" y="2006601"/>
                </a:lnTo>
                <a:lnTo>
                  <a:pt x="5816600" y="2012952"/>
                </a:lnTo>
                <a:lnTo>
                  <a:pt x="5822950" y="2022476"/>
                </a:lnTo>
                <a:lnTo>
                  <a:pt x="5835650" y="2032001"/>
                </a:lnTo>
                <a:lnTo>
                  <a:pt x="5857875" y="2038350"/>
                </a:lnTo>
                <a:lnTo>
                  <a:pt x="5861050" y="2035176"/>
                </a:lnTo>
                <a:lnTo>
                  <a:pt x="5857875" y="2028827"/>
                </a:lnTo>
                <a:lnTo>
                  <a:pt x="5861050" y="2019299"/>
                </a:lnTo>
                <a:lnTo>
                  <a:pt x="5864225" y="2016126"/>
                </a:lnTo>
                <a:lnTo>
                  <a:pt x="5867400" y="2016126"/>
                </a:lnTo>
                <a:lnTo>
                  <a:pt x="5873750" y="2016126"/>
                </a:lnTo>
                <a:lnTo>
                  <a:pt x="5876925" y="2019299"/>
                </a:lnTo>
                <a:lnTo>
                  <a:pt x="5883275" y="2032001"/>
                </a:lnTo>
                <a:lnTo>
                  <a:pt x="5883275" y="2041526"/>
                </a:lnTo>
                <a:lnTo>
                  <a:pt x="5886450" y="2051052"/>
                </a:lnTo>
                <a:lnTo>
                  <a:pt x="5889625" y="2054225"/>
                </a:lnTo>
                <a:lnTo>
                  <a:pt x="5892800" y="2054225"/>
                </a:lnTo>
                <a:lnTo>
                  <a:pt x="5908675" y="2054225"/>
                </a:lnTo>
                <a:lnTo>
                  <a:pt x="5927725" y="2054225"/>
                </a:lnTo>
                <a:lnTo>
                  <a:pt x="5937250" y="2057401"/>
                </a:lnTo>
                <a:lnTo>
                  <a:pt x="5943600" y="2060576"/>
                </a:lnTo>
                <a:lnTo>
                  <a:pt x="5946775" y="2070102"/>
                </a:lnTo>
                <a:lnTo>
                  <a:pt x="5946775" y="2079627"/>
                </a:lnTo>
                <a:lnTo>
                  <a:pt x="5943600" y="2098676"/>
                </a:lnTo>
                <a:lnTo>
                  <a:pt x="5946775" y="2101851"/>
                </a:lnTo>
                <a:lnTo>
                  <a:pt x="5953125" y="2101851"/>
                </a:lnTo>
                <a:lnTo>
                  <a:pt x="5969000" y="2095500"/>
                </a:lnTo>
                <a:lnTo>
                  <a:pt x="5991225" y="2079627"/>
                </a:lnTo>
                <a:lnTo>
                  <a:pt x="5994400" y="2079627"/>
                </a:lnTo>
                <a:lnTo>
                  <a:pt x="5997575" y="2082801"/>
                </a:lnTo>
                <a:lnTo>
                  <a:pt x="5997575" y="2089150"/>
                </a:lnTo>
                <a:lnTo>
                  <a:pt x="6000750" y="2108201"/>
                </a:lnTo>
                <a:lnTo>
                  <a:pt x="6013450" y="2114552"/>
                </a:lnTo>
                <a:lnTo>
                  <a:pt x="6032500" y="2124075"/>
                </a:lnTo>
                <a:lnTo>
                  <a:pt x="6045200" y="2149476"/>
                </a:lnTo>
                <a:lnTo>
                  <a:pt x="6051550" y="2174875"/>
                </a:lnTo>
                <a:lnTo>
                  <a:pt x="6048375" y="2178051"/>
                </a:lnTo>
                <a:lnTo>
                  <a:pt x="6042025" y="2174875"/>
                </a:lnTo>
                <a:lnTo>
                  <a:pt x="6029325" y="2165351"/>
                </a:lnTo>
                <a:lnTo>
                  <a:pt x="6016625" y="2155827"/>
                </a:lnTo>
                <a:lnTo>
                  <a:pt x="6010275" y="2152651"/>
                </a:lnTo>
                <a:lnTo>
                  <a:pt x="6007100" y="2152651"/>
                </a:lnTo>
                <a:lnTo>
                  <a:pt x="6007100" y="2155827"/>
                </a:lnTo>
                <a:lnTo>
                  <a:pt x="6007100" y="2162176"/>
                </a:lnTo>
                <a:lnTo>
                  <a:pt x="6013450" y="2174875"/>
                </a:lnTo>
                <a:lnTo>
                  <a:pt x="6013450" y="2190750"/>
                </a:lnTo>
                <a:lnTo>
                  <a:pt x="6013450" y="2203452"/>
                </a:lnTo>
                <a:lnTo>
                  <a:pt x="6022975" y="2225677"/>
                </a:lnTo>
                <a:lnTo>
                  <a:pt x="6029325" y="2235201"/>
                </a:lnTo>
                <a:lnTo>
                  <a:pt x="6038850" y="2244726"/>
                </a:lnTo>
                <a:lnTo>
                  <a:pt x="6048375" y="2244726"/>
                </a:lnTo>
                <a:lnTo>
                  <a:pt x="6057900" y="2244726"/>
                </a:lnTo>
                <a:lnTo>
                  <a:pt x="6067425" y="2244726"/>
                </a:lnTo>
                <a:lnTo>
                  <a:pt x="6070600" y="2247901"/>
                </a:lnTo>
                <a:lnTo>
                  <a:pt x="6073775" y="2251077"/>
                </a:lnTo>
                <a:lnTo>
                  <a:pt x="6076950" y="2257425"/>
                </a:lnTo>
                <a:lnTo>
                  <a:pt x="6080125" y="2263776"/>
                </a:lnTo>
                <a:lnTo>
                  <a:pt x="6092825" y="2270126"/>
                </a:lnTo>
                <a:lnTo>
                  <a:pt x="6099175" y="2276476"/>
                </a:lnTo>
                <a:lnTo>
                  <a:pt x="6102350" y="2282825"/>
                </a:lnTo>
                <a:lnTo>
                  <a:pt x="6102350" y="2289174"/>
                </a:lnTo>
                <a:lnTo>
                  <a:pt x="6099175" y="2298701"/>
                </a:lnTo>
                <a:lnTo>
                  <a:pt x="6092825" y="2308227"/>
                </a:lnTo>
                <a:lnTo>
                  <a:pt x="6089650" y="2314576"/>
                </a:lnTo>
                <a:lnTo>
                  <a:pt x="6089650" y="2317752"/>
                </a:lnTo>
                <a:lnTo>
                  <a:pt x="6092825" y="2320926"/>
                </a:lnTo>
                <a:lnTo>
                  <a:pt x="6099175" y="2324103"/>
                </a:lnTo>
                <a:lnTo>
                  <a:pt x="6102350" y="2324103"/>
                </a:lnTo>
                <a:lnTo>
                  <a:pt x="6105525" y="2317752"/>
                </a:lnTo>
                <a:lnTo>
                  <a:pt x="6108700" y="2317752"/>
                </a:lnTo>
                <a:lnTo>
                  <a:pt x="6111875" y="2324103"/>
                </a:lnTo>
                <a:lnTo>
                  <a:pt x="6115050" y="2333626"/>
                </a:lnTo>
                <a:lnTo>
                  <a:pt x="6115050" y="2349502"/>
                </a:lnTo>
                <a:lnTo>
                  <a:pt x="6111875" y="2368551"/>
                </a:lnTo>
                <a:lnTo>
                  <a:pt x="6121400" y="2374902"/>
                </a:lnTo>
                <a:lnTo>
                  <a:pt x="6134100" y="2381252"/>
                </a:lnTo>
                <a:lnTo>
                  <a:pt x="6137275" y="2378077"/>
                </a:lnTo>
                <a:lnTo>
                  <a:pt x="6143625" y="2374902"/>
                </a:lnTo>
                <a:lnTo>
                  <a:pt x="6146800" y="2371727"/>
                </a:lnTo>
                <a:lnTo>
                  <a:pt x="6149975" y="2374902"/>
                </a:lnTo>
                <a:lnTo>
                  <a:pt x="6137275" y="2416176"/>
                </a:lnTo>
                <a:lnTo>
                  <a:pt x="6134100" y="2425701"/>
                </a:lnTo>
                <a:lnTo>
                  <a:pt x="6137275" y="2441576"/>
                </a:lnTo>
                <a:lnTo>
                  <a:pt x="6143625" y="2479675"/>
                </a:lnTo>
                <a:lnTo>
                  <a:pt x="6153150" y="2511426"/>
                </a:lnTo>
                <a:lnTo>
                  <a:pt x="6159500" y="2524126"/>
                </a:lnTo>
                <a:lnTo>
                  <a:pt x="6162675" y="2530477"/>
                </a:lnTo>
                <a:lnTo>
                  <a:pt x="6165850" y="2530477"/>
                </a:lnTo>
                <a:lnTo>
                  <a:pt x="6165850" y="2533651"/>
                </a:lnTo>
                <a:lnTo>
                  <a:pt x="6159500" y="2536826"/>
                </a:lnTo>
                <a:lnTo>
                  <a:pt x="6156325" y="2540002"/>
                </a:lnTo>
                <a:lnTo>
                  <a:pt x="6156325" y="2543177"/>
                </a:lnTo>
                <a:lnTo>
                  <a:pt x="6159500" y="2543177"/>
                </a:lnTo>
                <a:lnTo>
                  <a:pt x="6165850" y="2540002"/>
                </a:lnTo>
                <a:lnTo>
                  <a:pt x="6169025" y="2540002"/>
                </a:lnTo>
                <a:lnTo>
                  <a:pt x="6175375" y="2540002"/>
                </a:lnTo>
                <a:lnTo>
                  <a:pt x="6175375" y="2543177"/>
                </a:lnTo>
                <a:lnTo>
                  <a:pt x="6175375" y="2549526"/>
                </a:lnTo>
                <a:lnTo>
                  <a:pt x="6169025" y="2559052"/>
                </a:lnTo>
                <a:lnTo>
                  <a:pt x="6162675" y="2568577"/>
                </a:lnTo>
                <a:lnTo>
                  <a:pt x="6162675" y="2571751"/>
                </a:lnTo>
                <a:lnTo>
                  <a:pt x="6165850" y="2571751"/>
                </a:lnTo>
                <a:lnTo>
                  <a:pt x="6172200" y="2565401"/>
                </a:lnTo>
                <a:lnTo>
                  <a:pt x="6178550" y="2555877"/>
                </a:lnTo>
                <a:lnTo>
                  <a:pt x="6184900" y="2546352"/>
                </a:lnTo>
                <a:lnTo>
                  <a:pt x="6191250" y="2543177"/>
                </a:lnTo>
                <a:lnTo>
                  <a:pt x="6194425" y="2543177"/>
                </a:lnTo>
                <a:lnTo>
                  <a:pt x="6203950" y="2549526"/>
                </a:lnTo>
                <a:lnTo>
                  <a:pt x="6210300" y="2559052"/>
                </a:lnTo>
                <a:lnTo>
                  <a:pt x="6219825" y="2578102"/>
                </a:lnTo>
                <a:lnTo>
                  <a:pt x="6226175" y="2587626"/>
                </a:lnTo>
                <a:lnTo>
                  <a:pt x="6226175" y="2590801"/>
                </a:lnTo>
                <a:lnTo>
                  <a:pt x="6229350" y="2590801"/>
                </a:lnTo>
                <a:lnTo>
                  <a:pt x="6232525" y="2587626"/>
                </a:lnTo>
                <a:lnTo>
                  <a:pt x="6235700" y="2581277"/>
                </a:lnTo>
                <a:lnTo>
                  <a:pt x="6232525" y="2571751"/>
                </a:lnTo>
                <a:lnTo>
                  <a:pt x="6219825" y="2543177"/>
                </a:lnTo>
                <a:lnTo>
                  <a:pt x="6213475" y="2527300"/>
                </a:lnTo>
                <a:lnTo>
                  <a:pt x="6210300" y="2514602"/>
                </a:lnTo>
                <a:lnTo>
                  <a:pt x="6213475" y="2508251"/>
                </a:lnTo>
                <a:lnTo>
                  <a:pt x="6216650" y="2501901"/>
                </a:lnTo>
                <a:lnTo>
                  <a:pt x="6226175" y="2498727"/>
                </a:lnTo>
                <a:lnTo>
                  <a:pt x="6235700" y="2495552"/>
                </a:lnTo>
                <a:lnTo>
                  <a:pt x="6242050" y="2492376"/>
                </a:lnTo>
                <a:lnTo>
                  <a:pt x="6245225" y="2495552"/>
                </a:lnTo>
                <a:lnTo>
                  <a:pt x="6251575" y="2508251"/>
                </a:lnTo>
                <a:lnTo>
                  <a:pt x="6257925" y="2524126"/>
                </a:lnTo>
                <a:lnTo>
                  <a:pt x="6261100" y="2536826"/>
                </a:lnTo>
                <a:lnTo>
                  <a:pt x="6273800" y="2546352"/>
                </a:lnTo>
                <a:lnTo>
                  <a:pt x="6289675" y="2555877"/>
                </a:lnTo>
                <a:lnTo>
                  <a:pt x="6305550" y="2565401"/>
                </a:lnTo>
                <a:lnTo>
                  <a:pt x="6318250" y="2571751"/>
                </a:lnTo>
                <a:lnTo>
                  <a:pt x="6334125" y="2593977"/>
                </a:lnTo>
                <a:lnTo>
                  <a:pt x="6330950" y="2578102"/>
                </a:lnTo>
                <a:lnTo>
                  <a:pt x="6324600" y="2568577"/>
                </a:lnTo>
                <a:lnTo>
                  <a:pt x="6321425" y="2559052"/>
                </a:lnTo>
                <a:lnTo>
                  <a:pt x="6321425" y="2546352"/>
                </a:lnTo>
                <a:lnTo>
                  <a:pt x="6324600" y="2527300"/>
                </a:lnTo>
                <a:lnTo>
                  <a:pt x="6327775" y="2524126"/>
                </a:lnTo>
                <a:lnTo>
                  <a:pt x="6327775" y="2527300"/>
                </a:lnTo>
                <a:lnTo>
                  <a:pt x="6334125" y="2540002"/>
                </a:lnTo>
                <a:lnTo>
                  <a:pt x="6337300" y="2549526"/>
                </a:lnTo>
                <a:lnTo>
                  <a:pt x="6337300" y="2543177"/>
                </a:lnTo>
                <a:lnTo>
                  <a:pt x="6337300" y="2536826"/>
                </a:lnTo>
                <a:lnTo>
                  <a:pt x="6340475" y="2536826"/>
                </a:lnTo>
                <a:lnTo>
                  <a:pt x="6350000" y="2543177"/>
                </a:lnTo>
                <a:lnTo>
                  <a:pt x="6353175" y="2549526"/>
                </a:lnTo>
                <a:lnTo>
                  <a:pt x="6353175" y="2555877"/>
                </a:lnTo>
                <a:lnTo>
                  <a:pt x="6350000" y="2562227"/>
                </a:lnTo>
                <a:lnTo>
                  <a:pt x="6340475" y="2574927"/>
                </a:lnTo>
                <a:lnTo>
                  <a:pt x="6340475" y="2581277"/>
                </a:lnTo>
                <a:lnTo>
                  <a:pt x="6343650" y="2587626"/>
                </a:lnTo>
                <a:lnTo>
                  <a:pt x="6346825" y="2590801"/>
                </a:lnTo>
                <a:lnTo>
                  <a:pt x="6350000" y="2587626"/>
                </a:lnTo>
                <a:lnTo>
                  <a:pt x="6353175" y="2581277"/>
                </a:lnTo>
                <a:lnTo>
                  <a:pt x="6356350" y="2574927"/>
                </a:lnTo>
                <a:lnTo>
                  <a:pt x="6362700" y="2568577"/>
                </a:lnTo>
                <a:lnTo>
                  <a:pt x="6365875" y="2571751"/>
                </a:lnTo>
                <a:lnTo>
                  <a:pt x="6365875" y="2578102"/>
                </a:lnTo>
                <a:lnTo>
                  <a:pt x="6362700" y="2603501"/>
                </a:lnTo>
                <a:lnTo>
                  <a:pt x="6350000" y="2651126"/>
                </a:lnTo>
                <a:lnTo>
                  <a:pt x="6353175" y="2676527"/>
                </a:lnTo>
                <a:lnTo>
                  <a:pt x="6356350" y="2705102"/>
                </a:lnTo>
                <a:lnTo>
                  <a:pt x="6362700" y="2730500"/>
                </a:lnTo>
                <a:lnTo>
                  <a:pt x="6369050" y="2755901"/>
                </a:lnTo>
                <a:lnTo>
                  <a:pt x="6362700" y="2759076"/>
                </a:lnTo>
                <a:lnTo>
                  <a:pt x="6346825" y="2759076"/>
                </a:lnTo>
                <a:lnTo>
                  <a:pt x="6334125" y="2759076"/>
                </a:lnTo>
                <a:lnTo>
                  <a:pt x="6330950" y="2759076"/>
                </a:lnTo>
                <a:lnTo>
                  <a:pt x="6334125" y="2765426"/>
                </a:lnTo>
                <a:lnTo>
                  <a:pt x="6340475" y="2765426"/>
                </a:lnTo>
                <a:lnTo>
                  <a:pt x="6346825" y="2765426"/>
                </a:lnTo>
                <a:lnTo>
                  <a:pt x="6356350" y="2762251"/>
                </a:lnTo>
                <a:lnTo>
                  <a:pt x="6359525" y="2762251"/>
                </a:lnTo>
                <a:lnTo>
                  <a:pt x="6365875" y="2768603"/>
                </a:lnTo>
                <a:lnTo>
                  <a:pt x="6369050" y="2774951"/>
                </a:lnTo>
                <a:lnTo>
                  <a:pt x="6369050" y="2781303"/>
                </a:lnTo>
                <a:lnTo>
                  <a:pt x="6372225" y="2787652"/>
                </a:lnTo>
                <a:lnTo>
                  <a:pt x="6378575" y="2794001"/>
                </a:lnTo>
                <a:lnTo>
                  <a:pt x="6381750" y="2790826"/>
                </a:lnTo>
                <a:lnTo>
                  <a:pt x="6384925" y="2784477"/>
                </a:lnTo>
                <a:lnTo>
                  <a:pt x="6384925" y="2778126"/>
                </a:lnTo>
                <a:lnTo>
                  <a:pt x="6388100" y="2778126"/>
                </a:lnTo>
                <a:lnTo>
                  <a:pt x="6397625" y="2781303"/>
                </a:lnTo>
                <a:lnTo>
                  <a:pt x="6403975" y="2787652"/>
                </a:lnTo>
                <a:lnTo>
                  <a:pt x="6419850" y="2813051"/>
                </a:lnTo>
                <a:lnTo>
                  <a:pt x="6442075" y="2851151"/>
                </a:lnTo>
                <a:lnTo>
                  <a:pt x="6448425" y="2860676"/>
                </a:lnTo>
                <a:lnTo>
                  <a:pt x="6457950" y="2863852"/>
                </a:lnTo>
                <a:lnTo>
                  <a:pt x="6480175" y="2873375"/>
                </a:lnTo>
                <a:lnTo>
                  <a:pt x="6499225" y="2876551"/>
                </a:lnTo>
                <a:lnTo>
                  <a:pt x="6511925" y="2882901"/>
                </a:lnTo>
                <a:lnTo>
                  <a:pt x="6521450" y="2886076"/>
                </a:lnTo>
                <a:lnTo>
                  <a:pt x="6530975" y="2895602"/>
                </a:lnTo>
                <a:lnTo>
                  <a:pt x="6537325" y="2908301"/>
                </a:lnTo>
                <a:lnTo>
                  <a:pt x="6553200" y="2933700"/>
                </a:lnTo>
                <a:lnTo>
                  <a:pt x="6562725" y="2959101"/>
                </a:lnTo>
                <a:lnTo>
                  <a:pt x="6578600" y="2981326"/>
                </a:lnTo>
                <a:lnTo>
                  <a:pt x="6588125" y="2990851"/>
                </a:lnTo>
                <a:lnTo>
                  <a:pt x="6600825" y="2997201"/>
                </a:lnTo>
                <a:lnTo>
                  <a:pt x="6613525" y="3003552"/>
                </a:lnTo>
                <a:lnTo>
                  <a:pt x="6626225" y="3009900"/>
                </a:lnTo>
                <a:lnTo>
                  <a:pt x="6651625" y="3076577"/>
                </a:lnTo>
                <a:lnTo>
                  <a:pt x="6648450" y="3079752"/>
                </a:lnTo>
                <a:lnTo>
                  <a:pt x="6645275" y="3079752"/>
                </a:lnTo>
                <a:lnTo>
                  <a:pt x="6638925" y="3079752"/>
                </a:lnTo>
                <a:lnTo>
                  <a:pt x="6638925" y="3082926"/>
                </a:lnTo>
                <a:lnTo>
                  <a:pt x="6645275" y="3089277"/>
                </a:lnTo>
                <a:lnTo>
                  <a:pt x="6651625" y="3092452"/>
                </a:lnTo>
                <a:lnTo>
                  <a:pt x="6670675" y="3095626"/>
                </a:lnTo>
                <a:lnTo>
                  <a:pt x="6689725" y="3098801"/>
                </a:lnTo>
                <a:lnTo>
                  <a:pt x="6696075" y="3101975"/>
                </a:lnTo>
                <a:lnTo>
                  <a:pt x="6699250" y="3108327"/>
                </a:lnTo>
                <a:lnTo>
                  <a:pt x="6699250" y="3133726"/>
                </a:lnTo>
                <a:lnTo>
                  <a:pt x="6699250" y="3171826"/>
                </a:lnTo>
                <a:lnTo>
                  <a:pt x="6699250" y="3175000"/>
                </a:lnTo>
                <a:lnTo>
                  <a:pt x="6702425" y="3216277"/>
                </a:lnTo>
                <a:lnTo>
                  <a:pt x="6705600" y="3228976"/>
                </a:lnTo>
                <a:lnTo>
                  <a:pt x="6711950" y="3238501"/>
                </a:lnTo>
                <a:lnTo>
                  <a:pt x="6715125" y="3238501"/>
                </a:lnTo>
                <a:lnTo>
                  <a:pt x="6715125" y="3232151"/>
                </a:lnTo>
                <a:lnTo>
                  <a:pt x="6718300" y="3225800"/>
                </a:lnTo>
                <a:lnTo>
                  <a:pt x="6721475" y="3222625"/>
                </a:lnTo>
                <a:lnTo>
                  <a:pt x="6727825" y="3222625"/>
                </a:lnTo>
                <a:lnTo>
                  <a:pt x="6734175" y="3228976"/>
                </a:lnTo>
                <a:lnTo>
                  <a:pt x="6737350" y="3232151"/>
                </a:lnTo>
                <a:lnTo>
                  <a:pt x="6737350" y="3238501"/>
                </a:lnTo>
                <a:lnTo>
                  <a:pt x="6734175" y="3254375"/>
                </a:lnTo>
                <a:lnTo>
                  <a:pt x="6727825" y="3273426"/>
                </a:lnTo>
                <a:lnTo>
                  <a:pt x="6718300" y="3292476"/>
                </a:lnTo>
                <a:lnTo>
                  <a:pt x="6711950" y="3308351"/>
                </a:lnTo>
                <a:lnTo>
                  <a:pt x="6711950" y="3336926"/>
                </a:lnTo>
                <a:lnTo>
                  <a:pt x="6711950" y="3381374"/>
                </a:lnTo>
                <a:lnTo>
                  <a:pt x="6715125" y="3463924"/>
                </a:lnTo>
                <a:lnTo>
                  <a:pt x="6711950" y="3476624"/>
                </a:lnTo>
                <a:lnTo>
                  <a:pt x="6711950" y="3479799"/>
                </a:lnTo>
                <a:lnTo>
                  <a:pt x="6715125" y="3489324"/>
                </a:lnTo>
                <a:lnTo>
                  <a:pt x="6718300" y="3492499"/>
                </a:lnTo>
                <a:lnTo>
                  <a:pt x="6715125" y="3492499"/>
                </a:lnTo>
                <a:lnTo>
                  <a:pt x="6708775" y="3495674"/>
                </a:lnTo>
                <a:lnTo>
                  <a:pt x="6699250" y="3495674"/>
                </a:lnTo>
                <a:lnTo>
                  <a:pt x="6699250" y="3498849"/>
                </a:lnTo>
                <a:lnTo>
                  <a:pt x="6699250" y="3502024"/>
                </a:lnTo>
                <a:lnTo>
                  <a:pt x="6708775" y="3514724"/>
                </a:lnTo>
                <a:lnTo>
                  <a:pt x="6721475" y="3527424"/>
                </a:lnTo>
                <a:lnTo>
                  <a:pt x="6740525" y="3546474"/>
                </a:lnTo>
                <a:lnTo>
                  <a:pt x="6746875" y="3559174"/>
                </a:lnTo>
                <a:lnTo>
                  <a:pt x="6750050" y="3571874"/>
                </a:lnTo>
                <a:lnTo>
                  <a:pt x="6746875" y="3578224"/>
                </a:lnTo>
                <a:lnTo>
                  <a:pt x="6743700" y="3584574"/>
                </a:lnTo>
                <a:lnTo>
                  <a:pt x="6746875" y="3594099"/>
                </a:lnTo>
                <a:lnTo>
                  <a:pt x="6753225" y="3606799"/>
                </a:lnTo>
                <a:lnTo>
                  <a:pt x="6765925" y="3632199"/>
                </a:lnTo>
                <a:lnTo>
                  <a:pt x="6781800" y="3657599"/>
                </a:lnTo>
                <a:lnTo>
                  <a:pt x="6784975" y="3670299"/>
                </a:lnTo>
                <a:lnTo>
                  <a:pt x="6788150" y="3682999"/>
                </a:lnTo>
                <a:lnTo>
                  <a:pt x="6788150" y="3736974"/>
                </a:lnTo>
                <a:lnTo>
                  <a:pt x="6788150" y="3765549"/>
                </a:lnTo>
                <a:lnTo>
                  <a:pt x="6784975" y="3787774"/>
                </a:lnTo>
                <a:lnTo>
                  <a:pt x="6775450" y="3813174"/>
                </a:lnTo>
                <a:lnTo>
                  <a:pt x="6759575" y="3835399"/>
                </a:lnTo>
                <a:lnTo>
                  <a:pt x="6746875" y="3857624"/>
                </a:lnTo>
                <a:lnTo>
                  <a:pt x="6734175" y="3883024"/>
                </a:lnTo>
                <a:lnTo>
                  <a:pt x="6727825" y="3924299"/>
                </a:lnTo>
                <a:lnTo>
                  <a:pt x="6721475" y="3968749"/>
                </a:lnTo>
                <a:lnTo>
                  <a:pt x="6715125" y="4013199"/>
                </a:lnTo>
                <a:lnTo>
                  <a:pt x="6705600" y="4054474"/>
                </a:lnTo>
                <a:lnTo>
                  <a:pt x="6692900" y="4079874"/>
                </a:lnTo>
                <a:lnTo>
                  <a:pt x="6683375" y="4108449"/>
                </a:lnTo>
                <a:lnTo>
                  <a:pt x="6670675" y="4133849"/>
                </a:lnTo>
                <a:lnTo>
                  <a:pt x="6664325" y="4162424"/>
                </a:lnTo>
                <a:lnTo>
                  <a:pt x="6664325" y="4175124"/>
                </a:lnTo>
                <a:lnTo>
                  <a:pt x="6664325" y="4187824"/>
                </a:lnTo>
                <a:lnTo>
                  <a:pt x="6670675" y="4200524"/>
                </a:lnTo>
                <a:lnTo>
                  <a:pt x="6673850" y="4213224"/>
                </a:lnTo>
                <a:lnTo>
                  <a:pt x="6670675" y="4222749"/>
                </a:lnTo>
                <a:lnTo>
                  <a:pt x="6670675" y="4232274"/>
                </a:lnTo>
                <a:lnTo>
                  <a:pt x="6645275" y="4308474"/>
                </a:lnTo>
                <a:lnTo>
                  <a:pt x="6635750" y="4327524"/>
                </a:lnTo>
                <a:lnTo>
                  <a:pt x="6632575" y="4321174"/>
                </a:lnTo>
                <a:lnTo>
                  <a:pt x="6629400" y="4321174"/>
                </a:lnTo>
                <a:lnTo>
                  <a:pt x="6626225" y="4337049"/>
                </a:lnTo>
                <a:lnTo>
                  <a:pt x="6619875" y="4352924"/>
                </a:lnTo>
                <a:lnTo>
                  <a:pt x="6604000" y="4378324"/>
                </a:lnTo>
                <a:lnTo>
                  <a:pt x="6588125" y="4400549"/>
                </a:lnTo>
                <a:lnTo>
                  <a:pt x="6572250" y="4425949"/>
                </a:lnTo>
                <a:lnTo>
                  <a:pt x="6569075" y="4441824"/>
                </a:lnTo>
                <a:lnTo>
                  <a:pt x="6572250" y="4467224"/>
                </a:lnTo>
                <a:lnTo>
                  <a:pt x="6572250" y="4492624"/>
                </a:lnTo>
                <a:lnTo>
                  <a:pt x="6569075" y="4498974"/>
                </a:lnTo>
                <a:lnTo>
                  <a:pt x="6565900" y="4505324"/>
                </a:lnTo>
                <a:lnTo>
                  <a:pt x="6534150" y="4533899"/>
                </a:lnTo>
                <a:lnTo>
                  <a:pt x="6518275" y="4546599"/>
                </a:lnTo>
                <a:lnTo>
                  <a:pt x="6505575" y="4556124"/>
                </a:lnTo>
                <a:lnTo>
                  <a:pt x="6492875" y="4552949"/>
                </a:lnTo>
                <a:lnTo>
                  <a:pt x="6470650" y="4546599"/>
                </a:lnTo>
                <a:lnTo>
                  <a:pt x="6461125" y="4546599"/>
                </a:lnTo>
                <a:lnTo>
                  <a:pt x="6454775" y="4549774"/>
                </a:lnTo>
                <a:lnTo>
                  <a:pt x="6454775" y="4552949"/>
                </a:lnTo>
                <a:lnTo>
                  <a:pt x="6461125" y="4565649"/>
                </a:lnTo>
                <a:lnTo>
                  <a:pt x="6464300" y="4565649"/>
                </a:lnTo>
                <a:lnTo>
                  <a:pt x="6470650" y="4565649"/>
                </a:lnTo>
                <a:lnTo>
                  <a:pt x="6480175" y="4565649"/>
                </a:lnTo>
                <a:lnTo>
                  <a:pt x="6486525" y="4562474"/>
                </a:lnTo>
                <a:lnTo>
                  <a:pt x="6496050" y="4559299"/>
                </a:lnTo>
                <a:lnTo>
                  <a:pt x="6499225" y="4562474"/>
                </a:lnTo>
                <a:lnTo>
                  <a:pt x="6477000" y="4575174"/>
                </a:lnTo>
                <a:lnTo>
                  <a:pt x="6432550" y="4597399"/>
                </a:lnTo>
                <a:lnTo>
                  <a:pt x="6423025" y="4606924"/>
                </a:lnTo>
                <a:lnTo>
                  <a:pt x="6416675" y="4619624"/>
                </a:lnTo>
                <a:lnTo>
                  <a:pt x="6403975" y="4648199"/>
                </a:lnTo>
                <a:lnTo>
                  <a:pt x="6391275" y="4679949"/>
                </a:lnTo>
                <a:lnTo>
                  <a:pt x="6375400" y="4705349"/>
                </a:lnTo>
                <a:lnTo>
                  <a:pt x="6346825" y="4714874"/>
                </a:lnTo>
                <a:lnTo>
                  <a:pt x="6330950" y="4724399"/>
                </a:lnTo>
                <a:lnTo>
                  <a:pt x="6327775" y="4727574"/>
                </a:lnTo>
                <a:lnTo>
                  <a:pt x="6330950" y="4730749"/>
                </a:lnTo>
                <a:lnTo>
                  <a:pt x="6334125" y="4730749"/>
                </a:lnTo>
                <a:lnTo>
                  <a:pt x="6337300" y="4730749"/>
                </a:lnTo>
                <a:lnTo>
                  <a:pt x="6346825" y="4724399"/>
                </a:lnTo>
                <a:lnTo>
                  <a:pt x="6353175" y="4721224"/>
                </a:lnTo>
                <a:lnTo>
                  <a:pt x="6356350" y="4721224"/>
                </a:lnTo>
                <a:lnTo>
                  <a:pt x="6362700" y="4721224"/>
                </a:lnTo>
                <a:lnTo>
                  <a:pt x="6346825" y="4765674"/>
                </a:lnTo>
                <a:lnTo>
                  <a:pt x="6343650" y="4768849"/>
                </a:lnTo>
                <a:lnTo>
                  <a:pt x="6340475" y="4768849"/>
                </a:lnTo>
                <a:lnTo>
                  <a:pt x="6330950" y="4768849"/>
                </a:lnTo>
                <a:lnTo>
                  <a:pt x="6318250" y="4765674"/>
                </a:lnTo>
                <a:lnTo>
                  <a:pt x="6311900" y="4765674"/>
                </a:lnTo>
                <a:lnTo>
                  <a:pt x="6305550" y="4768849"/>
                </a:lnTo>
                <a:lnTo>
                  <a:pt x="6305550" y="4772024"/>
                </a:lnTo>
                <a:lnTo>
                  <a:pt x="6308725" y="4772024"/>
                </a:lnTo>
                <a:lnTo>
                  <a:pt x="6321425" y="4772024"/>
                </a:lnTo>
                <a:lnTo>
                  <a:pt x="6337300" y="4775199"/>
                </a:lnTo>
                <a:lnTo>
                  <a:pt x="6343650" y="4778374"/>
                </a:lnTo>
                <a:lnTo>
                  <a:pt x="6343650" y="4781549"/>
                </a:lnTo>
                <a:lnTo>
                  <a:pt x="6340475" y="4794249"/>
                </a:lnTo>
                <a:lnTo>
                  <a:pt x="6337300" y="4797424"/>
                </a:lnTo>
                <a:lnTo>
                  <a:pt x="6330950" y="4800599"/>
                </a:lnTo>
                <a:lnTo>
                  <a:pt x="6324600" y="4797424"/>
                </a:lnTo>
                <a:lnTo>
                  <a:pt x="6321425" y="4797424"/>
                </a:lnTo>
                <a:lnTo>
                  <a:pt x="6334125" y="4806949"/>
                </a:lnTo>
                <a:lnTo>
                  <a:pt x="6334125" y="4813299"/>
                </a:lnTo>
                <a:lnTo>
                  <a:pt x="6330950" y="4816474"/>
                </a:lnTo>
                <a:lnTo>
                  <a:pt x="6318250" y="4829174"/>
                </a:lnTo>
                <a:lnTo>
                  <a:pt x="6308725" y="4838699"/>
                </a:lnTo>
                <a:lnTo>
                  <a:pt x="6296025" y="4851399"/>
                </a:lnTo>
                <a:lnTo>
                  <a:pt x="6283325" y="4864099"/>
                </a:lnTo>
                <a:lnTo>
                  <a:pt x="6276975" y="4879974"/>
                </a:lnTo>
                <a:lnTo>
                  <a:pt x="6280150" y="4889499"/>
                </a:lnTo>
                <a:lnTo>
                  <a:pt x="6280150" y="4899024"/>
                </a:lnTo>
                <a:lnTo>
                  <a:pt x="6276975" y="4902199"/>
                </a:lnTo>
                <a:lnTo>
                  <a:pt x="6273800" y="4905374"/>
                </a:lnTo>
                <a:lnTo>
                  <a:pt x="6267450" y="4902199"/>
                </a:lnTo>
                <a:lnTo>
                  <a:pt x="6261100" y="4902199"/>
                </a:lnTo>
                <a:lnTo>
                  <a:pt x="6261100" y="4905374"/>
                </a:lnTo>
                <a:lnTo>
                  <a:pt x="6264275" y="4930774"/>
                </a:lnTo>
                <a:lnTo>
                  <a:pt x="6264275" y="4940299"/>
                </a:lnTo>
                <a:lnTo>
                  <a:pt x="6261100" y="4946649"/>
                </a:lnTo>
                <a:lnTo>
                  <a:pt x="6248400" y="4959349"/>
                </a:lnTo>
                <a:lnTo>
                  <a:pt x="6229350" y="4975224"/>
                </a:lnTo>
                <a:lnTo>
                  <a:pt x="6232525" y="4978399"/>
                </a:lnTo>
                <a:lnTo>
                  <a:pt x="6242050" y="4984749"/>
                </a:lnTo>
                <a:lnTo>
                  <a:pt x="6251575" y="4987924"/>
                </a:lnTo>
                <a:lnTo>
                  <a:pt x="6261100" y="5003799"/>
                </a:lnTo>
                <a:lnTo>
                  <a:pt x="6261100" y="5006974"/>
                </a:lnTo>
                <a:lnTo>
                  <a:pt x="6257925" y="5006974"/>
                </a:lnTo>
                <a:lnTo>
                  <a:pt x="6248400" y="5006974"/>
                </a:lnTo>
                <a:lnTo>
                  <a:pt x="6238875" y="5006974"/>
                </a:lnTo>
                <a:lnTo>
                  <a:pt x="6232525" y="5010149"/>
                </a:lnTo>
                <a:lnTo>
                  <a:pt x="6229350" y="5016499"/>
                </a:lnTo>
                <a:lnTo>
                  <a:pt x="6232525" y="5022849"/>
                </a:lnTo>
                <a:lnTo>
                  <a:pt x="6235700" y="5032374"/>
                </a:lnTo>
                <a:lnTo>
                  <a:pt x="6235700" y="5035549"/>
                </a:lnTo>
                <a:lnTo>
                  <a:pt x="6232525" y="5035549"/>
                </a:lnTo>
                <a:lnTo>
                  <a:pt x="6229350" y="5035549"/>
                </a:lnTo>
                <a:lnTo>
                  <a:pt x="6223000" y="5029199"/>
                </a:lnTo>
                <a:lnTo>
                  <a:pt x="6219825" y="5022849"/>
                </a:lnTo>
                <a:lnTo>
                  <a:pt x="6213475" y="5019674"/>
                </a:lnTo>
                <a:lnTo>
                  <a:pt x="6210300" y="5022849"/>
                </a:lnTo>
                <a:lnTo>
                  <a:pt x="6213475" y="5026024"/>
                </a:lnTo>
                <a:lnTo>
                  <a:pt x="6216650" y="5032374"/>
                </a:lnTo>
                <a:lnTo>
                  <a:pt x="6216650" y="5035549"/>
                </a:lnTo>
                <a:lnTo>
                  <a:pt x="6194425" y="5086349"/>
                </a:lnTo>
                <a:lnTo>
                  <a:pt x="6178550" y="5114924"/>
                </a:lnTo>
                <a:lnTo>
                  <a:pt x="6162675" y="5137149"/>
                </a:lnTo>
                <a:lnTo>
                  <a:pt x="6149975" y="5149849"/>
                </a:lnTo>
                <a:lnTo>
                  <a:pt x="6140450" y="5168899"/>
                </a:lnTo>
                <a:lnTo>
                  <a:pt x="6127750" y="5187949"/>
                </a:lnTo>
                <a:lnTo>
                  <a:pt x="6121400" y="5206999"/>
                </a:lnTo>
                <a:lnTo>
                  <a:pt x="6124575" y="5216524"/>
                </a:lnTo>
                <a:lnTo>
                  <a:pt x="6127750" y="5229224"/>
                </a:lnTo>
                <a:lnTo>
                  <a:pt x="6127750" y="5245099"/>
                </a:lnTo>
                <a:lnTo>
                  <a:pt x="6127750" y="5257799"/>
                </a:lnTo>
                <a:lnTo>
                  <a:pt x="6115050" y="5289549"/>
                </a:lnTo>
                <a:lnTo>
                  <a:pt x="6102350" y="5324474"/>
                </a:lnTo>
                <a:lnTo>
                  <a:pt x="6092825" y="5362574"/>
                </a:lnTo>
                <a:lnTo>
                  <a:pt x="6086475" y="5400674"/>
                </a:lnTo>
                <a:lnTo>
                  <a:pt x="6083300" y="5400674"/>
                </a:lnTo>
                <a:lnTo>
                  <a:pt x="6080125" y="5403849"/>
                </a:lnTo>
                <a:lnTo>
                  <a:pt x="6076950" y="5407024"/>
                </a:lnTo>
                <a:lnTo>
                  <a:pt x="6076950" y="5410199"/>
                </a:lnTo>
                <a:lnTo>
                  <a:pt x="6080125" y="5413374"/>
                </a:lnTo>
                <a:lnTo>
                  <a:pt x="6086475" y="5413374"/>
                </a:lnTo>
                <a:lnTo>
                  <a:pt x="6092825" y="5416549"/>
                </a:lnTo>
                <a:lnTo>
                  <a:pt x="6096000" y="5419724"/>
                </a:lnTo>
                <a:lnTo>
                  <a:pt x="6086475" y="5454649"/>
                </a:lnTo>
                <a:lnTo>
                  <a:pt x="6076950" y="5492749"/>
                </a:lnTo>
                <a:lnTo>
                  <a:pt x="6067425" y="5492749"/>
                </a:lnTo>
                <a:lnTo>
                  <a:pt x="6057900" y="5489574"/>
                </a:lnTo>
                <a:lnTo>
                  <a:pt x="6048375" y="5486399"/>
                </a:lnTo>
                <a:lnTo>
                  <a:pt x="6042025" y="5486399"/>
                </a:lnTo>
                <a:lnTo>
                  <a:pt x="6042025" y="5489574"/>
                </a:lnTo>
                <a:lnTo>
                  <a:pt x="6045200" y="5492749"/>
                </a:lnTo>
                <a:lnTo>
                  <a:pt x="6048375" y="5495924"/>
                </a:lnTo>
                <a:lnTo>
                  <a:pt x="6051550" y="5499099"/>
                </a:lnTo>
                <a:lnTo>
                  <a:pt x="6048375" y="5508624"/>
                </a:lnTo>
                <a:lnTo>
                  <a:pt x="6042025" y="5514974"/>
                </a:lnTo>
                <a:lnTo>
                  <a:pt x="6022975" y="5527674"/>
                </a:lnTo>
                <a:lnTo>
                  <a:pt x="6000750" y="5537199"/>
                </a:lnTo>
                <a:lnTo>
                  <a:pt x="5975350" y="5543549"/>
                </a:lnTo>
                <a:lnTo>
                  <a:pt x="5949950" y="5546724"/>
                </a:lnTo>
                <a:lnTo>
                  <a:pt x="5921375" y="5546724"/>
                </a:lnTo>
                <a:lnTo>
                  <a:pt x="5880100" y="5546724"/>
                </a:lnTo>
                <a:lnTo>
                  <a:pt x="5851525" y="5549899"/>
                </a:lnTo>
                <a:lnTo>
                  <a:pt x="5819775" y="5553074"/>
                </a:lnTo>
                <a:lnTo>
                  <a:pt x="5762625" y="5565774"/>
                </a:lnTo>
                <a:lnTo>
                  <a:pt x="5749925" y="5562599"/>
                </a:lnTo>
                <a:lnTo>
                  <a:pt x="5737225" y="5556249"/>
                </a:lnTo>
                <a:lnTo>
                  <a:pt x="5724525" y="5549899"/>
                </a:lnTo>
                <a:lnTo>
                  <a:pt x="5721350" y="5549899"/>
                </a:lnTo>
                <a:lnTo>
                  <a:pt x="5718175" y="5556249"/>
                </a:lnTo>
                <a:lnTo>
                  <a:pt x="5711825" y="5572124"/>
                </a:lnTo>
                <a:lnTo>
                  <a:pt x="5711825" y="5575299"/>
                </a:lnTo>
                <a:lnTo>
                  <a:pt x="5715000" y="5575299"/>
                </a:lnTo>
                <a:lnTo>
                  <a:pt x="5724525" y="5572124"/>
                </a:lnTo>
                <a:lnTo>
                  <a:pt x="5737225" y="5568949"/>
                </a:lnTo>
                <a:lnTo>
                  <a:pt x="5746750" y="5565774"/>
                </a:lnTo>
                <a:lnTo>
                  <a:pt x="5753100" y="5565774"/>
                </a:lnTo>
                <a:lnTo>
                  <a:pt x="5753100" y="5568949"/>
                </a:lnTo>
                <a:lnTo>
                  <a:pt x="5727700" y="5581649"/>
                </a:lnTo>
                <a:lnTo>
                  <a:pt x="5702300" y="5597524"/>
                </a:lnTo>
                <a:lnTo>
                  <a:pt x="5657850" y="5632449"/>
                </a:lnTo>
                <a:lnTo>
                  <a:pt x="5616575" y="5670549"/>
                </a:lnTo>
                <a:lnTo>
                  <a:pt x="5575300" y="5708649"/>
                </a:lnTo>
                <a:lnTo>
                  <a:pt x="5568950" y="5711824"/>
                </a:lnTo>
                <a:lnTo>
                  <a:pt x="5559425" y="5714999"/>
                </a:lnTo>
                <a:lnTo>
                  <a:pt x="5527675" y="5714999"/>
                </a:lnTo>
                <a:lnTo>
                  <a:pt x="5495925" y="5714999"/>
                </a:lnTo>
                <a:lnTo>
                  <a:pt x="5470525" y="5721349"/>
                </a:lnTo>
                <a:lnTo>
                  <a:pt x="5467350" y="5724524"/>
                </a:lnTo>
                <a:lnTo>
                  <a:pt x="5464175" y="5730874"/>
                </a:lnTo>
                <a:lnTo>
                  <a:pt x="5470525" y="5740399"/>
                </a:lnTo>
                <a:lnTo>
                  <a:pt x="5480050" y="5753099"/>
                </a:lnTo>
                <a:lnTo>
                  <a:pt x="5483225" y="5753099"/>
                </a:lnTo>
                <a:lnTo>
                  <a:pt x="5489575" y="5743574"/>
                </a:lnTo>
                <a:lnTo>
                  <a:pt x="5495925" y="5743574"/>
                </a:lnTo>
                <a:lnTo>
                  <a:pt x="5508625" y="5743574"/>
                </a:lnTo>
                <a:lnTo>
                  <a:pt x="5508625" y="5746749"/>
                </a:lnTo>
                <a:lnTo>
                  <a:pt x="5508625" y="5753099"/>
                </a:lnTo>
                <a:lnTo>
                  <a:pt x="5505450" y="5775324"/>
                </a:lnTo>
                <a:lnTo>
                  <a:pt x="5495925" y="5794374"/>
                </a:lnTo>
                <a:lnTo>
                  <a:pt x="5489575" y="5807074"/>
                </a:lnTo>
                <a:lnTo>
                  <a:pt x="5483225" y="5807074"/>
                </a:lnTo>
                <a:lnTo>
                  <a:pt x="5476875" y="5800724"/>
                </a:lnTo>
                <a:lnTo>
                  <a:pt x="5467350" y="5778499"/>
                </a:lnTo>
                <a:lnTo>
                  <a:pt x="5457825" y="5740399"/>
                </a:lnTo>
                <a:lnTo>
                  <a:pt x="5454650" y="5737224"/>
                </a:lnTo>
                <a:lnTo>
                  <a:pt x="5451475" y="5740399"/>
                </a:lnTo>
                <a:lnTo>
                  <a:pt x="5438775" y="5749924"/>
                </a:lnTo>
                <a:lnTo>
                  <a:pt x="5426075" y="5759449"/>
                </a:lnTo>
                <a:lnTo>
                  <a:pt x="5419725" y="5762624"/>
                </a:lnTo>
                <a:lnTo>
                  <a:pt x="5407025" y="5756274"/>
                </a:lnTo>
                <a:lnTo>
                  <a:pt x="5400675" y="5743574"/>
                </a:lnTo>
                <a:lnTo>
                  <a:pt x="5397500" y="5730874"/>
                </a:lnTo>
                <a:lnTo>
                  <a:pt x="5394325" y="5718174"/>
                </a:lnTo>
                <a:lnTo>
                  <a:pt x="5394325" y="5714999"/>
                </a:lnTo>
                <a:lnTo>
                  <a:pt x="5381625" y="5714999"/>
                </a:lnTo>
                <a:lnTo>
                  <a:pt x="5368925" y="5718174"/>
                </a:lnTo>
                <a:lnTo>
                  <a:pt x="5359400" y="5711824"/>
                </a:lnTo>
                <a:lnTo>
                  <a:pt x="5349875" y="5702299"/>
                </a:lnTo>
                <a:lnTo>
                  <a:pt x="5338445" y="5692774"/>
                </a:lnTo>
                <a:lnTo>
                  <a:pt x="5334000" y="5692774"/>
                </a:lnTo>
                <a:lnTo>
                  <a:pt x="5330825" y="5689599"/>
                </a:lnTo>
                <a:lnTo>
                  <a:pt x="5327650" y="5686424"/>
                </a:lnTo>
                <a:lnTo>
                  <a:pt x="5318125" y="5686424"/>
                </a:lnTo>
                <a:lnTo>
                  <a:pt x="5311775" y="5689599"/>
                </a:lnTo>
                <a:lnTo>
                  <a:pt x="5302250" y="5689599"/>
                </a:lnTo>
                <a:lnTo>
                  <a:pt x="5295900" y="5686424"/>
                </a:lnTo>
                <a:lnTo>
                  <a:pt x="5281789" y="5675135"/>
                </a:lnTo>
                <a:lnTo>
                  <a:pt x="5276850" y="5680074"/>
                </a:lnTo>
                <a:lnTo>
                  <a:pt x="5264150" y="5683249"/>
                </a:lnTo>
                <a:lnTo>
                  <a:pt x="5254625" y="5680074"/>
                </a:lnTo>
                <a:lnTo>
                  <a:pt x="5241925" y="5667374"/>
                </a:lnTo>
                <a:lnTo>
                  <a:pt x="5222875" y="5648324"/>
                </a:lnTo>
                <a:lnTo>
                  <a:pt x="5226050" y="5648324"/>
                </a:lnTo>
                <a:lnTo>
                  <a:pt x="5238750" y="5648324"/>
                </a:lnTo>
                <a:lnTo>
                  <a:pt x="5254625" y="5648324"/>
                </a:lnTo>
                <a:lnTo>
                  <a:pt x="5270500" y="5645149"/>
                </a:lnTo>
                <a:lnTo>
                  <a:pt x="5280025" y="5638799"/>
                </a:lnTo>
                <a:lnTo>
                  <a:pt x="5286375" y="5626099"/>
                </a:lnTo>
                <a:lnTo>
                  <a:pt x="5289550" y="5616574"/>
                </a:lnTo>
                <a:lnTo>
                  <a:pt x="5289550" y="5603874"/>
                </a:lnTo>
                <a:lnTo>
                  <a:pt x="5286375" y="5591174"/>
                </a:lnTo>
                <a:lnTo>
                  <a:pt x="5283200" y="5578474"/>
                </a:lnTo>
                <a:lnTo>
                  <a:pt x="5273675" y="5565774"/>
                </a:lnTo>
                <a:lnTo>
                  <a:pt x="5267325" y="5559424"/>
                </a:lnTo>
                <a:lnTo>
                  <a:pt x="5260975" y="5559424"/>
                </a:lnTo>
                <a:lnTo>
                  <a:pt x="5251450" y="5562599"/>
                </a:lnTo>
                <a:lnTo>
                  <a:pt x="5222875" y="5578474"/>
                </a:lnTo>
                <a:lnTo>
                  <a:pt x="5197475" y="5594349"/>
                </a:lnTo>
                <a:lnTo>
                  <a:pt x="5178425" y="5603874"/>
                </a:lnTo>
                <a:lnTo>
                  <a:pt x="5175250" y="5607049"/>
                </a:lnTo>
                <a:lnTo>
                  <a:pt x="5172075" y="5610224"/>
                </a:lnTo>
                <a:lnTo>
                  <a:pt x="5172075" y="5613399"/>
                </a:lnTo>
                <a:lnTo>
                  <a:pt x="5178425" y="5616574"/>
                </a:lnTo>
                <a:lnTo>
                  <a:pt x="5191125" y="5610224"/>
                </a:lnTo>
                <a:lnTo>
                  <a:pt x="5210175" y="5607049"/>
                </a:lnTo>
                <a:lnTo>
                  <a:pt x="5219700" y="5607049"/>
                </a:lnTo>
                <a:lnTo>
                  <a:pt x="5226050" y="5610224"/>
                </a:lnTo>
                <a:lnTo>
                  <a:pt x="5229225" y="5613399"/>
                </a:lnTo>
                <a:lnTo>
                  <a:pt x="5226050" y="5616574"/>
                </a:lnTo>
                <a:lnTo>
                  <a:pt x="5222875" y="5622924"/>
                </a:lnTo>
                <a:lnTo>
                  <a:pt x="5194300" y="5641974"/>
                </a:lnTo>
                <a:lnTo>
                  <a:pt x="5137150" y="5673724"/>
                </a:lnTo>
                <a:lnTo>
                  <a:pt x="5118100" y="5689599"/>
                </a:lnTo>
                <a:lnTo>
                  <a:pt x="5089525" y="5718174"/>
                </a:lnTo>
                <a:lnTo>
                  <a:pt x="5060950" y="5740399"/>
                </a:lnTo>
                <a:lnTo>
                  <a:pt x="5051425" y="5749924"/>
                </a:lnTo>
                <a:lnTo>
                  <a:pt x="5045075" y="5753099"/>
                </a:lnTo>
                <a:lnTo>
                  <a:pt x="5029200" y="5746749"/>
                </a:lnTo>
                <a:lnTo>
                  <a:pt x="5006975" y="5740399"/>
                </a:lnTo>
                <a:lnTo>
                  <a:pt x="4959350" y="5711824"/>
                </a:lnTo>
                <a:lnTo>
                  <a:pt x="4914900" y="5680074"/>
                </a:lnTo>
                <a:lnTo>
                  <a:pt x="4879975" y="5661024"/>
                </a:lnTo>
                <a:lnTo>
                  <a:pt x="4870450" y="5657849"/>
                </a:lnTo>
                <a:lnTo>
                  <a:pt x="4864100" y="5657849"/>
                </a:lnTo>
                <a:lnTo>
                  <a:pt x="4848225" y="5661024"/>
                </a:lnTo>
                <a:lnTo>
                  <a:pt x="4832350" y="5661024"/>
                </a:lnTo>
                <a:lnTo>
                  <a:pt x="4816475" y="5661024"/>
                </a:lnTo>
                <a:lnTo>
                  <a:pt x="4800600" y="5654674"/>
                </a:lnTo>
                <a:lnTo>
                  <a:pt x="4787900" y="5645149"/>
                </a:lnTo>
                <a:lnTo>
                  <a:pt x="4772025" y="5635624"/>
                </a:lnTo>
                <a:lnTo>
                  <a:pt x="4762500" y="5635624"/>
                </a:lnTo>
                <a:lnTo>
                  <a:pt x="4756150" y="5638799"/>
                </a:lnTo>
                <a:lnTo>
                  <a:pt x="4746625" y="5645149"/>
                </a:lnTo>
                <a:lnTo>
                  <a:pt x="4743450" y="5648324"/>
                </a:lnTo>
                <a:lnTo>
                  <a:pt x="4740275" y="5661024"/>
                </a:lnTo>
                <a:lnTo>
                  <a:pt x="4737100" y="5667374"/>
                </a:lnTo>
                <a:lnTo>
                  <a:pt x="4730750" y="5670549"/>
                </a:lnTo>
                <a:lnTo>
                  <a:pt x="4721225" y="5670549"/>
                </a:lnTo>
                <a:lnTo>
                  <a:pt x="4711700" y="5670549"/>
                </a:lnTo>
                <a:lnTo>
                  <a:pt x="4702175" y="5664199"/>
                </a:lnTo>
                <a:lnTo>
                  <a:pt x="4689475" y="5645149"/>
                </a:lnTo>
                <a:lnTo>
                  <a:pt x="4673600" y="5626099"/>
                </a:lnTo>
                <a:lnTo>
                  <a:pt x="4664075" y="5613399"/>
                </a:lnTo>
                <a:lnTo>
                  <a:pt x="4654550" y="5607049"/>
                </a:lnTo>
                <a:lnTo>
                  <a:pt x="4645025" y="5600699"/>
                </a:lnTo>
                <a:lnTo>
                  <a:pt x="4632325" y="5600699"/>
                </a:lnTo>
                <a:lnTo>
                  <a:pt x="4603750" y="5597524"/>
                </a:lnTo>
                <a:lnTo>
                  <a:pt x="4581525" y="5597524"/>
                </a:lnTo>
                <a:lnTo>
                  <a:pt x="4568825" y="5594349"/>
                </a:lnTo>
                <a:lnTo>
                  <a:pt x="4559300" y="5591174"/>
                </a:lnTo>
                <a:lnTo>
                  <a:pt x="4549775" y="5581649"/>
                </a:lnTo>
                <a:lnTo>
                  <a:pt x="4540250" y="5568949"/>
                </a:lnTo>
                <a:lnTo>
                  <a:pt x="4524375" y="5543549"/>
                </a:lnTo>
                <a:lnTo>
                  <a:pt x="4511675" y="5514974"/>
                </a:lnTo>
                <a:lnTo>
                  <a:pt x="4502150" y="5502274"/>
                </a:lnTo>
                <a:lnTo>
                  <a:pt x="4492625" y="5492749"/>
                </a:lnTo>
                <a:lnTo>
                  <a:pt x="4467225" y="5473699"/>
                </a:lnTo>
                <a:lnTo>
                  <a:pt x="4454525" y="5460999"/>
                </a:lnTo>
                <a:lnTo>
                  <a:pt x="4441825" y="5448299"/>
                </a:lnTo>
                <a:lnTo>
                  <a:pt x="4438650" y="5438774"/>
                </a:lnTo>
                <a:lnTo>
                  <a:pt x="4435475" y="5429249"/>
                </a:lnTo>
                <a:lnTo>
                  <a:pt x="4435475" y="5422899"/>
                </a:lnTo>
                <a:lnTo>
                  <a:pt x="4438650" y="5419724"/>
                </a:lnTo>
                <a:lnTo>
                  <a:pt x="4441825" y="5416549"/>
                </a:lnTo>
                <a:lnTo>
                  <a:pt x="4445000" y="5413374"/>
                </a:lnTo>
                <a:lnTo>
                  <a:pt x="4438650" y="5391149"/>
                </a:lnTo>
                <a:lnTo>
                  <a:pt x="4435475" y="5384799"/>
                </a:lnTo>
                <a:lnTo>
                  <a:pt x="4445000" y="5378449"/>
                </a:lnTo>
                <a:lnTo>
                  <a:pt x="4454525" y="5362574"/>
                </a:lnTo>
                <a:lnTo>
                  <a:pt x="4457700" y="5353049"/>
                </a:lnTo>
                <a:lnTo>
                  <a:pt x="4457700" y="5337174"/>
                </a:lnTo>
                <a:lnTo>
                  <a:pt x="4451350" y="5299074"/>
                </a:lnTo>
                <a:lnTo>
                  <a:pt x="4438650" y="5257799"/>
                </a:lnTo>
                <a:lnTo>
                  <a:pt x="4425950" y="5229224"/>
                </a:lnTo>
                <a:lnTo>
                  <a:pt x="4451350" y="5270499"/>
                </a:lnTo>
                <a:lnTo>
                  <a:pt x="4457700" y="5276849"/>
                </a:lnTo>
                <a:lnTo>
                  <a:pt x="4451350" y="5267324"/>
                </a:lnTo>
                <a:lnTo>
                  <a:pt x="4419600" y="5200649"/>
                </a:lnTo>
                <a:lnTo>
                  <a:pt x="4403725" y="5175249"/>
                </a:lnTo>
                <a:lnTo>
                  <a:pt x="4381500" y="5153024"/>
                </a:lnTo>
                <a:lnTo>
                  <a:pt x="4363720" y="5136514"/>
                </a:lnTo>
                <a:lnTo>
                  <a:pt x="4356100" y="5127624"/>
                </a:lnTo>
                <a:lnTo>
                  <a:pt x="4337050" y="5111749"/>
                </a:lnTo>
                <a:lnTo>
                  <a:pt x="4324350" y="5102224"/>
                </a:lnTo>
                <a:lnTo>
                  <a:pt x="4308475" y="5102224"/>
                </a:lnTo>
                <a:lnTo>
                  <a:pt x="4292600" y="5105399"/>
                </a:lnTo>
                <a:lnTo>
                  <a:pt x="4273550" y="5111749"/>
                </a:lnTo>
                <a:lnTo>
                  <a:pt x="4235450" y="5124449"/>
                </a:lnTo>
                <a:lnTo>
                  <a:pt x="4216400" y="5130799"/>
                </a:lnTo>
                <a:lnTo>
                  <a:pt x="4194175" y="5133974"/>
                </a:lnTo>
                <a:lnTo>
                  <a:pt x="4187825" y="5130799"/>
                </a:lnTo>
                <a:lnTo>
                  <a:pt x="4187825" y="5127624"/>
                </a:lnTo>
                <a:lnTo>
                  <a:pt x="4187825" y="5114924"/>
                </a:lnTo>
                <a:lnTo>
                  <a:pt x="4191000" y="5108574"/>
                </a:lnTo>
                <a:lnTo>
                  <a:pt x="4200525" y="5099049"/>
                </a:lnTo>
                <a:lnTo>
                  <a:pt x="4210050" y="5092699"/>
                </a:lnTo>
                <a:lnTo>
                  <a:pt x="4225925" y="5083174"/>
                </a:lnTo>
                <a:lnTo>
                  <a:pt x="4235450" y="5073649"/>
                </a:lnTo>
                <a:lnTo>
                  <a:pt x="4241800" y="5064124"/>
                </a:lnTo>
                <a:lnTo>
                  <a:pt x="4244975" y="5054599"/>
                </a:lnTo>
                <a:lnTo>
                  <a:pt x="4248150" y="5038724"/>
                </a:lnTo>
                <a:lnTo>
                  <a:pt x="4248150" y="5006974"/>
                </a:lnTo>
                <a:lnTo>
                  <a:pt x="4251325" y="4975224"/>
                </a:lnTo>
                <a:lnTo>
                  <a:pt x="4251325" y="4968874"/>
                </a:lnTo>
                <a:lnTo>
                  <a:pt x="4257675" y="4965699"/>
                </a:lnTo>
                <a:lnTo>
                  <a:pt x="4260850" y="4962524"/>
                </a:lnTo>
                <a:lnTo>
                  <a:pt x="4264025" y="4959349"/>
                </a:lnTo>
                <a:lnTo>
                  <a:pt x="4260850" y="4949824"/>
                </a:lnTo>
                <a:lnTo>
                  <a:pt x="4257675" y="4940299"/>
                </a:lnTo>
                <a:lnTo>
                  <a:pt x="4241800" y="4924424"/>
                </a:lnTo>
                <a:lnTo>
                  <a:pt x="4222750" y="4908549"/>
                </a:lnTo>
                <a:lnTo>
                  <a:pt x="4213225" y="4895849"/>
                </a:lnTo>
                <a:lnTo>
                  <a:pt x="4197350" y="4848224"/>
                </a:lnTo>
                <a:lnTo>
                  <a:pt x="4194175" y="4838699"/>
                </a:lnTo>
                <a:lnTo>
                  <a:pt x="4191000" y="4835524"/>
                </a:lnTo>
                <a:lnTo>
                  <a:pt x="4181475" y="4838699"/>
                </a:lnTo>
                <a:lnTo>
                  <a:pt x="4178300" y="4848224"/>
                </a:lnTo>
                <a:lnTo>
                  <a:pt x="4165600" y="4870449"/>
                </a:lnTo>
                <a:lnTo>
                  <a:pt x="4159250" y="4899024"/>
                </a:lnTo>
                <a:lnTo>
                  <a:pt x="4152900" y="4930774"/>
                </a:lnTo>
                <a:lnTo>
                  <a:pt x="4143375" y="4991099"/>
                </a:lnTo>
                <a:lnTo>
                  <a:pt x="4137025" y="5013324"/>
                </a:lnTo>
                <a:lnTo>
                  <a:pt x="4133850" y="5022849"/>
                </a:lnTo>
                <a:lnTo>
                  <a:pt x="4127500" y="5026024"/>
                </a:lnTo>
                <a:lnTo>
                  <a:pt x="4117975" y="5032374"/>
                </a:lnTo>
                <a:lnTo>
                  <a:pt x="4108450" y="5032374"/>
                </a:lnTo>
                <a:lnTo>
                  <a:pt x="4086225" y="5029199"/>
                </a:lnTo>
                <a:lnTo>
                  <a:pt x="4064000" y="5029199"/>
                </a:lnTo>
                <a:lnTo>
                  <a:pt x="4054475" y="5029199"/>
                </a:lnTo>
                <a:lnTo>
                  <a:pt x="4041775" y="5035549"/>
                </a:lnTo>
                <a:lnTo>
                  <a:pt x="4025900" y="5045074"/>
                </a:lnTo>
                <a:lnTo>
                  <a:pt x="4006850" y="5051424"/>
                </a:lnTo>
                <a:lnTo>
                  <a:pt x="3981450" y="5057774"/>
                </a:lnTo>
                <a:lnTo>
                  <a:pt x="3978275" y="5045074"/>
                </a:lnTo>
                <a:lnTo>
                  <a:pt x="3978275" y="5041899"/>
                </a:lnTo>
                <a:lnTo>
                  <a:pt x="3978275" y="5038724"/>
                </a:lnTo>
                <a:lnTo>
                  <a:pt x="3987800" y="5032374"/>
                </a:lnTo>
                <a:lnTo>
                  <a:pt x="4000500" y="5022849"/>
                </a:lnTo>
                <a:lnTo>
                  <a:pt x="4003675" y="5016499"/>
                </a:lnTo>
                <a:lnTo>
                  <a:pt x="4003675" y="5013324"/>
                </a:lnTo>
                <a:lnTo>
                  <a:pt x="3997325" y="5003799"/>
                </a:lnTo>
                <a:lnTo>
                  <a:pt x="3997325" y="5000624"/>
                </a:lnTo>
                <a:lnTo>
                  <a:pt x="3997325" y="4994274"/>
                </a:lnTo>
                <a:lnTo>
                  <a:pt x="4000500" y="4991099"/>
                </a:lnTo>
                <a:lnTo>
                  <a:pt x="4006850" y="4984749"/>
                </a:lnTo>
                <a:lnTo>
                  <a:pt x="4016375" y="4981574"/>
                </a:lnTo>
                <a:lnTo>
                  <a:pt x="4022725" y="4978399"/>
                </a:lnTo>
                <a:lnTo>
                  <a:pt x="4038600" y="4981574"/>
                </a:lnTo>
                <a:lnTo>
                  <a:pt x="4051300" y="4984749"/>
                </a:lnTo>
                <a:lnTo>
                  <a:pt x="4067175" y="4987924"/>
                </a:lnTo>
                <a:lnTo>
                  <a:pt x="4076700" y="4984749"/>
                </a:lnTo>
                <a:lnTo>
                  <a:pt x="4079875" y="4981574"/>
                </a:lnTo>
                <a:lnTo>
                  <a:pt x="4089400" y="4959349"/>
                </a:lnTo>
                <a:lnTo>
                  <a:pt x="4092575" y="4940299"/>
                </a:lnTo>
                <a:lnTo>
                  <a:pt x="4092575" y="4921249"/>
                </a:lnTo>
                <a:lnTo>
                  <a:pt x="4089400" y="4905374"/>
                </a:lnTo>
                <a:lnTo>
                  <a:pt x="4083050" y="4867274"/>
                </a:lnTo>
                <a:lnTo>
                  <a:pt x="4083050" y="4851399"/>
                </a:lnTo>
                <a:lnTo>
                  <a:pt x="4083050" y="4832349"/>
                </a:lnTo>
                <a:lnTo>
                  <a:pt x="4086225" y="4829174"/>
                </a:lnTo>
                <a:lnTo>
                  <a:pt x="4089400" y="4829174"/>
                </a:lnTo>
                <a:lnTo>
                  <a:pt x="4092575" y="4829174"/>
                </a:lnTo>
                <a:lnTo>
                  <a:pt x="4095750" y="4829174"/>
                </a:lnTo>
                <a:lnTo>
                  <a:pt x="4124325" y="4775199"/>
                </a:lnTo>
                <a:lnTo>
                  <a:pt x="4137025" y="4756149"/>
                </a:lnTo>
                <a:lnTo>
                  <a:pt x="4162425" y="4733924"/>
                </a:lnTo>
                <a:lnTo>
                  <a:pt x="4165600" y="4724399"/>
                </a:lnTo>
                <a:lnTo>
                  <a:pt x="4168775" y="4718049"/>
                </a:lnTo>
                <a:lnTo>
                  <a:pt x="4165600" y="4705349"/>
                </a:lnTo>
                <a:lnTo>
                  <a:pt x="4162425" y="4695824"/>
                </a:lnTo>
                <a:lnTo>
                  <a:pt x="4149725" y="4676774"/>
                </a:lnTo>
                <a:lnTo>
                  <a:pt x="4146550" y="4664074"/>
                </a:lnTo>
                <a:lnTo>
                  <a:pt x="4146550" y="4654549"/>
                </a:lnTo>
                <a:lnTo>
                  <a:pt x="4149725" y="4648199"/>
                </a:lnTo>
                <a:lnTo>
                  <a:pt x="4152900" y="4645024"/>
                </a:lnTo>
                <a:lnTo>
                  <a:pt x="4165600" y="4641849"/>
                </a:lnTo>
                <a:lnTo>
                  <a:pt x="4178300" y="4635499"/>
                </a:lnTo>
                <a:lnTo>
                  <a:pt x="4181475" y="4629149"/>
                </a:lnTo>
                <a:lnTo>
                  <a:pt x="4181475" y="4622799"/>
                </a:lnTo>
                <a:lnTo>
                  <a:pt x="4181475" y="4616449"/>
                </a:lnTo>
                <a:lnTo>
                  <a:pt x="4178300" y="4613274"/>
                </a:lnTo>
                <a:lnTo>
                  <a:pt x="4168775" y="4603749"/>
                </a:lnTo>
                <a:lnTo>
                  <a:pt x="4162425" y="4581524"/>
                </a:lnTo>
                <a:lnTo>
                  <a:pt x="4159250" y="4556124"/>
                </a:lnTo>
                <a:lnTo>
                  <a:pt x="4156075" y="4530724"/>
                </a:lnTo>
                <a:lnTo>
                  <a:pt x="4149725" y="4521199"/>
                </a:lnTo>
                <a:lnTo>
                  <a:pt x="4143375" y="4514849"/>
                </a:lnTo>
                <a:lnTo>
                  <a:pt x="4140200" y="4527549"/>
                </a:lnTo>
                <a:lnTo>
                  <a:pt x="4143375" y="4559299"/>
                </a:lnTo>
                <a:lnTo>
                  <a:pt x="4143375" y="4591049"/>
                </a:lnTo>
                <a:lnTo>
                  <a:pt x="4140200" y="4606924"/>
                </a:lnTo>
                <a:lnTo>
                  <a:pt x="4137025" y="4606924"/>
                </a:lnTo>
                <a:lnTo>
                  <a:pt x="4130675" y="4603749"/>
                </a:lnTo>
                <a:lnTo>
                  <a:pt x="4121150" y="4600574"/>
                </a:lnTo>
                <a:lnTo>
                  <a:pt x="4117975" y="4600574"/>
                </a:lnTo>
                <a:lnTo>
                  <a:pt x="4111625" y="4606924"/>
                </a:lnTo>
                <a:lnTo>
                  <a:pt x="4098925" y="4619624"/>
                </a:lnTo>
                <a:lnTo>
                  <a:pt x="4089400" y="4638674"/>
                </a:lnTo>
                <a:lnTo>
                  <a:pt x="4079875" y="4660899"/>
                </a:lnTo>
                <a:lnTo>
                  <a:pt x="4064000" y="4705349"/>
                </a:lnTo>
                <a:lnTo>
                  <a:pt x="4054475" y="4721224"/>
                </a:lnTo>
                <a:lnTo>
                  <a:pt x="4048125" y="4733924"/>
                </a:lnTo>
                <a:lnTo>
                  <a:pt x="4038600" y="4737099"/>
                </a:lnTo>
                <a:lnTo>
                  <a:pt x="4032250" y="4740274"/>
                </a:lnTo>
                <a:lnTo>
                  <a:pt x="4019550" y="4740274"/>
                </a:lnTo>
                <a:lnTo>
                  <a:pt x="4010025" y="4740274"/>
                </a:lnTo>
                <a:lnTo>
                  <a:pt x="4000500" y="4740274"/>
                </a:lnTo>
                <a:lnTo>
                  <a:pt x="3990975" y="4743449"/>
                </a:lnTo>
                <a:lnTo>
                  <a:pt x="3987800" y="4746624"/>
                </a:lnTo>
                <a:lnTo>
                  <a:pt x="3987800" y="4749799"/>
                </a:lnTo>
                <a:lnTo>
                  <a:pt x="3994150" y="4749799"/>
                </a:lnTo>
                <a:lnTo>
                  <a:pt x="4003675" y="4752974"/>
                </a:lnTo>
                <a:lnTo>
                  <a:pt x="4003675" y="4756149"/>
                </a:lnTo>
                <a:lnTo>
                  <a:pt x="3997325" y="4759324"/>
                </a:lnTo>
                <a:lnTo>
                  <a:pt x="3952875" y="4787899"/>
                </a:lnTo>
                <a:lnTo>
                  <a:pt x="3933825" y="4803774"/>
                </a:lnTo>
                <a:lnTo>
                  <a:pt x="3914775" y="4819649"/>
                </a:lnTo>
                <a:lnTo>
                  <a:pt x="3898900" y="4838699"/>
                </a:lnTo>
                <a:lnTo>
                  <a:pt x="3886200" y="4857749"/>
                </a:lnTo>
                <a:lnTo>
                  <a:pt x="3873500" y="4879974"/>
                </a:lnTo>
                <a:lnTo>
                  <a:pt x="3860800" y="4905374"/>
                </a:lnTo>
                <a:lnTo>
                  <a:pt x="3854450" y="4908549"/>
                </a:lnTo>
                <a:lnTo>
                  <a:pt x="3848100" y="4908549"/>
                </a:lnTo>
                <a:lnTo>
                  <a:pt x="3841750" y="4908549"/>
                </a:lnTo>
                <a:lnTo>
                  <a:pt x="3838575" y="4908549"/>
                </a:lnTo>
                <a:lnTo>
                  <a:pt x="3825875" y="4937124"/>
                </a:lnTo>
                <a:lnTo>
                  <a:pt x="3819525" y="4952999"/>
                </a:lnTo>
                <a:lnTo>
                  <a:pt x="3816350" y="4965699"/>
                </a:lnTo>
                <a:lnTo>
                  <a:pt x="3819525" y="4965699"/>
                </a:lnTo>
                <a:lnTo>
                  <a:pt x="3825875" y="4962524"/>
                </a:lnTo>
                <a:lnTo>
                  <a:pt x="3835400" y="4952999"/>
                </a:lnTo>
                <a:lnTo>
                  <a:pt x="3841750" y="4946649"/>
                </a:lnTo>
                <a:lnTo>
                  <a:pt x="3844925" y="4952999"/>
                </a:lnTo>
                <a:lnTo>
                  <a:pt x="3844925" y="4968874"/>
                </a:lnTo>
                <a:lnTo>
                  <a:pt x="3841750" y="4994274"/>
                </a:lnTo>
                <a:lnTo>
                  <a:pt x="3841750" y="4997449"/>
                </a:lnTo>
                <a:lnTo>
                  <a:pt x="3838575" y="4997449"/>
                </a:lnTo>
                <a:lnTo>
                  <a:pt x="3825875" y="4987924"/>
                </a:lnTo>
                <a:lnTo>
                  <a:pt x="3810000" y="4975224"/>
                </a:lnTo>
                <a:lnTo>
                  <a:pt x="3803650" y="4978399"/>
                </a:lnTo>
                <a:lnTo>
                  <a:pt x="3797300" y="4984749"/>
                </a:lnTo>
                <a:lnTo>
                  <a:pt x="3790950" y="4991099"/>
                </a:lnTo>
                <a:lnTo>
                  <a:pt x="3784600" y="4994274"/>
                </a:lnTo>
                <a:lnTo>
                  <a:pt x="3768725" y="4968874"/>
                </a:lnTo>
                <a:lnTo>
                  <a:pt x="3756025" y="4952999"/>
                </a:lnTo>
                <a:lnTo>
                  <a:pt x="3749675" y="4940299"/>
                </a:lnTo>
                <a:lnTo>
                  <a:pt x="3740150" y="4937124"/>
                </a:lnTo>
                <a:lnTo>
                  <a:pt x="3733800" y="4927599"/>
                </a:lnTo>
                <a:lnTo>
                  <a:pt x="3727450" y="4921249"/>
                </a:lnTo>
                <a:lnTo>
                  <a:pt x="3714750" y="4914899"/>
                </a:lnTo>
                <a:lnTo>
                  <a:pt x="3711575" y="4918074"/>
                </a:lnTo>
                <a:lnTo>
                  <a:pt x="3708400" y="4921249"/>
                </a:lnTo>
                <a:lnTo>
                  <a:pt x="3705225" y="4924424"/>
                </a:lnTo>
                <a:lnTo>
                  <a:pt x="3702050" y="4921249"/>
                </a:lnTo>
                <a:lnTo>
                  <a:pt x="3705225" y="4914899"/>
                </a:lnTo>
                <a:lnTo>
                  <a:pt x="3705225" y="4905374"/>
                </a:lnTo>
                <a:lnTo>
                  <a:pt x="3714750" y="4892674"/>
                </a:lnTo>
                <a:lnTo>
                  <a:pt x="3721100" y="4899024"/>
                </a:lnTo>
                <a:lnTo>
                  <a:pt x="3733800" y="4914899"/>
                </a:lnTo>
                <a:lnTo>
                  <a:pt x="3740150" y="4921249"/>
                </a:lnTo>
                <a:lnTo>
                  <a:pt x="3749675" y="4927599"/>
                </a:lnTo>
                <a:lnTo>
                  <a:pt x="3759200" y="4927599"/>
                </a:lnTo>
                <a:lnTo>
                  <a:pt x="3768725" y="4924424"/>
                </a:lnTo>
                <a:lnTo>
                  <a:pt x="3765550" y="4924424"/>
                </a:lnTo>
                <a:lnTo>
                  <a:pt x="3756025" y="4921249"/>
                </a:lnTo>
                <a:lnTo>
                  <a:pt x="3746500" y="4905374"/>
                </a:lnTo>
                <a:lnTo>
                  <a:pt x="3736975" y="4883149"/>
                </a:lnTo>
                <a:lnTo>
                  <a:pt x="3721100" y="4838699"/>
                </a:lnTo>
                <a:lnTo>
                  <a:pt x="3721100" y="4822824"/>
                </a:lnTo>
                <a:lnTo>
                  <a:pt x="3721100" y="4806949"/>
                </a:lnTo>
                <a:lnTo>
                  <a:pt x="3717925" y="4787899"/>
                </a:lnTo>
                <a:lnTo>
                  <a:pt x="3711575" y="4781549"/>
                </a:lnTo>
                <a:lnTo>
                  <a:pt x="3705225" y="4772024"/>
                </a:lnTo>
                <a:lnTo>
                  <a:pt x="3679825" y="4752974"/>
                </a:lnTo>
                <a:lnTo>
                  <a:pt x="3660775" y="4740274"/>
                </a:lnTo>
                <a:lnTo>
                  <a:pt x="3654425" y="4733924"/>
                </a:lnTo>
                <a:lnTo>
                  <a:pt x="3660775" y="4721224"/>
                </a:lnTo>
                <a:lnTo>
                  <a:pt x="3660775" y="4708524"/>
                </a:lnTo>
                <a:lnTo>
                  <a:pt x="3660775" y="4698999"/>
                </a:lnTo>
                <a:lnTo>
                  <a:pt x="3654425" y="4689474"/>
                </a:lnTo>
                <a:lnTo>
                  <a:pt x="3644900" y="4673599"/>
                </a:lnTo>
                <a:lnTo>
                  <a:pt x="3629025" y="4654549"/>
                </a:lnTo>
                <a:lnTo>
                  <a:pt x="3632200" y="4654549"/>
                </a:lnTo>
                <a:lnTo>
                  <a:pt x="3635375" y="4654549"/>
                </a:lnTo>
                <a:lnTo>
                  <a:pt x="3638550" y="4651374"/>
                </a:lnTo>
                <a:lnTo>
                  <a:pt x="3635375" y="4648199"/>
                </a:lnTo>
                <a:lnTo>
                  <a:pt x="3629025" y="4641849"/>
                </a:lnTo>
                <a:lnTo>
                  <a:pt x="3619500" y="4638674"/>
                </a:lnTo>
                <a:lnTo>
                  <a:pt x="3616325" y="4638674"/>
                </a:lnTo>
                <a:lnTo>
                  <a:pt x="3616325" y="4641849"/>
                </a:lnTo>
                <a:lnTo>
                  <a:pt x="3622675" y="4651374"/>
                </a:lnTo>
                <a:lnTo>
                  <a:pt x="3622675" y="4654549"/>
                </a:lnTo>
                <a:lnTo>
                  <a:pt x="3613150" y="4651374"/>
                </a:lnTo>
                <a:lnTo>
                  <a:pt x="3603625" y="4648199"/>
                </a:lnTo>
                <a:lnTo>
                  <a:pt x="3590925" y="4645024"/>
                </a:lnTo>
                <a:lnTo>
                  <a:pt x="3581400" y="4638674"/>
                </a:lnTo>
                <a:lnTo>
                  <a:pt x="3578225" y="4632324"/>
                </a:lnTo>
                <a:lnTo>
                  <a:pt x="3578225" y="4625974"/>
                </a:lnTo>
                <a:lnTo>
                  <a:pt x="3575050" y="4616449"/>
                </a:lnTo>
                <a:lnTo>
                  <a:pt x="3571875" y="4616449"/>
                </a:lnTo>
                <a:lnTo>
                  <a:pt x="3568700" y="4622799"/>
                </a:lnTo>
                <a:lnTo>
                  <a:pt x="3568700" y="4629149"/>
                </a:lnTo>
                <a:lnTo>
                  <a:pt x="3571875" y="4638674"/>
                </a:lnTo>
                <a:lnTo>
                  <a:pt x="3571875" y="4645024"/>
                </a:lnTo>
                <a:lnTo>
                  <a:pt x="3568700" y="4645024"/>
                </a:lnTo>
                <a:lnTo>
                  <a:pt x="3562350" y="4635499"/>
                </a:lnTo>
                <a:lnTo>
                  <a:pt x="3556000" y="4616449"/>
                </a:lnTo>
                <a:lnTo>
                  <a:pt x="3549650" y="4597399"/>
                </a:lnTo>
                <a:lnTo>
                  <a:pt x="3546475" y="4594224"/>
                </a:lnTo>
                <a:lnTo>
                  <a:pt x="3540125" y="4594224"/>
                </a:lnTo>
                <a:lnTo>
                  <a:pt x="3536950" y="4597399"/>
                </a:lnTo>
                <a:lnTo>
                  <a:pt x="3533775" y="4594224"/>
                </a:lnTo>
                <a:lnTo>
                  <a:pt x="3533775" y="4587874"/>
                </a:lnTo>
                <a:lnTo>
                  <a:pt x="3536950" y="4584699"/>
                </a:lnTo>
                <a:lnTo>
                  <a:pt x="3540125" y="4578349"/>
                </a:lnTo>
                <a:lnTo>
                  <a:pt x="3540125" y="4575174"/>
                </a:lnTo>
                <a:lnTo>
                  <a:pt x="3536950" y="4568824"/>
                </a:lnTo>
                <a:lnTo>
                  <a:pt x="3533775" y="4565649"/>
                </a:lnTo>
                <a:lnTo>
                  <a:pt x="3527425" y="4559299"/>
                </a:lnTo>
                <a:lnTo>
                  <a:pt x="3524250" y="4556124"/>
                </a:lnTo>
                <a:lnTo>
                  <a:pt x="3527425" y="4552949"/>
                </a:lnTo>
                <a:lnTo>
                  <a:pt x="3533775" y="4552949"/>
                </a:lnTo>
                <a:lnTo>
                  <a:pt x="3549650" y="4559299"/>
                </a:lnTo>
                <a:lnTo>
                  <a:pt x="3556000" y="4562474"/>
                </a:lnTo>
                <a:lnTo>
                  <a:pt x="3562350" y="4559299"/>
                </a:lnTo>
                <a:lnTo>
                  <a:pt x="3565525" y="4552949"/>
                </a:lnTo>
                <a:lnTo>
                  <a:pt x="3565525" y="4543424"/>
                </a:lnTo>
                <a:lnTo>
                  <a:pt x="3562350" y="4521199"/>
                </a:lnTo>
                <a:lnTo>
                  <a:pt x="3552825" y="4511674"/>
                </a:lnTo>
                <a:lnTo>
                  <a:pt x="3543300" y="4505324"/>
                </a:lnTo>
                <a:lnTo>
                  <a:pt x="3530600" y="4508499"/>
                </a:lnTo>
                <a:lnTo>
                  <a:pt x="3511550" y="4514849"/>
                </a:lnTo>
                <a:lnTo>
                  <a:pt x="3502025" y="4518024"/>
                </a:lnTo>
                <a:lnTo>
                  <a:pt x="3495675" y="4514849"/>
                </a:lnTo>
                <a:lnTo>
                  <a:pt x="3492500" y="4508499"/>
                </a:lnTo>
                <a:lnTo>
                  <a:pt x="3489325" y="4505324"/>
                </a:lnTo>
                <a:lnTo>
                  <a:pt x="3492500" y="4498974"/>
                </a:lnTo>
                <a:lnTo>
                  <a:pt x="3495675" y="4495799"/>
                </a:lnTo>
                <a:lnTo>
                  <a:pt x="3508375" y="4489449"/>
                </a:lnTo>
                <a:lnTo>
                  <a:pt x="3502025" y="4476749"/>
                </a:lnTo>
                <a:lnTo>
                  <a:pt x="3482975" y="4457699"/>
                </a:lnTo>
                <a:lnTo>
                  <a:pt x="3457575" y="4429124"/>
                </a:lnTo>
                <a:lnTo>
                  <a:pt x="3454400" y="4429124"/>
                </a:lnTo>
                <a:lnTo>
                  <a:pt x="3454400" y="4432299"/>
                </a:lnTo>
                <a:lnTo>
                  <a:pt x="3451225" y="4438649"/>
                </a:lnTo>
                <a:lnTo>
                  <a:pt x="3448050" y="4441824"/>
                </a:lnTo>
                <a:lnTo>
                  <a:pt x="3444875" y="4438649"/>
                </a:lnTo>
                <a:lnTo>
                  <a:pt x="3441700" y="4435474"/>
                </a:lnTo>
                <a:lnTo>
                  <a:pt x="3438525" y="4432299"/>
                </a:lnTo>
                <a:lnTo>
                  <a:pt x="3432175" y="4432299"/>
                </a:lnTo>
                <a:lnTo>
                  <a:pt x="3435350" y="4438649"/>
                </a:lnTo>
                <a:lnTo>
                  <a:pt x="3435350" y="4448174"/>
                </a:lnTo>
                <a:lnTo>
                  <a:pt x="3435350" y="4451349"/>
                </a:lnTo>
                <a:lnTo>
                  <a:pt x="3429000" y="4451349"/>
                </a:lnTo>
                <a:lnTo>
                  <a:pt x="3422650" y="4448174"/>
                </a:lnTo>
                <a:lnTo>
                  <a:pt x="3416300" y="4444999"/>
                </a:lnTo>
                <a:lnTo>
                  <a:pt x="3406775" y="4444999"/>
                </a:lnTo>
                <a:lnTo>
                  <a:pt x="3400425" y="4444999"/>
                </a:lnTo>
                <a:lnTo>
                  <a:pt x="3390900" y="4451349"/>
                </a:lnTo>
                <a:lnTo>
                  <a:pt x="3384550" y="4451349"/>
                </a:lnTo>
                <a:lnTo>
                  <a:pt x="3378200" y="4451349"/>
                </a:lnTo>
                <a:lnTo>
                  <a:pt x="3362325" y="4435474"/>
                </a:lnTo>
                <a:lnTo>
                  <a:pt x="3346450" y="4416424"/>
                </a:lnTo>
                <a:lnTo>
                  <a:pt x="3336925" y="4410074"/>
                </a:lnTo>
                <a:lnTo>
                  <a:pt x="3324225" y="4403724"/>
                </a:lnTo>
                <a:lnTo>
                  <a:pt x="3311525" y="4397374"/>
                </a:lnTo>
                <a:lnTo>
                  <a:pt x="3295650" y="4394199"/>
                </a:lnTo>
                <a:lnTo>
                  <a:pt x="3286125" y="4397374"/>
                </a:lnTo>
                <a:lnTo>
                  <a:pt x="3279775" y="4400549"/>
                </a:lnTo>
                <a:lnTo>
                  <a:pt x="3260725" y="4413249"/>
                </a:lnTo>
                <a:lnTo>
                  <a:pt x="3251200" y="4416424"/>
                </a:lnTo>
                <a:lnTo>
                  <a:pt x="3241675" y="4419599"/>
                </a:lnTo>
                <a:lnTo>
                  <a:pt x="3232150" y="4419599"/>
                </a:lnTo>
                <a:lnTo>
                  <a:pt x="3222625" y="4416424"/>
                </a:lnTo>
                <a:lnTo>
                  <a:pt x="3184525" y="4384674"/>
                </a:lnTo>
                <a:lnTo>
                  <a:pt x="3149600" y="4359274"/>
                </a:lnTo>
                <a:lnTo>
                  <a:pt x="3111500" y="4333874"/>
                </a:lnTo>
                <a:lnTo>
                  <a:pt x="3067050" y="4314824"/>
                </a:lnTo>
                <a:lnTo>
                  <a:pt x="3060700" y="4314824"/>
                </a:lnTo>
                <a:lnTo>
                  <a:pt x="3051175" y="4314824"/>
                </a:lnTo>
                <a:lnTo>
                  <a:pt x="3035300" y="4327524"/>
                </a:lnTo>
                <a:lnTo>
                  <a:pt x="3019425" y="4337049"/>
                </a:lnTo>
                <a:lnTo>
                  <a:pt x="3006725" y="4343399"/>
                </a:lnTo>
                <a:lnTo>
                  <a:pt x="2981325" y="4343399"/>
                </a:lnTo>
                <a:lnTo>
                  <a:pt x="2955925" y="4340224"/>
                </a:lnTo>
                <a:lnTo>
                  <a:pt x="2933700" y="4333874"/>
                </a:lnTo>
                <a:lnTo>
                  <a:pt x="2908300" y="4330699"/>
                </a:lnTo>
                <a:lnTo>
                  <a:pt x="2863850" y="4330699"/>
                </a:lnTo>
                <a:lnTo>
                  <a:pt x="2816225" y="4333874"/>
                </a:lnTo>
                <a:lnTo>
                  <a:pt x="2724150" y="4349749"/>
                </a:lnTo>
                <a:lnTo>
                  <a:pt x="2701925" y="4356099"/>
                </a:lnTo>
                <a:lnTo>
                  <a:pt x="2682875" y="4368799"/>
                </a:lnTo>
                <a:lnTo>
                  <a:pt x="2647950" y="4391024"/>
                </a:lnTo>
                <a:lnTo>
                  <a:pt x="2603500" y="4413249"/>
                </a:lnTo>
                <a:lnTo>
                  <a:pt x="2555875" y="4432299"/>
                </a:lnTo>
                <a:lnTo>
                  <a:pt x="2457450" y="4464049"/>
                </a:lnTo>
                <a:lnTo>
                  <a:pt x="2425700" y="4470399"/>
                </a:lnTo>
                <a:lnTo>
                  <a:pt x="2390775" y="4473574"/>
                </a:lnTo>
                <a:lnTo>
                  <a:pt x="2324100" y="4473574"/>
                </a:lnTo>
                <a:lnTo>
                  <a:pt x="2260600" y="4473574"/>
                </a:lnTo>
                <a:lnTo>
                  <a:pt x="2225675" y="4476749"/>
                </a:lnTo>
                <a:lnTo>
                  <a:pt x="2193925" y="4483099"/>
                </a:lnTo>
                <a:lnTo>
                  <a:pt x="2168525" y="4495799"/>
                </a:lnTo>
                <a:lnTo>
                  <a:pt x="2143125" y="4508499"/>
                </a:lnTo>
                <a:lnTo>
                  <a:pt x="2095500" y="4540249"/>
                </a:lnTo>
                <a:lnTo>
                  <a:pt x="2047875" y="4575174"/>
                </a:lnTo>
                <a:lnTo>
                  <a:pt x="2022475" y="4587874"/>
                </a:lnTo>
                <a:lnTo>
                  <a:pt x="1997075" y="4597399"/>
                </a:lnTo>
                <a:lnTo>
                  <a:pt x="1974850" y="4600574"/>
                </a:lnTo>
                <a:lnTo>
                  <a:pt x="1952625" y="4603749"/>
                </a:lnTo>
                <a:lnTo>
                  <a:pt x="1933575" y="4606924"/>
                </a:lnTo>
                <a:lnTo>
                  <a:pt x="1924050" y="4613274"/>
                </a:lnTo>
                <a:lnTo>
                  <a:pt x="1911350" y="4619624"/>
                </a:lnTo>
                <a:lnTo>
                  <a:pt x="1905000" y="4635499"/>
                </a:lnTo>
                <a:lnTo>
                  <a:pt x="1895475" y="4657724"/>
                </a:lnTo>
                <a:lnTo>
                  <a:pt x="1873250" y="4721224"/>
                </a:lnTo>
                <a:lnTo>
                  <a:pt x="1860550" y="4749799"/>
                </a:lnTo>
                <a:lnTo>
                  <a:pt x="1844675" y="4778374"/>
                </a:lnTo>
                <a:lnTo>
                  <a:pt x="1838325" y="4787899"/>
                </a:lnTo>
                <a:lnTo>
                  <a:pt x="1828800" y="4794249"/>
                </a:lnTo>
                <a:lnTo>
                  <a:pt x="1822450" y="4800599"/>
                </a:lnTo>
                <a:lnTo>
                  <a:pt x="1812925" y="4800599"/>
                </a:lnTo>
                <a:lnTo>
                  <a:pt x="1806575" y="4800599"/>
                </a:lnTo>
                <a:lnTo>
                  <a:pt x="1803400" y="4797424"/>
                </a:lnTo>
                <a:lnTo>
                  <a:pt x="1803400" y="4791074"/>
                </a:lnTo>
                <a:lnTo>
                  <a:pt x="1803400" y="4787899"/>
                </a:lnTo>
                <a:lnTo>
                  <a:pt x="1800225" y="4787899"/>
                </a:lnTo>
                <a:lnTo>
                  <a:pt x="1797050" y="4787899"/>
                </a:lnTo>
                <a:lnTo>
                  <a:pt x="1790700" y="4787899"/>
                </a:lnTo>
                <a:lnTo>
                  <a:pt x="1784350" y="4794249"/>
                </a:lnTo>
                <a:lnTo>
                  <a:pt x="1774825" y="4803774"/>
                </a:lnTo>
                <a:lnTo>
                  <a:pt x="1768475" y="4813299"/>
                </a:lnTo>
                <a:lnTo>
                  <a:pt x="1762125" y="4813299"/>
                </a:lnTo>
                <a:lnTo>
                  <a:pt x="1758950" y="4810124"/>
                </a:lnTo>
                <a:lnTo>
                  <a:pt x="1736725" y="4794249"/>
                </a:lnTo>
                <a:lnTo>
                  <a:pt x="1730375" y="4787899"/>
                </a:lnTo>
                <a:lnTo>
                  <a:pt x="1724025" y="4787899"/>
                </a:lnTo>
                <a:lnTo>
                  <a:pt x="1685925" y="4784724"/>
                </a:lnTo>
                <a:lnTo>
                  <a:pt x="1666875" y="4791074"/>
                </a:lnTo>
                <a:lnTo>
                  <a:pt x="1635125" y="4800599"/>
                </a:lnTo>
                <a:lnTo>
                  <a:pt x="1603375" y="4806949"/>
                </a:lnTo>
                <a:lnTo>
                  <a:pt x="1590675" y="4810124"/>
                </a:lnTo>
                <a:lnTo>
                  <a:pt x="1581150" y="4806949"/>
                </a:lnTo>
                <a:lnTo>
                  <a:pt x="1574800" y="4797424"/>
                </a:lnTo>
                <a:lnTo>
                  <a:pt x="1571625" y="4787899"/>
                </a:lnTo>
                <a:lnTo>
                  <a:pt x="1562100" y="4778374"/>
                </a:lnTo>
                <a:lnTo>
                  <a:pt x="1558925" y="4778374"/>
                </a:lnTo>
                <a:lnTo>
                  <a:pt x="1555750" y="4778374"/>
                </a:lnTo>
                <a:lnTo>
                  <a:pt x="1549400" y="4781549"/>
                </a:lnTo>
                <a:lnTo>
                  <a:pt x="1539875" y="4787899"/>
                </a:lnTo>
                <a:lnTo>
                  <a:pt x="1530350" y="4787899"/>
                </a:lnTo>
                <a:lnTo>
                  <a:pt x="1473200" y="4778374"/>
                </a:lnTo>
                <a:lnTo>
                  <a:pt x="1444625" y="4775199"/>
                </a:lnTo>
                <a:lnTo>
                  <a:pt x="1422400" y="4772024"/>
                </a:lnTo>
                <a:lnTo>
                  <a:pt x="1403350" y="4775199"/>
                </a:lnTo>
                <a:lnTo>
                  <a:pt x="1381125" y="4778374"/>
                </a:lnTo>
                <a:lnTo>
                  <a:pt x="1339850" y="4787899"/>
                </a:lnTo>
                <a:lnTo>
                  <a:pt x="1298576" y="4797424"/>
                </a:lnTo>
                <a:lnTo>
                  <a:pt x="1279525" y="4800599"/>
                </a:lnTo>
                <a:lnTo>
                  <a:pt x="1260475" y="4800599"/>
                </a:lnTo>
                <a:lnTo>
                  <a:pt x="1254125" y="4800599"/>
                </a:lnTo>
                <a:lnTo>
                  <a:pt x="1254125" y="4794249"/>
                </a:lnTo>
                <a:lnTo>
                  <a:pt x="1254125" y="4787899"/>
                </a:lnTo>
                <a:lnTo>
                  <a:pt x="1250950" y="4784724"/>
                </a:lnTo>
                <a:lnTo>
                  <a:pt x="1244600" y="4787899"/>
                </a:lnTo>
                <a:lnTo>
                  <a:pt x="1231900" y="4794249"/>
                </a:lnTo>
                <a:lnTo>
                  <a:pt x="1203325" y="4816474"/>
                </a:lnTo>
                <a:lnTo>
                  <a:pt x="1177925" y="4841874"/>
                </a:lnTo>
                <a:lnTo>
                  <a:pt x="1168400" y="4854574"/>
                </a:lnTo>
                <a:lnTo>
                  <a:pt x="1162050" y="4864099"/>
                </a:lnTo>
                <a:lnTo>
                  <a:pt x="1158875" y="4876799"/>
                </a:lnTo>
                <a:lnTo>
                  <a:pt x="1158875" y="4879974"/>
                </a:lnTo>
                <a:lnTo>
                  <a:pt x="1162050" y="4876799"/>
                </a:lnTo>
                <a:lnTo>
                  <a:pt x="1168400" y="4873624"/>
                </a:lnTo>
                <a:lnTo>
                  <a:pt x="1168400" y="4876799"/>
                </a:lnTo>
                <a:lnTo>
                  <a:pt x="1171575" y="4883149"/>
                </a:lnTo>
                <a:lnTo>
                  <a:pt x="1171575" y="4889499"/>
                </a:lnTo>
                <a:lnTo>
                  <a:pt x="1168400" y="4889499"/>
                </a:lnTo>
                <a:lnTo>
                  <a:pt x="1158875" y="4886324"/>
                </a:lnTo>
                <a:lnTo>
                  <a:pt x="1149351" y="4883149"/>
                </a:lnTo>
                <a:lnTo>
                  <a:pt x="1146175" y="4883149"/>
                </a:lnTo>
                <a:lnTo>
                  <a:pt x="1143000" y="4886324"/>
                </a:lnTo>
                <a:lnTo>
                  <a:pt x="1136650" y="4902199"/>
                </a:lnTo>
                <a:lnTo>
                  <a:pt x="1130300" y="4911724"/>
                </a:lnTo>
                <a:lnTo>
                  <a:pt x="1127125" y="4914899"/>
                </a:lnTo>
                <a:lnTo>
                  <a:pt x="1123950" y="4914899"/>
                </a:lnTo>
                <a:lnTo>
                  <a:pt x="1120775" y="4911724"/>
                </a:lnTo>
                <a:lnTo>
                  <a:pt x="1114425" y="4905374"/>
                </a:lnTo>
                <a:lnTo>
                  <a:pt x="1098550" y="4902199"/>
                </a:lnTo>
                <a:lnTo>
                  <a:pt x="1082675" y="4899024"/>
                </a:lnTo>
                <a:lnTo>
                  <a:pt x="1069975" y="4899024"/>
                </a:lnTo>
                <a:lnTo>
                  <a:pt x="1063625" y="4905374"/>
                </a:lnTo>
                <a:lnTo>
                  <a:pt x="1057276" y="4911724"/>
                </a:lnTo>
                <a:lnTo>
                  <a:pt x="1050925" y="4918074"/>
                </a:lnTo>
                <a:lnTo>
                  <a:pt x="1041400" y="4933949"/>
                </a:lnTo>
                <a:lnTo>
                  <a:pt x="1035050" y="4940299"/>
                </a:lnTo>
                <a:lnTo>
                  <a:pt x="1028700" y="4943474"/>
                </a:lnTo>
                <a:lnTo>
                  <a:pt x="1006475" y="4949824"/>
                </a:lnTo>
                <a:lnTo>
                  <a:pt x="1000126" y="4952999"/>
                </a:lnTo>
                <a:lnTo>
                  <a:pt x="993775" y="4962524"/>
                </a:lnTo>
                <a:lnTo>
                  <a:pt x="990600" y="4968874"/>
                </a:lnTo>
                <a:lnTo>
                  <a:pt x="990600" y="4975224"/>
                </a:lnTo>
                <a:lnTo>
                  <a:pt x="987425" y="4987924"/>
                </a:lnTo>
                <a:lnTo>
                  <a:pt x="987425" y="4991099"/>
                </a:lnTo>
                <a:lnTo>
                  <a:pt x="981075" y="4991099"/>
                </a:lnTo>
                <a:lnTo>
                  <a:pt x="971550" y="4991099"/>
                </a:lnTo>
                <a:lnTo>
                  <a:pt x="962025" y="4991099"/>
                </a:lnTo>
                <a:lnTo>
                  <a:pt x="952500" y="4994274"/>
                </a:lnTo>
                <a:lnTo>
                  <a:pt x="952500" y="4997449"/>
                </a:lnTo>
                <a:lnTo>
                  <a:pt x="955675" y="5003799"/>
                </a:lnTo>
                <a:lnTo>
                  <a:pt x="955675" y="5006974"/>
                </a:lnTo>
                <a:lnTo>
                  <a:pt x="955675" y="5010149"/>
                </a:lnTo>
                <a:lnTo>
                  <a:pt x="939800" y="5010149"/>
                </a:lnTo>
                <a:lnTo>
                  <a:pt x="930275" y="5006974"/>
                </a:lnTo>
                <a:lnTo>
                  <a:pt x="920750" y="5003799"/>
                </a:lnTo>
                <a:lnTo>
                  <a:pt x="920750" y="5006974"/>
                </a:lnTo>
                <a:lnTo>
                  <a:pt x="917575" y="5029199"/>
                </a:lnTo>
                <a:lnTo>
                  <a:pt x="895350" y="5022849"/>
                </a:lnTo>
                <a:lnTo>
                  <a:pt x="869950" y="5013324"/>
                </a:lnTo>
                <a:lnTo>
                  <a:pt x="847725" y="5022849"/>
                </a:lnTo>
                <a:lnTo>
                  <a:pt x="841375" y="5026024"/>
                </a:lnTo>
                <a:lnTo>
                  <a:pt x="835025" y="5022849"/>
                </a:lnTo>
                <a:lnTo>
                  <a:pt x="828675" y="5019674"/>
                </a:lnTo>
                <a:lnTo>
                  <a:pt x="819150" y="5013324"/>
                </a:lnTo>
                <a:lnTo>
                  <a:pt x="819150" y="5010149"/>
                </a:lnTo>
                <a:lnTo>
                  <a:pt x="822325" y="5010149"/>
                </a:lnTo>
                <a:lnTo>
                  <a:pt x="828675" y="5006974"/>
                </a:lnTo>
                <a:lnTo>
                  <a:pt x="835025" y="5003799"/>
                </a:lnTo>
                <a:lnTo>
                  <a:pt x="825500" y="5000624"/>
                </a:lnTo>
                <a:lnTo>
                  <a:pt x="819150" y="5003799"/>
                </a:lnTo>
                <a:lnTo>
                  <a:pt x="806450" y="5010149"/>
                </a:lnTo>
                <a:lnTo>
                  <a:pt x="793750" y="5016499"/>
                </a:lnTo>
                <a:lnTo>
                  <a:pt x="781050" y="5019674"/>
                </a:lnTo>
                <a:lnTo>
                  <a:pt x="774700" y="5016499"/>
                </a:lnTo>
                <a:lnTo>
                  <a:pt x="768350" y="5010149"/>
                </a:lnTo>
                <a:lnTo>
                  <a:pt x="762000" y="5003799"/>
                </a:lnTo>
                <a:lnTo>
                  <a:pt x="755650" y="5003799"/>
                </a:lnTo>
                <a:lnTo>
                  <a:pt x="730250" y="5010149"/>
                </a:lnTo>
                <a:lnTo>
                  <a:pt x="701675" y="5016499"/>
                </a:lnTo>
                <a:lnTo>
                  <a:pt x="692150" y="5013324"/>
                </a:lnTo>
                <a:lnTo>
                  <a:pt x="685800" y="5010149"/>
                </a:lnTo>
                <a:lnTo>
                  <a:pt x="679450" y="5000624"/>
                </a:lnTo>
                <a:lnTo>
                  <a:pt x="673100" y="4991099"/>
                </a:lnTo>
                <a:lnTo>
                  <a:pt x="660400" y="4981574"/>
                </a:lnTo>
                <a:lnTo>
                  <a:pt x="657225" y="4981574"/>
                </a:lnTo>
                <a:lnTo>
                  <a:pt x="657225" y="4984749"/>
                </a:lnTo>
                <a:lnTo>
                  <a:pt x="657225" y="4991099"/>
                </a:lnTo>
                <a:lnTo>
                  <a:pt x="654050" y="4994274"/>
                </a:lnTo>
                <a:lnTo>
                  <a:pt x="638175" y="4991099"/>
                </a:lnTo>
                <a:lnTo>
                  <a:pt x="625475" y="4987924"/>
                </a:lnTo>
                <a:lnTo>
                  <a:pt x="609600" y="4981574"/>
                </a:lnTo>
                <a:lnTo>
                  <a:pt x="596900" y="4975224"/>
                </a:lnTo>
                <a:lnTo>
                  <a:pt x="581025" y="4952999"/>
                </a:lnTo>
                <a:lnTo>
                  <a:pt x="561975" y="4927599"/>
                </a:lnTo>
                <a:lnTo>
                  <a:pt x="542925" y="4905374"/>
                </a:lnTo>
                <a:lnTo>
                  <a:pt x="533400" y="4895849"/>
                </a:lnTo>
                <a:lnTo>
                  <a:pt x="520700" y="4889499"/>
                </a:lnTo>
                <a:lnTo>
                  <a:pt x="469900" y="4876799"/>
                </a:lnTo>
                <a:lnTo>
                  <a:pt x="444500" y="4870449"/>
                </a:lnTo>
                <a:lnTo>
                  <a:pt x="431800" y="4864099"/>
                </a:lnTo>
                <a:lnTo>
                  <a:pt x="425450" y="4860924"/>
                </a:lnTo>
                <a:lnTo>
                  <a:pt x="422275" y="4841874"/>
                </a:lnTo>
                <a:lnTo>
                  <a:pt x="419100" y="4806949"/>
                </a:lnTo>
                <a:lnTo>
                  <a:pt x="415925" y="4749799"/>
                </a:lnTo>
                <a:lnTo>
                  <a:pt x="412750" y="4727574"/>
                </a:lnTo>
                <a:lnTo>
                  <a:pt x="415925" y="4718049"/>
                </a:lnTo>
                <a:lnTo>
                  <a:pt x="415925" y="4714874"/>
                </a:lnTo>
                <a:lnTo>
                  <a:pt x="419100" y="4714874"/>
                </a:lnTo>
                <a:lnTo>
                  <a:pt x="425450" y="4714874"/>
                </a:lnTo>
                <a:lnTo>
                  <a:pt x="431800" y="4718049"/>
                </a:lnTo>
                <a:lnTo>
                  <a:pt x="441325" y="4724399"/>
                </a:lnTo>
                <a:lnTo>
                  <a:pt x="450850" y="4733924"/>
                </a:lnTo>
                <a:lnTo>
                  <a:pt x="454025" y="4737099"/>
                </a:lnTo>
                <a:lnTo>
                  <a:pt x="460375" y="4737099"/>
                </a:lnTo>
                <a:lnTo>
                  <a:pt x="473075" y="4733924"/>
                </a:lnTo>
                <a:lnTo>
                  <a:pt x="485775" y="4730749"/>
                </a:lnTo>
                <a:lnTo>
                  <a:pt x="492125" y="4724399"/>
                </a:lnTo>
                <a:lnTo>
                  <a:pt x="498475" y="4714874"/>
                </a:lnTo>
                <a:lnTo>
                  <a:pt x="504825" y="4695824"/>
                </a:lnTo>
                <a:lnTo>
                  <a:pt x="511175" y="4686299"/>
                </a:lnTo>
                <a:lnTo>
                  <a:pt x="517525" y="4676774"/>
                </a:lnTo>
                <a:lnTo>
                  <a:pt x="520700" y="4673599"/>
                </a:lnTo>
                <a:lnTo>
                  <a:pt x="527050" y="4673599"/>
                </a:lnTo>
                <a:lnTo>
                  <a:pt x="530225" y="4676774"/>
                </a:lnTo>
                <a:lnTo>
                  <a:pt x="533400" y="4667249"/>
                </a:lnTo>
                <a:lnTo>
                  <a:pt x="533400" y="4660899"/>
                </a:lnTo>
                <a:lnTo>
                  <a:pt x="527050" y="4664074"/>
                </a:lnTo>
                <a:lnTo>
                  <a:pt x="523875" y="4667249"/>
                </a:lnTo>
                <a:lnTo>
                  <a:pt x="520700" y="4664074"/>
                </a:lnTo>
                <a:lnTo>
                  <a:pt x="514350" y="4635499"/>
                </a:lnTo>
                <a:lnTo>
                  <a:pt x="508000" y="4594224"/>
                </a:lnTo>
                <a:lnTo>
                  <a:pt x="508000" y="4571999"/>
                </a:lnTo>
                <a:lnTo>
                  <a:pt x="508000" y="4552949"/>
                </a:lnTo>
                <a:lnTo>
                  <a:pt x="511175" y="4533899"/>
                </a:lnTo>
                <a:lnTo>
                  <a:pt x="517525" y="4521199"/>
                </a:lnTo>
                <a:lnTo>
                  <a:pt x="517525" y="4527549"/>
                </a:lnTo>
                <a:lnTo>
                  <a:pt x="514350" y="4543424"/>
                </a:lnTo>
                <a:lnTo>
                  <a:pt x="514350" y="4552949"/>
                </a:lnTo>
                <a:lnTo>
                  <a:pt x="517525" y="4559299"/>
                </a:lnTo>
                <a:lnTo>
                  <a:pt x="520700" y="4562474"/>
                </a:lnTo>
                <a:lnTo>
                  <a:pt x="527050" y="4565649"/>
                </a:lnTo>
                <a:lnTo>
                  <a:pt x="533400" y="4559299"/>
                </a:lnTo>
                <a:lnTo>
                  <a:pt x="533400" y="4552949"/>
                </a:lnTo>
                <a:lnTo>
                  <a:pt x="533400" y="4533899"/>
                </a:lnTo>
                <a:lnTo>
                  <a:pt x="530225" y="4518024"/>
                </a:lnTo>
                <a:lnTo>
                  <a:pt x="523875" y="4502149"/>
                </a:lnTo>
                <a:lnTo>
                  <a:pt x="520700" y="4483099"/>
                </a:lnTo>
                <a:lnTo>
                  <a:pt x="520700" y="4467224"/>
                </a:lnTo>
                <a:lnTo>
                  <a:pt x="523875" y="4432299"/>
                </a:lnTo>
                <a:lnTo>
                  <a:pt x="523875" y="4416424"/>
                </a:lnTo>
                <a:lnTo>
                  <a:pt x="523875" y="4394199"/>
                </a:lnTo>
                <a:lnTo>
                  <a:pt x="517525" y="4371974"/>
                </a:lnTo>
                <a:lnTo>
                  <a:pt x="504825" y="4340224"/>
                </a:lnTo>
                <a:lnTo>
                  <a:pt x="466725" y="4264024"/>
                </a:lnTo>
                <a:lnTo>
                  <a:pt x="425450" y="4187824"/>
                </a:lnTo>
                <a:lnTo>
                  <a:pt x="406400" y="4156074"/>
                </a:lnTo>
                <a:lnTo>
                  <a:pt x="396875" y="4124324"/>
                </a:lnTo>
                <a:lnTo>
                  <a:pt x="384175" y="4089399"/>
                </a:lnTo>
                <a:lnTo>
                  <a:pt x="374650" y="4048124"/>
                </a:lnTo>
                <a:lnTo>
                  <a:pt x="371475" y="4010024"/>
                </a:lnTo>
                <a:lnTo>
                  <a:pt x="368300" y="3968749"/>
                </a:lnTo>
                <a:lnTo>
                  <a:pt x="371475" y="3959224"/>
                </a:lnTo>
                <a:lnTo>
                  <a:pt x="371475" y="3949699"/>
                </a:lnTo>
                <a:lnTo>
                  <a:pt x="374650" y="3936999"/>
                </a:lnTo>
                <a:lnTo>
                  <a:pt x="374650" y="3927474"/>
                </a:lnTo>
                <a:lnTo>
                  <a:pt x="371475" y="3908424"/>
                </a:lnTo>
                <a:lnTo>
                  <a:pt x="365125" y="3892549"/>
                </a:lnTo>
                <a:lnTo>
                  <a:pt x="346075" y="3863974"/>
                </a:lnTo>
                <a:lnTo>
                  <a:pt x="327025" y="3838574"/>
                </a:lnTo>
                <a:lnTo>
                  <a:pt x="307975" y="3806824"/>
                </a:lnTo>
                <a:lnTo>
                  <a:pt x="301625" y="3787774"/>
                </a:lnTo>
                <a:lnTo>
                  <a:pt x="301625" y="3771899"/>
                </a:lnTo>
                <a:lnTo>
                  <a:pt x="298450" y="3752849"/>
                </a:lnTo>
                <a:lnTo>
                  <a:pt x="288925" y="3736974"/>
                </a:lnTo>
                <a:lnTo>
                  <a:pt x="273050" y="3714749"/>
                </a:lnTo>
                <a:lnTo>
                  <a:pt x="254000" y="3695699"/>
                </a:lnTo>
                <a:lnTo>
                  <a:pt x="238125" y="3673474"/>
                </a:lnTo>
                <a:lnTo>
                  <a:pt x="225425" y="3651249"/>
                </a:lnTo>
                <a:lnTo>
                  <a:pt x="219075" y="3632199"/>
                </a:lnTo>
                <a:lnTo>
                  <a:pt x="215900" y="3616324"/>
                </a:lnTo>
                <a:lnTo>
                  <a:pt x="219075" y="3603624"/>
                </a:lnTo>
                <a:lnTo>
                  <a:pt x="222250" y="3587749"/>
                </a:lnTo>
                <a:lnTo>
                  <a:pt x="222250" y="3568699"/>
                </a:lnTo>
                <a:lnTo>
                  <a:pt x="219075" y="3549649"/>
                </a:lnTo>
                <a:lnTo>
                  <a:pt x="212725" y="3530599"/>
                </a:lnTo>
                <a:lnTo>
                  <a:pt x="203200" y="3511549"/>
                </a:lnTo>
                <a:lnTo>
                  <a:pt x="180975" y="3470274"/>
                </a:lnTo>
                <a:lnTo>
                  <a:pt x="161925" y="3438525"/>
                </a:lnTo>
                <a:lnTo>
                  <a:pt x="152400" y="3425825"/>
                </a:lnTo>
                <a:lnTo>
                  <a:pt x="142875" y="3409950"/>
                </a:lnTo>
                <a:lnTo>
                  <a:pt x="120650" y="3384549"/>
                </a:lnTo>
                <a:lnTo>
                  <a:pt x="95250" y="3355975"/>
                </a:lnTo>
                <a:lnTo>
                  <a:pt x="76200" y="3330576"/>
                </a:lnTo>
                <a:lnTo>
                  <a:pt x="69850" y="3317876"/>
                </a:lnTo>
                <a:lnTo>
                  <a:pt x="66675" y="3302000"/>
                </a:lnTo>
                <a:lnTo>
                  <a:pt x="50800" y="3282951"/>
                </a:lnTo>
                <a:lnTo>
                  <a:pt x="44450" y="3276602"/>
                </a:lnTo>
                <a:lnTo>
                  <a:pt x="44450" y="3273426"/>
                </a:lnTo>
                <a:lnTo>
                  <a:pt x="44450" y="3270250"/>
                </a:lnTo>
                <a:lnTo>
                  <a:pt x="50800" y="3273426"/>
                </a:lnTo>
                <a:lnTo>
                  <a:pt x="53975" y="3279776"/>
                </a:lnTo>
                <a:lnTo>
                  <a:pt x="57150" y="3282951"/>
                </a:lnTo>
                <a:lnTo>
                  <a:pt x="60325" y="3282951"/>
                </a:lnTo>
                <a:lnTo>
                  <a:pt x="63500" y="3282951"/>
                </a:lnTo>
                <a:lnTo>
                  <a:pt x="63500" y="3279776"/>
                </a:lnTo>
                <a:lnTo>
                  <a:pt x="60325" y="3270250"/>
                </a:lnTo>
                <a:lnTo>
                  <a:pt x="60325" y="3254375"/>
                </a:lnTo>
                <a:lnTo>
                  <a:pt x="60325" y="3248026"/>
                </a:lnTo>
                <a:lnTo>
                  <a:pt x="63500" y="3244852"/>
                </a:lnTo>
                <a:lnTo>
                  <a:pt x="66675" y="3244852"/>
                </a:lnTo>
                <a:lnTo>
                  <a:pt x="69850" y="3248026"/>
                </a:lnTo>
                <a:lnTo>
                  <a:pt x="73025" y="3257553"/>
                </a:lnTo>
                <a:lnTo>
                  <a:pt x="69850" y="3273426"/>
                </a:lnTo>
                <a:lnTo>
                  <a:pt x="66675" y="3292476"/>
                </a:lnTo>
                <a:lnTo>
                  <a:pt x="69850" y="3298825"/>
                </a:lnTo>
                <a:lnTo>
                  <a:pt x="76200" y="3302000"/>
                </a:lnTo>
                <a:lnTo>
                  <a:pt x="79375" y="3302000"/>
                </a:lnTo>
                <a:lnTo>
                  <a:pt x="82550" y="3295650"/>
                </a:lnTo>
                <a:lnTo>
                  <a:pt x="79375" y="3276602"/>
                </a:lnTo>
                <a:lnTo>
                  <a:pt x="79375" y="3267075"/>
                </a:lnTo>
                <a:lnTo>
                  <a:pt x="76200" y="3257553"/>
                </a:lnTo>
                <a:lnTo>
                  <a:pt x="73025" y="3251202"/>
                </a:lnTo>
                <a:lnTo>
                  <a:pt x="73025" y="3248026"/>
                </a:lnTo>
                <a:lnTo>
                  <a:pt x="76200" y="3244852"/>
                </a:lnTo>
                <a:lnTo>
                  <a:pt x="79375" y="3244852"/>
                </a:lnTo>
                <a:lnTo>
                  <a:pt x="82550" y="3248026"/>
                </a:lnTo>
                <a:lnTo>
                  <a:pt x="88900" y="3263901"/>
                </a:lnTo>
                <a:lnTo>
                  <a:pt x="98425" y="3302000"/>
                </a:lnTo>
                <a:lnTo>
                  <a:pt x="104775" y="3324225"/>
                </a:lnTo>
                <a:lnTo>
                  <a:pt x="104775" y="3314702"/>
                </a:lnTo>
                <a:lnTo>
                  <a:pt x="104775" y="3314701"/>
                </a:lnTo>
                <a:lnTo>
                  <a:pt x="107950" y="3336926"/>
                </a:lnTo>
                <a:lnTo>
                  <a:pt x="114300" y="3355975"/>
                </a:lnTo>
                <a:lnTo>
                  <a:pt x="117475" y="3355975"/>
                </a:lnTo>
                <a:lnTo>
                  <a:pt x="120650" y="3349626"/>
                </a:lnTo>
                <a:lnTo>
                  <a:pt x="123825" y="3336926"/>
                </a:lnTo>
                <a:lnTo>
                  <a:pt x="123825" y="3343276"/>
                </a:lnTo>
                <a:lnTo>
                  <a:pt x="123825" y="3352800"/>
                </a:lnTo>
                <a:lnTo>
                  <a:pt x="127000" y="3359149"/>
                </a:lnTo>
                <a:lnTo>
                  <a:pt x="130175" y="3362325"/>
                </a:lnTo>
                <a:lnTo>
                  <a:pt x="133350" y="3362325"/>
                </a:lnTo>
                <a:lnTo>
                  <a:pt x="142875" y="3359149"/>
                </a:lnTo>
                <a:lnTo>
                  <a:pt x="152400" y="3355975"/>
                </a:lnTo>
                <a:lnTo>
                  <a:pt x="158750" y="3352800"/>
                </a:lnTo>
                <a:lnTo>
                  <a:pt x="165100" y="3346450"/>
                </a:lnTo>
                <a:lnTo>
                  <a:pt x="168275" y="3340101"/>
                </a:lnTo>
                <a:lnTo>
                  <a:pt x="168275" y="3324226"/>
                </a:lnTo>
                <a:lnTo>
                  <a:pt x="161925" y="3311526"/>
                </a:lnTo>
                <a:lnTo>
                  <a:pt x="152400" y="3298825"/>
                </a:lnTo>
                <a:lnTo>
                  <a:pt x="127000" y="3276602"/>
                </a:lnTo>
                <a:lnTo>
                  <a:pt x="117475" y="3263901"/>
                </a:lnTo>
                <a:lnTo>
                  <a:pt x="111125" y="3254375"/>
                </a:lnTo>
                <a:lnTo>
                  <a:pt x="104775" y="3238501"/>
                </a:lnTo>
                <a:lnTo>
                  <a:pt x="101600" y="3219451"/>
                </a:lnTo>
                <a:lnTo>
                  <a:pt x="95250" y="3181351"/>
                </a:lnTo>
                <a:lnTo>
                  <a:pt x="92075" y="3184527"/>
                </a:lnTo>
                <a:lnTo>
                  <a:pt x="92075" y="3194050"/>
                </a:lnTo>
                <a:lnTo>
                  <a:pt x="88900" y="3197226"/>
                </a:lnTo>
                <a:lnTo>
                  <a:pt x="85725" y="3194050"/>
                </a:lnTo>
                <a:lnTo>
                  <a:pt x="82550" y="3187701"/>
                </a:lnTo>
                <a:lnTo>
                  <a:pt x="82550" y="3171826"/>
                </a:lnTo>
                <a:lnTo>
                  <a:pt x="88900" y="3152777"/>
                </a:lnTo>
                <a:lnTo>
                  <a:pt x="92075" y="3149602"/>
                </a:lnTo>
                <a:lnTo>
                  <a:pt x="95250" y="3146426"/>
                </a:lnTo>
                <a:lnTo>
                  <a:pt x="98425" y="3149602"/>
                </a:lnTo>
                <a:lnTo>
                  <a:pt x="98425" y="3155951"/>
                </a:lnTo>
                <a:lnTo>
                  <a:pt x="101600" y="3162300"/>
                </a:lnTo>
                <a:lnTo>
                  <a:pt x="101600" y="3165475"/>
                </a:lnTo>
                <a:lnTo>
                  <a:pt x="114300" y="3181351"/>
                </a:lnTo>
                <a:lnTo>
                  <a:pt x="127000" y="3190876"/>
                </a:lnTo>
                <a:lnTo>
                  <a:pt x="136526" y="3206750"/>
                </a:lnTo>
                <a:lnTo>
                  <a:pt x="139700" y="3213102"/>
                </a:lnTo>
                <a:lnTo>
                  <a:pt x="142875" y="3222625"/>
                </a:lnTo>
                <a:lnTo>
                  <a:pt x="139700" y="3235326"/>
                </a:lnTo>
                <a:lnTo>
                  <a:pt x="133350" y="3248026"/>
                </a:lnTo>
                <a:lnTo>
                  <a:pt x="133350" y="3260726"/>
                </a:lnTo>
                <a:lnTo>
                  <a:pt x="133350" y="3270250"/>
                </a:lnTo>
                <a:lnTo>
                  <a:pt x="139700" y="3276602"/>
                </a:lnTo>
                <a:lnTo>
                  <a:pt x="146050" y="3282951"/>
                </a:lnTo>
                <a:lnTo>
                  <a:pt x="152400" y="3279776"/>
                </a:lnTo>
                <a:lnTo>
                  <a:pt x="155575" y="3270250"/>
                </a:lnTo>
                <a:lnTo>
                  <a:pt x="158750" y="3257553"/>
                </a:lnTo>
                <a:lnTo>
                  <a:pt x="161925" y="3235326"/>
                </a:lnTo>
                <a:lnTo>
                  <a:pt x="161925" y="3232151"/>
                </a:lnTo>
                <a:lnTo>
                  <a:pt x="165100" y="3235326"/>
                </a:lnTo>
                <a:lnTo>
                  <a:pt x="171450" y="3263901"/>
                </a:lnTo>
                <a:lnTo>
                  <a:pt x="180975" y="3302000"/>
                </a:lnTo>
                <a:lnTo>
                  <a:pt x="187325" y="3314701"/>
                </a:lnTo>
                <a:lnTo>
                  <a:pt x="193675" y="3324226"/>
                </a:lnTo>
                <a:lnTo>
                  <a:pt x="200025" y="3327400"/>
                </a:lnTo>
                <a:lnTo>
                  <a:pt x="206375" y="3324226"/>
                </a:lnTo>
                <a:lnTo>
                  <a:pt x="212725" y="3321051"/>
                </a:lnTo>
                <a:lnTo>
                  <a:pt x="219075" y="3314701"/>
                </a:lnTo>
                <a:lnTo>
                  <a:pt x="222250" y="3302000"/>
                </a:lnTo>
                <a:lnTo>
                  <a:pt x="219075" y="3289301"/>
                </a:lnTo>
                <a:lnTo>
                  <a:pt x="215900" y="3273426"/>
                </a:lnTo>
                <a:lnTo>
                  <a:pt x="222250" y="3248026"/>
                </a:lnTo>
                <a:lnTo>
                  <a:pt x="225425" y="3232151"/>
                </a:lnTo>
                <a:lnTo>
                  <a:pt x="222250" y="3219451"/>
                </a:lnTo>
                <a:lnTo>
                  <a:pt x="212725" y="3206750"/>
                </a:lnTo>
                <a:lnTo>
                  <a:pt x="200025" y="3190876"/>
                </a:lnTo>
                <a:lnTo>
                  <a:pt x="187325" y="3178176"/>
                </a:lnTo>
                <a:lnTo>
                  <a:pt x="177800" y="3162300"/>
                </a:lnTo>
                <a:lnTo>
                  <a:pt x="161925" y="3136902"/>
                </a:lnTo>
                <a:lnTo>
                  <a:pt x="149225" y="3108327"/>
                </a:lnTo>
                <a:lnTo>
                  <a:pt x="136526" y="3082926"/>
                </a:lnTo>
                <a:lnTo>
                  <a:pt x="123825" y="3057525"/>
                </a:lnTo>
                <a:lnTo>
                  <a:pt x="120650" y="3044828"/>
                </a:lnTo>
                <a:lnTo>
                  <a:pt x="117475" y="3028952"/>
                </a:lnTo>
                <a:lnTo>
                  <a:pt x="114300" y="3006726"/>
                </a:lnTo>
                <a:lnTo>
                  <a:pt x="104775" y="2994025"/>
                </a:lnTo>
                <a:lnTo>
                  <a:pt x="92075" y="2978150"/>
                </a:lnTo>
                <a:lnTo>
                  <a:pt x="79375" y="2965450"/>
                </a:lnTo>
                <a:lnTo>
                  <a:pt x="69850" y="2949577"/>
                </a:lnTo>
                <a:lnTo>
                  <a:pt x="63500" y="2930526"/>
                </a:lnTo>
                <a:lnTo>
                  <a:pt x="63500" y="2911477"/>
                </a:lnTo>
                <a:lnTo>
                  <a:pt x="63500" y="2889251"/>
                </a:lnTo>
                <a:lnTo>
                  <a:pt x="66675" y="2863852"/>
                </a:lnTo>
                <a:lnTo>
                  <a:pt x="73025" y="2838452"/>
                </a:lnTo>
                <a:lnTo>
                  <a:pt x="82550" y="2816227"/>
                </a:lnTo>
                <a:lnTo>
                  <a:pt x="88900" y="2797177"/>
                </a:lnTo>
                <a:lnTo>
                  <a:pt x="98425" y="2784477"/>
                </a:lnTo>
                <a:lnTo>
                  <a:pt x="111125" y="2771777"/>
                </a:lnTo>
                <a:lnTo>
                  <a:pt x="120650" y="2768603"/>
                </a:lnTo>
                <a:lnTo>
                  <a:pt x="127000" y="2762251"/>
                </a:lnTo>
                <a:lnTo>
                  <a:pt x="130175" y="2749551"/>
                </a:lnTo>
                <a:lnTo>
                  <a:pt x="133350" y="2727326"/>
                </a:lnTo>
                <a:lnTo>
                  <a:pt x="133350" y="2705102"/>
                </a:lnTo>
                <a:lnTo>
                  <a:pt x="136526" y="2660652"/>
                </a:lnTo>
                <a:lnTo>
                  <a:pt x="133350" y="2647951"/>
                </a:lnTo>
                <a:lnTo>
                  <a:pt x="130175" y="2635252"/>
                </a:lnTo>
                <a:lnTo>
                  <a:pt x="120650" y="2616202"/>
                </a:lnTo>
                <a:lnTo>
                  <a:pt x="107950" y="2593977"/>
                </a:lnTo>
                <a:lnTo>
                  <a:pt x="104775" y="2584451"/>
                </a:lnTo>
                <a:lnTo>
                  <a:pt x="104775" y="2571751"/>
                </a:lnTo>
                <a:lnTo>
                  <a:pt x="142875" y="2460626"/>
                </a:lnTo>
                <a:lnTo>
                  <a:pt x="149225" y="2447926"/>
                </a:lnTo>
                <a:lnTo>
                  <a:pt x="158750" y="2435226"/>
                </a:lnTo>
                <a:lnTo>
                  <a:pt x="165100" y="2428876"/>
                </a:lnTo>
                <a:lnTo>
                  <a:pt x="171450" y="2425701"/>
                </a:lnTo>
                <a:lnTo>
                  <a:pt x="180975" y="2425701"/>
                </a:lnTo>
                <a:lnTo>
                  <a:pt x="190500" y="2425701"/>
                </a:lnTo>
                <a:lnTo>
                  <a:pt x="187325" y="2428876"/>
                </a:lnTo>
                <a:lnTo>
                  <a:pt x="184150" y="2435226"/>
                </a:lnTo>
                <a:lnTo>
                  <a:pt x="174625" y="2498727"/>
                </a:lnTo>
                <a:lnTo>
                  <a:pt x="177800" y="2514602"/>
                </a:lnTo>
                <a:lnTo>
                  <a:pt x="184150" y="2520952"/>
                </a:lnTo>
                <a:lnTo>
                  <a:pt x="187325" y="2527300"/>
                </a:lnTo>
                <a:lnTo>
                  <a:pt x="184150" y="2543177"/>
                </a:lnTo>
                <a:lnTo>
                  <a:pt x="184150" y="2552703"/>
                </a:lnTo>
                <a:lnTo>
                  <a:pt x="184150" y="2555877"/>
                </a:lnTo>
                <a:lnTo>
                  <a:pt x="187325" y="2559052"/>
                </a:lnTo>
                <a:lnTo>
                  <a:pt x="209550" y="2559052"/>
                </a:lnTo>
                <a:lnTo>
                  <a:pt x="212725" y="2559052"/>
                </a:lnTo>
                <a:lnTo>
                  <a:pt x="212725" y="2555877"/>
                </a:lnTo>
                <a:lnTo>
                  <a:pt x="209550" y="2552703"/>
                </a:lnTo>
                <a:lnTo>
                  <a:pt x="222250" y="2555877"/>
                </a:lnTo>
                <a:lnTo>
                  <a:pt x="225425" y="2555877"/>
                </a:lnTo>
                <a:lnTo>
                  <a:pt x="228600" y="2549526"/>
                </a:lnTo>
                <a:lnTo>
                  <a:pt x="231775" y="2533651"/>
                </a:lnTo>
                <a:lnTo>
                  <a:pt x="231775" y="2514602"/>
                </a:lnTo>
                <a:lnTo>
                  <a:pt x="234950" y="2505077"/>
                </a:lnTo>
                <a:lnTo>
                  <a:pt x="250825" y="2463800"/>
                </a:lnTo>
                <a:lnTo>
                  <a:pt x="263525" y="2438401"/>
                </a:lnTo>
                <a:lnTo>
                  <a:pt x="269875" y="2428876"/>
                </a:lnTo>
                <a:lnTo>
                  <a:pt x="273050" y="2422527"/>
                </a:lnTo>
                <a:lnTo>
                  <a:pt x="307975" y="2406652"/>
                </a:lnTo>
                <a:lnTo>
                  <a:pt x="342900" y="2393950"/>
                </a:lnTo>
                <a:lnTo>
                  <a:pt x="377826" y="2378077"/>
                </a:lnTo>
                <a:lnTo>
                  <a:pt x="393700" y="2371727"/>
                </a:lnTo>
                <a:lnTo>
                  <a:pt x="406400" y="2362203"/>
                </a:lnTo>
                <a:lnTo>
                  <a:pt x="425450" y="2343153"/>
                </a:lnTo>
                <a:lnTo>
                  <a:pt x="441325" y="2320926"/>
                </a:lnTo>
                <a:lnTo>
                  <a:pt x="457200" y="2295526"/>
                </a:lnTo>
                <a:lnTo>
                  <a:pt x="473075" y="2279651"/>
                </a:lnTo>
                <a:lnTo>
                  <a:pt x="501650" y="2257425"/>
                </a:lnTo>
                <a:lnTo>
                  <a:pt x="533400" y="2241550"/>
                </a:lnTo>
                <a:lnTo>
                  <a:pt x="596900" y="2209802"/>
                </a:lnTo>
                <a:lnTo>
                  <a:pt x="603250" y="2203452"/>
                </a:lnTo>
                <a:lnTo>
                  <a:pt x="612775" y="2193926"/>
                </a:lnTo>
                <a:lnTo>
                  <a:pt x="619125" y="2181227"/>
                </a:lnTo>
                <a:lnTo>
                  <a:pt x="628650" y="2171702"/>
                </a:lnTo>
                <a:lnTo>
                  <a:pt x="631825" y="2171702"/>
                </a:lnTo>
                <a:lnTo>
                  <a:pt x="635000" y="2171702"/>
                </a:lnTo>
                <a:lnTo>
                  <a:pt x="628650" y="2184402"/>
                </a:lnTo>
                <a:lnTo>
                  <a:pt x="622300" y="2200277"/>
                </a:lnTo>
                <a:lnTo>
                  <a:pt x="625475" y="2206626"/>
                </a:lnTo>
                <a:lnTo>
                  <a:pt x="628650" y="2206626"/>
                </a:lnTo>
                <a:lnTo>
                  <a:pt x="644525" y="2206626"/>
                </a:lnTo>
                <a:lnTo>
                  <a:pt x="657225" y="2197102"/>
                </a:lnTo>
                <a:lnTo>
                  <a:pt x="685800" y="2181227"/>
                </a:lnTo>
                <a:lnTo>
                  <a:pt x="685800" y="2187577"/>
                </a:lnTo>
                <a:lnTo>
                  <a:pt x="688975" y="2197102"/>
                </a:lnTo>
                <a:lnTo>
                  <a:pt x="692150" y="2203452"/>
                </a:lnTo>
                <a:lnTo>
                  <a:pt x="695325" y="2209802"/>
                </a:lnTo>
                <a:lnTo>
                  <a:pt x="704850" y="2212977"/>
                </a:lnTo>
                <a:lnTo>
                  <a:pt x="714375" y="2212977"/>
                </a:lnTo>
                <a:lnTo>
                  <a:pt x="730250" y="2212977"/>
                </a:lnTo>
                <a:lnTo>
                  <a:pt x="742950" y="2209802"/>
                </a:lnTo>
                <a:lnTo>
                  <a:pt x="755650" y="2206626"/>
                </a:lnTo>
                <a:lnTo>
                  <a:pt x="765175" y="2203452"/>
                </a:lnTo>
                <a:lnTo>
                  <a:pt x="774700" y="2203452"/>
                </a:lnTo>
                <a:lnTo>
                  <a:pt x="787400" y="2200277"/>
                </a:lnTo>
                <a:lnTo>
                  <a:pt x="800100" y="2190750"/>
                </a:lnTo>
                <a:lnTo>
                  <a:pt x="809625" y="2178051"/>
                </a:lnTo>
                <a:lnTo>
                  <a:pt x="835025" y="2152651"/>
                </a:lnTo>
                <a:lnTo>
                  <a:pt x="844550" y="2143126"/>
                </a:lnTo>
                <a:lnTo>
                  <a:pt x="854075" y="2136776"/>
                </a:lnTo>
                <a:lnTo>
                  <a:pt x="866775" y="2133601"/>
                </a:lnTo>
                <a:lnTo>
                  <a:pt x="879475" y="2133601"/>
                </a:lnTo>
                <a:lnTo>
                  <a:pt x="911225" y="2133601"/>
                </a:lnTo>
                <a:lnTo>
                  <a:pt x="946150" y="2133601"/>
                </a:lnTo>
                <a:lnTo>
                  <a:pt x="958850" y="2130427"/>
                </a:lnTo>
                <a:lnTo>
                  <a:pt x="968375" y="2124075"/>
                </a:lnTo>
                <a:lnTo>
                  <a:pt x="984250" y="2101851"/>
                </a:lnTo>
                <a:lnTo>
                  <a:pt x="996950" y="2085976"/>
                </a:lnTo>
                <a:lnTo>
                  <a:pt x="1009650" y="2070102"/>
                </a:lnTo>
                <a:lnTo>
                  <a:pt x="1028700" y="2057401"/>
                </a:lnTo>
                <a:lnTo>
                  <a:pt x="1035050" y="2057401"/>
                </a:lnTo>
                <a:lnTo>
                  <a:pt x="1044575" y="2057401"/>
                </a:lnTo>
                <a:lnTo>
                  <a:pt x="1063625" y="2066926"/>
                </a:lnTo>
                <a:lnTo>
                  <a:pt x="1079500" y="2079627"/>
                </a:lnTo>
                <a:lnTo>
                  <a:pt x="1085850" y="2082801"/>
                </a:lnTo>
                <a:lnTo>
                  <a:pt x="1092200" y="2085976"/>
                </a:lnTo>
                <a:lnTo>
                  <a:pt x="1098550" y="2082801"/>
                </a:lnTo>
                <a:lnTo>
                  <a:pt x="1108075" y="2073276"/>
                </a:lnTo>
                <a:lnTo>
                  <a:pt x="1123950" y="2060576"/>
                </a:lnTo>
                <a:lnTo>
                  <a:pt x="1165225" y="2047875"/>
                </a:lnTo>
                <a:lnTo>
                  <a:pt x="1209675" y="2038350"/>
                </a:lnTo>
                <a:lnTo>
                  <a:pt x="1254125" y="2025651"/>
                </a:lnTo>
                <a:lnTo>
                  <a:pt x="1279525" y="2016126"/>
                </a:lnTo>
                <a:lnTo>
                  <a:pt x="1301750" y="2006601"/>
                </a:lnTo>
                <a:lnTo>
                  <a:pt x="1320800" y="1993905"/>
                </a:lnTo>
                <a:lnTo>
                  <a:pt x="1343025" y="1978030"/>
                </a:lnTo>
                <a:lnTo>
                  <a:pt x="1365250" y="1958980"/>
                </a:lnTo>
                <a:lnTo>
                  <a:pt x="1387475" y="1933580"/>
                </a:lnTo>
                <a:lnTo>
                  <a:pt x="1406525" y="1911354"/>
                </a:lnTo>
                <a:lnTo>
                  <a:pt x="1419225" y="1885955"/>
                </a:lnTo>
                <a:lnTo>
                  <a:pt x="1431925" y="1860555"/>
                </a:lnTo>
                <a:lnTo>
                  <a:pt x="1435100" y="1835154"/>
                </a:lnTo>
                <a:lnTo>
                  <a:pt x="1431925" y="1828805"/>
                </a:lnTo>
                <a:lnTo>
                  <a:pt x="1428750" y="1825630"/>
                </a:lnTo>
                <a:lnTo>
                  <a:pt x="1428750" y="1819281"/>
                </a:lnTo>
                <a:lnTo>
                  <a:pt x="1428750" y="1816106"/>
                </a:lnTo>
                <a:lnTo>
                  <a:pt x="1428750" y="1816105"/>
                </a:lnTo>
                <a:lnTo>
                  <a:pt x="1431925" y="1809755"/>
                </a:lnTo>
                <a:lnTo>
                  <a:pt x="1435100" y="1809755"/>
                </a:lnTo>
                <a:lnTo>
                  <a:pt x="1444625" y="1812930"/>
                </a:lnTo>
                <a:lnTo>
                  <a:pt x="1447800" y="1816105"/>
                </a:lnTo>
                <a:lnTo>
                  <a:pt x="1450975" y="1816105"/>
                </a:lnTo>
                <a:lnTo>
                  <a:pt x="1457325" y="1812930"/>
                </a:lnTo>
                <a:lnTo>
                  <a:pt x="1457325" y="1803405"/>
                </a:lnTo>
                <a:lnTo>
                  <a:pt x="1460500" y="1793880"/>
                </a:lnTo>
                <a:lnTo>
                  <a:pt x="1457325" y="1781181"/>
                </a:lnTo>
                <a:lnTo>
                  <a:pt x="1457325" y="1771655"/>
                </a:lnTo>
                <a:lnTo>
                  <a:pt x="1460500" y="1765306"/>
                </a:lnTo>
                <a:lnTo>
                  <a:pt x="1463675" y="1762130"/>
                </a:lnTo>
                <a:lnTo>
                  <a:pt x="1466850" y="1762130"/>
                </a:lnTo>
                <a:lnTo>
                  <a:pt x="1470025" y="1765306"/>
                </a:lnTo>
                <a:lnTo>
                  <a:pt x="1473200" y="1768480"/>
                </a:lnTo>
                <a:lnTo>
                  <a:pt x="1479550" y="1768480"/>
                </a:lnTo>
                <a:lnTo>
                  <a:pt x="1520825" y="1736730"/>
                </a:lnTo>
                <a:lnTo>
                  <a:pt x="1558925" y="1701804"/>
                </a:lnTo>
                <a:lnTo>
                  <a:pt x="1565275" y="1682755"/>
                </a:lnTo>
                <a:lnTo>
                  <a:pt x="1565275" y="1673230"/>
                </a:lnTo>
                <a:lnTo>
                  <a:pt x="1562100" y="1670055"/>
                </a:lnTo>
                <a:lnTo>
                  <a:pt x="1555750" y="1666880"/>
                </a:lnTo>
                <a:lnTo>
                  <a:pt x="1539875" y="1673230"/>
                </a:lnTo>
                <a:lnTo>
                  <a:pt x="1530350" y="1673230"/>
                </a:lnTo>
                <a:lnTo>
                  <a:pt x="1524000" y="1676404"/>
                </a:lnTo>
                <a:lnTo>
                  <a:pt x="1524000" y="1673230"/>
                </a:lnTo>
                <a:lnTo>
                  <a:pt x="1527175" y="1670055"/>
                </a:lnTo>
                <a:lnTo>
                  <a:pt x="1530350" y="1657355"/>
                </a:lnTo>
                <a:lnTo>
                  <a:pt x="1530350" y="1631955"/>
                </a:lnTo>
                <a:lnTo>
                  <a:pt x="1524000" y="1609729"/>
                </a:lnTo>
                <a:lnTo>
                  <a:pt x="1514475" y="1581154"/>
                </a:lnTo>
                <a:lnTo>
                  <a:pt x="1514475" y="1568455"/>
                </a:lnTo>
                <a:lnTo>
                  <a:pt x="1514475" y="1555755"/>
                </a:lnTo>
                <a:lnTo>
                  <a:pt x="1517650" y="1543055"/>
                </a:lnTo>
                <a:lnTo>
                  <a:pt x="1524000" y="1530354"/>
                </a:lnTo>
                <a:lnTo>
                  <a:pt x="1536700" y="1511305"/>
                </a:lnTo>
                <a:lnTo>
                  <a:pt x="1549400" y="1492255"/>
                </a:lnTo>
                <a:lnTo>
                  <a:pt x="1562100" y="1476379"/>
                </a:lnTo>
                <a:lnTo>
                  <a:pt x="1574800" y="1463679"/>
                </a:lnTo>
                <a:lnTo>
                  <a:pt x="1577975" y="1463679"/>
                </a:lnTo>
                <a:lnTo>
                  <a:pt x="1584325" y="1466855"/>
                </a:lnTo>
                <a:lnTo>
                  <a:pt x="1587500" y="1470030"/>
                </a:lnTo>
                <a:lnTo>
                  <a:pt x="1590675" y="1470030"/>
                </a:lnTo>
                <a:lnTo>
                  <a:pt x="1590675" y="1463679"/>
                </a:lnTo>
                <a:lnTo>
                  <a:pt x="1590675" y="1454155"/>
                </a:lnTo>
                <a:lnTo>
                  <a:pt x="1590675" y="1444629"/>
                </a:lnTo>
                <a:lnTo>
                  <a:pt x="1590675" y="1438280"/>
                </a:lnTo>
                <a:lnTo>
                  <a:pt x="1597025" y="1435104"/>
                </a:lnTo>
                <a:lnTo>
                  <a:pt x="1600200" y="1435104"/>
                </a:lnTo>
                <a:lnTo>
                  <a:pt x="1616075" y="1438280"/>
                </a:lnTo>
                <a:lnTo>
                  <a:pt x="1628775" y="1444629"/>
                </a:lnTo>
                <a:lnTo>
                  <a:pt x="1631950" y="1444629"/>
                </a:lnTo>
                <a:lnTo>
                  <a:pt x="1635125" y="1441455"/>
                </a:lnTo>
                <a:lnTo>
                  <a:pt x="1631950" y="1435104"/>
                </a:lnTo>
                <a:lnTo>
                  <a:pt x="1625600" y="1431930"/>
                </a:lnTo>
                <a:lnTo>
                  <a:pt x="1622425" y="1425580"/>
                </a:lnTo>
                <a:lnTo>
                  <a:pt x="1616075" y="1422405"/>
                </a:lnTo>
                <a:lnTo>
                  <a:pt x="1619250" y="1416056"/>
                </a:lnTo>
                <a:lnTo>
                  <a:pt x="1622425" y="1406529"/>
                </a:lnTo>
                <a:lnTo>
                  <a:pt x="1638300" y="1384306"/>
                </a:lnTo>
                <a:lnTo>
                  <a:pt x="1647825" y="1374780"/>
                </a:lnTo>
                <a:lnTo>
                  <a:pt x="1657350" y="1368429"/>
                </a:lnTo>
                <a:lnTo>
                  <a:pt x="1666875" y="1368429"/>
                </a:lnTo>
                <a:lnTo>
                  <a:pt x="1673225" y="1371605"/>
                </a:lnTo>
                <a:lnTo>
                  <a:pt x="1673225" y="1374780"/>
                </a:lnTo>
                <a:lnTo>
                  <a:pt x="1673225" y="1381130"/>
                </a:lnTo>
                <a:lnTo>
                  <a:pt x="1666875" y="1387480"/>
                </a:lnTo>
                <a:lnTo>
                  <a:pt x="1657350" y="1393830"/>
                </a:lnTo>
                <a:lnTo>
                  <a:pt x="1654175" y="1397005"/>
                </a:lnTo>
                <a:lnTo>
                  <a:pt x="1654175" y="1403355"/>
                </a:lnTo>
                <a:lnTo>
                  <a:pt x="1657350" y="1412880"/>
                </a:lnTo>
                <a:lnTo>
                  <a:pt x="1660525" y="1412880"/>
                </a:lnTo>
                <a:lnTo>
                  <a:pt x="1666875" y="1406529"/>
                </a:lnTo>
                <a:lnTo>
                  <a:pt x="1670050" y="1409705"/>
                </a:lnTo>
                <a:lnTo>
                  <a:pt x="1673225" y="1412880"/>
                </a:lnTo>
                <a:lnTo>
                  <a:pt x="1673225" y="1412881"/>
                </a:lnTo>
                <a:lnTo>
                  <a:pt x="1673225" y="1419229"/>
                </a:lnTo>
                <a:lnTo>
                  <a:pt x="1673225" y="1419230"/>
                </a:lnTo>
                <a:lnTo>
                  <a:pt x="1673225" y="1422405"/>
                </a:lnTo>
                <a:lnTo>
                  <a:pt x="1673225" y="1428755"/>
                </a:lnTo>
                <a:lnTo>
                  <a:pt x="1676400" y="1428755"/>
                </a:lnTo>
                <a:lnTo>
                  <a:pt x="1679575" y="1428755"/>
                </a:lnTo>
                <a:lnTo>
                  <a:pt x="1685925" y="1428755"/>
                </a:lnTo>
                <a:lnTo>
                  <a:pt x="1689100" y="1425580"/>
                </a:lnTo>
                <a:lnTo>
                  <a:pt x="1695450" y="1425580"/>
                </a:lnTo>
                <a:lnTo>
                  <a:pt x="1692275" y="1428755"/>
                </a:lnTo>
                <a:lnTo>
                  <a:pt x="1685925" y="1438280"/>
                </a:lnTo>
                <a:lnTo>
                  <a:pt x="1685925" y="1444629"/>
                </a:lnTo>
                <a:lnTo>
                  <a:pt x="1689100" y="1444629"/>
                </a:lnTo>
                <a:lnTo>
                  <a:pt x="1692275" y="1444629"/>
                </a:lnTo>
                <a:lnTo>
                  <a:pt x="1698625" y="1444629"/>
                </a:lnTo>
                <a:lnTo>
                  <a:pt x="1698625" y="1447804"/>
                </a:lnTo>
                <a:lnTo>
                  <a:pt x="1695450" y="1454155"/>
                </a:lnTo>
                <a:lnTo>
                  <a:pt x="1692275" y="1460505"/>
                </a:lnTo>
                <a:lnTo>
                  <a:pt x="1692275" y="1466855"/>
                </a:lnTo>
                <a:lnTo>
                  <a:pt x="1698625" y="1479555"/>
                </a:lnTo>
                <a:lnTo>
                  <a:pt x="1711325" y="1492255"/>
                </a:lnTo>
                <a:lnTo>
                  <a:pt x="1724025" y="1508130"/>
                </a:lnTo>
                <a:lnTo>
                  <a:pt x="1733550" y="1520830"/>
                </a:lnTo>
                <a:lnTo>
                  <a:pt x="1743075" y="1546230"/>
                </a:lnTo>
                <a:lnTo>
                  <a:pt x="1752600" y="1568455"/>
                </a:lnTo>
                <a:lnTo>
                  <a:pt x="1758950" y="1593855"/>
                </a:lnTo>
                <a:lnTo>
                  <a:pt x="1765300" y="1622430"/>
                </a:lnTo>
                <a:lnTo>
                  <a:pt x="1768475" y="1631955"/>
                </a:lnTo>
                <a:lnTo>
                  <a:pt x="1774825" y="1641480"/>
                </a:lnTo>
                <a:lnTo>
                  <a:pt x="1787525" y="1654180"/>
                </a:lnTo>
                <a:lnTo>
                  <a:pt x="1793875" y="1660529"/>
                </a:lnTo>
                <a:lnTo>
                  <a:pt x="1797050" y="1660529"/>
                </a:lnTo>
                <a:lnTo>
                  <a:pt x="1787525" y="1638305"/>
                </a:lnTo>
                <a:lnTo>
                  <a:pt x="1774825" y="1616081"/>
                </a:lnTo>
                <a:lnTo>
                  <a:pt x="1768475" y="1593855"/>
                </a:lnTo>
                <a:lnTo>
                  <a:pt x="1765300" y="1568455"/>
                </a:lnTo>
                <a:lnTo>
                  <a:pt x="1765300" y="1558931"/>
                </a:lnTo>
                <a:lnTo>
                  <a:pt x="1768475" y="1552581"/>
                </a:lnTo>
                <a:lnTo>
                  <a:pt x="1774825" y="1539881"/>
                </a:lnTo>
                <a:lnTo>
                  <a:pt x="1781175" y="1530354"/>
                </a:lnTo>
                <a:lnTo>
                  <a:pt x="1784350" y="1524005"/>
                </a:lnTo>
                <a:lnTo>
                  <a:pt x="1774825" y="1514479"/>
                </a:lnTo>
                <a:lnTo>
                  <a:pt x="1768475" y="1508130"/>
                </a:lnTo>
                <a:lnTo>
                  <a:pt x="1765300" y="1501780"/>
                </a:lnTo>
                <a:lnTo>
                  <a:pt x="1765300" y="1485905"/>
                </a:lnTo>
                <a:lnTo>
                  <a:pt x="1768475" y="1482729"/>
                </a:lnTo>
                <a:lnTo>
                  <a:pt x="1771650" y="1485905"/>
                </a:lnTo>
                <a:lnTo>
                  <a:pt x="1781175" y="1498604"/>
                </a:lnTo>
                <a:lnTo>
                  <a:pt x="1793875" y="1511305"/>
                </a:lnTo>
                <a:lnTo>
                  <a:pt x="1797050" y="1514479"/>
                </a:lnTo>
                <a:lnTo>
                  <a:pt x="1803400" y="1514479"/>
                </a:lnTo>
                <a:lnTo>
                  <a:pt x="1806575" y="1511305"/>
                </a:lnTo>
                <a:lnTo>
                  <a:pt x="1809750" y="1501780"/>
                </a:lnTo>
                <a:lnTo>
                  <a:pt x="1812925" y="1485905"/>
                </a:lnTo>
                <a:lnTo>
                  <a:pt x="1812925" y="1482729"/>
                </a:lnTo>
                <a:lnTo>
                  <a:pt x="1809750" y="1479555"/>
                </a:lnTo>
                <a:lnTo>
                  <a:pt x="1809750" y="1476379"/>
                </a:lnTo>
                <a:lnTo>
                  <a:pt x="1806575" y="1473204"/>
                </a:lnTo>
                <a:lnTo>
                  <a:pt x="1812925" y="1466855"/>
                </a:lnTo>
                <a:lnTo>
                  <a:pt x="1819275" y="1460505"/>
                </a:lnTo>
                <a:lnTo>
                  <a:pt x="1825625" y="1457330"/>
                </a:lnTo>
                <a:lnTo>
                  <a:pt x="1825625" y="1454155"/>
                </a:lnTo>
                <a:lnTo>
                  <a:pt x="1825625" y="1450979"/>
                </a:lnTo>
                <a:lnTo>
                  <a:pt x="1822450" y="1447804"/>
                </a:lnTo>
                <a:lnTo>
                  <a:pt x="1819275" y="1447804"/>
                </a:lnTo>
                <a:lnTo>
                  <a:pt x="1809750" y="1447804"/>
                </a:lnTo>
                <a:lnTo>
                  <a:pt x="1803400" y="1450979"/>
                </a:lnTo>
                <a:lnTo>
                  <a:pt x="1793875" y="1450979"/>
                </a:lnTo>
                <a:lnTo>
                  <a:pt x="1781175" y="1444629"/>
                </a:lnTo>
                <a:lnTo>
                  <a:pt x="1771650" y="1435104"/>
                </a:lnTo>
                <a:lnTo>
                  <a:pt x="1765300" y="1425580"/>
                </a:lnTo>
                <a:lnTo>
                  <a:pt x="1758950" y="1416056"/>
                </a:lnTo>
                <a:lnTo>
                  <a:pt x="1762125" y="1409705"/>
                </a:lnTo>
                <a:lnTo>
                  <a:pt x="1765300" y="1403355"/>
                </a:lnTo>
                <a:lnTo>
                  <a:pt x="1771650" y="1397005"/>
                </a:lnTo>
                <a:lnTo>
                  <a:pt x="1771650" y="1393830"/>
                </a:lnTo>
                <a:lnTo>
                  <a:pt x="1771650" y="1390656"/>
                </a:lnTo>
                <a:lnTo>
                  <a:pt x="1770231" y="1389520"/>
                </a:lnTo>
                <a:lnTo>
                  <a:pt x="1767185" y="1387083"/>
                </a:lnTo>
                <a:lnTo>
                  <a:pt x="1762125" y="1393830"/>
                </a:lnTo>
                <a:lnTo>
                  <a:pt x="1755775" y="1397005"/>
                </a:lnTo>
                <a:lnTo>
                  <a:pt x="1752600" y="1397005"/>
                </a:lnTo>
                <a:lnTo>
                  <a:pt x="1746250" y="1390656"/>
                </a:lnTo>
                <a:lnTo>
                  <a:pt x="1743075" y="1384306"/>
                </a:lnTo>
                <a:lnTo>
                  <a:pt x="1743075" y="1377956"/>
                </a:lnTo>
                <a:lnTo>
                  <a:pt x="1749425" y="1374780"/>
                </a:lnTo>
                <a:lnTo>
                  <a:pt x="1755775" y="1377956"/>
                </a:lnTo>
                <a:lnTo>
                  <a:pt x="1761279" y="1382358"/>
                </a:lnTo>
                <a:lnTo>
                  <a:pt x="1767185" y="1387082"/>
                </a:lnTo>
                <a:lnTo>
                  <a:pt x="1771650" y="1381130"/>
                </a:lnTo>
                <a:lnTo>
                  <a:pt x="1774825" y="1377956"/>
                </a:lnTo>
                <a:lnTo>
                  <a:pt x="1771650" y="1371605"/>
                </a:lnTo>
                <a:lnTo>
                  <a:pt x="1771650" y="1368429"/>
                </a:lnTo>
                <a:lnTo>
                  <a:pt x="1771650" y="1362080"/>
                </a:lnTo>
                <a:lnTo>
                  <a:pt x="1774825" y="1362080"/>
                </a:lnTo>
                <a:lnTo>
                  <a:pt x="1778000" y="1362080"/>
                </a:lnTo>
                <a:lnTo>
                  <a:pt x="1781175" y="1365255"/>
                </a:lnTo>
                <a:lnTo>
                  <a:pt x="1784350" y="1362080"/>
                </a:lnTo>
                <a:lnTo>
                  <a:pt x="1790700" y="1343030"/>
                </a:lnTo>
                <a:lnTo>
                  <a:pt x="1790700" y="1336680"/>
                </a:lnTo>
                <a:lnTo>
                  <a:pt x="1787525" y="1336680"/>
                </a:lnTo>
                <a:lnTo>
                  <a:pt x="1781175" y="1339855"/>
                </a:lnTo>
                <a:lnTo>
                  <a:pt x="1774825" y="1346205"/>
                </a:lnTo>
                <a:lnTo>
                  <a:pt x="1768475" y="1349380"/>
                </a:lnTo>
                <a:lnTo>
                  <a:pt x="1768475" y="1343030"/>
                </a:lnTo>
                <a:lnTo>
                  <a:pt x="1771650" y="1330330"/>
                </a:lnTo>
                <a:lnTo>
                  <a:pt x="1771650" y="1327155"/>
                </a:lnTo>
                <a:lnTo>
                  <a:pt x="1768475" y="1323980"/>
                </a:lnTo>
                <a:lnTo>
                  <a:pt x="1765300" y="1320805"/>
                </a:lnTo>
                <a:lnTo>
                  <a:pt x="1778000" y="1320805"/>
                </a:lnTo>
                <a:lnTo>
                  <a:pt x="1784350" y="1320805"/>
                </a:lnTo>
                <a:lnTo>
                  <a:pt x="1790700" y="1323980"/>
                </a:lnTo>
                <a:lnTo>
                  <a:pt x="1793875" y="1330330"/>
                </a:lnTo>
                <a:lnTo>
                  <a:pt x="1800225" y="1339855"/>
                </a:lnTo>
                <a:lnTo>
                  <a:pt x="1806575" y="1352554"/>
                </a:lnTo>
                <a:lnTo>
                  <a:pt x="1806575" y="1358905"/>
                </a:lnTo>
                <a:lnTo>
                  <a:pt x="1806575" y="1365255"/>
                </a:lnTo>
                <a:lnTo>
                  <a:pt x="1806575" y="1371605"/>
                </a:lnTo>
                <a:lnTo>
                  <a:pt x="1809750" y="1371605"/>
                </a:lnTo>
                <a:lnTo>
                  <a:pt x="1812925" y="1368429"/>
                </a:lnTo>
                <a:lnTo>
                  <a:pt x="1812925" y="1362080"/>
                </a:lnTo>
                <a:lnTo>
                  <a:pt x="1816100" y="1355730"/>
                </a:lnTo>
                <a:lnTo>
                  <a:pt x="1819275" y="1349380"/>
                </a:lnTo>
                <a:lnTo>
                  <a:pt x="1822450" y="1349380"/>
                </a:lnTo>
                <a:lnTo>
                  <a:pt x="1828800" y="1355730"/>
                </a:lnTo>
                <a:lnTo>
                  <a:pt x="1835150" y="1358905"/>
                </a:lnTo>
                <a:lnTo>
                  <a:pt x="1835150" y="1362080"/>
                </a:lnTo>
                <a:lnTo>
                  <a:pt x="1838325" y="1358905"/>
                </a:lnTo>
                <a:lnTo>
                  <a:pt x="1838325" y="1355730"/>
                </a:lnTo>
                <a:lnTo>
                  <a:pt x="1838325" y="1352554"/>
                </a:lnTo>
                <a:lnTo>
                  <a:pt x="1831975" y="1346205"/>
                </a:lnTo>
                <a:lnTo>
                  <a:pt x="1825625" y="1339855"/>
                </a:lnTo>
                <a:lnTo>
                  <a:pt x="1825625" y="1336680"/>
                </a:lnTo>
                <a:lnTo>
                  <a:pt x="1825625" y="1333505"/>
                </a:lnTo>
                <a:lnTo>
                  <a:pt x="1844675" y="1346205"/>
                </a:lnTo>
                <a:lnTo>
                  <a:pt x="1876425" y="1371605"/>
                </a:lnTo>
                <a:lnTo>
                  <a:pt x="1901825" y="1390656"/>
                </a:lnTo>
                <a:lnTo>
                  <a:pt x="1905000" y="1390656"/>
                </a:lnTo>
                <a:lnTo>
                  <a:pt x="1908175" y="1390656"/>
                </a:lnTo>
                <a:lnTo>
                  <a:pt x="1901825" y="1377956"/>
                </a:lnTo>
                <a:lnTo>
                  <a:pt x="1895475" y="1371605"/>
                </a:lnTo>
                <a:lnTo>
                  <a:pt x="1889125" y="1365255"/>
                </a:lnTo>
                <a:lnTo>
                  <a:pt x="1924050" y="1368429"/>
                </a:lnTo>
                <a:lnTo>
                  <a:pt x="1965325" y="1371605"/>
                </a:lnTo>
                <a:lnTo>
                  <a:pt x="1978025" y="1371605"/>
                </a:lnTo>
                <a:lnTo>
                  <a:pt x="1984375" y="1368429"/>
                </a:lnTo>
                <a:lnTo>
                  <a:pt x="1984375" y="1365255"/>
                </a:lnTo>
                <a:lnTo>
                  <a:pt x="1962150" y="1358905"/>
                </a:lnTo>
                <a:lnTo>
                  <a:pt x="1943100" y="1355730"/>
                </a:lnTo>
                <a:lnTo>
                  <a:pt x="1901825" y="1355730"/>
                </a:lnTo>
                <a:lnTo>
                  <a:pt x="1895475" y="1352554"/>
                </a:lnTo>
                <a:lnTo>
                  <a:pt x="1892300" y="1349380"/>
                </a:lnTo>
                <a:lnTo>
                  <a:pt x="1895475" y="1333505"/>
                </a:lnTo>
                <a:lnTo>
                  <a:pt x="1898650" y="1314456"/>
                </a:lnTo>
                <a:lnTo>
                  <a:pt x="1901825" y="1304930"/>
                </a:lnTo>
                <a:lnTo>
                  <a:pt x="1905000" y="1301754"/>
                </a:lnTo>
                <a:lnTo>
                  <a:pt x="1905000" y="1304930"/>
                </a:lnTo>
                <a:lnTo>
                  <a:pt x="1908175" y="1314456"/>
                </a:lnTo>
                <a:lnTo>
                  <a:pt x="1914525" y="1327155"/>
                </a:lnTo>
                <a:lnTo>
                  <a:pt x="1917700" y="1330330"/>
                </a:lnTo>
                <a:lnTo>
                  <a:pt x="1920875" y="1333505"/>
                </a:lnTo>
                <a:lnTo>
                  <a:pt x="1924050" y="1333505"/>
                </a:lnTo>
                <a:lnTo>
                  <a:pt x="1927225" y="1327155"/>
                </a:lnTo>
                <a:lnTo>
                  <a:pt x="1927225" y="1314456"/>
                </a:lnTo>
                <a:lnTo>
                  <a:pt x="1924050" y="1289055"/>
                </a:lnTo>
                <a:lnTo>
                  <a:pt x="1927225" y="1279530"/>
                </a:lnTo>
                <a:lnTo>
                  <a:pt x="1933575" y="1273180"/>
                </a:lnTo>
                <a:lnTo>
                  <a:pt x="1946275" y="1260480"/>
                </a:lnTo>
                <a:lnTo>
                  <a:pt x="1955800" y="1244604"/>
                </a:lnTo>
                <a:lnTo>
                  <a:pt x="1958975" y="1238255"/>
                </a:lnTo>
                <a:lnTo>
                  <a:pt x="1958975" y="1228730"/>
                </a:lnTo>
                <a:lnTo>
                  <a:pt x="1955800" y="1228730"/>
                </a:lnTo>
                <a:lnTo>
                  <a:pt x="1952625" y="1235079"/>
                </a:lnTo>
                <a:lnTo>
                  <a:pt x="1946275" y="1247779"/>
                </a:lnTo>
                <a:lnTo>
                  <a:pt x="1939925" y="1250955"/>
                </a:lnTo>
                <a:lnTo>
                  <a:pt x="1936750" y="1247779"/>
                </a:lnTo>
                <a:lnTo>
                  <a:pt x="1927225" y="1254130"/>
                </a:lnTo>
                <a:lnTo>
                  <a:pt x="1920875" y="1260480"/>
                </a:lnTo>
                <a:lnTo>
                  <a:pt x="1920875" y="1270005"/>
                </a:lnTo>
                <a:lnTo>
                  <a:pt x="1917700" y="1276355"/>
                </a:lnTo>
                <a:lnTo>
                  <a:pt x="1914525" y="1282705"/>
                </a:lnTo>
                <a:lnTo>
                  <a:pt x="1911350" y="1289055"/>
                </a:lnTo>
                <a:lnTo>
                  <a:pt x="1908175" y="1289055"/>
                </a:lnTo>
                <a:lnTo>
                  <a:pt x="1905000" y="1285880"/>
                </a:lnTo>
                <a:lnTo>
                  <a:pt x="1908175" y="1276355"/>
                </a:lnTo>
                <a:lnTo>
                  <a:pt x="1908175" y="1263655"/>
                </a:lnTo>
                <a:lnTo>
                  <a:pt x="1908175" y="1257305"/>
                </a:lnTo>
                <a:lnTo>
                  <a:pt x="1905000" y="1250955"/>
                </a:lnTo>
                <a:lnTo>
                  <a:pt x="1901825" y="1254130"/>
                </a:lnTo>
                <a:lnTo>
                  <a:pt x="1901825" y="1257305"/>
                </a:lnTo>
                <a:lnTo>
                  <a:pt x="1898650" y="1263655"/>
                </a:lnTo>
                <a:lnTo>
                  <a:pt x="1895475" y="1266830"/>
                </a:lnTo>
                <a:lnTo>
                  <a:pt x="1895475" y="1263655"/>
                </a:lnTo>
                <a:lnTo>
                  <a:pt x="1892300" y="1260480"/>
                </a:lnTo>
                <a:lnTo>
                  <a:pt x="1892300" y="1250955"/>
                </a:lnTo>
                <a:lnTo>
                  <a:pt x="1892300" y="1238255"/>
                </a:lnTo>
                <a:lnTo>
                  <a:pt x="1895475" y="1216030"/>
                </a:lnTo>
                <a:lnTo>
                  <a:pt x="1901825" y="1196980"/>
                </a:lnTo>
                <a:lnTo>
                  <a:pt x="1908175" y="1190631"/>
                </a:lnTo>
                <a:lnTo>
                  <a:pt x="1911350" y="1187455"/>
                </a:lnTo>
                <a:lnTo>
                  <a:pt x="1920875" y="1187455"/>
                </a:lnTo>
                <a:lnTo>
                  <a:pt x="1927225" y="1190631"/>
                </a:lnTo>
                <a:lnTo>
                  <a:pt x="1936750" y="1190631"/>
                </a:lnTo>
                <a:lnTo>
                  <a:pt x="1943100" y="1187455"/>
                </a:lnTo>
                <a:lnTo>
                  <a:pt x="1949450" y="1177930"/>
                </a:lnTo>
                <a:lnTo>
                  <a:pt x="1949450" y="1165230"/>
                </a:lnTo>
                <a:lnTo>
                  <a:pt x="1949450" y="1162055"/>
                </a:lnTo>
                <a:lnTo>
                  <a:pt x="1946275" y="1162055"/>
                </a:lnTo>
                <a:lnTo>
                  <a:pt x="1939925" y="1162055"/>
                </a:lnTo>
                <a:lnTo>
                  <a:pt x="1939925" y="1155705"/>
                </a:lnTo>
                <a:lnTo>
                  <a:pt x="1943100" y="1149355"/>
                </a:lnTo>
                <a:lnTo>
                  <a:pt x="1946275" y="1146180"/>
                </a:lnTo>
                <a:lnTo>
                  <a:pt x="1949450" y="1149355"/>
                </a:lnTo>
                <a:lnTo>
                  <a:pt x="1955800" y="1158880"/>
                </a:lnTo>
                <a:lnTo>
                  <a:pt x="2012950" y="1187455"/>
                </a:lnTo>
                <a:lnTo>
                  <a:pt x="2022475" y="1196980"/>
                </a:lnTo>
                <a:lnTo>
                  <a:pt x="2028825" y="1206505"/>
                </a:lnTo>
                <a:lnTo>
                  <a:pt x="2038350" y="1216030"/>
                </a:lnTo>
                <a:lnTo>
                  <a:pt x="2041525" y="1216030"/>
                </a:lnTo>
                <a:lnTo>
                  <a:pt x="2044700" y="1212855"/>
                </a:lnTo>
                <a:lnTo>
                  <a:pt x="2044700" y="1209680"/>
                </a:lnTo>
                <a:lnTo>
                  <a:pt x="2041525" y="1203330"/>
                </a:lnTo>
                <a:lnTo>
                  <a:pt x="2032000" y="1196980"/>
                </a:lnTo>
                <a:lnTo>
                  <a:pt x="2019300" y="1190631"/>
                </a:lnTo>
                <a:lnTo>
                  <a:pt x="2009775" y="1181105"/>
                </a:lnTo>
                <a:lnTo>
                  <a:pt x="2009775" y="1174755"/>
                </a:lnTo>
                <a:lnTo>
                  <a:pt x="2012950" y="1165230"/>
                </a:lnTo>
                <a:lnTo>
                  <a:pt x="2012950" y="1158880"/>
                </a:lnTo>
                <a:lnTo>
                  <a:pt x="2012950" y="1155705"/>
                </a:lnTo>
                <a:lnTo>
                  <a:pt x="2003425" y="1152530"/>
                </a:lnTo>
                <a:lnTo>
                  <a:pt x="1997075" y="1155705"/>
                </a:lnTo>
                <a:lnTo>
                  <a:pt x="1987550" y="1158880"/>
                </a:lnTo>
                <a:lnTo>
                  <a:pt x="1981200" y="1162055"/>
                </a:lnTo>
                <a:lnTo>
                  <a:pt x="1978025" y="1158880"/>
                </a:lnTo>
                <a:lnTo>
                  <a:pt x="1978025" y="1155705"/>
                </a:lnTo>
                <a:lnTo>
                  <a:pt x="1987550" y="1143006"/>
                </a:lnTo>
                <a:lnTo>
                  <a:pt x="2003425" y="1127130"/>
                </a:lnTo>
                <a:lnTo>
                  <a:pt x="2000250" y="1123955"/>
                </a:lnTo>
                <a:lnTo>
                  <a:pt x="1993900" y="1127130"/>
                </a:lnTo>
                <a:lnTo>
                  <a:pt x="1981200" y="1130305"/>
                </a:lnTo>
                <a:lnTo>
                  <a:pt x="1968500" y="1133480"/>
                </a:lnTo>
                <a:lnTo>
                  <a:pt x="1968500" y="1130305"/>
                </a:lnTo>
                <a:lnTo>
                  <a:pt x="1968500" y="1127130"/>
                </a:lnTo>
                <a:lnTo>
                  <a:pt x="1974850" y="1117605"/>
                </a:lnTo>
                <a:lnTo>
                  <a:pt x="1978025" y="1111255"/>
                </a:lnTo>
                <a:lnTo>
                  <a:pt x="1978025" y="1114430"/>
                </a:lnTo>
                <a:lnTo>
                  <a:pt x="1981200" y="1117605"/>
                </a:lnTo>
                <a:lnTo>
                  <a:pt x="1984375" y="1120780"/>
                </a:lnTo>
                <a:lnTo>
                  <a:pt x="1987550" y="1123955"/>
                </a:lnTo>
                <a:lnTo>
                  <a:pt x="1990725" y="1120780"/>
                </a:lnTo>
                <a:lnTo>
                  <a:pt x="1997075" y="1114430"/>
                </a:lnTo>
                <a:lnTo>
                  <a:pt x="2003425" y="1104904"/>
                </a:lnTo>
                <a:lnTo>
                  <a:pt x="2006600" y="1095380"/>
                </a:lnTo>
                <a:lnTo>
                  <a:pt x="2009775" y="1095380"/>
                </a:lnTo>
                <a:lnTo>
                  <a:pt x="2012950" y="1095380"/>
                </a:lnTo>
                <a:lnTo>
                  <a:pt x="2019300" y="1104904"/>
                </a:lnTo>
                <a:lnTo>
                  <a:pt x="2019300" y="1111255"/>
                </a:lnTo>
                <a:lnTo>
                  <a:pt x="2016125" y="1117605"/>
                </a:lnTo>
                <a:lnTo>
                  <a:pt x="2016125" y="1120780"/>
                </a:lnTo>
                <a:lnTo>
                  <a:pt x="2022475" y="1127130"/>
                </a:lnTo>
                <a:lnTo>
                  <a:pt x="2028825" y="1123955"/>
                </a:lnTo>
                <a:lnTo>
                  <a:pt x="2032000" y="1120780"/>
                </a:lnTo>
                <a:lnTo>
                  <a:pt x="2035175" y="1120780"/>
                </a:lnTo>
                <a:lnTo>
                  <a:pt x="2041525" y="1117605"/>
                </a:lnTo>
                <a:lnTo>
                  <a:pt x="2041525" y="1120780"/>
                </a:lnTo>
                <a:lnTo>
                  <a:pt x="2044700" y="1123955"/>
                </a:lnTo>
                <a:lnTo>
                  <a:pt x="2044700" y="1127130"/>
                </a:lnTo>
                <a:lnTo>
                  <a:pt x="2047875" y="1130305"/>
                </a:lnTo>
                <a:lnTo>
                  <a:pt x="2063750" y="1127130"/>
                </a:lnTo>
                <a:lnTo>
                  <a:pt x="2070100" y="1127130"/>
                </a:lnTo>
                <a:lnTo>
                  <a:pt x="2073275" y="1120780"/>
                </a:lnTo>
                <a:lnTo>
                  <a:pt x="2076450" y="1117605"/>
                </a:lnTo>
                <a:lnTo>
                  <a:pt x="2073275" y="1111255"/>
                </a:lnTo>
                <a:lnTo>
                  <a:pt x="2066925" y="1101731"/>
                </a:lnTo>
                <a:lnTo>
                  <a:pt x="2060575" y="1095380"/>
                </a:lnTo>
                <a:lnTo>
                  <a:pt x="2057400" y="1095380"/>
                </a:lnTo>
                <a:lnTo>
                  <a:pt x="2054225" y="1101731"/>
                </a:lnTo>
                <a:lnTo>
                  <a:pt x="2051050" y="1101731"/>
                </a:lnTo>
                <a:lnTo>
                  <a:pt x="2044700" y="1098555"/>
                </a:lnTo>
                <a:lnTo>
                  <a:pt x="2035175" y="1095380"/>
                </a:lnTo>
                <a:lnTo>
                  <a:pt x="2032000" y="1089030"/>
                </a:lnTo>
                <a:lnTo>
                  <a:pt x="2035175" y="1085855"/>
                </a:lnTo>
                <a:lnTo>
                  <a:pt x="2038350" y="1082679"/>
                </a:lnTo>
                <a:lnTo>
                  <a:pt x="2051050" y="1076330"/>
                </a:lnTo>
                <a:lnTo>
                  <a:pt x="2051050" y="1073155"/>
                </a:lnTo>
                <a:lnTo>
                  <a:pt x="2051050" y="1069980"/>
                </a:lnTo>
                <a:lnTo>
                  <a:pt x="2035175" y="1063630"/>
                </a:lnTo>
                <a:lnTo>
                  <a:pt x="2022475" y="1054105"/>
                </a:lnTo>
                <a:lnTo>
                  <a:pt x="2019300" y="1050930"/>
                </a:lnTo>
                <a:lnTo>
                  <a:pt x="2019300" y="1047755"/>
                </a:lnTo>
                <a:lnTo>
                  <a:pt x="2035175" y="1038229"/>
                </a:lnTo>
                <a:lnTo>
                  <a:pt x="2047875" y="1028705"/>
                </a:lnTo>
                <a:lnTo>
                  <a:pt x="2047875" y="1025530"/>
                </a:lnTo>
                <a:lnTo>
                  <a:pt x="2044700" y="1025530"/>
                </a:lnTo>
                <a:lnTo>
                  <a:pt x="2041525" y="1022354"/>
                </a:lnTo>
                <a:lnTo>
                  <a:pt x="2038350" y="1022354"/>
                </a:lnTo>
                <a:lnTo>
                  <a:pt x="2044700" y="1012830"/>
                </a:lnTo>
                <a:lnTo>
                  <a:pt x="2054225" y="1006479"/>
                </a:lnTo>
                <a:lnTo>
                  <a:pt x="2057400" y="1009655"/>
                </a:lnTo>
                <a:lnTo>
                  <a:pt x="2060575" y="1016005"/>
                </a:lnTo>
                <a:lnTo>
                  <a:pt x="2066925" y="1019179"/>
                </a:lnTo>
                <a:lnTo>
                  <a:pt x="2066925" y="1022354"/>
                </a:lnTo>
                <a:lnTo>
                  <a:pt x="2070100" y="1016005"/>
                </a:lnTo>
                <a:lnTo>
                  <a:pt x="2079625" y="1003305"/>
                </a:lnTo>
                <a:lnTo>
                  <a:pt x="2082800" y="1000130"/>
                </a:lnTo>
                <a:lnTo>
                  <a:pt x="2085975" y="1000130"/>
                </a:lnTo>
                <a:lnTo>
                  <a:pt x="2089150" y="1006479"/>
                </a:lnTo>
                <a:lnTo>
                  <a:pt x="2089150" y="1016005"/>
                </a:lnTo>
                <a:lnTo>
                  <a:pt x="2092325" y="1016005"/>
                </a:lnTo>
                <a:lnTo>
                  <a:pt x="2095500" y="1012830"/>
                </a:lnTo>
                <a:lnTo>
                  <a:pt x="2098675" y="981080"/>
                </a:lnTo>
                <a:lnTo>
                  <a:pt x="2098675" y="958855"/>
                </a:lnTo>
                <a:lnTo>
                  <a:pt x="2101850" y="949329"/>
                </a:lnTo>
                <a:lnTo>
                  <a:pt x="2114550" y="952504"/>
                </a:lnTo>
                <a:lnTo>
                  <a:pt x="2117725" y="958855"/>
                </a:lnTo>
                <a:lnTo>
                  <a:pt x="2117725" y="968380"/>
                </a:lnTo>
                <a:lnTo>
                  <a:pt x="2114550" y="977905"/>
                </a:lnTo>
                <a:lnTo>
                  <a:pt x="2105025" y="1003305"/>
                </a:lnTo>
                <a:lnTo>
                  <a:pt x="2105025" y="1012830"/>
                </a:lnTo>
                <a:lnTo>
                  <a:pt x="2108200" y="1022354"/>
                </a:lnTo>
                <a:lnTo>
                  <a:pt x="2111375" y="1022354"/>
                </a:lnTo>
                <a:lnTo>
                  <a:pt x="2117725" y="1019179"/>
                </a:lnTo>
                <a:lnTo>
                  <a:pt x="2127250" y="1006479"/>
                </a:lnTo>
                <a:lnTo>
                  <a:pt x="2136775" y="993779"/>
                </a:lnTo>
                <a:lnTo>
                  <a:pt x="2139950" y="990604"/>
                </a:lnTo>
                <a:lnTo>
                  <a:pt x="2143125" y="993779"/>
                </a:lnTo>
                <a:lnTo>
                  <a:pt x="2146300" y="1016005"/>
                </a:lnTo>
                <a:lnTo>
                  <a:pt x="2146300" y="1025530"/>
                </a:lnTo>
                <a:lnTo>
                  <a:pt x="2149475" y="1025530"/>
                </a:lnTo>
                <a:lnTo>
                  <a:pt x="2152650" y="1025530"/>
                </a:lnTo>
                <a:lnTo>
                  <a:pt x="2155825" y="1019179"/>
                </a:lnTo>
                <a:lnTo>
                  <a:pt x="2152650" y="1016005"/>
                </a:lnTo>
                <a:lnTo>
                  <a:pt x="2152650" y="1009655"/>
                </a:lnTo>
                <a:lnTo>
                  <a:pt x="2152650" y="1006479"/>
                </a:lnTo>
                <a:lnTo>
                  <a:pt x="2159000" y="1003305"/>
                </a:lnTo>
                <a:lnTo>
                  <a:pt x="2162175" y="1003305"/>
                </a:lnTo>
                <a:lnTo>
                  <a:pt x="2168525" y="1000130"/>
                </a:lnTo>
                <a:lnTo>
                  <a:pt x="2171700" y="1000130"/>
                </a:lnTo>
                <a:lnTo>
                  <a:pt x="2171700" y="993779"/>
                </a:lnTo>
                <a:lnTo>
                  <a:pt x="2171700" y="990605"/>
                </a:lnTo>
                <a:lnTo>
                  <a:pt x="2168525" y="984255"/>
                </a:lnTo>
                <a:lnTo>
                  <a:pt x="2168525" y="977905"/>
                </a:lnTo>
                <a:lnTo>
                  <a:pt x="2168525" y="977904"/>
                </a:lnTo>
                <a:lnTo>
                  <a:pt x="2171700" y="968380"/>
                </a:lnTo>
                <a:lnTo>
                  <a:pt x="2181225" y="955679"/>
                </a:lnTo>
                <a:lnTo>
                  <a:pt x="2190750" y="942980"/>
                </a:lnTo>
                <a:lnTo>
                  <a:pt x="2193925" y="936629"/>
                </a:lnTo>
                <a:lnTo>
                  <a:pt x="2193925" y="930279"/>
                </a:lnTo>
                <a:lnTo>
                  <a:pt x="2190750" y="927105"/>
                </a:lnTo>
                <a:lnTo>
                  <a:pt x="2187575" y="923929"/>
                </a:lnTo>
                <a:lnTo>
                  <a:pt x="2174875" y="923929"/>
                </a:lnTo>
                <a:lnTo>
                  <a:pt x="2165350" y="920754"/>
                </a:lnTo>
                <a:lnTo>
                  <a:pt x="2162175" y="917580"/>
                </a:lnTo>
                <a:lnTo>
                  <a:pt x="2162175" y="914404"/>
                </a:lnTo>
                <a:lnTo>
                  <a:pt x="2162175" y="911230"/>
                </a:lnTo>
                <a:lnTo>
                  <a:pt x="2168525" y="911230"/>
                </a:lnTo>
                <a:lnTo>
                  <a:pt x="2178050" y="914404"/>
                </a:lnTo>
                <a:lnTo>
                  <a:pt x="2181225" y="911230"/>
                </a:lnTo>
                <a:lnTo>
                  <a:pt x="2181225" y="904880"/>
                </a:lnTo>
                <a:lnTo>
                  <a:pt x="2174875" y="898529"/>
                </a:lnTo>
                <a:lnTo>
                  <a:pt x="2171700" y="892179"/>
                </a:lnTo>
                <a:lnTo>
                  <a:pt x="2171700" y="885829"/>
                </a:lnTo>
                <a:lnTo>
                  <a:pt x="2174875" y="882654"/>
                </a:lnTo>
                <a:lnTo>
                  <a:pt x="2181225" y="882654"/>
                </a:lnTo>
                <a:lnTo>
                  <a:pt x="2190750" y="889004"/>
                </a:lnTo>
                <a:lnTo>
                  <a:pt x="2197100" y="892179"/>
                </a:lnTo>
                <a:lnTo>
                  <a:pt x="2200275" y="895355"/>
                </a:lnTo>
                <a:lnTo>
                  <a:pt x="2200275" y="908055"/>
                </a:lnTo>
                <a:lnTo>
                  <a:pt x="2200275" y="920754"/>
                </a:lnTo>
                <a:lnTo>
                  <a:pt x="2200275" y="933454"/>
                </a:lnTo>
                <a:lnTo>
                  <a:pt x="2200275" y="942980"/>
                </a:lnTo>
                <a:lnTo>
                  <a:pt x="2200275" y="949329"/>
                </a:lnTo>
                <a:lnTo>
                  <a:pt x="2203450" y="949329"/>
                </a:lnTo>
                <a:lnTo>
                  <a:pt x="2212975" y="949329"/>
                </a:lnTo>
                <a:lnTo>
                  <a:pt x="2216150" y="942980"/>
                </a:lnTo>
                <a:lnTo>
                  <a:pt x="2222500" y="930279"/>
                </a:lnTo>
                <a:lnTo>
                  <a:pt x="2228850" y="914404"/>
                </a:lnTo>
                <a:lnTo>
                  <a:pt x="2232025" y="908055"/>
                </a:lnTo>
                <a:lnTo>
                  <a:pt x="2238375" y="901704"/>
                </a:lnTo>
                <a:lnTo>
                  <a:pt x="2251075" y="892179"/>
                </a:lnTo>
                <a:lnTo>
                  <a:pt x="2257425" y="889004"/>
                </a:lnTo>
                <a:lnTo>
                  <a:pt x="2260600" y="892179"/>
                </a:lnTo>
                <a:lnTo>
                  <a:pt x="2257425" y="898529"/>
                </a:lnTo>
                <a:lnTo>
                  <a:pt x="2251075" y="914404"/>
                </a:lnTo>
                <a:lnTo>
                  <a:pt x="2247900" y="927105"/>
                </a:lnTo>
                <a:lnTo>
                  <a:pt x="2251075" y="930279"/>
                </a:lnTo>
                <a:lnTo>
                  <a:pt x="2254250" y="933454"/>
                </a:lnTo>
                <a:lnTo>
                  <a:pt x="2260600" y="930279"/>
                </a:lnTo>
                <a:lnTo>
                  <a:pt x="2263775" y="930279"/>
                </a:lnTo>
                <a:lnTo>
                  <a:pt x="2263775" y="936629"/>
                </a:lnTo>
                <a:lnTo>
                  <a:pt x="2266950" y="942980"/>
                </a:lnTo>
                <a:lnTo>
                  <a:pt x="2266950" y="949329"/>
                </a:lnTo>
                <a:lnTo>
                  <a:pt x="2270125" y="949329"/>
                </a:lnTo>
                <a:lnTo>
                  <a:pt x="2273300" y="942980"/>
                </a:lnTo>
                <a:lnTo>
                  <a:pt x="2276475" y="933454"/>
                </a:lnTo>
                <a:lnTo>
                  <a:pt x="2279650" y="917580"/>
                </a:lnTo>
                <a:lnTo>
                  <a:pt x="2282825" y="917580"/>
                </a:lnTo>
                <a:lnTo>
                  <a:pt x="2286000" y="920754"/>
                </a:lnTo>
                <a:lnTo>
                  <a:pt x="2289175" y="930279"/>
                </a:lnTo>
                <a:lnTo>
                  <a:pt x="2292350" y="933454"/>
                </a:lnTo>
                <a:lnTo>
                  <a:pt x="2292350" y="930279"/>
                </a:lnTo>
                <a:lnTo>
                  <a:pt x="2295525" y="911230"/>
                </a:lnTo>
                <a:lnTo>
                  <a:pt x="2289175" y="904880"/>
                </a:lnTo>
                <a:lnTo>
                  <a:pt x="2289175" y="901704"/>
                </a:lnTo>
                <a:lnTo>
                  <a:pt x="2292350" y="901704"/>
                </a:lnTo>
                <a:lnTo>
                  <a:pt x="2298700" y="901704"/>
                </a:lnTo>
                <a:lnTo>
                  <a:pt x="2305050" y="904880"/>
                </a:lnTo>
                <a:lnTo>
                  <a:pt x="2317750" y="904880"/>
                </a:lnTo>
                <a:lnTo>
                  <a:pt x="2320925" y="904880"/>
                </a:lnTo>
                <a:lnTo>
                  <a:pt x="2327275" y="901704"/>
                </a:lnTo>
                <a:lnTo>
                  <a:pt x="2317750" y="892179"/>
                </a:lnTo>
                <a:lnTo>
                  <a:pt x="2301875" y="876305"/>
                </a:lnTo>
                <a:lnTo>
                  <a:pt x="2295525" y="869955"/>
                </a:lnTo>
                <a:lnTo>
                  <a:pt x="2295525" y="863605"/>
                </a:lnTo>
                <a:lnTo>
                  <a:pt x="2305050" y="857255"/>
                </a:lnTo>
                <a:lnTo>
                  <a:pt x="2324100" y="854079"/>
                </a:lnTo>
                <a:lnTo>
                  <a:pt x="2333625" y="854079"/>
                </a:lnTo>
                <a:lnTo>
                  <a:pt x="2339975" y="857255"/>
                </a:lnTo>
                <a:lnTo>
                  <a:pt x="2346325" y="869955"/>
                </a:lnTo>
                <a:lnTo>
                  <a:pt x="2352675" y="885829"/>
                </a:lnTo>
                <a:lnTo>
                  <a:pt x="2355850" y="892179"/>
                </a:lnTo>
                <a:lnTo>
                  <a:pt x="2359025" y="895355"/>
                </a:lnTo>
                <a:lnTo>
                  <a:pt x="2368550" y="895355"/>
                </a:lnTo>
                <a:lnTo>
                  <a:pt x="2378075" y="889004"/>
                </a:lnTo>
                <a:lnTo>
                  <a:pt x="2387600" y="885829"/>
                </a:lnTo>
                <a:lnTo>
                  <a:pt x="2393950" y="885829"/>
                </a:lnTo>
                <a:lnTo>
                  <a:pt x="2400300" y="889004"/>
                </a:lnTo>
                <a:lnTo>
                  <a:pt x="2406650" y="892179"/>
                </a:lnTo>
                <a:lnTo>
                  <a:pt x="2422525" y="908055"/>
                </a:lnTo>
                <a:lnTo>
                  <a:pt x="2460625" y="955679"/>
                </a:lnTo>
                <a:lnTo>
                  <a:pt x="2479675" y="984255"/>
                </a:lnTo>
                <a:lnTo>
                  <a:pt x="2501900" y="1006479"/>
                </a:lnTo>
                <a:lnTo>
                  <a:pt x="2524125" y="1028705"/>
                </a:lnTo>
                <a:lnTo>
                  <a:pt x="2533650" y="1035055"/>
                </a:lnTo>
                <a:lnTo>
                  <a:pt x="2546350" y="1041405"/>
                </a:lnTo>
                <a:lnTo>
                  <a:pt x="2549525" y="1044580"/>
                </a:lnTo>
                <a:lnTo>
                  <a:pt x="2543175" y="1054105"/>
                </a:lnTo>
                <a:lnTo>
                  <a:pt x="2533650" y="1060454"/>
                </a:lnTo>
                <a:lnTo>
                  <a:pt x="2527300" y="1069980"/>
                </a:lnTo>
                <a:lnTo>
                  <a:pt x="2520950" y="1082680"/>
                </a:lnTo>
                <a:lnTo>
                  <a:pt x="2520950" y="1098555"/>
                </a:lnTo>
                <a:lnTo>
                  <a:pt x="2524125" y="1127130"/>
                </a:lnTo>
                <a:lnTo>
                  <a:pt x="2527300" y="1146180"/>
                </a:lnTo>
                <a:lnTo>
                  <a:pt x="2527300" y="1158880"/>
                </a:lnTo>
                <a:lnTo>
                  <a:pt x="2524125" y="1174755"/>
                </a:lnTo>
                <a:lnTo>
                  <a:pt x="2514600" y="1187455"/>
                </a:lnTo>
                <a:lnTo>
                  <a:pt x="2492375" y="1203330"/>
                </a:lnTo>
                <a:lnTo>
                  <a:pt x="2482850" y="1212855"/>
                </a:lnTo>
                <a:lnTo>
                  <a:pt x="2482850" y="1216030"/>
                </a:lnTo>
                <a:lnTo>
                  <a:pt x="2501900" y="1209680"/>
                </a:lnTo>
                <a:lnTo>
                  <a:pt x="2514600" y="1196980"/>
                </a:lnTo>
                <a:lnTo>
                  <a:pt x="2527300" y="1181105"/>
                </a:lnTo>
                <a:lnTo>
                  <a:pt x="2533650" y="1165230"/>
                </a:lnTo>
                <a:lnTo>
                  <a:pt x="2530475" y="1155705"/>
                </a:lnTo>
                <a:lnTo>
                  <a:pt x="2530475" y="1149355"/>
                </a:lnTo>
                <a:lnTo>
                  <a:pt x="2527300" y="1139830"/>
                </a:lnTo>
                <a:lnTo>
                  <a:pt x="2530475" y="1136655"/>
                </a:lnTo>
                <a:lnTo>
                  <a:pt x="2536825" y="1136655"/>
                </a:lnTo>
                <a:lnTo>
                  <a:pt x="2543175" y="1143006"/>
                </a:lnTo>
                <a:lnTo>
                  <a:pt x="2555875" y="1162055"/>
                </a:lnTo>
                <a:lnTo>
                  <a:pt x="2565400" y="1184280"/>
                </a:lnTo>
                <a:lnTo>
                  <a:pt x="2568575" y="1193805"/>
                </a:lnTo>
                <a:lnTo>
                  <a:pt x="2571750" y="1184280"/>
                </a:lnTo>
                <a:lnTo>
                  <a:pt x="2568575" y="1174755"/>
                </a:lnTo>
                <a:lnTo>
                  <a:pt x="2559050" y="1152530"/>
                </a:lnTo>
                <a:lnTo>
                  <a:pt x="2546350" y="1130305"/>
                </a:lnTo>
                <a:lnTo>
                  <a:pt x="2543175" y="1120780"/>
                </a:lnTo>
                <a:lnTo>
                  <a:pt x="2543175" y="1111255"/>
                </a:lnTo>
                <a:lnTo>
                  <a:pt x="2549525" y="1095380"/>
                </a:lnTo>
                <a:lnTo>
                  <a:pt x="2552700" y="1092205"/>
                </a:lnTo>
                <a:lnTo>
                  <a:pt x="2555875" y="1095380"/>
                </a:lnTo>
                <a:lnTo>
                  <a:pt x="2562225" y="1104904"/>
                </a:lnTo>
                <a:lnTo>
                  <a:pt x="2571750" y="1114430"/>
                </a:lnTo>
                <a:lnTo>
                  <a:pt x="2574925" y="1114430"/>
                </a:lnTo>
                <a:lnTo>
                  <a:pt x="2574925" y="1111255"/>
                </a:lnTo>
                <a:lnTo>
                  <a:pt x="2571750" y="1104904"/>
                </a:lnTo>
                <a:lnTo>
                  <a:pt x="2568575" y="1098555"/>
                </a:lnTo>
                <a:lnTo>
                  <a:pt x="2571750" y="1095380"/>
                </a:lnTo>
                <a:lnTo>
                  <a:pt x="2574925" y="1098555"/>
                </a:lnTo>
                <a:lnTo>
                  <a:pt x="2578100" y="1101731"/>
                </a:lnTo>
                <a:lnTo>
                  <a:pt x="2584450" y="1104904"/>
                </a:lnTo>
                <a:lnTo>
                  <a:pt x="2587625" y="1098555"/>
                </a:lnTo>
                <a:lnTo>
                  <a:pt x="2587625" y="1089030"/>
                </a:lnTo>
                <a:lnTo>
                  <a:pt x="2581275" y="1073155"/>
                </a:lnTo>
                <a:lnTo>
                  <a:pt x="2581275" y="1066805"/>
                </a:lnTo>
                <a:lnTo>
                  <a:pt x="2581275" y="1066804"/>
                </a:lnTo>
                <a:lnTo>
                  <a:pt x="2581275" y="1060454"/>
                </a:lnTo>
                <a:lnTo>
                  <a:pt x="2584450" y="1057280"/>
                </a:lnTo>
                <a:lnTo>
                  <a:pt x="2593975" y="1054105"/>
                </a:lnTo>
                <a:lnTo>
                  <a:pt x="2609850" y="1054105"/>
                </a:lnTo>
                <a:lnTo>
                  <a:pt x="2622550" y="1057280"/>
                </a:lnTo>
                <a:lnTo>
                  <a:pt x="2654300" y="1063630"/>
                </a:lnTo>
                <a:lnTo>
                  <a:pt x="2682875" y="1076330"/>
                </a:lnTo>
                <a:lnTo>
                  <a:pt x="2705100" y="1089030"/>
                </a:lnTo>
                <a:lnTo>
                  <a:pt x="2708275" y="1101731"/>
                </a:lnTo>
                <a:lnTo>
                  <a:pt x="2711450" y="1120780"/>
                </a:lnTo>
                <a:lnTo>
                  <a:pt x="2714625" y="1139830"/>
                </a:lnTo>
                <a:lnTo>
                  <a:pt x="2714625" y="1143006"/>
                </a:lnTo>
                <a:lnTo>
                  <a:pt x="2717800" y="1143006"/>
                </a:lnTo>
                <a:lnTo>
                  <a:pt x="2720975" y="1133480"/>
                </a:lnTo>
                <a:lnTo>
                  <a:pt x="2720975" y="1123955"/>
                </a:lnTo>
                <a:lnTo>
                  <a:pt x="2720975" y="1104904"/>
                </a:lnTo>
                <a:lnTo>
                  <a:pt x="2720975" y="1085855"/>
                </a:lnTo>
                <a:lnTo>
                  <a:pt x="2724150" y="1079505"/>
                </a:lnTo>
                <a:lnTo>
                  <a:pt x="2727325" y="1069980"/>
                </a:lnTo>
                <a:lnTo>
                  <a:pt x="2730500" y="1069980"/>
                </a:lnTo>
                <a:lnTo>
                  <a:pt x="2736850" y="1069980"/>
                </a:lnTo>
                <a:lnTo>
                  <a:pt x="2743200" y="1082679"/>
                </a:lnTo>
                <a:lnTo>
                  <a:pt x="2749550" y="1092205"/>
                </a:lnTo>
                <a:lnTo>
                  <a:pt x="2752725" y="1095380"/>
                </a:lnTo>
                <a:lnTo>
                  <a:pt x="2755900" y="1092205"/>
                </a:lnTo>
                <a:lnTo>
                  <a:pt x="2755900" y="1089030"/>
                </a:lnTo>
                <a:lnTo>
                  <a:pt x="2752725" y="1082680"/>
                </a:lnTo>
                <a:lnTo>
                  <a:pt x="2749550" y="1079505"/>
                </a:lnTo>
                <a:lnTo>
                  <a:pt x="2759075" y="1085855"/>
                </a:lnTo>
                <a:lnTo>
                  <a:pt x="2765425" y="1092205"/>
                </a:lnTo>
                <a:lnTo>
                  <a:pt x="2771775" y="1108080"/>
                </a:lnTo>
                <a:lnTo>
                  <a:pt x="2774950" y="1127130"/>
                </a:lnTo>
                <a:lnTo>
                  <a:pt x="2778125" y="1136655"/>
                </a:lnTo>
                <a:lnTo>
                  <a:pt x="2781300" y="1136655"/>
                </a:lnTo>
                <a:lnTo>
                  <a:pt x="2784475" y="1130305"/>
                </a:lnTo>
                <a:lnTo>
                  <a:pt x="2790825" y="1127130"/>
                </a:lnTo>
                <a:lnTo>
                  <a:pt x="2794000" y="1127130"/>
                </a:lnTo>
                <a:lnTo>
                  <a:pt x="2794000" y="1130305"/>
                </a:lnTo>
                <a:lnTo>
                  <a:pt x="2794000" y="1136655"/>
                </a:lnTo>
                <a:lnTo>
                  <a:pt x="2797175" y="1139830"/>
                </a:lnTo>
                <a:lnTo>
                  <a:pt x="2800350" y="1139830"/>
                </a:lnTo>
                <a:lnTo>
                  <a:pt x="2806700" y="1136655"/>
                </a:lnTo>
                <a:lnTo>
                  <a:pt x="2809240" y="1134115"/>
                </a:lnTo>
                <a:lnTo>
                  <a:pt x="2819400" y="1149355"/>
                </a:lnTo>
                <a:lnTo>
                  <a:pt x="2822055" y="1153338"/>
                </a:lnTo>
                <a:lnTo>
                  <a:pt x="2824843" y="1157520"/>
                </a:lnTo>
                <a:lnTo>
                  <a:pt x="2822575" y="1162055"/>
                </a:lnTo>
                <a:lnTo>
                  <a:pt x="2822575" y="1171580"/>
                </a:lnTo>
                <a:lnTo>
                  <a:pt x="2819400" y="1174755"/>
                </a:lnTo>
                <a:lnTo>
                  <a:pt x="2825750" y="1177930"/>
                </a:lnTo>
                <a:lnTo>
                  <a:pt x="2835275" y="1177930"/>
                </a:lnTo>
                <a:lnTo>
                  <a:pt x="2857500" y="1177930"/>
                </a:lnTo>
                <a:lnTo>
                  <a:pt x="2870200" y="1177930"/>
                </a:lnTo>
                <a:lnTo>
                  <a:pt x="2870200" y="1181105"/>
                </a:lnTo>
                <a:lnTo>
                  <a:pt x="2870200" y="1184280"/>
                </a:lnTo>
                <a:lnTo>
                  <a:pt x="2879725" y="1181105"/>
                </a:lnTo>
                <a:lnTo>
                  <a:pt x="2886075" y="1174755"/>
                </a:lnTo>
                <a:lnTo>
                  <a:pt x="2886075" y="1171580"/>
                </a:lnTo>
                <a:lnTo>
                  <a:pt x="2867025" y="1171580"/>
                </a:lnTo>
                <a:lnTo>
                  <a:pt x="2844800" y="1174755"/>
                </a:lnTo>
                <a:lnTo>
                  <a:pt x="2835275" y="1174755"/>
                </a:lnTo>
                <a:lnTo>
                  <a:pt x="2832100" y="1171580"/>
                </a:lnTo>
                <a:lnTo>
                  <a:pt x="2825750" y="1158880"/>
                </a:lnTo>
                <a:lnTo>
                  <a:pt x="2825155" y="1157988"/>
                </a:lnTo>
                <a:lnTo>
                  <a:pt x="2824843" y="1157520"/>
                </a:lnTo>
                <a:lnTo>
                  <a:pt x="2825750" y="1155705"/>
                </a:lnTo>
                <a:lnTo>
                  <a:pt x="2822575" y="1146180"/>
                </a:lnTo>
                <a:lnTo>
                  <a:pt x="2813050" y="1136655"/>
                </a:lnTo>
                <a:lnTo>
                  <a:pt x="2809875" y="1133480"/>
                </a:lnTo>
                <a:lnTo>
                  <a:pt x="2809240" y="1134115"/>
                </a:lnTo>
                <a:lnTo>
                  <a:pt x="2806700" y="1130305"/>
                </a:lnTo>
                <a:lnTo>
                  <a:pt x="2794000" y="1114430"/>
                </a:lnTo>
                <a:lnTo>
                  <a:pt x="2787650" y="1104904"/>
                </a:lnTo>
                <a:lnTo>
                  <a:pt x="2787650" y="1095380"/>
                </a:lnTo>
                <a:lnTo>
                  <a:pt x="2787650" y="1079505"/>
                </a:lnTo>
                <a:lnTo>
                  <a:pt x="2790825" y="1073155"/>
                </a:lnTo>
                <a:lnTo>
                  <a:pt x="2794000" y="1066804"/>
                </a:lnTo>
                <a:lnTo>
                  <a:pt x="2800350" y="1066804"/>
                </a:lnTo>
                <a:lnTo>
                  <a:pt x="2813050" y="1073155"/>
                </a:lnTo>
                <a:lnTo>
                  <a:pt x="2825750" y="1082679"/>
                </a:lnTo>
                <a:lnTo>
                  <a:pt x="2828925" y="1082679"/>
                </a:lnTo>
                <a:lnTo>
                  <a:pt x="2828925" y="1076330"/>
                </a:lnTo>
                <a:lnTo>
                  <a:pt x="2828925" y="1066805"/>
                </a:lnTo>
                <a:lnTo>
                  <a:pt x="2828925" y="1066804"/>
                </a:lnTo>
                <a:lnTo>
                  <a:pt x="2828925" y="1060454"/>
                </a:lnTo>
                <a:lnTo>
                  <a:pt x="2838450" y="1057280"/>
                </a:lnTo>
                <a:lnTo>
                  <a:pt x="2844800" y="1054105"/>
                </a:lnTo>
                <a:lnTo>
                  <a:pt x="2847975" y="1050930"/>
                </a:lnTo>
                <a:lnTo>
                  <a:pt x="2851150" y="1044580"/>
                </a:lnTo>
                <a:lnTo>
                  <a:pt x="2847975" y="1041405"/>
                </a:lnTo>
                <a:lnTo>
                  <a:pt x="2844800" y="1041405"/>
                </a:lnTo>
                <a:lnTo>
                  <a:pt x="2835275" y="1050930"/>
                </a:lnTo>
                <a:lnTo>
                  <a:pt x="2825750" y="1060454"/>
                </a:lnTo>
                <a:lnTo>
                  <a:pt x="2819400" y="1063630"/>
                </a:lnTo>
                <a:lnTo>
                  <a:pt x="2813050" y="1063630"/>
                </a:lnTo>
                <a:lnTo>
                  <a:pt x="2800350" y="1057280"/>
                </a:lnTo>
                <a:lnTo>
                  <a:pt x="2794000" y="1047755"/>
                </a:lnTo>
                <a:lnTo>
                  <a:pt x="2794000" y="1041405"/>
                </a:lnTo>
                <a:lnTo>
                  <a:pt x="2797175" y="1031880"/>
                </a:lnTo>
                <a:lnTo>
                  <a:pt x="2806700" y="1016005"/>
                </a:lnTo>
                <a:lnTo>
                  <a:pt x="2809875" y="1009655"/>
                </a:lnTo>
                <a:lnTo>
                  <a:pt x="2797175" y="1006479"/>
                </a:lnTo>
                <a:lnTo>
                  <a:pt x="2774950" y="1006479"/>
                </a:lnTo>
                <a:lnTo>
                  <a:pt x="2762250" y="1003305"/>
                </a:lnTo>
                <a:lnTo>
                  <a:pt x="2752725" y="1000130"/>
                </a:lnTo>
                <a:lnTo>
                  <a:pt x="2746375" y="993779"/>
                </a:lnTo>
                <a:lnTo>
                  <a:pt x="2743200" y="981080"/>
                </a:lnTo>
                <a:lnTo>
                  <a:pt x="2743200" y="968380"/>
                </a:lnTo>
                <a:lnTo>
                  <a:pt x="2746375" y="955679"/>
                </a:lnTo>
                <a:lnTo>
                  <a:pt x="2755900" y="946154"/>
                </a:lnTo>
                <a:lnTo>
                  <a:pt x="2762250" y="936629"/>
                </a:lnTo>
                <a:lnTo>
                  <a:pt x="2784475" y="917580"/>
                </a:lnTo>
                <a:lnTo>
                  <a:pt x="2800350" y="911230"/>
                </a:lnTo>
                <a:lnTo>
                  <a:pt x="2803525" y="908055"/>
                </a:lnTo>
                <a:lnTo>
                  <a:pt x="2806700" y="908055"/>
                </a:lnTo>
                <a:lnTo>
                  <a:pt x="2803525" y="898529"/>
                </a:lnTo>
                <a:lnTo>
                  <a:pt x="2800350" y="882654"/>
                </a:lnTo>
                <a:lnTo>
                  <a:pt x="2803525" y="876305"/>
                </a:lnTo>
                <a:lnTo>
                  <a:pt x="2809875" y="869955"/>
                </a:lnTo>
                <a:lnTo>
                  <a:pt x="2819400" y="863605"/>
                </a:lnTo>
                <a:lnTo>
                  <a:pt x="2819400" y="850905"/>
                </a:lnTo>
                <a:lnTo>
                  <a:pt x="2819400" y="835029"/>
                </a:lnTo>
                <a:lnTo>
                  <a:pt x="2816225" y="819155"/>
                </a:lnTo>
                <a:lnTo>
                  <a:pt x="2816225" y="819154"/>
                </a:lnTo>
                <a:lnTo>
                  <a:pt x="2819400" y="806454"/>
                </a:lnTo>
                <a:lnTo>
                  <a:pt x="2825750" y="800105"/>
                </a:lnTo>
                <a:lnTo>
                  <a:pt x="2828925" y="800105"/>
                </a:lnTo>
                <a:lnTo>
                  <a:pt x="2832100" y="800105"/>
                </a:lnTo>
                <a:lnTo>
                  <a:pt x="2832100" y="803279"/>
                </a:lnTo>
                <a:lnTo>
                  <a:pt x="2838450" y="809629"/>
                </a:lnTo>
                <a:lnTo>
                  <a:pt x="2838450" y="812804"/>
                </a:lnTo>
                <a:lnTo>
                  <a:pt x="2844800" y="812804"/>
                </a:lnTo>
                <a:lnTo>
                  <a:pt x="2857500" y="806454"/>
                </a:lnTo>
                <a:lnTo>
                  <a:pt x="2867025" y="800105"/>
                </a:lnTo>
                <a:lnTo>
                  <a:pt x="2882900" y="781055"/>
                </a:lnTo>
                <a:lnTo>
                  <a:pt x="2892425" y="774704"/>
                </a:lnTo>
                <a:lnTo>
                  <a:pt x="2892425" y="777879"/>
                </a:lnTo>
                <a:lnTo>
                  <a:pt x="2892425" y="781055"/>
                </a:lnTo>
                <a:lnTo>
                  <a:pt x="2892425" y="784229"/>
                </a:lnTo>
                <a:lnTo>
                  <a:pt x="2898775" y="784229"/>
                </a:lnTo>
                <a:lnTo>
                  <a:pt x="2905125" y="784229"/>
                </a:lnTo>
                <a:lnTo>
                  <a:pt x="2905125" y="781055"/>
                </a:lnTo>
                <a:lnTo>
                  <a:pt x="2901950" y="777879"/>
                </a:lnTo>
                <a:lnTo>
                  <a:pt x="2892425" y="762005"/>
                </a:lnTo>
                <a:lnTo>
                  <a:pt x="2873375" y="739780"/>
                </a:lnTo>
                <a:lnTo>
                  <a:pt x="2870200" y="727079"/>
                </a:lnTo>
                <a:lnTo>
                  <a:pt x="2870200" y="717555"/>
                </a:lnTo>
                <a:lnTo>
                  <a:pt x="2870200" y="717554"/>
                </a:lnTo>
                <a:lnTo>
                  <a:pt x="2873375" y="711204"/>
                </a:lnTo>
                <a:lnTo>
                  <a:pt x="2876550" y="704854"/>
                </a:lnTo>
                <a:lnTo>
                  <a:pt x="2889250" y="698504"/>
                </a:lnTo>
                <a:lnTo>
                  <a:pt x="2905125" y="688979"/>
                </a:lnTo>
                <a:lnTo>
                  <a:pt x="2908300" y="685804"/>
                </a:lnTo>
                <a:lnTo>
                  <a:pt x="2911475" y="682630"/>
                </a:lnTo>
                <a:lnTo>
                  <a:pt x="2911475" y="669930"/>
                </a:lnTo>
                <a:lnTo>
                  <a:pt x="2908300" y="660404"/>
                </a:lnTo>
                <a:lnTo>
                  <a:pt x="2908300" y="650879"/>
                </a:lnTo>
                <a:lnTo>
                  <a:pt x="2911475" y="650879"/>
                </a:lnTo>
                <a:lnTo>
                  <a:pt x="2914650" y="654054"/>
                </a:lnTo>
                <a:lnTo>
                  <a:pt x="2917825" y="657229"/>
                </a:lnTo>
                <a:lnTo>
                  <a:pt x="2921000" y="657229"/>
                </a:lnTo>
                <a:lnTo>
                  <a:pt x="2921000" y="654055"/>
                </a:lnTo>
                <a:lnTo>
                  <a:pt x="2917825" y="647705"/>
                </a:lnTo>
                <a:lnTo>
                  <a:pt x="2917825" y="641354"/>
                </a:lnTo>
                <a:lnTo>
                  <a:pt x="2921000" y="641354"/>
                </a:lnTo>
                <a:lnTo>
                  <a:pt x="2927350" y="641354"/>
                </a:lnTo>
                <a:lnTo>
                  <a:pt x="2936875" y="644529"/>
                </a:lnTo>
                <a:lnTo>
                  <a:pt x="2940050" y="650879"/>
                </a:lnTo>
                <a:lnTo>
                  <a:pt x="2940050" y="654054"/>
                </a:lnTo>
                <a:lnTo>
                  <a:pt x="2940050" y="654055"/>
                </a:lnTo>
                <a:lnTo>
                  <a:pt x="2936875" y="657230"/>
                </a:lnTo>
                <a:lnTo>
                  <a:pt x="2936875" y="660404"/>
                </a:lnTo>
                <a:lnTo>
                  <a:pt x="2936875" y="663580"/>
                </a:lnTo>
                <a:lnTo>
                  <a:pt x="2959100" y="660404"/>
                </a:lnTo>
                <a:lnTo>
                  <a:pt x="2962275" y="660404"/>
                </a:lnTo>
                <a:lnTo>
                  <a:pt x="2959100" y="657230"/>
                </a:lnTo>
                <a:lnTo>
                  <a:pt x="2955925" y="650879"/>
                </a:lnTo>
                <a:lnTo>
                  <a:pt x="2949575" y="644529"/>
                </a:lnTo>
                <a:lnTo>
                  <a:pt x="2949575" y="631830"/>
                </a:lnTo>
                <a:lnTo>
                  <a:pt x="2949575" y="615955"/>
                </a:lnTo>
                <a:lnTo>
                  <a:pt x="2952750" y="606430"/>
                </a:lnTo>
                <a:lnTo>
                  <a:pt x="2952750" y="600079"/>
                </a:lnTo>
                <a:lnTo>
                  <a:pt x="2952750" y="596904"/>
                </a:lnTo>
                <a:lnTo>
                  <a:pt x="2955925" y="596904"/>
                </a:lnTo>
                <a:lnTo>
                  <a:pt x="2968625" y="600079"/>
                </a:lnTo>
                <a:lnTo>
                  <a:pt x="2978150" y="603255"/>
                </a:lnTo>
                <a:lnTo>
                  <a:pt x="2981325" y="609604"/>
                </a:lnTo>
                <a:lnTo>
                  <a:pt x="2984500" y="619130"/>
                </a:lnTo>
                <a:lnTo>
                  <a:pt x="2987675" y="631830"/>
                </a:lnTo>
                <a:lnTo>
                  <a:pt x="2994025" y="638180"/>
                </a:lnTo>
                <a:lnTo>
                  <a:pt x="3000375" y="641354"/>
                </a:lnTo>
                <a:lnTo>
                  <a:pt x="3006725" y="641354"/>
                </a:lnTo>
                <a:lnTo>
                  <a:pt x="3009900" y="638180"/>
                </a:lnTo>
                <a:lnTo>
                  <a:pt x="3003550" y="625479"/>
                </a:lnTo>
                <a:lnTo>
                  <a:pt x="2997200" y="609604"/>
                </a:lnTo>
                <a:lnTo>
                  <a:pt x="2994025" y="603255"/>
                </a:lnTo>
                <a:lnTo>
                  <a:pt x="2994025" y="600079"/>
                </a:lnTo>
                <a:lnTo>
                  <a:pt x="3000375" y="587380"/>
                </a:lnTo>
                <a:lnTo>
                  <a:pt x="3009900" y="584204"/>
                </a:lnTo>
                <a:lnTo>
                  <a:pt x="3016250" y="587380"/>
                </a:lnTo>
                <a:lnTo>
                  <a:pt x="3019425" y="590555"/>
                </a:lnTo>
                <a:lnTo>
                  <a:pt x="3022600" y="593729"/>
                </a:lnTo>
                <a:lnTo>
                  <a:pt x="3025775" y="590555"/>
                </a:lnTo>
                <a:lnTo>
                  <a:pt x="3019425" y="549280"/>
                </a:lnTo>
                <a:lnTo>
                  <a:pt x="3019425" y="549279"/>
                </a:lnTo>
                <a:lnTo>
                  <a:pt x="3019425" y="542930"/>
                </a:lnTo>
                <a:lnTo>
                  <a:pt x="3022600" y="542930"/>
                </a:lnTo>
                <a:lnTo>
                  <a:pt x="3032125" y="549279"/>
                </a:lnTo>
                <a:lnTo>
                  <a:pt x="3048000" y="561979"/>
                </a:lnTo>
                <a:lnTo>
                  <a:pt x="3057525" y="565154"/>
                </a:lnTo>
                <a:lnTo>
                  <a:pt x="3067050" y="568330"/>
                </a:lnTo>
                <a:lnTo>
                  <a:pt x="3070225" y="568330"/>
                </a:lnTo>
                <a:lnTo>
                  <a:pt x="3070225" y="558805"/>
                </a:lnTo>
                <a:lnTo>
                  <a:pt x="3070225" y="539754"/>
                </a:lnTo>
                <a:lnTo>
                  <a:pt x="3067050" y="533405"/>
                </a:lnTo>
                <a:lnTo>
                  <a:pt x="3070225" y="533405"/>
                </a:lnTo>
                <a:lnTo>
                  <a:pt x="3079750" y="558805"/>
                </a:lnTo>
                <a:lnTo>
                  <a:pt x="3086100" y="571504"/>
                </a:lnTo>
                <a:lnTo>
                  <a:pt x="3098800" y="577854"/>
                </a:lnTo>
                <a:lnTo>
                  <a:pt x="3108325" y="577854"/>
                </a:lnTo>
                <a:lnTo>
                  <a:pt x="3124200" y="574680"/>
                </a:lnTo>
                <a:lnTo>
                  <a:pt x="3149600" y="568330"/>
                </a:lnTo>
                <a:lnTo>
                  <a:pt x="3162300" y="565154"/>
                </a:lnTo>
                <a:lnTo>
                  <a:pt x="3171825" y="561979"/>
                </a:lnTo>
                <a:lnTo>
                  <a:pt x="3187700" y="565154"/>
                </a:lnTo>
                <a:lnTo>
                  <a:pt x="3190875" y="568330"/>
                </a:lnTo>
                <a:lnTo>
                  <a:pt x="3184525" y="571504"/>
                </a:lnTo>
                <a:lnTo>
                  <a:pt x="3178175" y="574680"/>
                </a:lnTo>
                <a:lnTo>
                  <a:pt x="3194050" y="574680"/>
                </a:lnTo>
                <a:lnTo>
                  <a:pt x="3203575" y="571504"/>
                </a:lnTo>
                <a:lnTo>
                  <a:pt x="3213100" y="565154"/>
                </a:lnTo>
                <a:lnTo>
                  <a:pt x="3222625" y="558805"/>
                </a:lnTo>
                <a:lnTo>
                  <a:pt x="3232150" y="555629"/>
                </a:lnTo>
                <a:lnTo>
                  <a:pt x="3244850" y="561979"/>
                </a:lnTo>
                <a:lnTo>
                  <a:pt x="3251200" y="568330"/>
                </a:lnTo>
                <a:lnTo>
                  <a:pt x="3254375" y="577854"/>
                </a:lnTo>
                <a:lnTo>
                  <a:pt x="3251200" y="593729"/>
                </a:lnTo>
                <a:lnTo>
                  <a:pt x="3254375" y="593729"/>
                </a:lnTo>
                <a:lnTo>
                  <a:pt x="3257550" y="587380"/>
                </a:lnTo>
                <a:lnTo>
                  <a:pt x="3260725" y="577854"/>
                </a:lnTo>
                <a:lnTo>
                  <a:pt x="3260725" y="561979"/>
                </a:lnTo>
                <a:lnTo>
                  <a:pt x="3263900" y="555629"/>
                </a:lnTo>
                <a:lnTo>
                  <a:pt x="3263900" y="549280"/>
                </a:lnTo>
                <a:lnTo>
                  <a:pt x="3263900" y="549279"/>
                </a:lnTo>
                <a:lnTo>
                  <a:pt x="3270250" y="542930"/>
                </a:lnTo>
                <a:lnTo>
                  <a:pt x="3282950" y="539754"/>
                </a:lnTo>
                <a:lnTo>
                  <a:pt x="3286125" y="542930"/>
                </a:lnTo>
                <a:lnTo>
                  <a:pt x="3292475" y="546104"/>
                </a:lnTo>
                <a:lnTo>
                  <a:pt x="3302000" y="552454"/>
                </a:lnTo>
                <a:lnTo>
                  <a:pt x="3308350" y="552454"/>
                </a:lnTo>
                <a:lnTo>
                  <a:pt x="3311525" y="549280"/>
                </a:lnTo>
                <a:lnTo>
                  <a:pt x="3308350" y="542930"/>
                </a:lnTo>
                <a:lnTo>
                  <a:pt x="3305175" y="539754"/>
                </a:lnTo>
                <a:lnTo>
                  <a:pt x="3298825" y="533405"/>
                </a:lnTo>
                <a:lnTo>
                  <a:pt x="3295650" y="527055"/>
                </a:lnTo>
                <a:lnTo>
                  <a:pt x="3295650" y="527054"/>
                </a:lnTo>
                <a:lnTo>
                  <a:pt x="3295650" y="523880"/>
                </a:lnTo>
                <a:lnTo>
                  <a:pt x="3298825" y="517529"/>
                </a:lnTo>
                <a:lnTo>
                  <a:pt x="3305175" y="511179"/>
                </a:lnTo>
                <a:lnTo>
                  <a:pt x="3311525" y="501654"/>
                </a:lnTo>
                <a:lnTo>
                  <a:pt x="3314700" y="498479"/>
                </a:lnTo>
                <a:lnTo>
                  <a:pt x="3314700" y="495305"/>
                </a:lnTo>
                <a:lnTo>
                  <a:pt x="3308350" y="492129"/>
                </a:lnTo>
                <a:lnTo>
                  <a:pt x="3302000" y="488955"/>
                </a:lnTo>
                <a:lnTo>
                  <a:pt x="3295650" y="485780"/>
                </a:lnTo>
                <a:lnTo>
                  <a:pt x="3292475" y="482605"/>
                </a:lnTo>
                <a:lnTo>
                  <a:pt x="3292475" y="476255"/>
                </a:lnTo>
                <a:lnTo>
                  <a:pt x="3292475" y="476254"/>
                </a:lnTo>
                <a:lnTo>
                  <a:pt x="3295650" y="469904"/>
                </a:lnTo>
                <a:lnTo>
                  <a:pt x="3305175" y="463555"/>
                </a:lnTo>
                <a:lnTo>
                  <a:pt x="3308350" y="460380"/>
                </a:lnTo>
                <a:lnTo>
                  <a:pt x="3311525" y="463555"/>
                </a:lnTo>
                <a:lnTo>
                  <a:pt x="3314700" y="463555"/>
                </a:lnTo>
                <a:lnTo>
                  <a:pt x="3317875" y="463555"/>
                </a:lnTo>
                <a:lnTo>
                  <a:pt x="3314700" y="460380"/>
                </a:lnTo>
                <a:lnTo>
                  <a:pt x="3311525" y="460380"/>
                </a:lnTo>
                <a:lnTo>
                  <a:pt x="3308350" y="457205"/>
                </a:lnTo>
                <a:lnTo>
                  <a:pt x="3305175" y="457205"/>
                </a:lnTo>
                <a:lnTo>
                  <a:pt x="3305175" y="457204"/>
                </a:lnTo>
                <a:lnTo>
                  <a:pt x="3305175" y="450855"/>
                </a:lnTo>
                <a:lnTo>
                  <a:pt x="3308350" y="447679"/>
                </a:lnTo>
                <a:lnTo>
                  <a:pt x="3311525" y="444505"/>
                </a:lnTo>
                <a:lnTo>
                  <a:pt x="3311525" y="441330"/>
                </a:lnTo>
                <a:lnTo>
                  <a:pt x="3305175" y="441330"/>
                </a:lnTo>
                <a:lnTo>
                  <a:pt x="3298825" y="444505"/>
                </a:lnTo>
                <a:lnTo>
                  <a:pt x="3289300" y="444505"/>
                </a:lnTo>
                <a:lnTo>
                  <a:pt x="3286125" y="441330"/>
                </a:lnTo>
                <a:lnTo>
                  <a:pt x="3282950" y="438155"/>
                </a:lnTo>
                <a:lnTo>
                  <a:pt x="3282950" y="428630"/>
                </a:lnTo>
                <a:lnTo>
                  <a:pt x="3282950" y="422280"/>
                </a:lnTo>
                <a:lnTo>
                  <a:pt x="3282950" y="422279"/>
                </a:lnTo>
                <a:lnTo>
                  <a:pt x="3282950" y="415930"/>
                </a:lnTo>
                <a:lnTo>
                  <a:pt x="3273425" y="412754"/>
                </a:lnTo>
                <a:lnTo>
                  <a:pt x="3263900" y="412754"/>
                </a:lnTo>
                <a:lnTo>
                  <a:pt x="3251200" y="415930"/>
                </a:lnTo>
                <a:lnTo>
                  <a:pt x="3238500" y="419105"/>
                </a:lnTo>
                <a:lnTo>
                  <a:pt x="3216275" y="431804"/>
                </a:lnTo>
                <a:lnTo>
                  <a:pt x="3206750" y="434980"/>
                </a:lnTo>
                <a:lnTo>
                  <a:pt x="3200400" y="431804"/>
                </a:lnTo>
                <a:lnTo>
                  <a:pt x="3187700" y="409580"/>
                </a:lnTo>
                <a:lnTo>
                  <a:pt x="3178175" y="390530"/>
                </a:lnTo>
                <a:lnTo>
                  <a:pt x="3171825" y="387355"/>
                </a:lnTo>
                <a:lnTo>
                  <a:pt x="3168650" y="384180"/>
                </a:lnTo>
                <a:lnTo>
                  <a:pt x="3159125" y="387355"/>
                </a:lnTo>
                <a:lnTo>
                  <a:pt x="3155950" y="390530"/>
                </a:lnTo>
                <a:lnTo>
                  <a:pt x="3149600" y="390530"/>
                </a:lnTo>
                <a:lnTo>
                  <a:pt x="3155950" y="387355"/>
                </a:lnTo>
                <a:lnTo>
                  <a:pt x="3162300" y="384179"/>
                </a:lnTo>
                <a:lnTo>
                  <a:pt x="3165475" y="381004"/>
                </a:lnTo>
                <a:lnTo>
                  <a:pt x="3171825" y="374654"/>
                </a:lnTo>
                <a:lnTo>
                  <a:pt x="3178175" y="374654"/>
                </a:lnTo>
                <a:lnTo>
                  <a:pt x="3181350" y="371480"/>
                </a:lnTo>
                <a:lnTo>
                  <a:pt x="3184525" y="365130"/>
                </a:lnTo>
                <a:lnTo>
                  <a:pt x="3187700" y="358780"/>
                </a:lnTo>
                <a:lnTo>
                  <a:pt x="3190875" y="358780"/>
                </a:lnTo>
                <a:lnTo>
                  <a:pt x="3197225" y="361955"/>
                </a:lnTo>
                <a:lnTo>
                  <a:pt x="3200400" y="368305"/>
                </a:lnTo>
                <a:lnTo>
                  <a:pt x="3209925" y="387355"/>
                </a:lnTo>
                <a:lnTo>
                  <a:pt x="3219450" y="403230"/>
                </a:lnTo>
                <a:lnTo>
                  <a:pt x="3222625" y="406405"/>
                </a:lnTo>
                <a:lnTo>
                  <a:pt x="3225800" y="406405"/>
                </a:lnTo>
                <a:lnTo>
                  <a:pt x="3225800" y="400055"/>
                </a:lnTo>
                <a:lnTo>
                  <a:pt x="3225800" y="400054"/>
                </a:lnTo>
                <a:lnTo>
                  <a:pt x="3225800" y="393705"/>
                </a:lnTo>
                <a:lnTo>
                  <a:pt x="3222625" y="377830"/>
                </a:lnTo>
                <a:lnTo>
                  <a:pt x="3219450" y="355605"/>
                </a:lnTo>
                <a:lnTo>
                  <a:pt x="3222625" y="355605"/>
                </a:lnTo>
                <a:lnTo>
                  <a:pt x="3225800" y="361955"/>
                </a:lnTo>
                <a:lnTo>
                  <a:pt x="3228975" y="371480"/>
                </a:lnTo>
                <a:lnTo>
                  <a:pt x="3232150" y="381004"/>
                </a:lnTo>
                <a:lnTo>
                  <a:pt x="3235325" y="384179"/>
                </a:lnTo>
                <a:lnTo>
                  <a:pt x="3238500" y="384179"/>
                </a:lnTo>
                <a:lnTo>
                  <a:pt x="3241675" y="377830"/>
                </a:lnTo>
                <a:lnTo>
                  <a:pt x="3244850" y="371480"/>
                </a:lnTo>
                <a:lnTo>
                  <a:pt x="3248025" y="365130"/>
                </a:lnTo>
                <a:lnTo>
                  <a:pt x="3248025" y="361955"/>
                </a:lnTo>
                <a:lnTo>
                  <a:pt x="3251200" y="361955"/>
                </a:lnTo>
                <a:lnTo>
                  <a:pt x="3254375" y="361955"/>
                </a:lnTo>
                <a:lnTo>
                  <a:pt x="3254375" y="365130"/>
                </a:lnTo>
                <a:lnTo>
                  <a:pt x="3254375" y="374654"/>
                </a:lnTo>
                <a:lnTo>
                  <a:pt x="3254375" y="374655"/>
                </a:lnTo>
                <a:lnTo>
                  <a:pt x="3251200" y="381004"/>
                </a:lnTo>
                <a:lnTo>
                  <a:pt x="3254375" y="387355"/>
                </a:lnTo>
                <a:lnTo>
                  <a:pt x="3257550" y="387355"/>
                </a:lnTo>
                <a:lnTo>
                  <a:pt x="3260725" y="384179"/>
                </a:lnTo>
                <a:lnTo>
                  <a:pt x="3263900" y="377830"/>
                </a:lnTo>
                <a:lnTo>
                  <a:pt x="3267075" y="374654"/>
                </a:lnTo>
                <a:lnTo>
                  <a:pt x="3286125" y="400054"/>
                </a:lnTo>
                <a:lnTo>
                  <a:pt x="3305175" y="425454"/>
                </a:lnTo>
                <a:lnTo>
                  <a:pt x="3308350" y="428630"/>
                </a:lnTo>
                <a:lnTo>
                  <a:pt x="3314700" y="428630"/>
                </a:lnTo>
                <a:lnTo>
                  <a:pt x="3324225" y="422279"/>
                </a:lnTo>
                <a:lnTo>
                  <a:pt x="3333750" y="409580"/>
                </a:lnTo>
                <a:lnTo>
                  <a:pt x="3336925" y="409580"/>
                </a:lnTo>
                <a:lnTo>
                  <a:pt x="3340100" y="412754"/>
                </a:lnTo>
                <a:lnTo>
                  <a:pt x="3343275" y="412754"/>
                </a:lnTo>
                <a:lnTo>
                  <a:pt x="3346450" y="412754"/>
                </a:lnTo>
                <a:lnTo>
                  <a:pt x="3346450" y="409580"/>
                </a:lnTo>
                <a:lnTo>
                  <a:pt x="3346450" y="403230"/>
                </a:lnTo>
                <a:lnTo>
                  <a:pt x="3346450" y="396880"/>
                </a:lnTo>
                <a:lnTo>
                  <a:pt x="3352800" y="403230"/>
                </a:lnTo>
                <a:lnTo>
                  <a:pt x="3359150" y="412754"/>
                </a:lnTo>
                <a:lnTo>
                  <a:pt x="3375025" y="438155"/>
                </a:lnTo>
                <a:lnTo>
                  <a:pt x="3387725" y="463555"/>
                </a:lnTo>
                <a:lnTo>
                  <a:pt x="3394075" y="469904"/>
                </a:lnTo>
                <a:lnTo>
                  <a:pt x="3403600" y="473079"/>
                </a:lnTo>
                <a:lnTo>
                  <a:pt x="3429000" y="473079"/>
                </a:lnTo>
                <a:lnTo>
                  <a:pt x="3444875" y="476254"/>
                </a:lnTo>
                <a:lnTo>
                  <a:pt x="3454400" y="482605"/>
                </a:lnTo>
                <a:lnTo>
                  <a:pt x="3454400" y="485780"/>
                </a:lnTo>
                <a:lnTo>
                  <a:pt x="3451225" y="492129"/>
                </a:lnTo>
                <a:lnTo>
                  <a:pt x="3448050" y="495304"/>
                </a:lnTo>
                <a:lnTo>
                  <a:pt x="3451225" y="498479"/>
                </a:lnTo>
                <a:lnTo>
                  <a:pt x="3457575" y="495304"/>
                </a:lnTo>
                <a:lnTo>
                  <a:pt x="3473450" y="485780"/>
                </a:lnTo>
                <a:lnTo>
                  <a:pt x="3486150" y="476254"/>
                </a:lnTo>
                <a:lnTo>
                  <a:pt x="3495675" y="473079"/>
                </a:lnTo>
                <a:lnTo>
                  <a:pt x="3502025" y="473079"/>
                </a:lnTo>
                <a:lnTo>
                  <a:pt x="3511550" y="476254"/>
                </a:lnTo>
                <a:lnTo>
                  <a:pt x="3514725" y="473079"/>
                </a:lnTo>
                <a:lnTo>
                  <a:pt x="3517900" y="469904"/>
                </a:lnTo>
                <a:lnTo>
                  <a:pt x="3517900" y="473079"/>
                </a:lnTo>
                <a:lnTo>
                  <a:pt x="3517900" y="473080"/>
                </a:lnTo>
                <a:lnTo>
                  <a:pt x="3514725" y="485780"/>
                </a:lnTo>
                <a:lnTo>
                  <a:pt x="3508375" y="495305"/>
                </a:lnTo>
                <a:lnTo>
                  <a:pt x="3508375" y="498479"/>
                </a:lnTo>
                <a:lnTo>
                  <a:pt x="3508375" y="498480"/>
                </a:lnTo>
                <a:lnTo>
                  <a:pt x="3508375" y="501654"/>
                </a:lnTo>
                <a:lnTo>
                  <a:pt x="3517900" y="508005"/>
                </a:lnTo>
                <a:lnTo>
                  <a:pt x="3527425" y="508005"/>
                </a:lnTo>
                <a:lnTo>
                  <a:pt x="3536950" y="504829"/>
                </a:lnTo>
                <a:lnTo>
                  <a:pt x="3543300" y="501654"/>
                </a:lnTo>
                <a:lnTo>
                  <a:pt x="3549650" y="501654"/>
                </a:lnTo>
                <a:lnTo>
                  <a:pt x="3552825" y="504829"/>
                </a:lnTo>
                <a:lnTo>
                  <a:pt x="3559175" y="511179"/>
                </a:lnTo>
                <a:lnTo>
                  <a:pt x="3562350" y="517529"/>
                </a:lnTo>
                <a:lnTo>
                  <a:pt x="3562350" y="533405"/>
                </a:lnTo>
                <a:lnTo>
                  <a:pt x="3562350" y="546104"/>
                </a:lnTo>
                <a:lnTo>
                  <a:pt x="3562350" y="549279"/>
                </a:lnTo>
                <a:lnTo>
                  <a:pt x="3565525" y="549279"/>
                </a:lnTo>
                <a:lnTo>
                  <a:pt x="3568700" y="542930"/>
                </a:lnTo>
                <a:lnTo>
                  <a:pt x="3571875" y="536579"/>
                </a:lnTo>
                <a:lnTo>
                  <a:pt x="3575050" y="527054"/>
                </a:lnTo>
                <a:lnTo>
                  <a:pt x="3578225" y="520704"/>
                </a:lnTo>
                <a:lnTo>
                  <a:pt x="3581400" y="520704"/>
                </a:lnTo>
                <a:lnTo>
                  <a:pt x="3584575" y="523880"/>
                </a:lnTo>
                <a:lnTo>
                  <a:pt x="3587750" y="530229"/>
                </a:lnTo>
                <a:lnTo>
                  <a:pt x="3594100" y="533405"/>
                </a:lnTo>
                <a:lnTo>
                  <a:pt x="3616325" y="542930"/>
                </a:lnTo>
                <a:lnTo>
                  <a:pt x="3625850" y="546104"/>
                </a:lnTo>
                <a:lnTo>
                  <a:pt x="3635375" y="542930"/>
                </a:lnTo>
                <a:lnTo>
                  <a:pt x="3641725" y="536579"/>
                </a:lnTo>
                <a:lnTo>
                  <a:pt x="3644900" y="523880"/>
                </a:lnTo>
                <a:lnTo>
                  <a:pt x="3648075" y="517529"/>
                </a:lnTo>
                <a:lnTo>
                  <a:pt x="3651250" y="517529"/>
                </a:lnTo>
                <a:lnTo>
                  <a:pt x="3657600" y="517529"/>
                </a:lnTo>
                <a:lnTo>
                  <a:pt x="3663950" y="520704"/>
                </a:lnTo>
                <a:lnTo>
                  <a:pt x="3676650" y="533405"/>
                </a:lnTo>
                <a:lnTo>
                  <a:pt x="3689350" y="546104"/>
                </a:lnTo>
                <a:lnTo>
                  <a:pt x="3698875" y="561979"/>
                </a:lnTo>
                <a:lnTo>
                  <a:pt x="3714750" y="571504"/>
                </a:lnTo>
                <a:lnTo>
                  <a:pt x="3724275" y="574680"/>
                </a:lnTo>
                <a:lnTo>
                  <a:pt x="3730625" y="577854"/>
                </a:lnTo>
                <a:lnTo>
                  <a:pt x="3746500" y="574680"/>
                </a:lnTo>
                <a:lnTo>
                  <a:pt x="3765550" y="565154"/>
                </a:lnTo>
                <a:lnTo>
                  <a:pt x="3784600" y="555629"/>
                </a:lnTo>
                <a:lnTo>
                  <a:pt x="3819525" y="533405"/>
                </a:lnTo>
                <a:lnTo>
                  <a:pt x="3838575" y="523880"/>
                </a:lnTo>
                <a:lnTo>
                  <a:pt x="3854450" y="517529"/>
                </a:lnTo>
                <a:lnTo>
                  <a:pt x="3857625" y="517529"/>
                </a:lnTo>
                <a:lnTo>
                  <a:pt x="3851275" y="520705"/>
                </a:lnTo>
                <a:lnTo>
                  <a:pt x="3832225" y="536579"/>
                </a:lnTo>
                <a:lnTo>
                  <a:pt x="3825875" y="546104"/>
                </a:lnTo>
                <a:lnTo>
                  <a:pt x="3819525" y="555629"/>
                </a:lnTo>
                <a:lnTo>
                  <a:pt x="3819525" y="565154"/>
                </a:lnTo>
                <a:lnTo>
                  <a:pt x="3829050" y="571504"/>
                </a:lnTo>
                <a:lnTo>
                  <a:pt x="3835400" y="574680"/>
                </a:lnTo>
                <a:lnTo>
                  <a:pt x="3841750" y="571504"/>
                </a:lnTo>
                <a:lnTo>
                  <a:pt x="3854450" y="555629"/>
                </a:lnTo>
                <a:lnTo>
                  <a:pt x="3870325" y="539754"/>
                </a:lnTo>
                <a:lnTo>
                  <a:pt x="3873500" y="536579"/>
                </a:lnTo>
                <a:lnTo>
                  <a:pt x="3879850" y="536579"/>
                </a:lnTo>
                <a:lnTo>
                  <a:pt x="3883025" y="542930"/>
                </a:lnTo>
                <a:lnTo>
                  <a:pt x="3879850" y="549280"/>
                </a:lnTo>
                <a:lnTo>
                  <a:pt x="3873500" y="558805"/>
                </a:lnTo>
                <a:lnTo>
                  <a:pt x="3867150" y="561979"/>
                </a:lnTo>
                <a:lnTo>
                  <a:pt x="3863975" y="565154"/>
                </a:lnTo>
                <a:lnTo>
                  <a:pt x="3870325" y="568330"/>
                </a:lnTo>
                <a:lnTo>
                  <a:pt x="3876675" y="568330"/>
                </a:lnTo>
                <a:lnTo>
                  <a:pt x="3883025" y="568330"/>
                </a:lnTo>
                <a:lnTo>
                  <a:pt x="3886200" y="571504"/>
                </a:lnTo>
                <a:lnTo>
                  <a:pt x="3889375" y="584204"/>
                </a:lnTo>
                <a:lnTo>
                  <a:pt x="3886200" y="593729"/>
                </a:lnTo>
                <a:lnTo>
                  <a:pt x="3879850" y="606430"/>
                </a:lnTo>
                <a:lnTo>
                  <a:pt x="3879850" y="609604"/>
                </a:lnTo>
                <a:lnTo>
                  <a:pt x="3886200" y="609604"/>
                </a:lnTo>
                <a:lnTo>
                  <a:pt x="3914775" y="612780"/>
                </a:lnTo>
                <a:lnTo>
                  <a:pt x="3930650" y="609604"/>
                </a:lnTo>
                <a:lnTo>
                  <a:pt x="3933825" y="606430"/>
                </a:lnTo>
                <a:lnTo>
                  <a:pt x="3937000" y="603255"/>
                </a:lnTo>
                <a:lnTo>
                  <a:pt x="3937000" y="593729"/>
                </a:lnTo>
                <a:lnTo>
                  <a:pt x="3933825" y="584204"/>
                </a:lnTo>
                <a:lnTo>
                  <a:pt x="3917950" y="565154"/>
                </a:lnTo>
                <a:lnTo>
                  <a:pt x="3908425" y="555629"/>
                </a:lnTo>
                <a:lnTo>
                  <a:pt x="3911600" y="552454"/>
                </a:lnTo>
                <a:lnTo>
                  <a:pt x="3917950" y="542930"/>
                </a:lnTo>
                <a:lnTo>
                  <a:pt x="3937000" y="527054"/>
                </a:lnTo>
                <a:lnTo>
                  <a:pt x="3959225" y="511179"/>
                </a:lnTo>
                <a:lnTo>
                  <a:pt x="3968750" y="508005"/>
                </a:lnTo>
                <a:lnTo>
                  <a:pt x="3971925" y="508005"/>
                </a:lnTo>
                <a:lnTo>
                  <a:pt x="3975100" y="511179"/>
                </a:lnTo>
                <a:lnTo>
                  <a:pt x="3971925" y="511179"/>
                </a:lnTo>
                <a:lnTo>
                  <a:pt x="3968750" y="514355"/>
                </a:lnTo>
                <a:lnTo>
                  <a:pt x="3959225" y="520705"/>
                </a:lnTo>
                <a:lnTo>
                  <a:pt x="3956050" y="523880"/>
                </a:lnTo>
                <a:lnTo>
                  <a:pt x="3968750" y="549279"/>
                </a:lnTo>
                <a:lnTo>
                  <a:pt x="3981450" y="565154"/>
                </a:lnTo>
                <a:lnTo>
                  <a:pt x="3990975" y="574680"/>
                </a:lnTo>
                <a:lnTo>
                  <a:pt x="3997325" y="581029"/>
                </a:lnTo>
                <a:lnTo>
                  <a:pt x="4000500" y="581029"/>
                </a:lnTo>
                <a:lnTo>
                  <a:pt x="3997325" y="574680"/>
                </a:lnTo>
                <a:lnTo>
                  <a:pt x="3997325" y="561979"/>
                </a:lnTo>
                <a:lnTo>
                  <a:pt x="4000500" y="558805"/>
                </a:lnTo>
                <a:lnTo>
                  <a:pt x="4006850" y="555629"/>
                </a:lnTo>
                <a:lnTo>
                  <a:pt x="4013200" y="558805"/>
                </a:lnTo>
                <a:lnTo>
                  <a:pt x="4019550" y="561979"/>
                </a:lnTo>
                <a:lnTo>
                  <a:pt x="4025900" y="574680"/>
                </a:lnTo>
                <a:lnTo>
                  <a:pt x="4029075" y="584204"/>
                </a:lnTo>
                <a:lnTo>
                  <a:pt x="4032250" y="593729"/>
                </a:lnTo>
                <a:lnTo>
                  <a:pt x="4035425" y="593729"/>
                </a:lnTo>
                <a:lnTo>
                  <a:pt x="4041775" y="590555"/>
                </a:lnTo>
                <a:lnTo>
                  <a:pt x="4044950" y="590555"/>
                </a:lnTo>
                <a:lnTo>
                  <a:pt x="4048125" y="593729"/>
                </a:lnTo>
                <a:lnTo>
                  <a:pt x="4044950" y="596904"/>
                </a:lnTo>
                <a:lnTo>
                  <a:pt x="4038600" y="596904"/>
                </a:lnTo>
                <a:lnTo>
                  <a:pt x="4025900" y="603255"/>
                </a:lnTo>
                <a:lnTo>
                  <a:pt x="4010025" y="609604"/>
                </a:lnTo>
                <a:lnTo>
                  <a:pt x="4006850" y="612780"/>
                </a:lnTo>
                <a:lnTo>
                  <a:pt x="4003675" y="619130"/>
                </a:lnTo>
                <a:lnTo>
                  <a:pt x="3997325" y="644529"/>
                </a:lnTo>
                <a:lnTo>
                  <a:pt x="3990975" y="660404"/>
                </a:lnTo>
                <a:lnTo>
                  <a:pt x="3984625" y="666755"/>
                </a:lnTo>
                <a:lnTo>
                  <a:pt x="3978275" y="669930"/>
                </a:lnTo>
                <a:lnTo>
                  <a:pt x="3959225" y="676280"/>
                </a:lnTo>
                <a:lnTo>
                  <a:pt x="3956050" y="679455"/>
                </a:lnTo>
                <a:lnTo>
                  <a:pt x="3959225" y="682630"/>
                </a:lnTo>
                <a:lnTo>
                  <a:pt x="3968750" y="695329"/>
                </a:lnTo>
                <a:lnTo>
                  <a:pt x="3987800" y="714380"/>
                </a:lnTo>
                <a:lnTo>
                  <a:pt x="3987800" y="717554"/>
                </a:lnTo>
                <a:lnTo>
                  <a:pt x="3987800" y="717555"/>
                </a:lnTo>
                <a:lnTo>
                  <a:pt x="3984625" y="720729"/>
                </a:lnTo>
                <a:lnTo>
                  <a:pt x="3971925" y="717555"/>
                </a:lnTo>
                <a:lnTo>
                  <a:pt x="3959225" y="714380"/>
                </a:lnTo>
                <a:lnTo>
                  <a:pt x="3956050" y="714380"/>
                </a:lnTo>
                <a:lnTo>
                  <a:pt x="3959225" y="720729"/>
                </a:lnTo>
                <a:lnTo>
                  <a:pt x="3962400" y="723904"/>
                </a:lnTo>
                <a:lnTo>
                  <a:pt x="3968750" y="723904"/>
                </a:lnTo>
                <a:lnTo>
                  <a:pt x="3971925" y="730254"/>
                </a:lnTo>
                <a:lnTo>
                  <a:pt x="3971925" y="730255"/>
                </a:lnTo>
                <a:lnTo>
                  <a:pt x="3971925" y="733429"/>
                </a:lnTo>
                <a:lnTo>
                  <a:pt x="3971925" y="739780"/>
                </a:lnTo>
                <a:lnTo>
                  <a:pt x="3959225" y="752479"/>
                </a:lnTo>
                <a:lnTo>
                  <a:pt x="3946525" y="762005"/>
                </a:lnTo>
                <a:lnTo>
                  <a:pt x="3933825" y="765180"/>
                </a:lnTo>
                <a:lnTo>
                  <a:pt x="3930650" y="762005"/>
                </a:lnTo>
                <a:lnTo>
                  <a:pt x="3930650" y="762004"/>
                </a:lnTo>
                <a:lnTo>
                  <a:pt x="3930650" y="758829"/>
                </a:lnTo>
                <a:lnTo>
                  <a:pt x="3933825" y="746129"/>
                </a:lnTo>
                <a:lnTo>
                  <a:pt x="3937000" y="733429"/>
                </a:lnTo>
                <a:lnTo>
                  <a:pt x="3933825" y="727079"/>
                </a:lnTo>
                <a:lnTo>
                  <a:pt x="3930650" y="727079"/>
                </a:lnTo>
                <a:lnTo>
                  <a:pt x="3921125" y="749304"/>
                </a:lnTo>
                <a:lnTo>
                  <a:pt x="3911600" y="762005"/>
                </a:lnTo>
                <a:lnTo>
                  <a:pt x="3908425" y="768354"/>
                </a:lnTo>
                <a:lnTo>
                  <a:pt x="3905250" y="768354"/>
                </a:lnTo>
                <a:lnTo>
                  <a:pt x="3902075" y="762005"/>
                </a:lnTo>
                <a:lnTo>
                  <a:pt x="3902075" y="762004"/>
                </a:lnTo>
                <a:lnTo>
                  <a:pt x="3902075" y="755655"/>
                </a:lnTo>
                <a:lnTo>
                  <a:pt x="3902075" y="746129"/>
                </a:lnTo>
                <a:lnTo>
                  <a:pt x="3898900" y="742955"/>
                </a:lnTo>
                <a:lnTo>
                  <a:pt x="3895725" y="742955"/>
                </a:lnTo>
                <a:lnTo>
                  <a:pt x="3892550" y="746129"/>
                </a:lnTo>
                <a:lnTo>
                  <a:pt x="3889375" y="758829"/>
                </a:lnTo>
                <a:lnTo>
                  <a:pt x="3886200" y="771529"/>
                </a:lnTo>
                <a:lnTo>
                  <a:pt x="3883025" y="774704"/>
                </a:lnTo>
                <a:lnTo>
                  <a:pt x="3879850" y="774704"/>
                </a:lnTo>
                <a:lnTo>
                  <a:pt x="3876675" y="771529"/>
                </a:lnTo>
                <a:lnTo>
                  <a:pt x="3876675" y="765180"/>
                </a:lnTo>
                <a:lnTo>
                  <a:pt x="3876675" y="762005"/>
                </a:lnTo>
                <a:lnTo>
                  <a:pt x="3873500" y="758829"/>
                </a:lnTo>
                <a:lnTo>
                  <a:pt x="3863975" y="755655"/>
                </a:lnTo>
                <a:lnTo>
                  <a:pt x="3860800" y="758829"/>
                </a:lnTo>
                <a:lnTo>
                  <a:pt x="3857625" y="762005"/>
                </a:lnTo>
                <a:lnTo>
                  <a:pt x="3857625" y="768354"/>
                </a:lnTo>
                <a:lnTo>
                  <a:pt x="3863975" y="781055"/>
                </a:lnTo>
                <a:lnTo>
                  <a:pt x="3870325" y="800105"/>
                </a:lnTo>
                <a:lnTo>
                  <a:pt x="3870325" y="806454"/>
                </a:lnTo>
                <a:lnTo>
                  <a:pt x="3867150" y="806454"/>
                </a:lnTo>
                <a:lnTo>
                  <a:pt x="3854450" y="796930"/>
                </a:lnTo>
                <a:lnTo>
                  <a:pt x="3851275" y="793755"/>
                </a:lnTo>
                <a:lnTo>
                  <a:pt x="3848100" y="796930"/>
                </a:lnTo>
                <a:lnTo>
                  <a:pt x="3844925" y="806454"/>
                </a:lnTo>
                <a:lnTo>
                  <a:pt x="3848100" y="825504"/>
                </a:lnTo>
                <a:lnTo>
                  <a:pt x="3854450" y="844555"/>
                </a:lnTo>
                <a:lnTo>
                  <a:pt x="3860800" y="854079"/>
                </a:lnTo>
                <a:lnTo>
                  <a:pt x="3870325" y="854079"/>
                </a:lnTo>
                <a:lnTo>
                  <a:pt x="3876675" y="850905"/>
                </a:lnTo>
                <a:lnTo>
                  <a:pt x="3879850" y="850905"/>
                </a:lnTo>
                <a:lnTo>
                  <a:pt x="3883025" y="854079"/>
                </a:lnTo>
                <a:lnTo>
                  <a:pt x="3883025" y="854080"/>
                </a:lnTo>
                <a:lnTo>
                  <a:pt x="3870325" y="892179"/>
                </a:lnTo>
                <a:lnTo>
                  <a:pt x="3857625" y="927105"/>
                </a:lnTo>
                <a:lnTo>
                  <a:pt x="3838575" y="965205"/>
                </a:lnTo>
                <a:lnTo>
                  <a:pt x="3816350" y="1003305"/>
                </a:lnTo>
                <a:lnTo>
                  <a:pt x="3794125" y="1035055"/>
                </a:lnTo>
                <a:lnTo>
                  <a:pt x="3787775" y="1038229"/>
                </a:lnTo>
                <a:lnTo>
                  <a:pt x="3781425" y="1041405"/>
                </a:lnTo>
                <a:lnTo>
                  <a:pt x="3771900" y="1044580"/>
                </a:lnTo>
                <a:lnTo>
                  <a:pt x="3768725" y="1050930"/>
                </a:lnTo>
                <a:lnTo>
                  <a:pt x="3765550" y="1063630"/>
                </a:lnTo>
                <a:lnTo>
                  <a:pt x="3768725" y="1076330"/>
                </a:lnTo>
                <a:lnTo>
                  <a:pt x="3775075" y="1089030"/>
                </a:lnTo>
                <a:lnTo>
                  <a:pt x="3781425" y="1095380"/>
                </a:lnTo>
                <a:lnTo>
                  <a:pt x="3832225" y="1130305"/>
                </a:lnTo>
                <a:lnTo>
                  <a:pt x="3879850" y="1168405"/>
                </a:lnTo>
                <a:lnTo>
                  <a:pt x="3975100" y="1241429"/>
                </a:lnTo>
                <a:lnTo>
                  <a:pt x="3981450" y="1250955"/>
                </a:lnTo>
                <a:lnTo>
                  <a:pt x="3984625" y="1263655"/>
                </a:lnTo>
                <a:lnTo>
                  <a:pt x="3987800" y="1273180"/>
                </a:lnTo>
                <a:lnTo>
                  <a:pt x="3994150" y="1282705"/>
                </a:lnTo>
                <a:lnTo>
                  <a:pt x="4003675" y="1282705"/>
                </a:lnTo>
                <a:lnTo>
                  <a:pt x="4019550" y="1276355"/>
                </a:lnTo>
                <a:lnTo>
                  <a:pt x="4032250" y="1270005"/>
                </a:lnTo>
                <a:lnTo>
                  <a:pt x="4041775" y="1270005"/>
                </a:lnTo>
                <a:lnTo>
                  <a:pt x="4051300" y="1273180"/>
                </a:lnTo>
                <a:lnTo>
                  <a:pt x="4060825" y="1282705"/>
                </a:lnTo>
                <a:lnTo>
                  <a:pt x="4079875" y="1301754"/>
                </a:lnTo>
                <a:lnTo>
                  <a:pt x="4102100" y="1320805"/>
                </a:lnTo>
                <a:lnTo>
                  <a:pt x="4111625" y="1327155"/>
                </a:lnTo>
                <a:lnTo>
                  <a:pt x="4121150" y="1330330"/>
                </a:lnTo>
                <a:lnTo>
                  <a:pt x="4143375" y="1333505"/>
                </a:lnTo>
                <a:lnTo>
                  <a:pt x="4156075" y="1339855"/>
                </a:lnTo>
                <a:lnTo>
                  <a:pt x="4165600" y="1346205"/>
                </a:lnTo>
                <a:lnTo>
                  <a:pt x="4191000" y="1384306"/>
                </a:lnTo>
                <a:lnTo>
                  <a:pt x="4213225" y="1409705"/>
                </a:lnTo>
                <a:lnTo>
                  <a:pt x="4235450" y="1428755"/>
                </a:lnTo>
                <a:lnTo>
                  <a:pt x="4248150" y="1431930"/>
                </a:lnTo>
                <a:lnTo>
                  <a:pt x="4267200" y="1438280"/>
                </a:lnTo>
                <a:lnTo>
                  <a:pt x="4318000" y="1447804"/>
                </a:lnTo>
                <a:lnTo>
                  <a:pt x="4362450" y="1457330"/>
                </a:lnTo>
                <a:lnTo>
                  <a:pt x="4381500" y="1463679"/>
                </a:lnTo>
                <a:lnTo>
                  <a:pt x="4391025" y="1470030"/>
                </a:lnTo>
                <a:lnTo>
                  <a:pt x="4397375" y="1479555"/>
                </a:lnTo>
                <a:lnTo>
                  <a:pt x="4400550" y="1492255"/>
                </a:lnTo>
                <a:lnTo>
                  <a:pt x="4410075" y="1520830"/>
                </a:lnTo>
                <a:lnTo>
                  <a:pt x="4419600" y="1546230"/>
                </a:lnTo>
                <a:lnTo>
                  <a:pt x="4425950" y="1555755"/>
                </a:lnTo>
                <a:lnTo>
                  <a:pt x="4435475" y="1565280"/>
                </a:lnTo>
                <a:lnTo>
                  <a:pt x="4441825" y="1565280"/>
                </a:lnTo>
                <a:lnTo>
                  <a:pt x="4451350" y="1568455"/>
                </a:lnTo>
                <a:lnTo>
                  <a:pt x="4467225" y="1568455"/>
                </a:lnTo>
                <a:lnTo>
                  <a:pt x="4479925" y="1574805"/>
                </a:lnTo>
                <a:lnTo>
                  <a:pt x="4492625" y="1581154"/>
                </a:lnTo>
                <a:lnTo>
                  <a:pt x="4518025" y="1603380"/>
                </a:lnTo>
                <a:lnTo>
                  <a:pt x="4543425" y="1622430"/>
                </a:lnTo>
                <a:lnTo>
                  <a:pt x="4556125" y="1628779"/>
                </a:lnTo>
                <a:lnTo>
                  <a:pt x="4572000" y="1628779"/>
                </a:lnTo>
                <a:lnTo>
                  <a:pt x="4584700" y="1628779"/>
                </a:lnTo>
                <a:lnTo>
                  <a:pt x="4600575" y="1622430"/>
                </a:lnTo>
                <a:lnTo>
                  <a:pt x="4629150" y="1609729"/>
                </a:lnTo>
                <a:lnTo>
                  <a:pt x="4654550" y="1597030"/>
                </a:lnTo>
                <a:lnTo>
                  <a:pt x="4673600" y="1587506"/>
                </a:lnTo>
                <a:lnTo>
                  <a:pt x="4683125" y="1571629"/>
                </a:lnTo>
                <a:lnTo>
                  <a:pt x="4689475" y="1558931"/>
                </a:lnTo>
                <a:lnTo>
                  <a:pt x="4702175" y="1527180"/>
                </a:lnTo>
                <a:lnTo>
                  <a:pt x="4708525" y="1504954"/>
                </a:lnTo>
                <a:lnTo>
                  <a:pt x="4718050" y="1482729"/>
                </a:lnTo>
                <a:lnTo>
                  <a:pt x="4737100" y="1441455"/>
                </a:lnTo>
                <a:lnTo>
                  <a:pt x="4759325" y="1403355"/>
                </a:lnTo>
                <a:lnTo>
                  <a:pt x="4778375" y="1362080"/>
                </a:lnTo>
                <a:lnTo>
                  <a:pt x="4794250" y="1314456"/>
                </a:lnTo>
                <a:lnTo>
                  <a:pt x="4797425" y="1301754"/>
                </a:lnTo>
                <a:lnTo>
                  <a:pt x="4797425" y="1289055"/>
                </a:lnTo>
                <a:lnTo>
                  <a:pt x="4797425" y="1260480"/>
                </a:lnTo>
                <a:lnTo>
                  <a:pt x="4794250" y="1231905"/>
                </a:lnTo>
                <a:lnTo>
                  <a:pt x="4797425" y="1216030"/>
                </a:lnTo>
                <a:lnTo>
                  <a:pt x="4800600" y="1203330"/>
                </a:lnTo>
                <a:lnTo>
                  <a:pt x="4810125" y="1184280"/>
                </a:lnTo>
                <a:lnTo>
                  <a:pt x="4816475" y="1165230"/>
                </a:lnTo>
                <a:lnTo>
                  <a:pt x="4822825" y="1155705"/>
                </a:lnTo>
                <a:lnTo>
                  <a:pt x="4829175" y="1149355"/>
                </a:lnTo>
                <a:lnTo>
                  <a:pt x="4838700" y="1146180"/>
                </a:lnTo>
                <a:lnTo>
                  <a:pt x="4851400" y="1146180"/>
                </a:lnTo>
                <a:lnTo>
                  <a:pt x="4848225" y="1143006"/>
                </a:lnTo>
                <a:lnTo>
                  <a:pt x="4841875" y="1143006"/>
                </a:lnTo>
                <a:lnTo>
                  <a:pt x="4841875" y="1130305"/>
                </a:lnTo>
                <a:lnTo>
                  <a:pt x="4841875" y="1117605"/>
                </a:lnTo>
                <a:lnTo>
                  <a:pt x="4838700" y="1101731"/>
                </a:lnTo>
                <a:lnTo>
                  <a:pt x="4832350" y="1082680"/>
                </a:lnTo>
                <a:lnTo>
                  <a:pt x="4826000" y="1066805"/>
                </a:lnTo>
                <a:lnTo>
                  <a:pt x="4819650" y="1047755"/>
                </a:lnTo>
                <a:lnTo>
                  <a:pt x="4819650" y="1019179"/>
                </a:lnTo>
                <a:lnTo>
                  <a:pt x="4822825" y="990604"/>
                </a:lnTo>
                <a:lnTo>
                  <a:pt x="4829175" y="965205"/>
                </a:lnTo>
                <a:lnTo>
                  <a:pt x="4829175" y="936629"/>
                </a:lnTo>
                <a:lnTo>
                  <a:pt x="4829175" y="917580"/>
                </a:lnTo>
                <a:lnTo>
                  <a:pt x="4826000" y="904880"/>
                </a:lnTo>
                <a:lnTo>
                  <a:pt x="4816475" y="885829"/>
                </a:lnTo>
                <a:lnTo>
                  <a:pt x="4813300" y="873129"/>
                </a:lnTo>
                <a:lnTo>
                  <a:pt x="4813300" y="860430"/>
                </a:lnTo>
                <a:lnTo>
                  <a:pt x="4813300" y="860429"/>
                </a:lnTo>
                <a:lnTo>
                  <a:pt x="4816475" y="844555"/>
                </a:lnTo>
                <a:lnTo>
                  <a:pt x="4819650" y="822329"/>
                </a:lnTo>
                <a:lnTo>
                  <a:pt x="4826000" y="809629"/>
                </a:lnTo>
                <a:lnTo>
                  <a:pt x="4832350" y="793754"/>
                </a:lnTo>
                <a:lnTo>
                  <a:pt x="4841875" y="784229"/>
                </a:lnTo>
                <a:lnTo>
                  <a:pt x="4845050" y="784229"/>
                </a:lnTo>
                <a:lnTo>
                  <a:pt x="4845050" y="787404"/>
                </a:lnTo>
                <a:lnTo>
                  <a:pt x="4845050" y="803279"/>
                </a:lnTo>
                <a:lnTo>
                  <a:pt x="4845050" y="819154"/>
                </a:lnTo>
                <a:lnTo>
                  <a:pt x="4848225" y="828679"/>
                </a:lnTo>
                <a:lnTo>
                  <a:pt x="4848225" y="828680"/>
                </a:lnTo>
                <a:lnTo>
                  <a:pt x="4848225" y="831855"/>
                </a:lnTo>
                <a:lnTo>
                  <a:pt x="4851400" y="831855"/>
                </a:lnTo>
                <a:lnTo>
                  <a:pt x="4851400" y="828680"/>
                </a:lnTo>
                <a:lnTo>
                  <a:pt x="4851400" y="828679"/>
                </a:lnTo>
                <a:lnTo>
                  <a:pt x="4851400" y="825504"/>
                </a:lnTo>
                <a:lnTo>
                  <a:pt x="4848225" y="815979"/>
                </a:lnTo>
                <a:lnTo>
                  <a:pt x="4854575" y="803279"/>
                </a:lnTo>
                <a:lnTo>
                  <a:pt x="4857750" y="787404"/>
                </a:lnTo>
                <a:lnTo>
                  <a:pt x="4854575" y="781055"/>
                </a:lnTo>
                <a:lnTo>
                  <a:pt x="4851400" y="777879"/>
                </a:lnTo>
                <a:lnTo>
                  <a:pt x="4854575" y="774704"/>
                </a:lnTo>
                <a:lnTo>
                  <a:pt x="4857750" y="771530"/>
                </a:lnTo>
                <a:lnTo>
                  <a:pt x="4851400" y="774704"/>
                </a:lnTo>
                <a:lnTo>
                  <a:pt x="4845050" y="777879"/>
                </a:lnTo>
                <a:lnTo>
                  <a:pt x="4845050" y="774704"/>
                </a:lnTo>
                <a:lnTo>
                  <a:pt x="4845050" y="771529"/>
                </a:lnTo>
                <a:lnTo>
                  <a:pt x="4848225" y="765180"/>
                </a:lnTo>
                <a:lnTo>
                  <a:pt x="4848225" y="758829"/>
                </a:lnTo>
                <a:lnTo>
                  <a:pt x="4845050" y="749304"/>
                </a:lnTo>
                <a:lnTo>
                  <a:pt x="4841875" y="746129"/>
                </a:lnTo>
                <a:lnTo>
                  <a:pt x="4835525" y="739780"/>
                </a:lnTo>
                <a:lnTo>
                  <a:pt x="4832350" y="736605"/>
                </a:lnTo>
                <a:lnTo>
                  <a:pt x="4829175" y="730255"/>
                </a:lnTo>
                <a:lnTo>
                  <a:pt x="4829175" y="730254"/>
                </a:lnTo>
                <a:lnTo>
                  <a:pt x="4832350" y="708030"/>
                </a:lnTo>
                <a:lnTo>
                  <a:pt x="4864100" y="676279"/>
                </a:lnTo>
                <a:lnTo>
                  <a:pt x="4867275" y="669930"/>
                </a:lnTo>
                <a:lnTo>
                  <a:pt x="4867275" y="663580"/>
                </a:lnTo>
                <a:lnTo>
                  <a:pt x="4867275" y="657230"/>
                </a:lnTo>
                <a:lnTo>
                  <a:pt x="4867275" y="657229"/>
                </a:lnTo>
                <a:lnTo>
                  <a:pt x="4870450" y="654054"/>
                </a:lnTo>
                <a:lnTo>
                  <a:pt x="4873625" y="654054"/>
                </a:lnTo>
                <a:lnTo>
                  <a:pt x="4876800" y="657229"/>
                </a:lnTo>
                <a:lnTo>
                  <a:pt x="4883150" y="669930"/>
                </a:lnTo>
                <a:lnTo>
                  <a:pt x="4886325" y="685804"/>
                </a:lnTo>
                <a:lnTo>
                  <a:pt x="4889500" y="688979"/>
                </a:lnTo>
                <a:lnTo>
                  <a:pt x="4905375" y="669930"/>
                </a:lnTo>
                <a:lnTo>
                  <a:pt x="4905375" y="663580"/>
                </a:lnTo>
                <a:lnTo>
                  <a:pt x="4902200" y="660404"/>
                </a:lnTo>
                <a:lnTo>
                  <a:pt x="4889500" y="657230"/>
                </a:lnTo>
                <a:lnTo>
                  <a:pt x="4883150" y="654055"/>
                </a:lnTo>
                <a:lnTo>
                  <a:pt x="4876800" y="647705"/>
                </a:lnTo>
                <a:lnTo>
                  <a:pt x="4876800" y="644529"/>
                </a:lnTo>
                <a:lnTo>
                  <a:pt x="4879975" y="644529"/>
                </a:lnTo>
                <a:lnTo>
                  <a:pt x="4895850" y="641354"/>
                </a:lnTo>
                <a:lnTo>
                  <a:pt x="4908550" y="635004"/>
                </a:lnTo>
                <a:lnTo>
                  <a:pt x="4911725" y="631830"/>
                </a:lnTo>
                <a:lnTo>
                  <a:pt x="4911725" y="628655"/>
                </a:lnTo>
                <a:lnTo>
                  <a:pt x="4905375" y="625479"/>
                </a:lnTo>
                <a:lnTo>
                  <a:pt x="4902200" y="625479"/>
                </a:lnTo>
                <a:lnTo>
                  <a:pt x="4892675" y="628655"/>
                </a:lnTo>
                <a:lnTo>
                  <a:pt x="4879975" y="631830"/>
                </a:lnTo>
                <a:lnTo>
                  <a:pt x="4870450" y="635004"/>
                </a:lnTo>
                <a:lnTo>
                  <a:pt x="4860925" y="631830"/>
                </a:lnTo>
                <a:lnTo>
                  <a:pt x="4854575" y="625479"/>
                </a:lnTo>
                <a:lnTo>
                  <a:pt x="4851400" y="622304"/>
                </a:lnTo>
                <a:lnTo>
                  <a:pt x="4848225" y="612780"/>
                </a:lnTo>
                <a:lnTo>
                  <a:pt x="4848225" y="615955"/>
                </a:lnTo>
                <a:lnTo>
                  <a:pt x="4845050" y="628655"/>
                </a:lnTo>
                <a:lnTo>
                  <a:pt x="4841875" y="631830"/>
                </a:lnTo>
                <a:lnTo>
                  <a:pt x="4838700" y="635004"/>
                </a:lnTo>
                <a:lnTo>
                  <a:pt x="4841875" y="603255"/>
                </a:lnTo>
                <a:lnTo>
                  <a:pt x="4848225" y="581029"/>
                </a:lnTo>
                <a:lnTo>
                  <a:pt x="4854575" y="568330"/>
                </a:lnTo>
                <a:lnTo>
                  <a:pt x="4870450" y="555629"/>
                </a:lnTo>
                <a:lnTo>
                  <a:pt x="4879975" y="552454"/>
                </a:lnTo>
                <a:lnTo>
                  <a:pt x="4889500" y="549279"/>
                </a:lnTo>
                <a:lnTo>
                  <a:pt x="4899025" y="549279"/>
                </a:lnTo>
                <a:lnTo>
                  <a:pt x="4905375" y="542930"/>
                </a:lnTo>
                <a:lnTo>
                  <a:pt x="4911725" y="536579"/>
                </a:lnTo>
                <a:lnTo>
                  <a:pt x="4914900" y="527054"/>
                </a:lnTo>
                <a:lnTo>
                  <a:pt x="4911725" y="520705"/>
                </a:lnTo>
                <a:lnTo>
                  <a:pt x="4908550" y="517529"/>
                </a:lnTo>
                <a:lnTo>
                  <a:pt x="4902200" y="514355"/>
                </a:lnTo>
                <a:lnTo>
                  <a:pt x="4895850" y="508005"/>
                </a:lnTo>
                <a:lnTo>
                  <a:pt x="4895850" y="498480"/>
                </a:lnTo>
                <a:lnTo>
                  <a:pt x="4895850" y="498479"/>
                </a:lnTo>
                <a:lnTo>
                  <a:pt x="4899025" y="485780"/>
                </a:lnTo>
                <a:lnTo>
                  <a:pt x="4905375" y="460380"/>
                </a:lnTo>
                <a:lnTo>
                  <a:pt x="4927600" y="415930"/>
                </a:lnTo>
                <a:lnTo>
                  <a:pt x="4927600" y="396880"/>
                </a:lnTo>
                <a:lnTo>
                  <a:pt x="4927600" y="374655"/>
                </a:lnTo>
                <a:lnTo>
                  <a:pt x="4927600" y="374654"/>
                </a:lnTo>
                <a:lnTo>
                  <a:pt x="4927600" y="349255"/>
                </a:lnTo>
                <a:lnTo>
                  <a:pt x="4930775" y="327030"/>
                </a:lnTo>
                <a:lnTo>
                  <a:pt x="4937125" y="320680"/>
                </a:lnTo>
                <a:lnTo>
                  <a:pt x="4946650" y="314329"/>
                </a:lnTo>
                <a:lnTo>
                  <a:pt x="4962525" y="314329"/>
                </a:lnTo>
                <a:lnTo>
                  <a:pt x="4968875" y="301630"/>
                </a:lnTo>
                <a:lnTo>
                  <a:pt x="4984750" y="282580"/>
                </a:lnTo>
                <a:lnTo>
                  <a:pt x="4994275" y="273055"/>
                </a:lnTo>
                <a:lnTo>
                  <a:pt x="5000625" y="269880"/>
                </a:lnTo>
                <a:close/>
                <a:moveTo>
                  <a:pt x="4943475" y="238132"/>
                </a:moveTo>
                <a:lnTo>
                  <a:pt x="4949825" y="241308"/>
                </a:lnTo>
                <a:lnTo>
                  <a:pt x="4956175" y="247657"/>
                </a:lnTo>
                <a:lnTo>
                  <a:pt x="4953000" y="257182"/>
                </a:lnTo>
                <a:lnTo>
                  <a:pt x="4949825" y="263532"/>
                </a:lnTo>
                <a:lnTo>
                  <a:pt x="4940300" y="273057"/>
                </a:lnTo>
                <a:lnTo>
                  <a:pt x="4937125" y="276233"/>
                </a:lnTo>
                <a:lnTo>
                  <a:pt x="4933950" y="273057"/>
                </a:lnTo>
                <a:lnTo>
                  <a:pt x="4933950" y="269882"/>
                </a:lnTo>
                <a:lnTo>
                  <a:pt x="4930775" y="260358"/>
                </a:lnTo>
                <a:lnTo>
                  <a:pt x="4930775" y="250832"/>
                </a:lnTo>
                <a:lnTo>
                  <a:pt x="4933950" y="241308"/>
                </a:lnTo>
                <a:lnTo>
                  <a:pt x="4937125" y="241308"/>
                </a:lnTo>
                <a:lnTo>
                  <a:pt x="4943475" y="238132"/>
                </a:lnTo>
                <a:close/>
                <a:moveTo>
                  <a:pt x="4930775" y="136527"/>
                </a:moveTo>
                <a:lnTo>
                  <a:pt x="4933950" y="136527"/>
                </a:lnTo>
                <a:lnTo>
                  <a:pt x="4940300" y="136527"/>
                </a:lnTo>
                <a:lnTo>
                  <a:pt x="4940300" y="142877"/>
                </a:lnTo>
                <a:lnTo>
                  <a:pt x="4940300" y="149227"/>
                </a:lnTo>
                <a:lnTo>
                  <a:pt x="4937125" y="158752"/>
                </a:lnTo>
                <a:lnTo>
                  <a:pt x="4933950" y="161927"/>
                </a:lnTo>
                <a:lnTo>
                  <a:pt x="4930775" y="158752"/>
                </a:lnTo>
                <a:lnTo>
                  <a:pt x="4930775" y="155577"/>
                </a:lnTo>
                <a:lnTo>
                  <a:pt x="4927600" y="152402"/>
                </a:lnTo>
                <a:lnTo>
                  <a:pt x="4924425" y="149227"/>
                </a:lnTo>
                <a:lnTo>
                  <a:pt x="4924425" y="146052"/>
                </a:lnTo>
                <a:lnTo>
                  <a:pt x="4930775" y="136527"/>
                </a:lnTo>
                <a:close/>
                <a:moveTo>
                  <a:pt x="5260975" y="107949"/>
                </a:moveTo>
                <a:lnTo>
                  <a:pt x="5264150" y="107949"/>
                </a:lnTo>
                <a:lnTo>
                  <a:pt x="5260975" y="111124"/>
                </a:lnTo>
                <a:lnTo>
                  <a:pt x="5257800" y="111124"/>
                </a:lnTo>
                <a:lnTo>
                  <a:pt x="5260975" y="107949"/>
                </a:lnTo>
                <a:close/>
                <a:moveTo>
                  <a:pt x="5041900" y="104776"/>
                </a:moveTo>
                <a:lnTo>
                  <a:pt x="5043488" y="104776"/>
                </a:lnTo>
                <a:lnTo>
                  <a:pt x="5043488" y="106364"/>
                </a:lnTo>
                <a:lnTo>
                  <a:pt x="5041900" y="106364"/>
                </a:lnTo>
                <a:lnTo>
                  <a:pt x="5041900" y="104776"/>
                </a:lnTo>
                <a:close/>
                <a:moveTo>
                  <a:pt x="5064125" y="95251"/>
                </a:moveTo>
                <a:lnTo>
                  <a:pt x="5070475" y="98426"/>
                </a:lnTo>
                <a:lnTo>
                  <a:pt x="5067300" y="98426"/>
                </a:lnTo>
                <a:lnTo>
                  <a:pt x="5064125" y="95251"/>
                </a:lnTo>
                <a:close/>
                <a:moveTo>
                  <a:pt x="5032375" y="92076"/>
                </a:moveTo>
                <a:lnTo>
                  <a:pt x="5033963" y="92076"/>
                </a:lnTo>
                <a:lnTo>
                  <a:pt x="5033963" y="93664"/>
                </a:lnTo>
                <a:lnTo>
                  <a:pt x="5032375" y="93664"/>
                </a:lnTo>
                <a:lnTo>
                  <a:pt x="5032375" y="92076"/>
                </a:lnTo>
                <a:close/>
                <a:moveTo>
                  <a:pt x="5019675" y="73026"/>
                </a:moveTo>
                <a:lnTo>
                  <a:pt x="5019675" y="76201"/>
                </a:lnTo>
                <a:lnTo>
                  <a:pt x="5016500" y="76201"/>
                </a:lnTo>
                <a:lnTo>
                  <a:pt x="5019675" y="73026"/>
                </a:lnTo>
                <a:close/>
                <a:moveTo>
                  <a:pt x="5153025" y="73025"/>
                </a:moveTo>
                <a:lnTo>
                  <a:pt x="5156200" y="73025"/>
                </a:lnTo>
                <a:lnTo>
                  <a:pt x="5159375" y="73025"/>
                </a:lnTo>
                <a:lnTo>
                  <a:pt x="5156200" y="76200"/>
                </a:lnTo>
                <a:lnTo>
                  <a:pt x="5153025" y="76200"/>
                </a:lnTo>
                <a:lnTo>
                  <a:pt x="5153025" y="73025"/>
                </a:lnTo>
                <a:close/>
                <a:moveTo>
                  <a:pt x="5133975" y="47625"/>
                </a:moveTo>
                <a:lnTo>
                  <a:pt x="5135563" y="47625"/>
                </a:lnTo>
                <a:lnTo>
                  <a:pt x="5135563" y="49213"/>
                </a:lnTo>
                <a:lnTo>
                  <a:pt x="5133975" y="49213"/>
                </a:lnTo>
                <a:lnTo>
                  <a:pt x="5133975" y="47625"/>
                </a:lnTo>
                <a:close/>
                <a:moveTo>
                  <a:pt x="5289550" y="9525"/>
                </a:moveTo>
                <a:lnTo>
                  <a:pt x="5291138" y="9525"/>
                </a:lnTo>
                <a:lnTo>
                  <a:pt x="5291138" y="11113"/>
                </a:lnTo>
                <a:lnTo>
                  <a:pt x="5289550" y="11113"/>
                </a:lnTo>
                <a:lnTo>
                  <a:pt x="5289550" y="9525"/>
                </a:lnTo>
                <a:close/>
                <a:moveTo>
                  <a:pt x="5270500" y="0"/>
                </a:moveTo>
                <a:lnTo>
                  <a:pt x="5272088" y="0"/>
                </a:lnTo>
                <a:lnTo>
                  <a:pt x="5272088" y="1588"/>
                </a:lnTo>
                <a:lnTo>
                  <a:pt x="5270500" y="1588"/>
                </a:lnTo>
                <a:lnTo>
                  <a:pt x="527050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 name="英国"/>
          <p:cNvSpPr/>
          <p:nvPr/>
        </p:nvSpPr>
        <p:spPr bwMode="auto">
          <a:xfrm>
            <a:off x="5296535" y="2919095"/>
            <a:ext cx="372745" cy="536575"/>
          </a:xfrm>
          <a:custGeom>
            <a:avLst/>
            <a:gdLst>
              <a:gd name="T0" fmla="*/ 208550 w 2259012"/>
              <a:gd name="T1" fmla="*/ 838098 h 3592511"/>
              <a:gd name="T2" fmla="*/ 311394 w 2259012"/>
              <a:gd name="T3" fmla="*/ 1019046 h 3592511"/>
              <a:gd name="T4" fmla="*/ 233798 w 2259012"/>
              <a:gd name="T5" fmla="*/ 1074322 h 3592511"/>
              <a:gd name="T6" fmla="*/ 94933 w 2259012"/>
              <a:gd name="T7" fmla="*/ 1050465 h 3592511"/>
              <a:gd name="T8" fmla="*/ 64467 w 2259012"/>
              <a:gd name="T9" fmla="*/ 931512 h 3592511"/>
              <a:gd name="T10" fmla="*/ 359519 w 2259012"/>
              <a:gd name="T11" fmla="*/ 798534 h 3592511"/>
              <a:gd name="T12" fmla="*/ 222840 w 2259012"/>
              <a:gd name="T13" fmla="*/ 730036 h 3592511"/>
              <a:gd name="T14" fmla="*/ 268091 w 2259012"/>
              <a:gd name="T15" fmla="*/ 671387 h 3592511"/>
              <a:gd name="T16" fmla="*/ 270412 w 2259012"/>
              <a:gd name="T17" fmla="*/ 618052 h 3592511"/>
              <a:gd name="T18" fmla="*/ 212141 w 2259012"/>
              <a:gd name="T19" fmla="*/ 549262 h 3592511"/>
              <a:gd name="T20" fmla="*/ 95738 w 2259012"/>
              <a:gd name="T21" fmla="*/ 490602 h 3592511"/>
              <a:gd name="T22" fmla="*/ 134418 w 2259012"/>
              <a:gd name="T23" fmla="*/ 395518 h 3592511"/>
              <a:gd name="T24" fmla="*/ 269642 w 2259012"/>
              <a:gd name="T25" fmla="*/ 453990 h 3592511"/>
              <a:gd name="T26" fmla="*/ 185712 w 2259012"/>
              <a:gd name="T27" fmla="*/ 398472 h 3592511"/>
              <a:gd name="T28" fmla="*/ 138705 w 2259012"/>
              <a:gd name="T29" fmla="*/ 352502 h 3592511"/>
              <a:gd name="T30" fmla="*/ 253359 w 2259012"/>
              <a:gd name="T31" fmla="*/ 230654 h 3592511"/>
              <a:gd name="T32" fmla="*/ 148206 w 2259012"/>
              <a:gd name="T33" fmla="*/ 320054 h 3592511"/>
              <a:gd name="T34" fmla="*/ 175754 w 2259012"/>
              <a:gd name="T35" fmla="*/ 233348 h 3592511"/>
              <a:gd name="T36" fmla="*/ 509745 w 2259012"/>
              <a:gd name="T37" fmla="*/ 271194 h 3592511"/>
              <a:gd name="T38" fmla="*/ 529428 w 2259012"/>
              <a:gd name="T39" fmla="*/ 352994 h 3592511"/>
              <a:gd name="T40" fmla="*/ 677809 w 2259012"/>
              <a:gd name="T41" fmla="*/ 512890 h 3592511"/>
              <a:gd name="T42" fmla="*/ 563243 w 2259012"/>
              <a:gd name="T43" fmla="*/ 678846 h 3592511"/>
              <a:gd name="T44" fmla="*/ 750822 w 2259012"/>
              <a:gd name="T45" fmla="*/ 761824 h 3592511"/>
              <a:gd name="T46" fmla="*/ 924607 w 2259012"/>
              <a:gd name="T47" fmla="*/ 1029776 h 3592511"/>
              <a:gd name="T48" fmla="*/ 894661 w 2259012"/>
              <a:gd name="T49" fmla="*/ 1136318 h 3592511"/>
              <a:gd name="T50" fmla="*/ 1036481 w 2259012"/>
              <a:gd name="T51" fmla="*/ 1277868 h 3592511"/>
              <a:gd name="T52" fmla="*/ 1142973 w 2259012"/>
              <a:gd name="T53" fmla="*/ 1487922 h 3592511"/>
              <a:gd name="T54" fmla="*/ 1065417 w 2259012"/>
              <a:gd name="T55" fmla="*/ 1573593 h 3592511"/>
              <a:gd name="T56" fmla="*/ 1069960 w 2259012"/>
              <a:gd name="T57" fmla="*/ 1704877 h 3592511"/>
              <a:gd name="T58" fmla="*/ 826359 w 2259012"/>
              <a:gd name="T59" fmla="*/ 1714976 h 3592511"/>
              <a:gd name="T60" fmla="*/ 671753 w 2259012"/>
              <a:gd name="T61" fmla="*/ 1763786 h 3592511"/>
              <a:gd name="T62" fmla="*/ 467855 w 2259012"/>
              <a:gd name="T63" fmla="*/ 1820507 h 3592511"/>
              <a:gd name="T64" fmla="*/ 343699 w 2259012"/>
              <a:gd name="T65" fmla="*/ 1900287 h 3592511"/>
              <a:gd name="T66" fmla="*/ 364560 w 2259012"/>
              <a:gd name="T67" fmla="*/ 1788023 h 3592511"/>
              <a:gd name="T68" fmla="*/ 524381 w 2259012"/>
              <a:gd name="T69" fmla="*/ 1645967 h 3592511"/>
              <a:gd name="T70" fmla="*/ 615899 w 2259012"/>
              <a:gd name="T71" fmla="*/ 1583860 h 3592511"/>
              <a:gd name="T72" fmla="*/ 469201 w 2259012"/>
              <a:gd name="T73" fmla="*/ 1558109 h 3592511"/>
              <a:gd name="T74" fmla="*/ 337475 w 2259012"/>
              <a:gd name="T75" fmla="*/ 1544139 h 3592511"/>
              <a:gd name="T76" fmla="*/ 466004 w 2259012"/>
              <a:gd name="T77" fmla="*/ 1436587 h 3592511"/>
              <a:gd name="T78" fmla="*/ 426133 w 2259012"/>
              <a:gd name="T79" fmla="*/ 1335936 h 3592511"/>
              <a:gd name="T80" fmla="*/ 475762 w 2259012"/>
              <a:gd name="T81" fmla="*/ 1228385 h 3592511"/>
              <a:gd name="T82" fmla="*/ 604628 w 2259012"/>
              <a:gd name="T83" fmla="*/ 1155001 h 3592511"/>
              <a:gd name="T84" fmla="*/ 577206 w 2259012"/>
              <a:gd name="T85" fmla="*/ 1045598 h 3592511"/>
              <a:gd name="T86" fmla="*/ 517652 w 2259012"/>
              <a:gd name="T87" fmla="*/ 916502 h 3592511"/>
              <a:gd name="T88" fmla="*/ 414525 w 2259012"/>
              <a:gd name="T89" fmla="*/ 931987 h 3592511"/>
              <a:gd name="T90" fmla="*/ 383234 w 2259012"/>
              <a:gd name="T91" fmla="*/ 844297 h 3592511"/>
              <a:gd name="T92" fmla="*/ 394505 w 2259012"/>
              <a:gd name="T93" fmla="*/ 652084 h 3592511"/>
              <a:gd name="T94" fmla="*/ 345886 w 2259012"/>
              <a:gd name="T95" fmla="*/ 711835 h 3592511"/>
              <a:gd name="T96" fmla="*/ 324184 w 2259012"/>
              <a:gd name="T97" fmla="*/ 743478 h 3592511"/>
              <a:gd name="T98" fmla="*/ 298276 w 2259012"/>
              <a:gd name="T99" fmla="*/ 707964 h 3592511"/>
              <a:gd name="T100" fmla="*/ 353961 w 2259012"/>
              <a:gd name="T101" fmla="*/ 587116 h 3592511"/>
              <a:gd name="T102" fmla="*/ 267490 w 2259012"/>
              <a:gd name="T103" fmla="*/ 553959 h 3592511"/>
              <a:gd name="T104" fmla="*/ 286836 w 2259012"/>
              <a:gd name="T105" fmla="*/ 481079 h 3592511"/>
              <a:gd name="T106" fmla="*/ 324016 w 2259012"/>
              <a:gd name="T107" fmla="*/ 427724 h 3592511"/>
              <a:gd name="T108" fmla="*/ 317287 w 2259012"/>
              <a:gd name="T109" fmla="*/ 376894 h 3592511"/>
              <a:gd name="T110" fmla="*/ 324521 w 2259012"/>
              <a:gd name="T111" fmla="*/ 310074 h 3592511"/>
              <a:gd name="T112" fmla="*/ 362878 w 2259012"/>
              <a:gd name="T113" fmla="*/ 229284 h 3592511"/>
              <a:gd name="T114" fmla="*/ 435050 w 2259012"/>
              <a:gd name="T115" fmla="*/ 175256 h 3592511"/>
              <a:gd name="T116" fmla="*/ 585215 w 2259012"/>
              <a:gd name="T117" fmla="*/ 126439 h 3592511"/>
              <a:gd name="T118" fmla="*/ 628929 w 2259012"/>
              <a:gd name="T119" fmla="*/ 68173 h 3592511"/>
              <a:gd name="T120" fmla="*/ 601600 w 2259012"/>
              <a:gd name="T121" fmla="*/ 103206 h 3592511"/>
              <a:gd name="T122" fmla="*/ 608792 w 2259012"/>
              <a:gd name="T123" fmla="*/ 46638 h 3592511"/>
              <a:gd name="T124" fmla="*/ 594633 w 2259012"/>
              <a:gd name="T125" fmla="*/ 16225 h 35925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59012" h="3592511">
                <a:moveTo>
                  <a:pt x="1577171" y="3267074"/>
                </a:moveTo>
                <a:lnTo>
                  <a:pt x="1578755" y="3267074"/>
                </a:lnTo>
                <a:lnTo>
                  <a:pt x="1580338" y="3267390"/>
                </a:lnTo>
                <a:lnTo>
                  <a:pt x="1583505" y="3268339"/>
                </a:lnTo>
                <a:lnTo>
                  <a:pt x="1586672" y="3269603"/>
                </a:lnTo>
                <a:lnTo>
                  <a:pt x="1590156" y="3271184"/>
                </a:lnTo>
                <a:lnTo>
                  <a:pt x="1593323" y="3272764"/>
                </a:lnTo>
                <a:lnTo>
                  <a:pt x="1596490" y="3274029"/>
                </a:lnTo>
                <a:lnTo>
                  <a:pt x="1599974" y="3274977"/>
                </a:lnTo>
                <a:lnTo>
                  <a:pt x="1603774" y="3275293"/>
                </a:lnTo>
                <a:lnTo>
                  <a:pt x="1610742" y="3275610"/>
                </a:lnTo>
                <a:lnTo>
                  <a:pt x="1614859" y="3275926"/>
                </a:lnTo>
                <a:lnTo>
                  <a:pt x="1618343" y="3276558"/>
                </a:lnTo>
                <a:lnTo>
                  <a:pt x="1621827" y="3277822"/>
                </a:lnTo>
                <a:lnTo>
                  <a:pt x="1623410" y="3278771"/>
                </a:lnTo>
                <a:lnTo>
                  <a:pt x="1624994" y="3280035"/>
                </a:lnTo>
                <a:lnTo>
                  <a:pt x="1627211" y="3281932"/>
                </a:lnTo>
                <a:lnTo>
                  <a:pt x="1629428" y="3284145"/>
                </a:lnTo>
                <a:lnTo>
                  <a:pt x="1631962" y="3286674"/>
                </a:lnTo>
                <a:lnTo>
                  <a:pt x="1634178" y="3289203"/>
                </a:lnTo>
                <a:lnTo>
                  <a:pt x="1635762" y="3292364"/>
                </a:lnTo>
                <a:lnTo>
                  <a:pt x="1636395" y="3293629"/>
                </a:lnTo>
                <a:lnTo>
                  <a:pt x="1636395" y="3295209"/>
                </a:lnTo>
                <a:lnTo>
                  <a:pt x="1636712" y="3296474"/>
                </a:lnTo>
                <a:lnTo>
                  <a:pt x="1636395" y="3297738"/>
                </a:lnTo>
                <a:lnTo>
                  <a:pt x="1635762" y="3299319"/>
                </a:lnTo>
                <a:lnTo>
                  <a:pt x="1634812" y="3300583"/>
                </a:lnTo>
                <a:lnTo>
                  <a:pt x="1633228" y="3301532"/>
                </a:lnTo>
                <a:lnTo>
                  <a:pt x="1631645" y="3302480"/>
                </a:lnTo>
                <a:lnTo>
                  <a:pt x="1628161" y="3304061"/>
                </a:lnTo>
                <a:lnTo>
                  <a:pt x="1624677" y="3305325"/>
                </a:lnTo>
                <a:lnTo>
                  <a:pt x="1623094" y="3306274"/>
                </a:lnTo>
                <a:lnTo>
                  <a:pt x="1621510" y="3307222"/>
                </a:lnTo>
                <a:lnTo>
                  <a:pt x="1620243" y="3308170"/>
                </a:lnTo>
                <a:lnTo>
                  <a:pt x="1618976" y="3309435"/>
                </a:lnTo>
                <a:lnTo>
                  <a:pt x="1618343" y="3311016"/>
                </a:lnTo>
                <a:lnTo>
                  <a:pt x="1617710" y="3312280"/>
                </a:lnTo>
                <a:lnTo>
                  <a:pt x="1617076" y="3315125"/>
                </a:lnTo>
                <a:lnTo>
                  <a:pt x="1616443" y="3318603"/>
                </a:lnTo>
                <a:lnTo>
                  <a:pt x="1616126" y="3321764"/>
                </a:lnTo>
                <a:lnTo>
                  <a:pt x="1615176" y="3324609"/>
                </a:lnTo>
                <a:lnTo>
                  <a:pt x="1613592" y="3327454"/>
                </a:lnTo>
                <a:lnTo>
                  <a:pt x="1612009" y="3329983"/>
                </a:lnTo>
                <a:lnTo>
                  <a:pt x="1609475" y="3332196"/>
                </a:lnTo>
                <a:lnTo>
                  <a:pt x="1607258" y="3334409"/>
                </a:lnTo>
                <a:lnTo>
                  <a:pt x="1604725" y="3335989"/>
                </a:lnTo>
                <a:lnTo>
                  <a:pt x="1601874" y="3337570"/>
                </a:lnTo>
                <a:lnTo>
                  <a:pt x="1599024" y="3338835"/>
                </a:lnTo>
                <a:lnTo>
                  <a:pt x="1596173" y="3339467"/>
                </a:lnTo>
                <a:lnTo>
                  <a:pt x="1593006" y="3340099"/>
                </a:lnTo>
                <a:lnTo>
                  <a:pt x="1590156" y="3340099"/>
                </a:lnTo>
                <a:lnTo>
                  <a:pt x="1586672" y="3339467"/>
                </a:lnTo>
                <a:lnTo>
                  <a:pt x="1583822" y="3338835"/>
                </a:lnTo>
                <a:lnTo>
                  <a:pt x="1581288" y="3337254"/>
                </a:lnTo>
                <a:lnTo>
                  <a:pt x="1578755" y="3335357"/>
                </a:lnTo>
                <a:lnTo>
                  <a:pt x="1574637" y="3331880"/>
                </a:lnTo>
                <a:lnTo>
                  <a:pt x="1570203" y="3328402"/>
                </a:lnTo>
                <a:lnTo>
                  <a:pt x="1565769" y="3325241"/>
                </a:lnTo>
                <a:lnTo>
                  <a:pt x="1560702" y="3322712"/>
                </a:lnTo>
                <a:lnTo>
                  <a:pt x="1556585" y="3320499"/>
                </a:lnTo>
                <a:lnTo>
                  <a:pt x="1553101" y="3317970"/>
                </a:lnTo>
                <a:lnTo>
                  <a:pt x="1545817" y="3313228"/>
                </a:lnTo>
                <a:lnTo>
                  <a:pt x="1541700" y="3311016"/>
                </a:lnTo>
                <a:lnTo>
                  <a:pt x="1537899" y="3309435"/>
                </a:lnTo>
                <a:lnTo>
                  <a:pt x="1535999" y="3308803"/>
                </a:lnTo>
                <a:lnTo>
                  <a:pt x="1533782" y="3308487"/>
                </a:lnTo>
                <a:lnTo>
                  <a:pt x="1531565" y="3308487"/>
                </a:lnTo>
                <a:lnTo>
                  <a:pt x="1529031" y="3308487"/>
                </a:lnTo>
                <a:lnTo>
                  <a:pt x="1525231" y="3309435"/>
                </a:lnTo>
                <a:lnTo>
                  <a:pt x="1520163" y="3310699"/>
                </a:lnTo>
                <a:lnTo>
                  <a:pt x="1516996" y="3311016"/>
                </a:lnTo>
                <a:lnTo>
                  <a:pt x="1514463" y="3311332"/>
                </a:lnTo>
                <a:lnTo>
                  <a:pt x="1512562" y="3311016"/>
                </a:lnTo>
                <a:lnTo>
                  <a:pt x="1511612" y="3310699"/>
                </a:lnTo>
                <a:lnTo>
                  <a:pt x="1510662" y="3310067"/>
                </a:lnTo>
                <a:lnTo>
                  <a:pt x="1509712" y="3308803"/>
                </a:lnTo>
                <a:lnTo>
                  <a:pt x="1509712" y="3308170"/>
                </a:lnTo>
                <a:lnTo>
                  <a:pt x="1509712" y="3307538"/>
                </a:lnTo>
                <a:lnTo>
                  <a:pt x="1510029" y="3306274"/>
                </a:lnTo>
                <a:lnTo>
                  <a:pt x="1510979" y="3305009"/>
                </a:lnTo>
                <a:lnTo>
                  <a:pt x="1512246" y="3303745"/>
                </a:lnTo>
                <a:lnTo>
                  <a:pt x="1513829" y="3302480"/>
                </a:lnTo>
                <a:lnTo>
                  <a:pt x="1516363" y="3300900"/>
                </a:lnTo>
                <a:lnTo>
                  <a:pt x="1520163" y="3299003"/>
                </a:lnTo>
                <a:lnTo>
                  <a:pt x="1523964" y="3297106"/>
                </a:lnTo>
                <a:lnTo>
                  <a:pt x="1531565" y="3293945"/>
                </a:lnTo>
                <a:lnTo>
                  <a:pt x="1547400" y="3288255"/>
                </a:lnTo>
                <a:lnTo>
                  <a:pt x="1555318" y="3285409"/>
                </a:lnTo>
                <a:lnTo>
                  <a:pt x="1559119" y="3283829"/>
                </a:lnTo>
                <a:lnTo>
                  <a:pt x="1561019" y="3282564"/>
                </a:lnTo>
                <a:lnTo>
                  <a:pt x="1562602" y="3281300"/>
                </a:lnTo>
                <a:lnTo>
                  <a:pt x="1563869" y="3279719"/>
                </a:lnTo>
                <a:lnTo>
                  <a:pt x="1564819" y="3278455"/>
                </a:lnTo>
                <a:lnTo>
                  <a:pt x="1567036" y="3275926"/>
                </a:lnTo>
                <a:lnTo>
                  <a:pt x="1568937" y="3273081"/>
                </a:lnTo>
                <a:lnTo>
                  <a:pt x="1570837" y="3270552"/>
                </a:lnTo>
                <a:lnTo>
                  <a:pt x="1572420" y="3269287"/>
                </a:lnTo>
                <a:lnTo>
                  <a:pt x="1574004" y="3268023"/>
                </a:lnTo>
                <a:lnTo>
                  <a:pt x="1575587" y="3267390"/>
                </a:lnTo>
                <a:lnTo>
                  <a:pt x="1577171" y="3267074"/>
                </a:lnTo>
                <a:close/>
                <a:moveTo>
                  <a:pt x="2053489" y="2978149"/>
                </a:moveTo>
                <a:lnTo>
                  <a:pt x="2055038" y="2978149"/>
                </a:lnTo>
                <a:lnTo>
                  <a:pt x="2057826" y="2978149"/>
                </a:lnTo>
                <a:lnTo>
                  <a:pt x="2060613" y="2978473"/>
                </a:lnTo>
                <a:lnTo>
                  <a:pt x="2063711" y="2979445"/>
                </a:lnTo>
                <a:lnTo>
                  <a:pt x="2068977" y="2981389"/>
                </a:lnTo>
                <a:lnTo>
                  <a:pt x="2079199" y="2984305"/>
                </a:lnTo>
                <a:lnTo>
                  <a:pt x="2084155" y="2986573"/>
                </a:lnTo>
                <a:lnTo>
                  <a:pt x="2086633" y="2987545"/>
                </a:lnTo>
                <a:lnTo>
                  <a:pt x="2088801" y="2988840"/>
                </a:lnTo>
                <a:lnTo>
                  <a:pt x="2090660" y="2990136"/>
                </a:lnTo>
                <a:lnTo>
                  <a:pt x="2092208" y="2991756"/>
                </a:lnTo>
                <a:lnTo>
                  <a:pt x="2094377" y="2993052"/>
                </a:lnTo>
                <a:lnTo>
                  <a:pt x="2096235" y="2994672"/>
                </a:lnTo>
                <a:lnTo>
                  <a:pt x="2097784" y="2995644"/>
                </a:lnTo>
                <a:lnTo>
                  <a:pt x="2099333" y="2996940"/>
                </a:lnTo>
                <a:lnTo>
                  <a:pt x="2099643" y="2997588"/>
                </a:lnTo>
                <a:lnTo>
                  <a:pt x="2100262" y="2998560"/>
                </a:lnTo>
                <a:lnTo>
                  <a:pt x="2100262" y="2999532"/>
                </a:lnTo>
                <a:lnTo>
                  <a:pt x="2100262" y="3000504"/>
                </a:lnTo>
                <a:lnTo>
                  <a:pt x="2099952" y="3001800"/>
                </a:lnTo>
                <a:lnTo>
                  <a:pt x="2099333" y="3003096"/>
                </a:lnTo>
                <a:lnTo>
                  <a:pt x="2098404" y="3004067"/>
                </a:lnTo>
                <a:lnTo>
                  <a:pt x="2097474" y="3005039"/>
                </a:lnTo>
                <a:lnTo>
                  <a:pt x="2094996" y="3006335"/>
                </a:lnTo>
                <a:lnTo>
                  <a:pt x="2091589" y="3007631"/>
                </a:lnTo>
                <a:lnTo>
                  <a:pt x="2088491" y="3008927"/>
                </a:lnTo>
                <a:lnTo>
                  <a:pt x="2085394" y="3009251"/>
                </a:lnTo>
                <a:lnTo>
                  <a:pt x="2080128" y="3009899"/>
                </a:lnTo>
                <a:lnTo>
                  <a:pt x="2074552" y="3009575"/>
                </a:lnTo>
                <a:lnTo>
                  <a:pt x="2071765" y="3009251"/>
                </a:lnTo>
                <a:lnTo>
                  <a:pt x="2068667" y="3008927"/>
                </a:lnTo>
                <a:lnTo>
                  <a:pt x="2065879" y="3008279"/>
                </a:lnTo>
                <a:lnTo>
                  <a:pt x="2063091" y="3006983"/>
                </a:lnTo>
                <a:lnTo>
                  <a:pt x="2060613" y="3005687"/>
                </a:lnTo>
                <a:lnTo>
                  <a:pt x="2058135" y="3004391"/>
                </a:lnTo>
                <a:lnTo>
                  <a:pt x="2056277" y="3002772"/>
                </a:lnTo>
                <a:lnTo>
                  <a:pt x="2054418" y="3000504"/>
                </a:lnTo>
                <a:lnTo>
                  <a:pt x="2052560" y="2997912"/>
                </a:lnTo>
                <a:lnTo>
                  <a:pt x="2051321" y="2995320"/>
                </a:lnTo>
                <a:lnTo>
                  <a:pt x="2050391" y="2992080"/>
                </a:lnTo>
                <a:lnTo>
                  <a:pt x="2049462" y="2989164"/>
                </a:lnTo>
                <a:lnTo>
                  <a:pt x="2049462" y="2986249"/>
                </a:lnTo>
                <a:lnTo>
                  <a:pt x="2049462" y="2983333"/>
                </a:lnTo>
                <a:lnTo>
                  <a:pt x="2050082" y="2981713"/>
                </a:lnTo>
                <a:lnTo>
                  <a:pt x="2050701" y="2980417"/>
                </a:lnTo>
                <a:lnTo>
                  <a:pt x="2051321" y="2979445"/>
                </a:lnTo>
                <a:lnTo>
                  <a:pt x="2052560" y="2978797"/>
                </a:lnTo>
                <a:lnTo>
                  <a:pt x="2053489" y="2978149"/>
                </a:lnTo>
                <a:close/>
                <a:moveTo>
                  <a:pt x="378024" y="1579562"/>
                </a:moveTo>
                <a:lnTo>
                  <a:pt x="382471" y="1579562"/>
                </a:lnTo>
                <a:lnTo>
                  <a:pt x="387872" y="1579879"/>
                </a:lnTo>
                <a:lnTo>
                  <a:pt x="393590" y="1580513"/>
                </a:lnTo>
                <a:lnTo>
                  <a:pt x="398990" y="1581463"/>
                </a:lnTo>
                <a:lnTo>
                  <a:pt x="404390" y="1582730"/>
                </a:lnTo>
                <a:lnTo>
                  <a:pt x="414556" y="1585265"/>
                </a:lnTo>
                <a:lnTo>
                  <a:pt x="425674" y="1588117"/>
                </a:lnTo>
                <a:lnTo>
                  <a:pt x="429804" y="1588751"/>
                </a:lnTo>
                <a:lnTo>
                  <a:pt x="434251" y="1589067"/>
                </a:lnTo>
                <a:lnTo>
                  <a:pt x="443146" y="1589067"/>
                </a:lnTo>
                <a:lnTo>
                  <a:pt x="447275" y="1589067"/>
                </a:lnTo>
                <a:lnTo>
                  <a:pt x="451405" y="1589701"/>
                </a:lnTo>
                <a:lnTo>
                  <a:pt x="453629" y="1590018"/>
                </a:lnTo>
                <a:lnTo>
                  <a:pt x="455535" y="1590651"/>
                </a:lnTo>
                <a:lnTo>
                  <a:pt x="457441" y="1591602"/>
                </a:lnTo>
                <a:lnTo>
                  <a:pt x="459347" y="1592870"/>
                </a:lnTo>
                <a:lnTo>
                  <a:pt x="462841" y="1595721"/>
                </a:lnTo>
                <a:lnTo>
                  <a:pt x="466336" y="1598889"/>
                </a:lnTo>
                <a:lnTo>
                  <a:pt x="468877" y="1602692"/>
                </a:lnTo>
                <a:lnTo>
                  <a:pt x="471101" y="1606177"/>
                </a:lnTo>
                <a:lnTo>
                  <a:pt x="472689" y="1609979"/>
                </a:lnTo>
                <a:lnTo>
                  <a:pt x="473642" y="1614098"/>
                </a:lnTo>
                <a:lnTo>
                  <a:pt x="473960" y="1616316"/>
                </a:lnTo>
                <a:lnTo>
                  <a:pt x="473960" y="1618217"/>
                </a:lnTo>
                <a:lnTo>
                  <a:pt x="473960" y="1620435"/>
                </a:lnTo>
                <a:lnTo>
                  <a:pt x="473642" y="1622969"/>
                </a:lnTo>
                <a:lnTo>
                  <a:pt x="472371" y="1627405"/>
                </a:lnTo>
                <a:lnTo>
                  <a:pt x="471101" y="1631841"/>
                </a:lnTo>
                <a:lnTo>
                  <a:pt x="470148" y="1635960"/>
                </a:lnTo>
                <a:lnTo>
                  <a:pt x="469830" y="1640079"/>
                </a:lnTo>
                <a:lnTo>
                  <a:pt x="469830" y="1641980"/>
                </a:lnTo>
                <a:lnTo>
                  <a:pt x="470148" y="1643881"/>
                </a:lnTo>
                <a:lnTo>
                  <a:pt x="470783" y="1646099"/>
                </a:lnTo>
                <a:lnTo>
                  <a:pt x="472054" y="1647683"/>
                </a:lnTo>
                <a:lnTo>
                  <a:pt x="473324" y="1648950"/>
                </a:lnTo>
                <a:lnTo>
                  <a:pt x="475230" y="1650218"/>
                </a:lnTo>
                <a:lnTo>
                  <a:pt x="477454" y="1651485"/>
                </a:lnTo>
                <a:lnTo>
                  <a:pt x="480313" y="1652119"/>
                </a:lnTo>
                <a:lnTo>
                  <a:pt x="479360" y="1652436"/>
                </a:lnTo>
                <a:lnTo>
                  <a:pt x="478407" y="1652436"/>
                </a:lnTo>
                <a:lnTo>
                  <a:pt x="481584" y="1657188"/>
                </a:lnTo>
                <a:lnTo>
                  <a:pt x="482854" y="1659723"/>
                </a:lnTo>
                <a:lnTo>
                  <a:pt x="483807" y="1662258"/>
                </a:lnTo>
                <a:lnTo>
                  <a:pt x="484760" y="1664792"/>
                </a:lnTo>
                <a:lnTo>
                  <a:pt x="485713" y="1667644"/>
                </a:lnTo>
                <a:lnTo>
                  <a:pt x="486031" y="1670812"/>
                </a:lnTo>
                <a:lnTo>
                  <a:pt x="486666" y="1673664"/>
                </a:lnTo>
                <a:lnTo>
                  <a:pt x="489843" y="1675565"/>
                </a:lnTo>
                <a:lnTo>
                  <a:pt x="492702" y="1677783"/>
                </a:lnTo>
                <a:lnTo>
                  <a:pt x="495243" y="1680001"/>
                </a:lnTo>
                <a:lnTo>
                  <a:pt x="497467" y="1682535"/>
                </a:lnTo>
                <a:lnTo>
                  <a:pt x="499691" y="1685070"/>
                </a:lnTo>
                <a:lnTo>
                  <a:pt x="501597" y="1687922"/>
                </a:lnTo>
                <a:lnTo>
                  <a:pt x="504773" y="1694259"/>
                </a:lnTo>
                <a:lnTo>
                  <a:pt x="507950" y="1700595"/>
                </a:lnTo>
                <a:lnTo>
                  <a:pt x="511127" y="1706932"/>
                </a:lnTo>
                <a:lnTo>
                  <a:pt x="514303" y="1712952"/>
                </a:lnTo>
                <a:lnTo>
                  <a:pt x="517798" y="1719289"/>
                </a:lnTo>
                <a:lnTo>
                  <a:pt x="519386" y="1721190"/>
                </a:lnTo>
                <a:lnTo>
                  <a:pt x="521292" y="1723091"/>
                </a:lnTo>
                <a:lnTo>
                  <a:pt x="523198" y="1724992"/>
                </a:lnTo>
                <a:lnTo>
                  <a:pt x="525422" y="1726259"/>
                </a:lnTo>
                <a:lnTo>
                  <a:pt x="530187" y="1729111"/>
                </a:lnTo>
                <a:lnTo>
                  <a:pt x="535269" y="1731962"/>
                </a:lnTo>
                <a:lnTo>
                  <a:pt x="539717" y="1734814"/>
                </a:lnTo>
                <a:lnTo>
                  <a:pt x="541940" y="1736715"/>
                </a:lnTo>
                <a:lnTo>
                  <a:pt x="543846" y="1738300"/>
                </a:lnTo>
                <a:lnTo>
                  <a:pt x="545435" y="1739884"/>
                </a:lnTo>
                <a:lnTo>
                  <a:pt x="547023" y="1741785"/>
                </a:lnTo>
                <a:lnTo>
                  <a:pt x="548294" y="1744003"/>
                </a:lnTo>
                <a:lnTo>
                  <a:pt x="548929" y="1746221"/>
                </a:lnTo>
                <a:lnTo>
                  <a:pt x="549564" y="1750973"/>
                </a:lnTo>
                <a:lnTo>
                  <a:pt x="549882" y="1755409"/>
                </a:lnTo>
                <a:lnTo>
                  <a:pt x="549564" y="1757627"/>
                </a:lnTo>
                <a:lnTo>
                  <a:pt x="548929" y="1759845"/>
                </a:lnTo>
                <a:lnTo>
                  <a:pt x="548294" y="1762063"/>
                </a:lnTo>
                <a:lnTo>
                  <a:pt x="547658" y="1763964"/>
                </a:lnTo>
                <a:lnTo>
                  <a:pt x="546705" y="1765865"/>
                </a:lnTo>
                <a:lnTo>
                  <a:pt x="545435" y="1767449"/>
                </a:lnTo>
                <a:lnTo>
                  <a:pt x="544164" y="1769033"/>
                </a:lnTo>
                <a:lnTo>
                  <a:pt x="542576" y="1770617"/>
                </a:lnTo>
                <a:lnTo>
                  <a:pt x="540670" y="1771885"/>
                </a:lnTo>
                <a:lnTo>
                  <a:pt x="539081" y="1773152"/>
                </a:lnTo>
                <a:lnTo>
                  <a:pt x="536858" y="1774419"/>
                </a:lnTo>
                <a:lnTo>
                  <a:pt x="534634" y="1775370"/>
                </a:lnTo>
                <a:lnTo>
                  <a:pt x="525104" y="1778855"/>
                </a:lnTo>
                <a:lnTo>
                  <a:pt x="520339" y="1781073"/>
                </a:lnTo>
                <a:lnTo>
                  <a:pt x="515892" y="1783608"/>
                </a:lnTo>
                <a:lnTo>
                  <a:pt x="511444" y="1786142"/>
                </a:lnTo>
                <a:lnTo>
                  <a:pt x="506997" y="1789311"/>
                </a:lnTo>
                <a:lnTo>
                  <a:pt x="505409" y="1790895"/>
                </a:lnTo>
                <a:lnTo>
                  <a:pt x="503503" y="1792796"/>
                </a:lnTo>
                <a:lnTo>
                  <a:pt x="502232" y="1794697"/>
                </a:lnTo>
                <a:lnTo>
                  <a:pt x="500644" y="1796915"/>
                </a:lnTo>
                <a:lnTo>
                  <a:pt x="500008" y="1799133"/>
                </a:lnTo>
                <a:lnTo>
                  <a:pt x="498738" y="1802301"/>
                </a:lnTo>
                <a:lnTo>
                  <a:pt x="497149" y="1806737"/>
                </a:lnTo>
                <a:lnTo>
                  <a:pt x="496196" y="1811490"/>
                </a:lnTo>
                <a:lnTo>
                  <a:pt x="495243" y="1815926"/>
                </a:lnTo>
                <a:lnTo>
                  <a:pt x="494926" y="1819728"/>
                </a:lnTo>
                <a:lnTo>
                  <a:pt x="495243" y="1821312"/>
                </a:lnTo>
                <a:lnTo>
                  <a:pt x="495879" y="1822579"/>
                </a:lnTo>
                <a:lnTo>
                  <a:pt x="496514" y="1823213"/>
                </a:lnTo>
                <a:lnTo>
                  <a:pt x="497467" y="1823847"/>
                </a:lnTo>
                <a:lnTo>
                  <a:pt x="503185" y="1817193"/>
                </a:lnTo>
                <a:lnTo>
                  <a:pt x="509221" y="1810539"/>
                </a:lnTo>
                <a:lnTo>
                  <a:pt x="512715" y="1807688"/>
                </a:lnTo>
                <a:lnTo>
                  <a:pt x="515892" y="1804836"/>
                </a:lnTo>
                <a:lnTo>
                  <a:pt x="519704" y="1801985"/>
                </a:lnTo>
                <a:lnTo>
                  <a:pt x="523516" y="1799767"/>
                </a:lnTo>
                <a:lnTo>
                  <a:pt x="528281" y="1797866"/>
                </a:lnTo>
                <a:lnTo>
                  <a:pt x="533681" y="1796281"/>
                </a:lnTo>
                <a:lnTo>
                  <a:pt x="539081" y="1795014"/>
                </a:lnTo>
                <a:lnTo>
                  <a:pt x="544799" y="1794381"/>
                </a:lnTo>
                <a:lnTo>
                  <a:pt x="550517" y="1794063"/>
                </a:lnTo>
                <a:lnTo>
                  <a:pt x="556553" y="1794381"/>
                </a:lnTo>
                <a:lnTo>
                  <a:pt x="561953" y="1794697"/>
                </a:lnTo>
                <a:lnTo>
                  <a:pt x="567036" y="1795648"/>
                </a:lnTo>
                <a:lnTo>
                  <a:pt x="570213" y="1796281"/>
                </a:lnTo>
                <a:lnTo>
                  <a:pt x="572754" y="1797549"/>
                </a:lnTo>
                <a:lnTo>
                  <a:pt x="574660" y="1798816"/>
                </a:lnTo>
                <a:lnTo>
                  <a:pt x="576566" y="1800083"/>
                </a:lnTo>
                <a:lnTo>
                  <a:pt x="577837" y="1801985"/>
                </a:lnTo>
                <a:lnTo>
                  <a:pt x="579107" y="1803886"/>
                </a:lnTo>
                <a:lnTo>
                  <a:pt x="580060" y="1806103"/>
                </a:lnTo>
                <a:lnTo>
                  <a:pt x="580696" y="1808321"/>
                </a:lnTo>
                <a:lnTo>
                  <a:pt x="581649" y="1813074"/>
                </a:lnTo>
                <a:lnTo>
                  <a:pt x="581966" y="1817827"/>
                </a:lnTo>
                <a:lnTo>
                  <a:pt x="582602" y="1822896"/>
                </a:lnTo>
                <a:lnTo>
                  <a:pt x="583872" y="1827966"/>
                </a:lnTo>
                <a:lnTo>
                  <a:pt x="585143" y="1831768"/>
                </a:lnTo>
                <a:lnTo>
                  <a:pt x="586731" y="1835253"/>
                </a:lnTo>
                <a:lnTo>
                  <a:pt x="588320" y="1838738"/>
                </a:lnTo>
                <a:lnTo>
                  <a:pt x="589908" y="1842224"/>
                </a:lnTo>
                <a:lnTo>
                  <a:pt x="592449" y="1849194"/>
                </a:lnTo>
                <a:lnTo>
                  <a:pt x="593720" y="1852996"/>
                </a:lnTo>
                <a:lnTo>
                  <a:pt x="595308" y="1856165"/>
                </a:lnTo>
                <a:lnTo>
                  <a:pt x="599438" y="1864719"/>
                </a:lnTo>
                <a:lnTo>
                  <a:pt x="601662" y="1868838"/>
                </a:lnTo>
                <a:lnTo>
                  <a:pt x="602932" y="1873274"/>
                </a:lnTo>
                <a:lnTo>
                  <a:pt x="603250" y="1875175"/>
                </a:lnTo>
                <a:lnTo>
                  <a:pt x="603250" y="1877393"/>
                </a:lnTo>
                <a:lnTo>
                  <a:pt x="603250" y="1879294"/>
                </a:lnTo>
                <a:lnTo>
                  <a:pt x="602932" y="1881512"/>
                </a:lnTo>
                <a:lnTo>
                  <a:pt x="602297" y="1883413"/>
                </a:lnTo>
                <a:lnTo>
                  <a:pt x="601026" y="1885631"/>
                </a:lnTo>
                <a:lnTo>
                  <a:pt x="599438" y="1887849"/>
                </a:lnTo>
                <a:lnTo>
                  <a:pt x="597850" y="1890067"/>
                </a:lnTo>
                <a:lnTo>
                  <a:pt x="597850" y="1889750"/>
                </a:lnTo>
                <a:lnTo>
                  <a:pt x="597532" y="1889433"/>
                </a:lnTo>
                <a:lnTo>
                  <a:pt x="595626" y="1897988"/>
                </a:lnTo>
                <a:lnTo>
                  <a:pt x="594038" y="1904325"/>
                </a:lnTo>
                <a:lnTo>
                  <a:pt x="592449" y="1910662"/>
                </a:lnTo>
                <a:lnTo>
                  <a:pt x="590226" y="1916682"/>
                </a:lnTo>
                <a:lnTo>
                  <a:pt x="588955" y="1919533"/>
                </a:lnTo>
                <a:lnTo>
                  <a:pt x="587684" y="1921751"/>
                </a:lnTo>
                <a:lnTo>
                  <a:pt x="586096" y="1923652"/>
                </a:lnTo>
                <a:lnTo>
                  <a:pt x="584825" y="1924919"/>
                </a:lnTo>
                <a:lnTo>
                  <a:pt x="582919" y="1925870"/>
                </a:lnTo>
                <a:lnTo>
                  <a:pt x="581331" y="1925870"/>
                </a:lnTo>
                <a:lnTo>
                  <a:pt x="580378" y="1925553"/>
                </a:lnTo>
                <a:lnTo>
                  <a:pt x="579425" y="1924919"/>
                </a:lnTo>
                <a:lnTo>
                  <a:pt x="577201" y="1923335"/>
                </a:lnTo>
                <a:lnTo>
                  <a:pt x="575613" y="1921117"/>
                </a:lnTo>
                <a:lnTo>
                  <a:pt x="574025" y="1918583"/>
                </a:lnTo>
                <a:lnTo>
                  <a:pt x="571483" y="1912879"/>
                </a:lnTo>
                <a:lnTo>
                  <a:pt x="569895" y="1908444"/>
                </a:lnTo>
                <a:lnTo>
                  <a:pt x="568942" y="1905592"/>
                </a:lnTo>
                <a:lnTo>
                  <a:pt x="568307" y="1903057"/>
                </a:lnTo>
                <a:lnTo>
                  <a:pt x="567989" y="1900523"/>
                </a:lnTo>
                <a:lnTo>
                  <a:pt x="568307" y="1898305"/>
                </a:lnTo>
                <a:lnTo>
                  <a:pt x="568942" y="1896087"/>
                </a:lnTo>
                <a:lnTo>
                  <a:pt x="569577" y="1893552"/>
                </a:lnTo>
                <a:lnTo>
                  <a:pt x="572436" y="1888799"/>
                </a:lnTo>
                <a:lnTo>
                  <a:pt x="573707" y="1886265"/>
                </a:lnTo>
                <a:lnTo>
                  <a:pt x="574342" y="1883413"/>
                </a:lnTo>
                <a:lnTo>
                  <a:pt x="574660" y="1880561"/>
                </a:lnTo>
                <a:lnTo>
                  <a:pt x="574660" y="1877393"/>
                </a:lnTo>
                <a:lnTo>
                  <a:pt x="573707" y="1871056"/>
                </a:lnTo>
                <a:lnTo>
                  <a:pt x="572754" y="1865353"/>
                </a:lnTo>
                <a:lnTo>
                  <a:pt x="572119" y="1862501"/>
                </a:lnTo>
                <a:lnTo>
                  <a:pt x="571166" y="1859650"/>
                </a:lnTo>
                <a:lnTo>
                  <a:pt x="570213" y="1856798"/>
                </a:lnTo>
                <a:lnTo>
                  <a:pt x="568942" y="1854264"/>
                </a:lnTo>
                <a:lnTo>
                  <a:pt x="567354" y="1851729"/>
                </a:lnTo>
                <a:lnTo>
                  <a:pt x="565448" y="1849194"/>
                </a:lnTo>
                <a:lnTo>
                  <a:pt x="561318" y="1844441"/>
                </a:lnTo>
                <a:lnTo>
                  <a:pt x="558459" y="1841273"/>
                </a:lnTo>
                <a:lnTo>
                  <a:pt x="556553" y="1839689"/>
                </a:lnTo>
                <a:lnTo>
                  <a:pt x="554329" y="1837788"/>
                </a:lnTo>
                <a:lnTo>
                  <a:pt x="552423" y="1836520"/>
                </a:lnTo>
                <a:lnTo>
                  <a:pt x="550200" y="1835887"/>
                </a:lnTo>
                <a:lnTo>
                  <a:pt x="549247" y="1835570"/>
                </a:lnTo>
                <a:lnTo>
                  <a:pt x="548294" y="1835570"/>
                </a:lnTo>
                <a:lnTo>
                  <a:pt x="547023" y="1835887"/>
                </a:lnTo>
                <a:lnTo>
                  <a:pt x="546388" y="1836520"/>
                </a:lnTo>
                <a:lnTo>
                  <a:pt x="545435" y="1837471"/>
                </a:lnTo>
                <a:lnTo>
                  <a:pt x="544482" y="1838421"/>
                </a:lnTo>
                <a:lnTo>
                  <a:pt x="544164" y="1839689"/>
                </a:lnTo>
                <a:lnTo>
                  <a:pt x="543846" y="1840956"/>
                </a:lnTo>
                <a:lnTo>
                  <a:pt x="543529" y="1843491"/>
                </a:lnTo>
                <a:lnTo>
                  <a:pt x="544164" y="1846342"/>
                </a:lnTo>
                <a:lnTo>
                  <a:pt x="544799" y="1848877"/>
                </a:lnTo>
                <a:lnTo>
                  <a:pt x="545752" y="1852046"/>
                </a:lnTo>
                <a:lnTo>
                  <a:pt x="547023" y="1854264"/>
                </a:lnTo>
                <a:lnTo>
                  <a:pt x="547976" y="1856165"/>
                </a:lnTo>
                <a:lnTo>
                  <a:pt x="551153" y="1861234"/>
                </a:lnTo>
                <a:lnTo>
                  <a:pt x="553694" y="1866620"/>
                </a:lnTo>
                <a:lnTo>
                  <a:pt x="556235" y="1872324"/>
                </a:lnTo>
                <a:lnTo>
                  <a:pt x="557824" y="1878027"/>
                </a:lnTo>
                <a:lnTo>
                  <a:pt x="558459" y="1880878"/>
                </a:lnTo>
                <a:lnTo>
                  <a:pt x="558777" y="1883730"/>
                </a:lnTo>
                <a:lnTo>
                  <a:pt x="558777" y="1886582"/>
                </a:lnTo>
                <a:lnTo>
                  <a:pt x="558459" y="1889433"/>
                </a:lnTo>
                <a:lnTo>
                  <a:pt x="558141" y="1892285"/>
                </a:lnTo>
                <a:lnTo>
                  <a:pt x="557506" y="1895453"/>
                </a:lnTo>
                <a:lnTo>
                  <a:pt x="556553" y="1898622"/>
                </a:lnTo>
                <a:lnTo>
                  <a:pt x="554965" y="1901473"/>
                </a:lnTo>
                <a:lnTo>
                  <a:pt x="553059" y="1904642"/>
                </a:lnTo>
                <a:lnTo>
                  <a:pt x="551788" y="1906543"/>
                </a:lnTo>
                <a:lnTo>
                  <a:pt x="550517" y="1907810"/>
                </a:lnTo>
                <a:lnTo>
                  <a:pt x="548929" y="1909394"/>
                </a:lnTo>
                <a:lnTo>
                  <a:pt x="547976" y="1910978"/>
                </a:lnTo>
                <a:lnTo>
                  <a:pt x="547976" y="1911612"/>
                </a:lnTo>
                <a:lnTo>
                  <a:pt x="548294" y="1911929"/>
                </a:lnTo>
                <a:lnTo>
                  <a:pt x="548929" y="1911929"/>
                </a:lnTo>
                <a:lnTo>
                  <a:pt x="550517" y="1911295"/>
                </a:lnTo>
                <a:lnTo>
                  <a:pt x="557506" y="1907810"/>
                </a:lnTo>
                <a:lnTo>
                  <a:pt x="559412" y="1906859"/>
                </a:lnTo>
                <a:lnTo>
                  <a:pt x="561318" y="1906226"/>
                </a:lnTo>
                <a:lnTo>
                  <a:pt x="563224" y="1906226"/>
                </a:lnTo>
                <a:lnTo>
                  <a:pt x="564812" y="1906543"/>
                </a:lnTo>
                <a:lnTo>
                  <a:pt x="565765" y="1907176"/>
                </a:lnTo>
                <a:lnTo>
                  <a:pt x="566718" y="1908127"/>
                </a:lnTo>
                <a:lnTo>
                  <a:pt x="567354" y="1908760"/>
                </a:lnTo>
                <a:lnTo>
                  <a:pt x="567989" y="1909394"/>
                </a:lnTo>
                <a:lnTo>
                  <a:pt x="570848" y="1914780"/>
                </a:lnTo>
                <a:lnTo>
                  <a:pt x="573072" y="1919216"/>
                </a:lnTo>
                <a:lnTo>
                  <a:pt x="575295" y="1923335"/>
                </a:lnTo>
                <a:lnTo>
                  <a:pt x="576884" y="1926187"/>
                </a:lnTo>
                <a:lnTo>
                  <a:pt x="577519" y="1927454"/>
                </a:lnTo>
                <a:lnTo>
                  <a:pt x="577837" y="1929038"/>
                </a:lnTo>
                <a:lnTo>
                  <a:pt x="578154" y="1930306"/>
                </a:lnTo>
                <a:lnTo>
                  <a:pt x="577837" y="1931890"/>
                </a:lnTo>
                <a:lnTo>
                  <a:pt x="577519" y="1933157"/>
                </a:lnTo>
                <a:lnTo>
                  <a:pt x="576566" y="1934742"/>
                </a:lnTo>
                <a:lnTo>
                  <a:pt x="575613" y="1936326"/>
                </a:lnTo>
                <a:lnTo>
                  <a:pt x="574660" y="1937276"/>
                </a:lnTo>
                <a:lnTo>
                  <a:pt x="572119" y="1939494"/>
                </a:lnTo>
                <a:lnTo>
                  <a:pt x="567036" y="1943930"/>
                </a:lnTo>
                <a:lnTo>
                  <a:pt x="563224" y="1947732"/>
                </a:lnTo>
                <a:lnTo>
                  <a:pt x="560047" y="1951217"/>
                </a:lnTo>
                <a:lnTo>
                  <a:pt x="558141" y="1953118"/>
                </a:lnTo>
                <a:lnTo>
                  <a:pt x="556235" y="1954703"/>
                </a:lnTo>
                <a:lnTo>
                  <a:pt x="553694" y="1956287"/>
                </a:lnTo>
                <a:lnTo>
                  <a:pt x="551153" y="1957554"/>
                </a:lnTo>
                <a:lnTo>
                  <a:pt x="547976" y="1958822"/>
                </a:lnTo>
                <a:lnTo>
                  <a:pt x="545117" y="1959772"/>
                </a:lnTo>
                <a:lnTo>
                  <a:pt x="542258" y="1960089"/>
                </a:lnTo>
                <a:lnTo>
                  <a:pt x="539399" y="1960089"/>
                </a:lnTo>
                <a:lnTo>
                  <a:pt x="536858" y="1959772"/>
                </a:lnTo>
                <a:lnTo>
                  <a:pt x="533999" y="1959455"/>
                </a:lnTo>
                <a:lnTo>
                  <a:pt x="527328" y="1957871"/>
                </a:lnTo>
                <a:lnTo>
                  <a:pt x="525104" y="1957554"/>
                </a:lnTo>
                <a:lnTo>
                  <a:pt x="522880" y="1957554"/>
                </a:lnTo>
                <a:lnTo>
                  <a:pt x="520657" y="1957554"/>
                </a:lnTo>
                <a:lnTo>
                  <a:pt x="518433" y="1957871"/>
                </a:lnTo>
                <a:lnTo>
                  <a:pt x="516527" y="1958188"/>
                </a:lnTo>
                <a:lnTo>
                  <a:pt x="514303" y="1959138"/>
                </a:lnTo>
                <a:lnTo>
                  <a:pt x="512397" y="1959772"/>
                </a:lnTo>
                <a:lnTo>
                  <a:pt x="510809" y="1961039"/>
                </a:lnTo>
                <a:lnTo>
                  <a:pt x="508585" y="1962307"/>
                </a:lnTo>
                <a:lnTo>
                  <a:pt x="507315" y="1964208"/>
                </a:lnTo>
                <a:lnTo>
                  <a:pt x="505726" y="1965792"/>
                </a:lnTo>
                <a:lnTo>
                  <a:pt x="504773" y="1967376"/>
                </a:lnTo>
                <a:lnTo>
                  <a:pt x="503820" y="1969594"/>
                </a:lnTo>
                <a:lnTo>
                  <a:pt x="503185" y="1971495"/>
                </a:lnTo>
                <a:lnTo>
                  <a:pt x="502550" y="1973713"/>
                </a:lnTo>
                <a:lnTo>
                  <a:pt x="502232" y="1976248"/>
                </a:lnTo>
                <a:lnTo>
                  <a:pt x="502550" y="1978783"/>
                </a:lnTo>
                <a:lnTo>
                  <a:pt x="502867" y="1981317"/>
                </a:lnTo>
                <a:lnTo>
                  <a:pt x="503185" y="1984169"/>
                </a:lnTo>
                <a:lnTo>
                  <a:pt x="503503" y="1987337"/>
                </a:lnTo>
                <a:lnTo>
                  <a:pt x="502867" y="1993674"/>
                </a:lnTo>
                <a:lnTo>
                  <a:pt x="502232" y="1997160"/>
                </a:lnTo>
                <a:lnTo>
                  <a:pt x="501597" y="2000328"/>
                </a:lnTo>
                <a:lnTo>
                  <a:pt x="500326" y="2003496"/>
                </a:lnTo>
                <a:lnTo>
                  <a:pt x="499055" y="2006665"/>
                </a:lnTo>
                <a:lnTo>
                  <a:pt x="497467" y="2009833"/>
                </a:lnTo>
                <a:lnTo>
                  <a:pt x="495561" y="2012368"/>
                </a:lnTo>
                <a:lnTo>
                  <a:pt x="491431" y="2016487"/>
                </a:lnTo>
                <a:lnTo>
                  <a:pt x="486984" y="2020289"/>
                </a:lnTo>
                <a:lnTo>
                  <a:pt x="477772" y="2027576"/>
                </a:lnTo>
                <a:lnTo>
                  <a:pt x="473324" y="2030428"/>
                </a:lnTo>
                <a:lnTo>
                  <a:pt x="468559" y="2033280"/>
                </a:lnTo>
                <a:lnTo>
                  <a:pt x="463159" y="2035497"/>
                </a:lnTo>
                <a:lnTo>
                  <a:pt x="458394" y="2037082"/>
                </a:lnTo>
                <a:lnTo>
                  <a:pt x="454899" y="2038349"/>
                </a:lnTo>
                <a:lnTo>
                  <a:pt x="452040" y="2038349"/>
                </a:lnTo>
                <a:lnTo>
                  <a:pt x="451087" y="2038349"/>
                </a:lnTo>
                <a:lnTo>
                  <a:pt x="450134" y="2038032"/>
                </a:lnTo>
                <a:lnTo>
                  <a:pt x="449181" y="2037399"/>
                </a:lnTo>
                <a:lnTo>
                  <a:pt x="448546" y="2036765"/>
                </a:lnTo>
                <a:lnTo>
                  <a:pt x="447593" y="2035181"/>
                </a:lnTo>
                <a:lnTo>
                  <a:pt x="446958" y="2032646"/>
                </a:lnTo>
                <a:lnTo>
                  <a:pt x="446640" y="2029794"/>
                </a:lnTo>
                <a:lnTo>
                  <a:pt x="446640" y="2026626"/>
                </a:lnTo>
                <a:lnTo>
                  <a:pt x="443781" y="2026626"/>
                </a:lnTo>
                <a:lnTo>
                  <a:pt x="441240" y="2025992"/>
                </a:lnTo>
                <a:lnTo>
                  <a:pt x="438698" y="2025042"/>
                </a:lnTo>
                <a:lnTo>
                  <a:pt x="436475" y="2023774"/>
                </a:lnTo>
                <a:lnTo>
                  <a:pt x="434886" y="2022824"/>
                </a:lnTo>
                <a:lnTo>
                  <a:pt x="433616" y="2021556"/>
                </a:lnTo>
                <a:lnTo>
                  <a:pt x="431710" y="2018705"/>
                </a:lnTo>
                <a:lnTo>
                  <a:pt x="429804" y="2015536"/>
                </a:lnTo>
                <a:lnTo>
                  <a:pt x="427580" y="2012685"/>
                </a:lnTo>
                <a:lnTo>
                  <a:pt x="426627" y="2011417"/>
                </a:lnTo>
                <a:lnTo>
                  <a:pt x="425039" y="2010467"/>
                </a:lnTo>
                <a:lnTo>
                  <a:pt x="422180" y="2008883"/>
                </a:lnTo>
                <a:lnTo>
                  <a:pt x="419003" y="2007299"/>
                </a:lnTo>
                <a:lnTo>
                  <a:pt x="415509" y="2006665"/>
                </a:lnTo>
                <a:lnTo>
                  <a:pt x="412332" y="2006665"/>
                </a:lnTo>
                <a:lnTo>
                  <a:pt x="409473" y="2006665"/>
                </a:lnTo>
                <a:lnTo>
                  <a:pt x="406296" y="2006982"/>
                </a:lnTo>
                <a:lnTo>
                  <a:pt x="403120" y="2007615"/>
                </a:lnTo>
                <a:lnTo>
                  <a:pt x="399943" y="2008883"/>
                </a:lnTo>
                <a:lnTo>
                  <a:pt x="397084" y="2009833"/>
                </a:lnTo>
                <a:lnTo>
                  <a:pt x="393907" y="2011417"/>
                </a:lnTo>
                <a:lnTo>
                  <a:pt x="391684" y="2013002"/>
                </a:lnTo>
                <a:lnTo>
                  <a:pt x="389778" y="2014903"/>
                </a:lnTo>
                <a:lnTo>
                  <a:pt x="388189" y="2016804"/>
                </a:lnTo>
                <a:lnTo>
                  <a:pt x="385648" y="2020289"/>
                </a:lnTo>
                <a:lnTo>
                  <a:pt x="384060" y="2021556"/>
                </a:lnTo>
                <a:lnTo>
                  <a:pt x="382471" y="2022824"/>
                </a:lnTo>
                <a:lnTo>
                  <a:pt x="379930" y="2023457"/>
                </a:lnTo>
                <a:lnTo>
                  <a:pt x="377071" y="2023457"/>
                </a:lnTo>
                <a:lnTo>
                  <a:pt x="373894" y="2023141"/>
                </a:lnTo>
                <a:lnTo>
                  <a:pt x="370082" y="2023457"/>
                </a:lnTo>
                <a:lnTo>
                  <a:pt x="366906" y="2023774"/>
                </a:lnTo>
                <a:lnTo>
                  <a:pt x="363729" y="2024408"/>
                </a:lnTo>
                <a:lnTo>
                  <a:pt x="357693" y="2025992"/>
                </a:lnTo>
                <a:lnTo>
                  <a:pt x="351022" y="2027576"/>
                </a:lnTo>
                <a:lnTo>
                  <a:pt x="347210" y="2028527"/>
                </a:lnTo>
                <a:lnTo>
                  <a:pt x="343716" y="2028527"/>
                </a:lnTo>
                <a:lnTo>
                  <a:pt x="340221" y="2028210"/>
                </a:lnTo>
                <a:lnTo>
                  <a:pt x="338633" y="2027893"/>
                </a:lnTo>
                <a:lnTo>
                  <a:pt x="336727" y="2026943"/>
                </a:lnTo>
                <a:lnTo>
                  <a:pt x="335456" y="2026309"/>
                </a:lnTo>
                <a:lnTo>
                  <a:pt x="334186" y="2025359"/>
                </a:lnTo>
                <a:lnTo>
                  <a:pt x="333233" y="2024091"/>
                </a:lnTo>
                <a:lnTo>
                  <a:pt x="332597" y="2023141"/>
                </a:lnTo>
                <a:lnTo>
                  <a:pt x="331644" y="2020289"/>
                </a:lnTo>
                <a:lnTo>
                  <a:pt x="330374" y="2017437"/>
                </a:lnTo>
                <a:lnTo>
                  <a:pt x="328785" y="2014269"/>
                </a:lnTo>
                <a:lnTo>
                  <a:pt x="327832" y="2011734"/>
                </a:lnTo>
                <a:lnTo>
                  <a:pt x="327832" y="2010784"/>
                </a:lnTo>
                <a:lnTo>
                  <a:pt x="328150" y="2009200"/>
                </a:lnTo>
                <a:lnTo>
                  <a:pt x="328468" y="2007615"/>
                </a:lnTo>
                <a:lnTo>
                  <a:pt x="329738" y="2006031"/>
                </a:lnTo>
                <a:lnTo>
                  <a:pt x="331962" y="2003180"/>
                </a:lnTo>
                <a:lnTo>
                  <a:pt x="333868" y="2000962"/>
                </a:lnTo>
                <a:lnTo>
                  <a:pt x="335774" y="1998427"/>
                </a:lnTo>
                <a:lnTo>
                  <a:pt x="336727" y="1996843"/>
                </a:lnTo>
                <a:lnTo>
                  <a:pt x="337362" y="1995258"/>
                </a:lnTo>
                <a:lnTo>
                  <a:pt x="338633" y="1990506"/>
                </a:lnTo>
                <a:lnTo>
                  <a:pt x="338951" y="1988288"/>
                </a:lnTo>
                <a:lnTo>
                  <a:pt x="339268" y="1986070"/>
                </a:lnTo>
                <a:lnTo>
                  <a:pt x="338951" y="1983852"/>
                </a:lnTo>
                <a:lnTo>
                  <a:pt x="337998" y="1981951"/>
                </a:lnTo>
                <a:lnTo>
                  <a:pt x="337045" y="1980050"/>
                </a:lnTo>
                <a:lnTo>
                  <a:pt x="335139" y="1978149"/>
                </a:lnTo>
                <a:lnTo>
                  <a:pt x="332280" y="1975614"/>
                </a:lnTo>
                <a:lnTo>
                  <a:pt x="328785" y="1973713"/>
                </a:lnTo>
                <a:lnTo>
                  <a:pt x="324973" y="1972129"/>
                </a:lnTo>
                <a:lnTo>
                  <a:pt x="323067" y="1971495"/>
                </a:lnTo>
                <a:lnTo>
                  <a:pt x="321161" y="1971495"/>
                </a:lnTo>
                <a:lnTo>
                  <a:pt x="319573" y="1971495"/>
                </a:lnTo>
                <a:lnTo>
                  <a:pt x="317985" y="1971495"/>
                </a:lnTo>
                <a:lnTo>
                  <a:pt x="314808" y="1972129"/>
                </a:lnTo>
                <a:lnTo>
                  <a:pt x="311314" y="1972763"/>
                </a:lnTo>
                <a:lnTo>
                  <a:pt x="309725" y="1972763"/>
                </a:lnTo>
                <a:lnTo>
                  <a:pt x="308137" y="1972446"/>
                </a:lnTo>
                <a:lnTo>
                  <a:pt x="306549" y="1972129"/>
                </a:lnTo>
                <a:lnTo>
                  <a:pt x="304960" y="1971495"/>
                </a:lnTo>
                <a:lnTo>
                  <a:pt x="302101" y="1969911"/>
                </a:lnTo>
                <a:lnTo>
                  <a:pt x="299878" y="1967693"/>
                </a:lnTo>
                <a:lnTo>
                  <a:pt x="297654" y="1965158"/>
                </a:lnTo>
                <a:lnTo>
                  <a:pt x="295748" y="1962307"/>
                </a:lnTo>
                <a:lnTo>
                  <a:pt x="294160" y="1959455"/>
                </a:lnTo>
                <a:lnTo>
                  <a:pt x="290665" y="1954069"/>
                </a:lnTo>
                <a:lnTo>
                  <a:pt x="289395" y="1951851"/>
                </a:lnTo>
                <a:lnTo>
                  <a:pt x="288124" y="1949316"/>
                </a:lnTo>
                <a:lnTo>
                  <a:pt x="287171" y="1946782"/>
                </a:lnTo>
                <a:lnTo>
                  <a:pt x="286536" y="1944247"/>
                </a:lnTo>
                <a:lnTo>
                  <a:pt x="285265" y="1939177"/>
                </a:lnTo>
                <a:lnTo>
                  <a:pt x="284630" y="1933791"/>
                </a:lnTo>
                <a:lnTo>
                  <a:pt x="283994" y="1928722"/>
                </a:lnTo>
                <a:lnTo>
                  <a:pt x="283041" y="1923652"/>
                </a:lnTo>
                <a:lnTo>
                  <a:pt x="281453" y="1918899"/>
                </a:lnTo>
                <a:lnTo>
                  <a:pt x="280500" y="1916048"/>
                </a:lnTo>
                <a:lnTo>
                  <a:pt x="278912" y="1913513"/>
                </a:lnTo>
                <a:lnTo>
                  <a:pt x="276370" y="1909394"/>
                </a:lnTo>
                <a:lnTo>
                  <a:pt x="273511" y="1905275"/>
                </a:lnTo>
                <a:lnTo>
                  <a:pt x="270017" y="1901790"/>
                </a:lnTo>
                <a:lnTo>
                  <a:pt x="266523" y="1898305"/>
                </a:lnTo>
                <a:lnTo>
                  <a:pt x="263664" y="1895136"/>
                </a:lnTo>
                <a:lnTo>
                  <a:pt x="260169" y="1891651"/>
                </a:lnTo>
                <a:lnTo>
                  <a:pt x="258263" y="1890067"/>
                </a:lnTo>
                <a:lnTo>
                  <a:pt x="255722" y="1888799"/>
                </a:lnTo>
                <a:lnTo>
                  <a:pt x="253816" y="1887849"/>
                </a:lnTo>
                <a:lnTo>
                  <a:pt x="251910" y="1887215"/>
                </a:lnTo>
                <a:lnTo>
                  <a:pt x="249686" y="1887215"/>
                </a:lnTo>
                <a:lnTo>
                  <a:pt x="247463" y="1888166"/>
                </a:lnTo>
                <a:lnTo>
                  <a:pt x="245557" y="1889433"/>
                </a:lnTo>
                <a:lnTo>
                  <a:pt x="243968" y="1891017"/>
                </a:lnTo>
                <a:lnTo>
                  <a:pt x="242698" y="1892918"/>
                </a:lnTo>
                <a:lnTo>
                  <a:pt x="241427" y="1895136"/>
                </a:lnTo>
                <a:lnTo>
                  <a:pt x="239203" y="1898938"/>
                </a:lnTo>
                <a:lnTo>
                  <a:pt x="237615" y="1901156"/>
                </a:lnTo>
                <a:lnTo>
                  <a:pt x="236027" y="1903374"/>
                </a:lnTo>
                <a:lnTo>
                  <a:pt x="231897" y="1907176"/>
                </a:lnTo>
                <a:lnTo>
                  <a:pt x="228085" y="1910662"/>
                </a:lnTo>
                <a:lnTo>
                  <a:pt x="223638" y="1914147"/>
                </a:lnTo>
                <a:lnTo>
                  <a:pt x="220143" y="1916365"/>
                </a:lnTo>
                <a:lnTo>
                  <a:pt x="218555" y="1917949"/>
                </a:lnTo>
                <a:lnTo>
                  <a:pt x="216967" y="1919533"/>
                </a:lnTo>
                <a:lnTo>
                  <a:pt x="215696" y="1920800"/>
                </a:lnTo>
                <a:lnTo>
                  <a:pt x="214743" y="1922702"/>
                </a:lnTo>
                <a:lnTo>
                  <a:pt x="214425" y="1924603"/>
                </a:lnTo>
                <a:lnTo>
                  <a:pt x="214425" y="1926504"/>
                </a:lnTo>
                <a:lnTo>
                  <a:pt x="215061" y="1928722"/>
                </a:lnTo>
                <a:lnTo>
                  <a:pt x="216014" y="1930939"/>
                </a:lnTo>
                <a:lnTo>
                  <a:pt x="218237" y="1935058"/>
                </a:lnTo>
                <a:lnTo>
                  <a:pt x="219190" y="1937276"/>
                </a:lnTo>
                <a:lnTo>
                  <a:pt x="219826" y="1939494"/>
                </a:lnTo>
                <a:lnTo>
                  <a:pt x="220461" y="1942029"/>
                </a:lnTo>
                <a:lnTo>
                  <a:pt x="220779" y="1944564"/>
                </a:lnTo>
                <a:lnTo>
                  <a:pt x="220461" y="1946782"/>
                </a:lnTo>
                <a:lnTo>
                  <a:pt x="219826" y="1948999"/>
                </a:lnTo>
                <a:lnTo>
                  <a:pt x="219190" y="1950584"/>
                </a:lnTo>
                <a:lnTo>
                  <a:pt x="217920" y="1952168"/>
                </a:lnTo>
                <a:lnTo>
                  <a:pt x="216649" y="1953435"/>
                </a:lnTo>
                <a:lnTo>
                  <a:pt x="215378" y="1954386"/>
                </a:lnTo>
                <a:lnTo>
                  <a:pt x="212202" y="1956287"/>
                </a:lnTo>
                <a:lnTo>
                  <a:pt x="208707" y="1957871"/>
                </a:lnTo>
                <a:lnTo>
                  <a:pt x="205213" y="1959772"/>
                </a:lnTo>
                <a:lnTo>
                  <a:pt x="203625" y="1960723"/>
                </a:lnTo>
                <a:lnTo>
                  <a:pt x="202036" y="1961990"/>
                </a:lnTo>
                <a:lnTo>
                  <a:pt x="200766" y="1963574"/>
                </a:lnTo>
                <a:lnTo>
                  <a:pt x="199495" y="1965475"/>
                </a:lnTo>
                <a:lnTo>
                  <a:pt x="197907" y="1968644"/>
                </a:lnTo>
                <a:lnTo>
                  <a:pt x="196318" y="1971178"/>
                </a:lnTo>
                <a:lnTo>
                  <a:pt x="195048" y="1972129"/>
                </a:lnTo>
                <a:lnTo>
                  <a:pt x="194095" y="1973080"/>
                </a:lnTo>
                <a:lnTo>
                  <a:pt x="192506" y="1974030"/>
                </a:lnTo>
                <a:lnTo>
                  <a:pt x="190283" y="1974664"/>
                </a:lnTo>
                <a:lnTo>
                  <a:pt x="186153" y="1975297"/>
                </a:lnTo>
                <a:lnTo>
                  <a:pt x="182976" y="1975931"/>
                </a:lnTo>
                <a:lnTo>
                  <a:pt x="181706" y="1976565"/>
                </a:lnTo>
                <a:lnTo>
                  <a:pt x="180753" y="1977515"/>
                </a:lnTo>
                <a:lnTo>
                  <a:pt x="179800" y="1978783"/>
                </a:lnTo>
                <a:lnTo>
                  <a:pt x="179164" y="1981001"/>
                </a:lnTo>
                <a:lnTo>
                  <a:pt x="178529" y="1984803"/>
                </a:lnTo>
                <a:lnTo>
                  <a:pt x="178529" y="1987021"/>
                </a:lnTo>
                <a:lnTo>
                  <a:pt x="177894" y="1988922"/>
                </a:lnTo>
                <a:lnTo>
                  <a:pt x="177258" y="1990506"/>
                </a:lnTo>
                <a:lnTo>
                  <a:pt x="176305" y="1991773"/>
                </a:lnTo>
                <a:lnTo>
                  <a:pt x="174717" y="1992724"/>
                </a:lnTo>
                <a:lnTo>
                  <a:pt x="172176" y="1993041"/>
                </a:lnTo>
                <a:lnTo>
                  <a:pt x="169952" y="1992724"/>
                </a:lnTo>
                <a:lnTo>
                  <a:pt x="168046" y="1992090"/>
                </a:lnTo>
                <a:lnTo>
                  <a:pt x="165822" y="1991140"/>
                </a:lnTo>
                <a:lnTo>
                  <a:pt x="163599" y="1990189"/>
                </a:lnTo>
                <a:lnTo>
                  <a:pt x="159469" y="1987654"/>
                </a:lnTo>
                <a:lnTo>
                  <a:pt x="157563" y="1986704"/>
                </a:lnTo>
                <a:lnTo>
                  <a:pt x="155339" y="1986387"/>
                </a:lnTo>
                <a:lnTo>
                  <a:pt x="153433" y="1986070"/>
                </a:lnTo>
                <a:lnTo>
                  <a:pt x="151527" y="1986070"/>
                </a:lnTo>
                <a:lnTo>
                  <a:pt x="147715" y="1986704"/>
                </a:lnTo>
                <a:lnTo>
                  <a:pt x="140409" y="1988922"/>
                </a:lnTo>
                <a:lnTo>
                  <a:pt x="137232" y="1989555"/>
                </a:lnTo>
                <a:lnTo>
                  <a:pt x="135326" y="1989872"/>
                </a:lnTo>
                <a:lnTo>
                  <a:pt x="133738" y="1989872"/>
                </a:lnTo>
                <a:lnTo>
                  <a:pt x="131832" y="1989555"/>
                </a:lnTo>
                <a:lnTo>
                  <a:pt x="130243" y="1988922"/>
                </a:lnTo>
                <a:lnTo>
                  <a:pt x="128337" y="1988288"/>
                </a:lnTo>
                <a:lnTo>
                  <a:pt x="126749" y="1987021"/>
                </a:lnTo>
                <a:lnTo>
                  <a:pt x="124208" y="1984486"/>
                </a:lnTo>
                <a:lnTo>
                  <a:pt x="121666" y="1981951"/>
                </a:lnTo>
                <a:lnTo>
                  <a:pt x="117219" y="1976565"/>
                </a:lnTo>
                <a:lnTo>
                  <a:pt x="114995" y="1974030"/>
                </a:lnTo>
                <a:lnTo>
                  <a:pt x="112772" y="1971495"/>
                </a:lnTo>
                <a:lnTo>
                  <a:pt x="110230" y="1969277"/>
                </a:lnTo>
                <a:lnTo>
                  <a:pt x="107371" y="1967376"/>
                </a:lnTo>
                <a:lnTo>
                  <a:pt x="104830" y="1966109"/>
                </a:lnTo>
                <a:lnTo>
                  <a:pt x="102289" y="1965158"/>
                </a:lnTo>
                <a:lnTo>
                  <a:pt x="99747" y="1964525"/>
                </a:lnTo>
                <a:lnTo>
                  <a:pt x="97206" y="1963891"/>
                </a:lnTo>
                <a:lnTo>
                  <a:pt x="91170" y="1963257"/>
                </a:lnTo>
                <a:lnTo>
                  <a:pt x="85452" y="1962307"/>
                </a:lnTo>
                <a:lnTo>
                  <a:pt x="79734" y="1961356"/>
                </a:lnTo>
                <a:lnTo>
                  <a:pt x="76875" y="1960723"/>
                </a:lnTo>
                <a:lnTo>
                  <a:pt x="74334" y="1960089"/>
                </a:lnTo>
                <a:lnTo>
                  <a:pt x="71475" y="1959138"/>
                </a:lnTo>
                <a:lnTo>
                  <a:pt x="69251" y="1957871"/>
                </a:lnTo>
                <a:lnTo>
                  <a:pt x="67345" y="1956287"/>
                </a:lnTo>
                <a:lnTo>
                  <a:pt x="65439" y="1954386"/>
                </a:lnTo>
                <a:lnTo>
                  <a:pt x="63851" y="1952168"/>
                </a:lnTo>
                <a:lnTo>
                  <a:pt x="62898" y="1949950"/>
                </a:lnTo>
                <a:lnTo>
                  <a:pt x="62580" y="1947415"/>
                </a:lnTo>
                <a:lnTo>
                  <a:pt x="62263" y="1944881"/>
                </a:lnTo>
                <a:lnTo>
                  <a:pt x="61945" y="1939811"/>
                </a:lnTo>
                <a:lnTo>
                  <a:pt x="61945" y="1937276"/>
                </a:lnTo>
                <a:lnTo>
                  <a:pt x="61310" y="1934742"/>
                </a:lnTo>
                <a:lnTo>
                  <a:pt x="60357" y="1932207"/>
                </a:lnTo>
                <a:lnTo>
                  <a:pt x="58768" y="1929989"/>
                </a:lnTo>
                <a:lnTo>
                  <a:pt x="56545" y="1928088"/>
                </a:lnTo>
                <a:lnTo>
                  <a:pt x="54321" y="1926504"/>
                </a:lnTo>
                <a:lnTo>
                  <a:pt x="49238" y="1923335"/>
                </a:lnTo>
                <a:lnTo>
                  <a:pt x="44473" y="1920167"/>
                </a:lnTo>
                <a:lnTo>
                  <a:pt x="42250" y="1918583"/>
                </a:lnTo>
                <a:lnTo>
                  <a:pt x="40661" y="1916365"/>
                </a:lnTo>
                <a:lnTo>
                  <a:pt x="39391" y="1914464"/>
                </a:lnTo>
                <a:lnTo>
                  <a:pt x="38120" y="1912246"/>
                </a:lnTo>
                <a:lnTo>
                  <a:pt x="36214" y="1908127"/>
                </a:lnTo>
                <a:lnTo>
                  <a:pt x="34308" y="1903374"/>
                </a:lnTo>
                <a:lnTo>
                  <a:pt x="33037" y="1901473"/>
                </a:lnTo>
                <a:lnTo>
                  <a:pt x="31449" y="1899889"/>
                </a:lnTo>
                <a:lnTo>
                  <a:pt x="29861" y="1898305"/>
                </a:lnTo>
                <a:lnTo>
                  <a:pt x="27955" y="1897037"/>
                </a:lnTo>
                <a:lnTo>
                  <a:pt x="23825" y="1893869"/>
                </a:lnTo>
                <a:lnTo>
                  <a:pt x="20331" y="1891017"/>
                </a:lnTo>
                <a:lnTo>
                  <a:pt x="16201" y="1886898"/>
                </a:lnTo>
                <a:lnTo>
                  <a:pt x="12707" y="1882463"/>
                </a:lnTo>
                <a:lnTo>
                  <a:pt x="5718" y="1872957"/>
                </a:lnTo>
                <a:lnTo>
                  <a:pt x="2224" y="1868205"/>
                </a:lnTo>
                <a:lnTo>
                  <a:pt x="1271" y="1866304"/>
                </a:lnTo>
                <a:lnTo>
                  <a:pt x="318" y="1864086"/>
                </a:lnTo>
                <a:lnTo>
                  <a:pt x="0" y="1861868"/>
                </a:lnTo>
                <a:lnTo>
                  <a:pt x="635" y="1859967"/>
                </a:lnTo>
                <a:lnTo>
                  <a:pt x="1588" y="1857749"/>
                </a:lnTo>
                <a:lnTo>
                  <a:pt x="3494" y="1855531"/>
                </a:lnTo>
                <a:lnTo>
                  <a:pt x="6671" y="1853630"/>
                </a:lnTo>
                <a:lnTo>
                  <a:pt x="9212" y="1851412"/>
                </a:lnTo>
                <a:lnTo>
                  <a:pt x="14613" y="1847610"/>
                </a:lnTo>
                <a:lnTo>
                  <a:pt x="20013" y="1843491"/>
                </a:lnTo>
                <a:lnTo>
                  <a:pt x="22554" y="1841273"/>
                </a:lnTo>
                <a:lnTo>
                  <a:pt x="25096" y="1839055"/>
                </a:lnTo>
                <a:lnTo>
                  <a:pt x="28590" y="1834936"/>
                </a:lnTo>
                <a:lnTo>
                  <a:pt x="30178" y="1833035"/>
                </a:lnTo>
                <a:lnTo>
                  <a:pt x="31767" y="1831134"/>
                </a:lnTo>
                <a:lnTo>
                  <a:pt x="33673" y="1829550"/>
                </a:lnTo>
                <a:lnTo>
                  <a:pt x="35579" y="1828599"/>
                </a:lnTo>
                <a:lnTo>
                  <a:pt x="38120" y="1827966"/>
                </a:lnTo>
                <a:lnTo>
                  <a:pt x="40661" y="1827649"/>
                </a:lnTo>
                <a:lnTo>
                  <a:pt x="45426" y="1828282"/>
                </a:lnTo>
                <a:lnTo>
                  <a:pt x="50509" y="1829233"/>
                </a:lnTo>
                <a:lnTo>
                  <a:pt x="55592" y="1829867"/>
                </a:lnTo>
                <a:lnTo>
                  <a:pt x="57815" y="1830184"/>
                </a:lnTo>
                <a:lnTo>
                  <a:pt x="60357" y="1829867"/>
                </a:lnTo>
                <a:lnTo>
                  <a:pt x="62580" y="1829550"/>
                </a:lnTo>
                <a:lnTo>
                  <a:pt x="64486" y="1828916"/>
                </a:lnTo>
                <a:lnTo>
                  <a:pt x="66392" y="1828282"/>
                </a:lnTo>
                <a:lnTo>
                  <a:pt x="67981" y="1827332"/>
                </a:lnTo>
                <a:lnTo>
                  <a:pt x="71475" y="1824797"/>
                </a:lnTo>
                <a:lnTo>
                  <a:pt x="75287" y="1822579"/>
                </a:lnTo>
                <a:lnTo>
                  <a:pt x="80687" y="1820045"/>
                </a:lnTo>
                <a:lnTo>
                  <a:pt x="83229" y="1818777"/>
                </a:lnTo>
                <a:lnTo>
                  <a:pt x="85770" y="1816559"/>
                </a:lnTo>
                <a:lnTo>
                  <a:pt x="89264" y="1813391"/>
                </a:lnTo>
                <a:lnTo>
                  <a:pt x="92759" y="1810222"/>
                </a:lnTo>
                <a:lnTo>
                  <a:pt x="94665" y="1808321"/>
                </a:lnTo>
                <a:lnTo>
                  <a:pt x="96253" y="1806420"/>
                </a:lnTo>
                <a:lnTo>
                  <a:pt x="97524" y="1804519"/>
                </a:lnTo>
                <a:lnTo>
                  <a:pt x="98477" y="1801985"/>
                </a:lnTo>
                <a:lnTo>
                  <a:pt x="92759" y="1800083"/>
                </a:lnTo>
                <a:lnTo>
                  <a:pt x="87041" y="1798499"/>
                </a:lnTo>
                <a:lnTo>
                  <a:pt x="81323" y="1796281"/>
                </a:lnTo>
                <a:lnTo>
                  <a:pt x="75922" y="1794063"/>
                </a:lnTo>
                <a:lnTo>
                  <a:pt x="73381" y="1792479"/>
                </a:lnTo>
                <a:lnTo>
                  <a:pt x="70840" y="1790895"/>
                </a:lnTo>
                <a:lnTo>
                  <a:pt x="68616" y="1788994"/>
                </a:lnTo>
                <a:lnTo>
                  <a:pt x="66710" y="1787093"/>
                </a:lnTo>
                <a:lnTo>
                  <a:pt x="65122" y="1784558"/>
                </a:lnTo>
                <a:lnTo>
                  <a:pt x="64169" y="1782024"/>
                </a:lnTo>
                <a:lnTo>
                  <a:pt x="63216" y="1778538"/>
                </a:lnTo>
                <a:lnTo>
                  <a:pt x="62580" y="1775370"/>
                </a:lnTo>
                <a:lnTo>
                  <a:pt x="62580" y="1773469"/>
                </a:lnTo>
                <a:lnTo>
                  <a:pt x="62898" y="1771885"/>
                </a:lnTo>
                <a:lnTo>
                  <a:pt x="63216" y="1770301"/>
                </a:lnTo>
                <a:lnTo>
                  <a:pt x="63851" y="1768716"/>
                </a:lnTo>
                <a:lnTo>
                  <a:pt x="64486" y="1767449"/>
                </a:lnTo>
                <a:lnTo>
                  <a:pt x="65439" y="1766182"/>
                </a:lnTo>
                <a:lnTo>
                  <a:pt x="67663" y="1764280"/>
                </a:lnTo>
                <a:lnTo>
                  <a:pt x="70204" y="1762696"/>
                </a:lnTo>
                <a:lnTo>
                  <a:pt x="73699" y="1761429"/>
                </a:lnTo>
                <a:lnTo>
                  <a:pt x="76875" y="1760478"/>
                </a:lnTo>
                <a:lnTo>
                  <a:pt x="80370" y="1760161"/>
                </a:lnTo>
                <a:lnTo>
                  <a:pt x="82276" y="1759845"/>
                </a:lnTo>
                <a:lnTo>
                  <a:pt x="84182" y="1760161"/>
                </a:lnTo>
                <a:lnTo>
                  <a:pt x="86088" y="1760478"/>
                </a:lnTo>
                <a:lnTo>
                  <a:pt x="87676" y="1761112"/>
                </a:lnTo>
                <a:lnTo>
                  <a:pt x="91170" y="1762380"/>
                </a:lnTo>
                <a:lnTo>
                  <a:pt x="94347" y="1764280"/>
                </a:lnTo>
                <a:lnTo>
                  <a:pt x="98159" y="1765548"/>
                </a:lnTo>
                <a:lnTo>
                  <a:pt x="101336" y="1766815"/>
                </a:lnTo>
                <a:lnTo>
                  <a:pt x="102924" y="1766815"/>
                </a:lnTo>
                <a:lnTo>
                  <a:pt x="104830" y="1766815"/>
                </a:lnTo>
                <a:lnTo>
                  <a:pt x="106736" y="1766498"/>
                </a:lnTo>
                <a:lnTo>
                  <a:pt x="108324" y="1765548"/>
                </a:lnTo>
                <a:lnTo>
                  <a:pt x="110230" y="1764598"/>
                </a:lnTo>
                <a:lnTo>
                  <a:pt x="112136" y="1763330"/>
                </a:lnTo>
                <a:lnTo>
                  <a:pt x="115631" y="1760478"/>
                </a:lnTo>
                <a:lnTo>
                  <a:pt x="119760" y="1757627"/>
                </a:lnTo>
                <a:lnTo>
                  <a:pt x="121666" y="1756676"/>
                </a:lnTo>
                <a:lnTo>
                  <a:pt x="123890" y="1755726"/>
                </a:lnTo>
                <a:lnTo>
                  <a:pt x="126431" y="1755409"/>
                </a:lnTo>
                <a:lnTo>
                  <a:pt x="128337" y="1755409"/>
                </a:lnTo>
                <a:lnTo>
                  <a:pt x="132149" y="1755726"/>
                </a:lnTo>
                <a:lnTo>
                  <a:pt x="134055" y="1755409"/>
                </a:lnTo>
                <a:lnTo>
                  <a:pt x="135326" y="1754775"/>
                </a:lnTo>
                <a:lnTo>
                  <a:pt x="136914" y="1753191"/>
                </a:lnTo>
                <a:lnTo>
                  <a:pt x="138503" y="1750973"/>
                </a:lnTo>
                <a:lnTo>
                  <a:pt x="139138" y="1749072"/>
                </a:lnTo>
                <a:lnTo>
                  <a:pt x="139773" y="1747171"/>
                </a:lnTo>
                <a:lnTo>
                  <a:pt x="140726" y="1743369"/>
                </a:lnTo>
                <a:lnTo>
                  <a:pt x="141679" y="1739250"/>
                </a:lnTo>
                <a:lnTo>
                  <a:pt x="142950" y="1735131"/>
                </a:lnTo>
                <a:lnTo>
                  <a:pt x="143903" y="1733547"/>
                </a:lnTo>
                <a:lnTo>
                  <a:pt x="144539" y="1732280"/>
                </a:lnTo>
                <a:lnTo>
                  <a:pt x="146762" y="1730062"/>
                </a:lnTo>
                <a:lnTo>
                  <a:pt x="148986" y="1728161"/>
                </a:lnTo>
                <a:lnTo>
                  <a:pt x="151527" y="1726259"/>
                </a:lnTo>
                <a:lnTo>
                  <a:pt x="154069" y="1724675"/>
                </a:lnTo>
                <a:lnTo>
                  <a:pt x="156292" y="1722774"/>
                </a:lnTo>
                <a:lnTo>
                  <a:pt x="158516" y="1720873"/>
                </a:lnTo>
                <a:lnTo>
                  <a:pt x="160104" y="1718022"/>
                </a:lnTo>
                <a:lnTo>
                  <a:pt x="161375" y="1714853"/>
                </a:lnTo>
                <a:lnTo>
                  <a:pt x="162010" y="1711051"/>
                </a:lnTo>
                <a:lnTo>
                  <a:pt x="162646" y="1707566"/>
                </a:lnTo>
                <a:lnTo>
                  <a:pt x="162963" y="1704081"/>
                </a:lnTo>
                <a:lnTo>
                  <a:pt x="163599" y="1697110"/>
                </a:lnTo>
                <a:lnTo>
                  <a:pt x="163916" y="1693625"/>
                </a:lnTo>
                <a:lnTo>
                  <a:pt x="165187" y="1689823"/>
                </a:lnTo>
                <a:lnTo>
                  <a:pt x="166140" y="1686971"/>
                </a:lnTo>
                <a:lnTo>
                  <a:pt x="167411" y="1684120"/>
                </a:lnTo>
                <a:lnTo>
                  <a:pt x="170587" y="1678733"/>
                </a:lnTo>
                <a:lnTo>
                  <a:pt x="174082" y="1673664"/>
                </a:lnTo>
                <a:lnTo>
                  <a:pt x="177576" y="1668595"/>
                </a:lnTo>
                <a:lnTo>
                  <a:pt x="179800" y="1664476"/>
                </a:lnTo>
                <a:lnTo>
                  <a:pt x="180435" y="1662892"/>
                </a:lnTo>
                <a:lnTo>
                  <a:pt x="181388" y="1661941"/>
                </a:lnTo>
                <a:lnTo>
                  <a:pt x="182659" y="1660990"/>
                </a:lnTo>
                <a:lnTo>
                  <a:pt x="183929" y="1660357"/>
                </a:lnTo>
                <a:lnTo>
                  <a:pt x="188377" y="1658772"/>
                </a:lnTo>
                <a:lnTo>
                  <a:pt x="199177" y="1655287"/>
                </a:lnTo>
                <a:lnTo>
                  <a:pt x="209978" y="1651485"/>
                </a:lnTo>
                <a:lnTo>
                  <a:pt x="215696" y="1650218"/>
                </a:lnTo>
                <a:lnTo>
                  <a:pt x="221414" y="1648950"/>
                </a:lnTo>
                <a:lnTo>
                  <a:pt x="226814" y="1648317"/>
                </a:lnTo>
                <a:lnTo>
                  <a:pt x="232532" y="1648317"/>
                </a:lnTo>
                <a:lnTo>
                  <a:pt x="235391" y="1648634"/>
                </a:lnTo>
                <a:lnTo>
                  <a:pt x="237933" y="1648950"/>
                </a:lnTo>
                <a:lnTo>
                  <a:pt x="243651" y="1649901"/>
                </a:lnTo>
                <a:lnTo>
                  <a:pt x="246510" y="1649901"/>
                </a:lnTo>
                <a:lnTo>
                  <a:pt x="249369" y="1649901"/>
                </a:lnTo>
                <a:lnTo>
                  <a:pt x="251910" y="1649267"/>
                </a:lnTo>
                <a:lnTo>
                  <a:pt x="252863" y="1648634"/>
                </a:lnTo>
                <a:lnTo>
                  <a:pt x="254134" y="1647683"/>
                </a:lnTo>
                <a:lnTo>
                  <a:pt x="255722" y="1645782"/>
                </a:lnTo>
                <a:lnTo>
                  <a:pt x="256993" y="1643564"/>
                </a:lnTo>
                <a:lnTo>
                  <a:pt x="257310" y="1641346"/>
                </a:lnTo>
                <a:lnTo>
                  <a:pt x="257628" y="1639128"/>
                </a:lnTo>
                <a:lnTo>
                  <a:pt x="256993" y="1634376"/>
                </a:lnTo>
                <a:lnTo>
                  <a:pt x="256993" y="1632158"/>
                </a:lnTo>
                <a:lnTo>
                  <a:pt x="257310" y="1629940"/>
                </a:lnTo>
                <a:lnTo>
                  <a:pt x="257628" y="1627405"/>
                </a:lnTo>
                <a:lnTo>
                  <a:pt x="258581" y="1625504"/>
                </a:lnTo>
                <a:lnTo>
                  <a:pt x="259216" y="1623920"/>
                </a:lnTo>
                <a:lnTo>
                  <a:pt x="260169" y="1622336"/>
                </a:lnTo>
                <a:lnTo>
                  <a:pt x="262711" y="1619801"/>
                </a:lnTo>
                <a:lnTo>
                  <a:pt x="263981" y="1618217"/>
                </a:lnTo>
                <a:lnTo>
                  <a:pt x="265252" y="1616316"/>
                </a:lnTo>
                <a:lnTo>
                  <a:pt x="266205" y="1614415"/>
                </a:lnTo>
                <a:lnTo>
                  <a:pt x="266840" y="1612514"/>
                </a:lnTo>
                <a:lnTo>
                  <a:pt x="267158" y="1610613"/>
                </a:lnTo>
                <a:lnTo>
                  <a:pt x="267476" y="1608395"/>
                </a:lnTo>
                <a:lnTo>
                  <a:pt x="267793" y="1604276"/>
                </a:lnTo>
                <a:lnTo>
                  <a:pt x="267793" y="1599840"/>
                </a:lnTo>
                <a:lnTo>
                  <a:pt x="268429" y="1596355"/>
                </a:lnTo>
                <a:lnTo>
                  <a:pt x="268746" y="1594770"/>
                </a:lnTo>
                <a:lnTo>
                  <a:pt x="269699" y="1593503"/>
                </a:lnTo>
                <a:lnTo>
                  <a:pt x="270652" y="1592553"/>
                </a:lnTo>
                <a:lnTo>
                  <a:pt x="272241" y="1591919"/>
                </a:lnTo>
                <a:lnTo>
                  <a:pt x="273829" y="1591602"/>
                </a:lnTo>
                <a:lnTo>
                  <a:pt x="276370" y="1591602"/>
                </a:lnTo>
                <a:lnTo>
                  <a:pt x="278594" y="1592236"/>
                </a:lnTo>
                <a:lnTo>
                  <a:pt x="281135" y="1593186"/>
                </a:lnTo>
                <a:lnTo>
                  <a:pt x="283359" y="1594137"/>
                </a:lnTo>
                <a:lnTo>
                  <a:pt x="285265" y="1595721"/>
                </a:lnTo>
                <a:lnTo>
                  <a:pt x="289712" y="1598573"/>
                </a:lnTo>
                <a:lnTo>
                  <a:pt x="291936" y="1599523"/>
                </a:lnTo>
                <a:lnTo>
                  <a:pt x="294160" y="1600474"/>
                </a:lnTo>
                <a:lnTo>
                  <a:pt x="296066" y="1600791"/>
                </a:lnTo>
                <a:lnTo>
                  <a:pt x="298289" y="1601107"/>
                </a:lnTo>
                <a:lnTo>
                  <a:pt x="303054" y="1600791"/>
                </a:lnTo>
                <a:lnTo>
                  <a:pt x="311314" y="1599207"/>
                </a:lnTo>
                <a:lnTo>
                  <a:pt x="315761" y="1598256"/>
                </a:lnTo>
                <a:lnTo>
                  <a:pt x="320208" y="1597305"/>
                </a:lnTo>
                <a:lnTo>
                  <a:pt x="324656" y="1596038"/>
                </a:lnTo>
                <a:lnTo>
                  <a:pt x="329421" y="1594454"/>
                </a:lnTo>
                <a:lnTo>
                  <a:pt x="337998" y="1591285"/>
                </a:lnTo>
                <a:lnTo>
                  <a:pt x="346892" y="1587800"/>
                </a:lnTo>
                <a:lnTo>
                  <a:pt x="355787" y="1584315"/>
                </a:lnTo>
                <a:lnTo>
                  <a:pt x="359917" y="1582730"/>
                </a:lnTo>
                <a:lnTo>
                  <a:pt x="364364" y="1581463"/>
                </a:lnTo>
                <a:lnTo>
                  <a:pt x="368812" y="1580513"/>
                </a:lnTo>
                <a:lnTo>
                  <a:pt x="373577" y="1579879"/>
                </a:lnTo>
                <a:lnTo>
                  <a:pt x="378024" y="1579562"/>
                </a:lnTo>
                <a:close/>
                <a:moveTo>
                  <a:pt x="646278" y="1403349"/>
                </a:moveTo>
                <a:lnTo>
                  <a:pt x="649438" y="1403349"/>
                </a:lnTo>
                <a:lnTo>
                  <a:pt x="652282" y="1403984"/>
                </a:lnTo>
                <a:lnTo>
                  <a:pt x="654810" y="1404937"/>
                </a:lnTo>
                <a:lnTo>
                  <a:pt x="657021" y="1406207"/>
                </a:lnTo>
                <a:lnTo>
                  <a:pt x="659233" y="1407794"/>
                </a:lnTo>
                <a:lnTo>
                  <a:pt x="661445" y="1409699"/>
                </a:lnTo>
                <a:lnTo>
                  <a:pt x="663025" y="1411922"/>
                </a:lnTo>
                <a:lnTo>
                  <a:pt x="664921" y="1414144"/>
                </a:lnTo>
                <a:lnTo>
                  <a:pt x="666185" y="1416684"/>
                </a:lnTo>
                <a:lnTo>
                  <a:pt x="667765" y="1419859"/>
                </a:lnTo>
                <a:lnTo>
                  <a:pt x="668713" y="1422717"/>
                </a:lnTo>
                <a:lnTo>
                  <a:pt x="669661" y="1425892"/>
                </a:lnTo>
                <a:lnTo>
                  <a:pt x="670925" y="1428749"/>
                </a:lnTo>
                <a:lnTo>
                  <a:pt x="671241" y="1432242"/>
                </a:lnTo>
                <a:lnTo>
                  <a:pt x="671873" y="1435734"/>
                </a:lnTo>
                <a:lnTo>
                  <a:pt x="672505" y="1442719"/>
                </a:lnTo>
                <a:lnTo>
                  <a:pt x="673137" y="1446212"/>
                </a:lnTo>
                <a:lnTo>
                  <a:pt x="673769" y="1449704"/>
                </a:lnTo>
                <a:lnTo>
                  <a:pt x="674717" y="1452879"/>
                </a:lnTo>
                <a:lnTo>
                  <a:pt x="676297" y="1455737"/>
                </a:lnTo>
                <a:lnTo>
                  <a:pt x="678193" y="1458912"/>
                </a:lnTo>
                <a:lnTo>
                  <a:pt x="680089" y="1462404"/>
                </a:lnTo>
                <a:lnTo>
                  <a:pt x="680721" y="1464309"/>
                </a:lnTo>
                <a:lnTo>
                  <a:pt x="681037" y="1466214"/>
                </a:lnTo>
                <a:lnTo>
                  <a:pt x="681037" y="1467802"/>
                </a:lnTo>
                <a:lnTo>
                  <a:pt x="680405" y="1469707"/>
                </a:lnTo>
                <a:lnTo>
                  <a:pt x="679141" y="1471294"/>
                </a:lnTo>
                <a:lnTo>
                  <a:pt x="677877" y="1472564"/>
                </a:lnTo>
                <a:lnTo>
                  <a:pt x="676613" y="1473834"/>
                </a:lnTo>
                <a:lnTo>
                  <a:pt x="676297" y="1474787"/>
                </a:lnTo>
                <a:lnTo>
                  <a:pt x="676297" y="1475739"/>
                </a:lnTo>
                <a:lnTo>
                  <a:pt x="676613" y="1477009"/>
                </a:lnTo>
                <a:lnTo>
                  <a:pt x="677245" y="1477962"/>
                </a:lnTo>
                <a:lnTo>
                  <a:pt x="678509" y="1479867"/>
                </a:lnTo>
                <a:lnTo>
                  <a:pt x="679457" y="1480819"/>
                </a:lnTo>
                <a:lnTo>
                  <a:pt x="679773" y="1481772"/>
                </a:lnTo>
                <a:lnTo>
                  <a:pt x="680089" y="1484312"/>
                </a:lnTo>
                <a:lnTo>
                  <a:pt x="680089" y="1485264"/>
                </a:lnTo>
                <a:lnTo>
                  <a:pt x="680405" y="1486217"/>
                </a:lnTo>
                <a:lnTo>
                  <a:pt x="680721" y="1487487"/>
                </a:lnTo>
                <a:lnTo>
                  <a:pt x="681037" y="1488439"/>
                </a:lnTo>
                <a:lnTo>
                  <a:pt x="681037" y="1490979"/>
                </a:lnTo>
                <a:lnTo>
                  <a:pt x="681037" y="1493519"/>
                </a:lnTo>
                <a:lnTo>
                  <a:pt x="681037" y="1497329"/>
                </a:lnTo>
                <a:lnTo>
                  <a:pt x="680405" y="1500822"/>
                </a:lnTo>
                <a:lnTo>
                  <a:pt x="680089" y="1502727"/>
                </a:lnTo>
                <a:lnTo>
                  <a:pt x="679141" y="1504314"/>
                </a:lnTo>
                <a:lnTo>
                  <a:pt x="678509" y="1505902"/>
                </a:lnTo>
                <a:lnTo>
                  <a:pt x="677245" y="1507489"/>
                </a:lnTo>
                <a:lnTo>
                  <a:pt x="674717" y="1510029"/>
                </a:lnTo>
                <a:lnTo>
                  <a:pt x="671873" y="1511934"/>
                </a:lnTo>
                <a:lnTo>
                  <a:pt x="668713" y="1513204"/>
                </a:lnTo>
                <a:lnTo>
                  <a:pt x="665237" y="1514157"/>
                </a:lnTo>
                <a:lnTo>
                  <a:pt x="662077" y="1514474"/>
                </a:lnTo>
                <a:lnTo>
                  <a:pt x="658601" y="1514474"/>
                </a:lnTo>
                <a:lnTo>
                  <a:pt x="655126" y="1514157"/>
                </a:lnTo>
                <a:lnTo>
                  <a:pt x="651966" y="1513522"/>
                </a:lnTo>
                <a:lnTo>
                  <a:pt x="649122" y="1512887"/>
                </a:lnTo>
                <a:lnTo>
                  <a:pt x="646278" y="1511934"/>
                </a:lnTo>
                <a:lnTo>
                  <a:pt x="643434" y="1510664"/>
                </a:lnTo>
                <a:lnTo>
                  <a:pt x="640906" y="1508759"/>
                </a:lnTo>
                <a:lnTo>
                  <a:pt x="638694" y="1507172"/>
                </a:lnTo>
                <a:lnTo>
                  <a:pt x="636482" y="1505584"/>
                </a:lnTo>
                <a:lnTo>
                  <a:pt x="634270" y="1503679"/>
                </a:lnTo>
                <a:lnTo>
                  <a:pt x="632374" y="1501774"/>
                </a:lnTo>
                <a:lnTo>
                  <a:pt x="630478" y="1499552"/>
                </a:lnTo>
                <a:lnTo>
                  <a:pt x="628898" y="1497329"/>
                </a:lnTo>
                <a:lnTo>
                  <a:pt x="627318" y="1494789"/>
                </a:lnTo>
                <a:lnTo>
                  <a:pt x="626054" y="1492249"/>
                </a:lnTo>
                <a:lnTo>
                  <a:pt x="624790" y="1489709"/>
                </a:lnTo>
                <a:lnTo>
                  <a:pt x="623526" y="1487169"/>
                </a:lnTo>
                <a:lnTo>
                  <a:pt x="622894" y="1483994"/>
                </a:lnTo>
                <a:lnTo>
                  <a:pt x="622262" y="1481137"/>
                </a:lnTo>
                <a:lnTo>
                  <a:pt x="621630" y="1476057"/>
                </a:lnTo>
                <a:lnTo>
                  <a:pt x="621314" y="1470977"/>
                </a:lnTo>
                <a:lnTo>
                  <a:pt x="620682" y="1465897"/>
                </a:lnTo>
                <a:lnTo>
                  <a:pt x="619734" y="1460499"/>
                </a:lnTo>
                <a:lnTo>
                  <a:pt x="618154" y="1455419"/>
                </a:lnTo>
                <a:lnTo>
                  <a:pt x="616574" y="1450022"/>
                </a:lnTo>
                <a:lnTo>
                  <a:pt x="615310" y="1444942"/>
                </a:lnTo>
                <a:lnTo>
                  <a:pt x="614678" y="1442084"/>
                </a:lnTo>
                <a:lnTo>
                  <a:pt x="614362" y="1439227"/>
                </a:lnTo>
                <a:lnTo>
                  <a:pt x="614362" y="1436369"/>
                </a:lnTo>
                <a:lnTo>
                  <a:pt x="614362" y="1433512"/>
                </a:lnTo>
                <a:lnTo>
                  <a:pt x="614994" y="1430972"/>
                </a:lnTo>
                <a:lnTo>
                  <a:pt x="615310" y="1428432"/>
                </a:lnTo>
                <a:lnTo>
                  <a:pt x="616258" y="1425892"/>
                </a:lnTo>
                <a:lnTo>
                  <a:pt x="617206" y="1423352"/>
                </a:lnTo>
                <a:lnTo>
                  <a:pt x="618470" y="1421129"/>
                </a:lnTo>
                <a:lnTo>
                  <a:pt x="619734" y="1418907"/>
                </a:lnTo>
                <a:lnTo>
                  <a:pt x="621314" y="1416367"/>
                </a:lnTo>
                <a:lnTo>
                  <a:pt x="622894" y="1414462"/>
                </a:lnTo>
                <a:lnTo>
                  <a:pt x="625106" y="1412557"/>
                </a:lnTo>
                <a:lnTo>
                  <a:pt x="627318" y="1410652"/>
                </a:lnTo>
                <a:lnTo>
                  <a:pt x="629214" y="1409064"/>
                </a:lnTo>
                <a:lnTo>
                  <a:pt x="631742" y="1407794"/>
                </a:lnTo>
                <a:lnTo>
                  <a:pt x="633954" y="1406524"/>
                </a:lnTo>
                <a:lnTo>
                  <a:pt x="636482" y="1405254"/>
                </a:lnTo>
                <a:lnTo>
                  <a:pt x="639958" y="1404302"/>
                </a:lnTo>
                <a:lnTo>
                  <a:pt x="643118" y="1403667"/>
                </a:lnTo>
                <a:lnTo>
                  <a:pt x="646278" y="1403349"/>
                </a:lnTo>
                <a:close/>
                <a:moveTo>
                  <a:pt x="454744" y="1319211"/>
                </a:moveTo>
                <a:lnTo>
                  <a:pt x="456644" y="1319211"/>
                </a:lnTo>
                <a:lnTo>
                  <a:pt x="458226" y="1319843"/>
                </a:lnTo>
                <a:lnTo>
                  <a:pt x="459809" y="1321107"/>
                </a:lnTo>
                <a:lnTo>
                  <a:pt x="460759" y="1323003"/>
                </a:lnTo>
                <a:lnTo>
                  <a:pt x="461392" y="1325531"/>
                </a:lnTo>
                <a:lnTo>
                  <a:pt x="461708" y="1329640"/>
                </a:lnTo>
                <a:lnTo>
                  <a:pt x="462025" y="1335012"/>
                </a:lnTo>
                <a:lnTo>
                  <a:pt x="462658" y="1340068"/>
                </a:lnTo>
                <a:lnTo>
                  <a:pt x="463291" y="1345124"/>
                </a:lnTo>
                <a:lnTo>
                  <a:pt x="464557" y="1350181"/>
                </a:lnTo>
                <a:lnTo>
                  <a:pt x="465823" y="1355553"/>
                </a:lnTo>
                <a:lnTo>
                  <a:pt x="467406" y="1360609"/>
                </a:lnTo>
                <a:lnTo>
                  <a:pt x="469305" y="1365349"/>
                </a:lnTo>
                <a:lnTo>
                  <a:pt x="471205" y="1370405"/>
                </a:lnTo>
                <a:lnTo>
                  <a:pt x="476902" y="1383362"/>
                </a:lnTo>
                <a:lnTo>
                  <a:pt x="479751" y="1389998"/>
                </a:lnTo>
                <a:lnTo>
                  <a:pt x="480701" y="1393158"/>
                </a:lnTo>
                <a:lnTo>
                  <a:pt x="481650" y="1396635"/>
                </a:lnTo>
                <a:lnTo>
                  <a:pt x="482284" y="1400111"/>
                </a:lnTo>
                <a:lnTo>
                  <a:pt x="482600" y="1403271"/>
                </a:lnTo>
                <a:lnTo>
                  <a:pt x="482600" y="1406747"/>
                </a:lnTo>
                <a:lnTo>
                  <a:pt x="481967" y="1409907"/>
                </a:lnTo>
                <a:lnTo>
                  <a:pt x="481017" y="1413067"/>
                </a:lnTo>
                <a:lnTo>
                  <a:pt x="479751" y="1416227"/>
                </a:lnTo>
                <a:lnTo>
                  <a:pt x="477852" y="1419704"/>
                </a:lnTo>
                <a:lnTo>
                  <a:pt x="475320" y="1422864"/>
                </a:lnTo>
                <a:lnTo>
                  <a:pt x="473104" y="1425076"/>
                </a:lnTo>
                <a:lnTo>
                  <a:pt x="470888" y="1426656"/>
                </a:lnTo>
                <a:lnTo>
                  <a:pt x="468356" y="1427920"/>
                </a:lnTo>
                <a:lnTo>
                  <a:pt x="465823" y="1428868"/>
                </a:lnTo>
                <a:lnTo>
                  <a:pt x="462658" y="1429500"/>
                </a:lnTo>
                <a:lnTo>
                  <a:pt x="460126" y="1430132"/>
                </a:lnTo>
                <a:lnTo>
                  <a:pt x="454111" y="1430764"/>
                </a:lnTo>
                <a:lnTo>
                  <a:pt x="451263" y="1431396"/>
                </a:lnTo>
                <a:lnTo>
                  <a:pt x="448730" y="1432028"/>
                </a:lnTo>
                <a:lnTo>
                  <a:pt x="446514" y="1433292"/>
                </a:lnTo>
                <a:lnTo>
                  <a:pt x="444298" y="1434556"/>
                </a:lnTo>
                <a:lnTo>
                  <a:pt x="442716" y="1436136"/>
                </a:lnTo>
                <a:lnTo>
                  <a:pt x="440500" y="1438032"/>
                </a:lnTo>
                <a:lnTo>
                  <a:pt x="438917" y="1440244"/>
                </a:lnTo>
                <a:lnTo>
                  <a:pt x="437651" y="1443089"/>
                </a:lnTo>
                <a:lnTo>
                  <a:pt x="434486" y="1447513"/>
                </a:lnTo>
                <a:lnTo>
                  <a:pt x="432903" y="1450041"/>
                </a:lnTo>
                <a:lnTo>
                  <a:pt x="431004" y="1451937"/>
                </a:lnTo>
                <a:lnTo>
                  <a:pt x="428788" y="1453201"/>
                </a:lnTo>
                <a:lnTo>
                  <a:pt x="427522" y="1453833"/>
                </a:lnTo>
                <a:lnTo>
                  <a:pt x="426572" y="1454149"/>
                </a:lnTo>
                <a:lnTo>
                  <a:pt x="425306" y="1454149"/>
                </a:lnTo>
                <a:lnTo>
                  <a:pt x="423723" y="1453833"/>
                </a:lnTo>
                <a:lnTo>
                  <a:pt x="422457" y="1453517"/>
                </a:lnTo>
                <a:lnTo>
                  <a:pt x="420874" y="1452885"/>
                </a:lnTo>
                <a:lnTo>
                  <a:pt x="418659" y="1450989"/>
                </a:lnTo>
                <a:lnTo>
                  <a:pt x="416759" y="1448777"/>
                </a:lnTo>
                <a:lnTo>
                  <a:pt x="415177" y="1445933"/>
                </a:lnTo>
                <a:lnTo>
                  <a:pt x="414544" y="1443089"/>
                </a:lnTo>
                <a:lnTo>
                  <a:pt x="414227" y="1439612"/>
                </a:lnTo>
                <a:lnTo>
                  <a:pt x="414544" y="1436768"/>
                </a:lnTo>
                <a:lnTo>
                  <a:pt x="415493" y="1433924"/>
                </a:lnTo>
                <a:lnTo>
                  <a:pt x="416126" y="1432660"/>
                </a:lnTo>
                <a:lnTo>
                  <a:pt x="416759" y="1431712"/>
                </a:lnTo>
                <a:lnTo>
                  <a:pt x="418975" y="1429816"/>
                </a:lnTo>
                <a:lnTo>
                  <a:pt x="421191" y="1428552"/>
                </a:lnTo>
                <a:lnTo>
                  <a:pt x="423407" y="1427288"/>
                </a:lnTo>
                <a:lnTo>
                  <a:pt x="425623" y="1426340"/>
                </a:lnTo>
                <a:lnTo>
                  <a:pt x="426889" y="1425392"/>
                </a:lnTo>
                <a:lnTo>
                  <a:pt x="428471" y="1423180"/>
                </a:lnTo>
                <a:lnTo>
                  <a:pt x="430054" y="1420968"/>
                </a:lnTo>
                <a:lnTo>
                  <a:pt x="431004" y="1419388"/>
                </a:lnTo>
                <a:lnTo>
                  <a:pt x="431320" y="1417176"/>
                </a:lnTo>
                <a:lnTo>
                  <a:pt x="431320" y="1415279"/>
                </a:lnTo>
                <a:lnTo>
                  <a:pt x="431004" y="1413383"/>
                </a:lnTo>
                <a:lnTo>
                  <a:pt x="430687" y="1411803"/>
                </a:lnTo>
                <a:lnTo>
                  <a:pt x="429738" y="1410223"/>
                </a:lnTo>
                <a:lnTo>
                  <a:pt x="428788" y="1408959"/>
                </a:lnTo>
                <a:lnTo>
                  <a:pt x="427838" y="1407695"/>
                </a:lnTo>
                <a:lnTo>
                  <a:pt x="426256" y="1406431"/>
                </a:lnTo>
                <a:lnTo>
                  <a:pt x="423407" y="1403903"/>
                </a:lnTo>
                <a:lnTo>
                  <a:pt x="422141" y="1402639"/>
                </a:lnTo>
                <a:lnTo>
                  <a:pt x="420874" y="1401375"/>
                </a:lnTo>
                <a:lnTo>
                  <a:pt x="420241" y="1400111"/>
                </a:lnTo>
                <a:lnTo>
                  <a:pt x="419925" y="1398531"/>
                </a:lnTo>
                <a:lnTo>
                  <a:pt x="419925" y="1396635"/>
                </a:lnTo>
                <a:lnTo>
                  <a:pt x="420874" y="1394107"/>
                </a:lnTo>
                <a:lnTo>
                  <a:pt x="422141" y="1392526"/>
                </a:lnTo>
                <a:lnTo>
                  <a:pt x="423723" y="1390946"/>
                </a:lnTo>
                <a:lnTo>
                  <a:pt x="427522" y="1386838"/>
                </a:lnTo>
                <a:lnTo>
                  <a:pt x="429105" y="1384626"/>
                </a:lnTo>
                <a:lnTo>
                  <a:pt x="430371" y="1382414"/>
                </a:lnTo>
                <a:lnTo>
                  <a:pt x="430687" y="1381466"/>
                </a:lnTo>
                <a:lnTo>
                  <a:pt x="430687" y="1380202"/>
                </a:lnTo>
                <a:lnTo>
                  <a:pt x="430371" y="1379254"/>
                </a:lnTo>
                <a:lnTo>
                  <a:pt x="430054" y="1378306"/>
                </a:lnTo>
                <a:lnTo>
                  <a:pt x="429421" y="1377042"/>
                </a:lnTo>
                <a:lnTo>
                  <a:pt x="428471" y="1376410"/>
                </a:lnTo>
                <a:lnTo>
                  <a:pt x="427205" y="1375778"/>
                </a:lnTo>
                <a:lnTo>
                  <a:pt x="425939" y="1375778"/>
                </a:lnTo>
                <a:lnTo>
                  <a:pt x="424673" y="1375778"/>
                </a:lnTo>
                <a:lnTo>
                  <a:pt x="423407" y="1375778"/>
                </a:lnTo>
                <a:lnTo>
                  <a:pt x="420558" y="1376726"/>
                </a:lnTo>
                <a:lnTo>
                  <a:pt x="417393" y="1377990"/>
                </a:lnTo>
                <a:lnTo>
                  <a:pt x="414860" y="1379570"/>
                </a:lnTo>
                <a:lnTo>
                  <a:pt x="412644" y="1381150"/>
                </a:lnTo>
                <a:lnTo>
                  <a:pt x="411062" y="1382730"/>
                </a:lnTo>
                <a:lnTo>
                  <a:pt x="409162" y="1384942"/>
                </a:lnTo>
                <a:lnTo>
                  <a:pt x="407580" y="1387470"/>
                </a:lnTo>
                <a:lnTo>
                  <a:pt x="406630" y="1389998"/>
                </a:lnTo>
                <a:lnTo>
                  <a:pt x="405364" y="1392526"/>
                </a:lnTo>
                <a:lnTo>
                  <a:pt x="403465" y="1398215"/>
                </a:lnTo>
                <a:lnTo>
                  <a:pt x="402515" y="1401059"/>
                </a:lnTo>
                <a:lnTo>
                  <a:pt x="401249" y="1403587"/>
                </a:lnTo>
                <a:lnTo>
                  <a:pt x="399666" y="1405483"/>
                </a:lnTo>
                <a:lnTo>
                  <a:pt x="397767" y="1408011"/>
                </a:lnTo>
                <a:lnTo>
                  <a:pt x="395551" y="1410223"/>
                </a:lnTo>
                <a:lnTo>
                  <a:pt x="393019" y="1412119"/>
                </a:lnTo>
                <a:lnTo>
                  <a:pt x="390170" y="1414015"/>
                </a:lnTo>
                <a:lnTo>
                  <a:pt x="387321" y="1414963"/>
                </a:lnTo>
                <a:lnTo>
                  <a:pt x="386055" y="1415279"/>
                </a:lnTo>
                <a:lnTo>
                  <a:pt x="384472" y="1415279"/>
                </a:lnTo>
                <a:lnTo>
                  <a:pt x="383206" y="1415279"/>
                </a:lnTo>
                <a:lnTo>
                  <a:pt x="381940" y="1414647"/>
                </a:lnTo>
                <a:lnTo>
                  <a:pt x="380674" y="1414015"/>
                </a:lnTo>
                <a:lnTo>
                  <a:pt x="379408" y="1413067"/>
                </a:lnTo>
                <a:lnTo>
                  <a:pt x="378775" y="1411803"/>
                </a:lnTo>
                <a:lnTo>
                  <a:pt x="378141" y="1410855"/>
                </a:lnTo>
                <a:lnTo>
                  <a:pt x="377825" y="1409275"/>
                </a:lnTo>
                <a:lnTo>
                  <a:pt x="377825" y="1407695"/>
                </a:lnTo>
                <a:lnTo>
                  <a:pt x="378141" y="1404851"/>
                </a:lnTo>
                <a:lnTo>
                  <a:pt x="378775" y="1401375"/>
                </a:lnTo>
                <a:lnTo>
                  <a:pt x="380041" y="1398531"/>
                </a:lnTo>
                <a:lnTo>
                  <a:pt x="382257" y="1392842"/>
                </a:lnTo>
                <a:lnTo>
                  <a:pt x="384789" y="1387786"/>
                </a:lnTo>
                <a:lnTo>
                  <a:pt x="387005" y="1382414"/>
                </a:lnTo>
                <a:lnTo>
                  <a:pt x="387954" y="1379886"/>
                </a:lnTo>
                <a:lnTo>
                  <a:pt x="388587" y="1377358"/>
                </a:lnTo>
                <a:lnTo>
                  <a:pt x="388904" y="1374514"/>
                </a:lnTo>
                <a:lnTo>
                  <a:pt x="389220" y="1371037"/>
                </a:lnTo>
                <a:lnTo>
                  <a:pt x="389220" y="1365033"/>
                </a:lnTo>
                <a:lnTo>
                  <a:pt x="388904" y="1361873"/>
                </a:lnTo>
                <a:lnTo>
                  <a:pt x="389220" y="1358397"/>
                </a:lnTo>
                <a:lnTo>
                  <a:pt x="389537" y="1355237"/>
                </a:lnTo>
                <a:lnTo>
                  <a:pt x="390487" y="1352393"/>
                </a:lnTo>
                <a:lnTo>
                  <a:pt x="391753" y="1349233"/>
                </a:lnTo>
                <a:lnTo>
                  <a:pt x="392702" y="1347968"/>
                </a:lnTo>
                <a:lnTo>
                  <a:pt x="393652" y="1347020"/>
                </a:lnTo>
                <a:lnTo>
                  <a:pt x="396184" y="1345124"/>
                </a:lnTo>
                <a:lnTo>
                  <a:pt x="398717" y="1344176"/>
                </a:lnTo>
                <a:lnTo>
                  <a:pt x="401565" y="1343544"/>
                </a:lnTo>
                <a:lnTo>
                  <a:pt x="404731" y="1342912"/>
                </a:lnTo>
                <a:lnTo>
                  <a:pt x="410745" y="1342912"/>
                </a:lnTo>
                <a:lnTo>
                  <a:pt x="416443" y="1342596"/>
                </a:lnTo>
                <a:lnTo>
                  <a:pt x="419292" y="1342280"/>
                </a:lnTo>
                <a:lnTo>
                  <a:pt x="421824" y="1341648"/>
                </a:lnTo>
                <a:lnTo>
                  <a:pt x="424040" y="1341016"/>
                </a:lnTo>
                <a:lnTo>
                  <a:pt x="426256" y="1340068"/>
                </a:lnTo>
                <a:lnTo>
                  <a:pt x="428471" y="1338804"/>
                </a:lnTo>
                <a:lnTo>
                  <a:pt x="430371" y="1337540"/>
                </a:lnTo>
                <a:lnTo>
                  <a:pt x="432270" y="1335960"/>
                </a:lnTo>
                <a:lnTo>
                  <a:pt x="434486" y="1334064"/>
                </a:lnTo>
                <a:lnTo>
                  <a:pt x="437651" y="1330904"/>
                </a:lnTo>
                <a:lnTo>
                  <a:pt x="441766" y="1326796"/>
                </a:lnTo>
                <a:lnTo>
                  <a:pt x="446198" y="1323319"/>
                </a:lnTo>
                <a:lnTo>
                  <a:pt x="448414" y="1321739"/>
                </a:lnTo>
                <a:lnTo>
                  <a:pt x="450629" y="1320475"/>
                </a:lnTo>
                <a:lnTo>
                  <a:pt x="452845" y="1319527"/>
                </a:lnTo>
                <a:lnTo>
                  <a:pt x="454744" y="1319211"/>
                </a:lnTo>
                <a:close/>
                <a:moveTo>
                  <a:pt x="547093" y="1236661"/>
                </a:moveTo>
                <a:lnTo>
                  <a:pt x="549624" y="1236661"/>
                </a:lnTo>
                <a:lnTo>
                  <a:pt x="551839" y="1237295"/>
                </a:lnTo>
                <a:lnTo>
                  <a:pt x="554370" y="1238245"/>
                </a:lnTo>
                <a:lnTo>
                  <a:pt x="556269" y="1239512"/>
                </a:lnTo>
                <a:lnTo>
                  <a:pt x="557218" y="1240779"/>
                </a:lnTo>
                <a:lnTo>
                  <a:pt x="558167" y="1242364"/>
                </a:lnTo>
                <a:lnTo>
                  <a:pt x="558484" y="1243631"/>
                </a:lnTo>
                <a:lnTo>
                  <a:pt x="558800" y="1245215"/>
                </a:lnTo>
                <a:lnTo>
                  <a:pt x="558800" y="1246798"/>
                </a:lnTo>
                <a:lnTo>
                  <a:pt x="558484" y="1248383"/>
                </a:lnTo>
                <a:lnTo>
                  <a:pt x="557851" y="1249966"/>
                </a:lnTo>
                <a:lnTo>
                  <a:pt x="556269" y="1253134"/>
                </a:lnTo>
                <a:lnTo>
                  <a:pt x="554054" y="1255985"/>
                </a:lnTo>
                <a:lnTo>
                  <a:pt x="551839" y="1258520"/>
                </a:lnTo>
                <a:lnTo>
                  <a:pt x="549624" y="1261054"/>
                </a:lnTo>
                <a:lnTo>
                  <a:pt x="544562" y="1266439"/>
                </a:lnTo>
                <a:lnTo>
                  <a:pt x="542347" y="1268974"/>
                </a:lnTo>
                <a:lnTo>
                  <a:pt x="540448" y="1271508"/>
                </a:lnTo>
                <a:lnTo>
                  <a:pt x="538866" y="1274042"/>
                </a:lnTo>
                <a:lnTo>
                  <a:pt x="537284" y="1276893"/>
                </a:lnTo>
                <a:lnTo>
                  <a:pt x="536335" y="1280378"/>
                </a:lnTo>
                <a:lnTo>
                  <a:pt x="535069" y="1284496"/>
                </a:lnTo>
                <a:lnTo>
                  <a:pt x="532855" y="1292416"/>
                </a:lnTo>
                <a:lnTo>
                  <a:pt x="530007" y="1299702"/>
                </a:lnTo>
                <a:lnTo>
                  <a:pt x="528425" y="1303187"/>
                </a:lnTo>
                <a:lnTo>
                  <a:pt x="526843" y="1306988"/>
                </a:lnTo>
                <a:lnTo>
                  <a:pt x="524944" y="1310473"/>
                </a:lnTo>
                <a:lnTo>
                  <a:pt x="522729" y="1313958"/>
                </a:lnTo>
                <a:lnTo>
                  <a:pt x="515452" y="1325046"/>
                </a:lnTo>
                <a:lnTo>
                  <a:pt x="507542" y="1336767"/>
                </a:lnTo>
                <a:lnTo>
                  <a:pt x="504378" y="1342469"/>
                </a:lnTo>
                <a:lnTo>
                  <a:pt x="501214" y="1348488"/>
                </a:lnTo>
                <a:lnTo>
                  <a:pt x="498366" y="1354824"/>
                </a:lnTo>
                <a:lnTo>
                  <a:pt x="496151" y="1360842"/>
                </a:lnTo>
                <a:lnTo>
                  <a:pt x="494569" y="1366545"/>
                </a:lnTo>
                <a:lnTo>
                  <a:pt x="493620" y="1369713"/>
                </a:lnTo>
                <a:lnTo>
                  <a:pt x="492354" y="1372881"/>
                </a:lnTo>
                <a:lnTo>
                  <a:pt x="490456" y="1375415"/>
                </a:lnTo>
                <a:lnTo>
                  <a:pt x="489507" y="1376365"/>
                </a:lnTo>
                <a:lnTo>
                  <a:pt x="488557" y="1376999"/>
                </a:lnTo>
                <a:lnTo>
                  <a:pt x="487292" y="1377632"/>
                </a:lnTo>
                <a:lnTo>
                  <a:pt x="485710" y="1377949"/>
                </a:lnTo>
                <a:lnTo>
                  <a:pt x="484128" y="1377949"/>
                </a:lnTo>
                <a:lnTo>
                  <a:pt x="482546" y="1377632"/>
                </a:lnTo>
                <a:lnTo>
                  <a:pt x="480963" y="1377316"/>
                </a:lnTo>
                <a:lnTo>
                  <a:pt x="479698" y="1376365"/>
                </a:lnTo>
                <a:lnTo>
                  <a:pt x="478432" y="1375415"/>
                </a:lnTo>
                <a:lnTo>
                  <a:pt x="477167" y="1374148"/>
                </a:lnTo>
                <a:lnTo>
                  <a:pt x="475268" y="1371297"/>
                </a:lnTo>
                <a:lnTo>
                  <a:pt x="473686" y="1367812"/>
                </a:lnTo>
                <a:lnTo>
                  <a:pt x="472104" y="1364644"/>
                </a:lnTo>
                <a:lnTo>
                  <a:pt x="470838" y="1361159"/>
                </a:lnTo>
                <a:lnTo>
                  <a:pt x="469256" y="1355140"/>
                </a:lnTo>
                <a:lnTo>
                  <a:pt x="467991" y="1351022"/>
                </a:lnTo>
                <a:lnTo>
                  <a:pt x="467358" y="1346904"/>
                </a:lnTo>
                <a:lnTo>
                  <a:pt x="466725" y="1342786"/>
                </a:lnTo>
                <a:lnTo>
                  <a:pt x="466725" y="1338667"/>
                </a:lnTo>
                <a:lnTo>
                  <a:pt x="467041" y="1334549"/>
                </a:lnTo>
                <a:lnTo>
                  <a:pt x="467991" y="1330748"/>
                </a:lnTo>
                <a:lnTo>
                  <a:pt x="469256" y="1326629"/>
                </a:lnTo>
                <a:lnTo>
                  <a:pt x="470522" y="1324729"/>
                </a:lnTo>
                <a:lnTo>
                  <a:pt x="471471" y="1322828"/>
                </a:lnTo>
                <a:lnTo>
                  <a:pt x="472737" y="1321561"/>
                </a:lnTo>
                <a:lnTo>
                  <a:pt x="474319" y="1320294"/>
                </a:lnTo>
                <a:lnTo>
                  <a:pt x="478116" y="1318076"/>
                </a:lnTo>
                <a:lnTo>
                  <a:pt x="486975" y="1313324"/>
                </a:lnTo>
                <a:lnTo>
                  <a:pt x="491089" y="1311107"/>
                </a:lnTo>
                <a:lnTo>
                  <a:pt x="492671" y="1310156"/>
                </a:lnTo>
                <a:lnTo>
                  <a:pt x="493936" y="1308889"/>
                </a:lnTo>
                <a:lnTo>
                  <a:pt x="495202" y="1307622"/>
                </a:lnTo>
                <a:lnTo>
                  <a:pt x="495835" y="1306355"/>
                </a:lnTo>
                <a:lnTo>
                  <a:pt x="496151" y="1305088"/>
                </a:lnTo>
                <a:lnTo>
                  <a:pt x="495835" y="1303187"/>
                </a:lnTo>
                <a:lnTo>
                  <a:pt x="494885" y="1300969"/>
                </a:lnTo>
                <a:lnTo>
                  <a:pt x="493620" y="1299069"/>
                </a:lnTo>
                <a:lnTo>
                  <a:pt x="492038" y="1295584"/>
                </a:lnTo>
                <a:lnTo>
                  <a:pt x="491405" y="1293683"/>
                </a:lnTo>
                <a:lnTo>
                  <a:pt x="491089" y="1291782"/>
                </a:lnTo>
                <a:lnTo>
                  <a:pt x="491089" y="1289565"/>
                </a:lnTo>
                <a:lnTo>
                  <a:pt x="491721" y="1286714"/>
                </a:lnTo>
                <a:lnTo>
                  <a:pt x="492354" y="1284496"/>
                </a:lnTo>
                <a:lnTo>
                  <a:pt x="493303" y="1282279"/>
                </a:lnTo>
                <a:lnTo>
                  <a:pt x="495835" y="1277844"/>
                </a:lnTo>
                <a:lnTo>
                  <a:pt x="498682" y="1273726"/>
                </a:lnTo>
                <a:lnTo>
                  <a:pt x="502163" y="1269924"/>
                </a:lnTo>
                <a:lnTo>
                  <a:pt x="505960" y="1266123"/>
                </a:lnTo>
                <a:lnTo>
                  <a:pt x="510389" y="1262955"/>
                </a:lnTo>
                <a:lnTo>
                  <a:pt x="514186" y="1259787"/>
                </a:lnTo>
                <a:lnTo>
                  <a:pt x="517983" y="1256936"/>
                </a:lnTo>
                <a:lnTo>
                  <a:pt x="521464" y="1254085"/>
                </a:lnTo>
                <a:lnTo>
                  <a:pt x="525577" y="1250600"/>
                </a:lnTo>
                <a:lnTo>
                  <a:pt x="530007" y="1246482"/>
                </a:lnTo>
                <a:lnTo>
                  <a:pt x="535069" y="1242680"/>
                </a:lnTo>
                <a:lnTo>
                  <a:pt x="537601" y="1240779"/>
                </a:lnTo>
                <a:lnTo>
                  <a:pt x="539816" y="1239196"/>
                </a:lnTo>
                <a:lnTo>
                  <a:pt x="542347" y="1238245"/>
                </a:lnTo>
                <a:lnTo>
                  <a:pt x="544878" y="1237295"/>
                </a:lnTo>
                <a:lnTo>
                  <a:pt x="547093" y="1236661"/>
                </a:lnTo>
                <a:close/>
                <a:moveTo>
                  <a:pt x="336867" y="1081086"/>
                </a:moveTo>
                <a:lnTo>
                  <a:pt x="338455" y="1081396"/>
                </a:lnTo>
                <a:lnTo>
                  <a:pt x="339407" y="1082016"/>
                </a:lnTo>
                <a:lnTo>
                  <a:pt x="339725" y="1082945"/>
                </a:lnTo>
                <a:lnTo>
                  <a:pt x="339725" y="1083874"/>
                </a:lnTo>
                <a:lnTo>
                  <a:pt x="339725" y="1085113"/>
                </a:lnTo>
                <a:lnTo>
                  <a:pt x="339407" y="1086352"/>
                </a:lnTo>
                <a:lnTo>
                  <a:pt x="338772" y="1087282"/>
                </a:lnTo>
                <a:lnTo>
                  <a:pt x="336550" y="1088830"/>
                </a:lnTo>
                <a:lnTo>
                  <a:pt x="329882" y="1093477"/>
                </a:lnTo>
                <a:lnTo>
                  <a:pt x="323215" y="1098123"/>
                </a:lnTo>
                <a:lnTo>
                  <a:pt x="317182" y="1103389"/>
                </a:lnTo>
                <a:lnTo>
                  <a:pt x="315912" y="1104318"/>
                </a:lnTo>
                <a:lnTo>
                  <a:pt x="315277" y="1105557"/>
                </a:lnTo>
                <a:lnTo>
                  <a:pt x="314007" y="1108345"/>
                </a:lnTo>
                <a:lnTo>
                  <a:pt x="311785" y="1113921"/>
                </a:lnTo>
                <a:lnTo>
                  <a:pt x="310515" y="1116089"/>
                </a:lnTo>
                <a:lnTo>
                  <a:pt x="309562" y="1117328"/>
                </a:lnTo>
                <a:lnTo>
                  <a:pt x="308610" y="1117947"/>
                </a:lnTo>
                <a:lnTo>
                  <a:pt x="307340" y="1118567"/>
                </a:lnTo>
                <a:lnTo>
                  <a:pt x="306070" y="1119186"/>
                </a:lnTo>
                <a:lnTo>
                  <a:pt x="304482" y="1119186"/>
                </a:lnTo>
                <a:lnTo>
                  <a:pt x="302260" y="1118877"/>
                </a:lnTo>
                <a:lnTo>
                  <a:pt x="300672" y="1118567"/>
                </a:lnTo>
                <a:lnTo>
                  <a:pt x="299402" y="1117947"/>
                </a:lnTo>
                <a:lnTo>
                  <a:pt x="296545" y="1116399"/>
                </a:lnTo>
                <a:lnTo>
                  <a:pt x="294005" y="1113921"/>
                </a:lnTo>
                <a:lnTo>
                  <a:pt x="291782" y="1110823"/>
                </a:lnTo>
                <a:lnTo>
                  <a:pt x="289877" y="1107725"/>
                </a:lnTo>
                <a:lnTo>
                  <a:pt x="288289" y="1104318"/>
                </a:lnTo>
                <a:lnTo>
                  <a:pt x="287337" y="1101220"/>
                </a:lnTo>
                <a:lnTo>
                  <a:pt x="287337" y="1098123"/>
                </a:lnTo>
                <a:lnTo>
                  <a:pt x="287654" y="1095955"/>
                </a:lnTo>
                <a:lnTo>
                  <a:pt x="287972" y="1094406"/>
                </a:lnTo>
                <a:lnTo>
                  <a:pt x="288924" y="1092857"/>
                </a:lnTo>
                <a:lnTo>
                  <a:pt x="289877" y="1091928"/>
                </a:lnTo>
                <a:lnTo>
                  <a:pt x="291147" y="1090999"/>
                </a:lnTo>
                <a:lnTo>
                  <a:pt x="292734" y="1090379"/>
                </a:lnTo>
                <a:lnTo>
                  <a:pt x="295910" y="1089140"/>
                </a:lnTo>
                <a:lnTo>
                  <a:pt x="299402" y="1088830"/>
                </a:lnTo>
                <a:lnTo>
                  <a:pt x="302895" y="1088830"/>
                </a:lnTo>
                <a:lnTo>
                  <a:pt x="310197" y="1088521"/>
                </a:lnTo>
                <a:lnTo>
                  <a:pt x="314325" y="1087901"/>
                </a:lnTo>
                <a:lnTo>
                  <a:pt x="318135" y="1086972"/>
                </a:lnTo>
                <a:lnTo>
                  <a:pt x="321310" y="1085733"/>
                </a:lnTo>
                <a:lnTo>
                  <a:pt x="324802" y="1084494"/>
                </a:lnTo>
                <a:lnTo>
                  <a:pt x="328295" y="1083255"/>
                </a:lnTo>
                <a:lnTo>
                  <a:pt x="331787" y="1082325"/>
                </a:lnTo>
                <a:lnTo>
                  <a:pt x="334962" y="1081396"/>
                </a:lnTo>
                <a:lnTo>
                  <a:pt x="336867" y="1081086"/>
                </a:lnTo>
                <a:close/>
                <a:moveTo>
                  <a:pt x="466616" y="1041399"/>
                </a:moveTo>
                <a:lnTo>
                  <a:pt x="468834" y="1041399"/>
                </a:lnTo>
                <a:lnTo>
                  <a:pt x="470735" y="1041717"/>
                </a:lnTo>
                <a:lnTo>
                  <a:pt x="472952" y="1042669"/>
                </a:lnTo>
                <a:lnTo>
                  <a:pt x="474853" y="1043622"/>
                </a:lnTo>
                <a:lnTo>
                  <a:pt x="476755" y="1045209"/>
                </a:lnTo>
                <a:lnTo>
                  <a:pt x="478339" y="1047114"/>
                </a:lnTo>
                <a:lnTo>
                  <a:pt x="479606" y="1048702"/>
                </a:lnTo>
                <a:lnTo>
                  <a:pt x="481190" y="1050289"/>
                </a:lnTo>
                <a:lnTo>
                  <a:pt x="482774" y="1051242"/>
                </a:lnTo>
                <a:lnTo>
                  <a:pt x="484676" y="1052194"/>
                </a:lnTo>
                <a:lnTo>
                  <a:pt x="486260" y="1052829"/>
                </a:lnTo>
                <a:lnTo>
                  <a:pt x="487844" y="1053782"/>
                </a:lnTo>
                <a:lnTo>
                  <a:pt x="489111" y="1056004"/>
                </a:lnTo>
                <a:lnTo>
                  <a:pt x="489745" y="1057592"/>
                </a:lnTo>
                <a:lnTo>
                  <a:pt x="490062" y="1059497"/>
                </a:lnTo>
                <a:lnTo>
                  <a:pt x="490695" y="1061402"/>
                </a:lnTo>
                <a:lnTo>
                  <a:pt x="491646" y="1063307"/>
                </a:lnTo>
                <a:lnTo>
                  <a:pt x="492597" y="1064894"/>
                </a:lnTo>
                <a:lnTo>
                  <a:pt x="495131" y="1067434"/>
                </a:lnTo>
                <a:lnTo>
                  <a:pt x="496399" y="1069339"/>
                </a:lnTo>
                <a:lnTo>
                  <a:pt x="497349" y="1071244"/>
                </a:lnTo>
                <a:lnTo>
                  <a:pt x="498616" y="1075054"/>
                </a:lnTo>
                <a:lnTo>
                  <a:pt x="499884" y="1079182"/>
                </a:lnTo>
                <a:lnTo>
                  <a:pt x="500834" y="1081404"/>
                </a:lnTo>
                <a:lnTo>
                  <a:pt x="501785" y="1083309"/>
                </a:lnTo>
                <a:lnTo>
                  <a:pt x="503369" y="1084897"/>
                </a:lnTo>
                <a:lnTo>
                  <a:pt x="504953" y="1086802"/>
                </a:lnTo>
                <a:lnTo>
                  <a:pt x="506537" y="1088389"/>
                </a:lnTo>
                <a:lnTo>
                  <a:pt x="508439" y="1089977"/>
                </a:lnTo>
                <a:lnTo>
                  <a:pt x="510656" y="1091247"/>
                </a:lnTo>
                <a:lnTo>
                  <a:pt x="512557" y="1092199"/>
                </a:lnTo>
                <a:lnTo>
                  <a:pt x="514775" y="1093152"/>
                </a:lnTo>
                <a:lnTo>
                  <a:pt x="516993" y="1093787"/>
                </a:lnTo>
                <a:lnTo>
                  <a:pt x="522379" y="1094422"/>
                </a:lnTo>
                <a:lnTo>
                  <a:pt x="527449" y="1095057"/>
                </a:lnTo>
                <a:lnTo>
                  <a:pt x="529667" y="1095692"/>
                </a:lnTo>
                <a:lnTo>
                  <a:pt x="532202" y="1096327"/>
                </a:lnTo>
                <a:lnTo>
                  <a:pt x="535053" y="1097279"/>
                </a:lnTo>
                <a:lnTo>
                  <a:pt x="537588" y="1098550"/>
                </a:lnTo>
                <a:lnTo>
                  <a:pt x="541073" y="1101407"/>
                </a:lnTo>
                <a:lnTo>
                  <a:pt x="544558" y="1104265"/>
                </a:lnTo>
                <a:lnTo>
                  <a:pt x="548044" y="1107440"/>
                </a:lnTo>
                <a:lnTo>
                  <a:pt x="551529" y="1109979"/>
                </a:lnTo>
                <a:lnTo>
                  <a:pt x="555965" y="1112519"/>
                </a:lnTo>
                <a:lnTo>
                  <a:pt x="560400" y="1115377"/>
                </a:lnTo>
                <a:lnTo>
                  <a:pt x="562618" y="1116965"/>
                </a:lnTo>
                <a:lnTo>
                  <a:pt x="564202" y="1118870"/>
                </a:lnTo>
                <a:lnTo>
                  <a:pt x="565787" y="1120774"/>
                </a:lnTo>
                <a:lnTo>
                  <a:pt x="566737" y="1122679"/>
                </a:lnTo>
                <a:lnTo>
                  <a:pt x="566737" y="1124902"/>
                </a:lnTo>
                <a:lnTo>
                  <a:pt x="566103" y="1126490"/>
                </a:lnTo>
                <a:lnTo>
                  <a:pt x="564836" y="1129664"/>
                </a:lnTo>
                <a:lnTo>
                  <a:pt x="564202" y="1131252"/>
                </a:lnTo>
                <a:lnTo>
                  <a:pt x="563886" y="1132840"/>
                </a:lnTo>
                <a:lnTo>
                  <a:pt x="563886" y="1136332"/>
                </a:lnTo>
                <a:lnTo>
                  <a:pt x="564202" y="1138872"/>
                </a:lnTo>
                <a:lnTo>
                  <a:pt x="564202" y="1141095"/>
                </a:lnTo>
                <a:lnTo>
                  <a:pt x="563886" y="1142365"/>
                </a:lnTo>
                <a:lnTo>
                  <a:pt x="563252" y="1143317"/>
                </a:lnTo>
                <a:lnTo>
                  <a:pt x="562618" y="1144270"/>
                </a:lnTo>
                <a:lnTo>
                  <a:pt x="561668" y="1144905"/>
                </a:lnTo>
                <a:lnTo>
                  <a:pt x="559450" y="1146175"/>
                </a:lnTo>
                <a:lnTo>
                  <a:pt x="557232" y="1146810"/>
                </a:lnTo>
                <a:lnTo>
                  <a:pt x="555014" y="1147762"/>
                </a:lnTo>
                <a:lnTo>
                  <a:pt x="554063" y="1148397"/>
                </a:lnTo>
                <a:lnTo>
                  <a:pt x="553430" y="1149350"/>
                </a:lnTo>
                <a:lnTo>
                  <a:pt x="552162" y="1151890"/>
                </a:lnTo>
                <a:lnTo>
                  <a:pt x="550895" y="1154747"/>
                </a:lnTo>
                <a:lnTo>
                  <a:pt x="549945" y="1157287"/>
                </a:lnTo>
                <a:lnTo>
                  <a:pt x="548360" y="1159827"/>
                </a:lnTo>
                <a:lnTo>
                  <a:pt x="547093" y="1160780"/>
                </a:lnTo>
                <a:lnTo>
                  <a:pt x="546142" y="1161732"/>
                </a:lnTo>
                <a:lnTo>
                  <a:pt x="543608" y="1163320"/>
                </a:lnTo>
                <a:lnTo>
                  <a:pt x="538538" y="1166177"/>
                </a:lnTo>
                <a:lnTo>
                  <a:pt x="536004" y="1168082"/>
                </a:lnTo>
                <a:lnTo>
                  <a:pt x="533469" y="1170305"/>
                </a:lnTo>
                <a:lnTo>
                  <a:pt x="530617" y="1172527"/>
                </a:lnTo>
                <a:lnTo>
                  <a:pt x="528083" y="1174115"/>
                </a:lnTo>
                <a:lnTo>
                  <a:pt x="526498" y="1174750"/>
                </a:lnTo>
                <a:lnTo>
                  <a:pt x="525231" y="1175067"/>
                </a:lnTo>
                <a:lnTo>
                  <a:pt x="523964" y="1175067"/>
                </a:lnTo>
                <a:lnTo>
                  <a:pt x="522696" y="1175067"/>
                </a:lnTo>
                <a:lnTo>
                  <a:pt x="521746" y="1174432"/>
                </a:lnTo>
                <a:lnTo>
                  <a:pt x="520795" y="1173797"/>
                </a:lnTo>
                <a:lnTo>
                  <a:pt x="518894" y="1172210"/>
                </a:lnTo>
                <a:lnTo>
                  <a:pt x="515726" y="1168082"/>
                </a:lnTo>
                <a:lnTo>
                  <a:pt x="513825" y="1166495"/>
                </a:lnTo>
                <a:lnTo>
                  <a:pt x="512557" y="1165860"/>
                </a:lnTo>
                <a:lnTo>
                  <a:pt x="511290" y="1165542"/>
                </a:lnTo>
                <a:lnTo>
                  <a:pt x="510340" y="1165542"/>
                </a:lnTo>
                <a:lnTo>
                  <a:pt x="508755" y="1165542"/>
                </a:lnTo>
                <a:lnTo>
                  <a:pt x="506221" y="1166495"/>
                </a:lnTo>
                <a:lnTo>
                  <a:pt x="503686" y="1167765"/>
                </a:lnTo>
                <a:lnTo>
                  <a:pt x="501151" y="1169987"/>
                </a:lnTo>
                <a:lnTo>
                  <a:pt x="495765" y="1173797"/>
                </a:lnTo>
                <a:lnTo>
                  <a:pt x="493547" y="1175385"/>
                </a:lnTo>
                <a:lnTo>
                  <a:pt x="491329" y="1176655"/>
                </a:lnTo>
                <a:lnTo>
                  <a:pt x="485626" y="1178877"/>
                </a:lnTo>
                <a:lnTo>
                  <a:pt x="479923" y="1181100"/>
                </a:lnTo>
                <a:lnTo>
                  <a:pt x="474220" y="1182687"/>
                </a:lnTo>
                <a:lnTo>
                  <a:pt x="468200" y="1184275"/>
                </a:lnTo>
                <a:lnTo>
                  <a:pt x="456160" y="1187450"/>
                </a:lnTo>
                <a:lnTo>
                  <a:pt x="444437" y="1190307"/>
                </a:lnTo>
                <a:lnTo>
                  <a:pt x="440951" y="1191577"/>
                </a:lnTo>
                <a:lnTo>
                  <a:pt x="437783" y="1192212"/>
                </a:lnTo>
                <a:lnTo>
                  <a:pt x="434615" y="1192212"/>
                </a:lnTo>
                <a:lnTo>
                  <a:pt x="431446" y="1192212"/>
                </a:lnTo>
                <a:lnTo>
                  <a:pt x="428278" y="1190942"/>
                </a:lnTo>
                <a:lnTo>
                  <a:pt x="425426" y="1189990"/>
                </a:lnTo>
                <a:lnTo>
                  <a:pt x="422892" y="1188085"/>
                </a:lnTo>
                <a:lnTo>
                  <a:pt x="420674" y="1185862"/>
                </a:lnTo>
                <a:lnTo>
                  <a:pt x="418773" y="1183322"/>
                </a:lnTo>
                <a:lnTo>
                  <a:pt x="417188" y="1180782"/>
                </a:lnTo>
                <a:lnTo>
                  <a:pt x="415604" y="1177607"/>
                </a:lnTo>
                <a:lnTo>
                  <a:pt x="414971" y="1174115"/>
                </a:lnTo>
                <a:lnTo>
                  <a:pt x="414337" y="1170940"/>
                </a:lnTo>
                <a:lnTo>
                  <a:pt x="414654" y="1169352"/>
                </a:lnTo>
                <a:lnTo>
                  <a:pt x="414654" y="1167447"/>
                </a:lnTo>
                <a:lnTo>
                  <a:pt x="415287" y="1166177"/>
                </a:lnTo>
                <a:lnTo>
                  <a:pt x="415921" y="1164907"/>
                </a:lnTo>
                <a:lnTo>
                  <a:pt x="416872" y="1163637"/>
                </a:lnTo>
                <a:lnTo>
                  <a:pt x="417822" y="1162685"/>
                </a:lnTo>
                <a:lnTo>
                  <a:pt x="419723" y="1161732"/>
                </a:lnTo>
                <a:lnTo>
                  <a:pt x="421307" y="1161097"/>
                </a:lnTo>
                <a:lnTo>
                  <a:pt x="422892" y="1160780"/>
                </a:lnTo>
                <a:lnTo>
                  <a:pt x="424476" y="1160462"/>
                </a:lnTo>
                <a:lnTo>
                  <a:pt x="427644" y="1160780"/>
                </a:lnTo>
                <a:lnTo>
                  <a:pt x="431129" y="1161415"/>
                </a:lnTo>
                <a:lnTo>
                  <a:pt x="438100" y="1163320"/>
                </a:lnTo>
                <a:lnTo>
                  <a:pt x="441585" y="1163955"/>
                </a:lnTo>
                <a:lnTo>
                  <a:pt x="444754" y="1164272"/>
                </a:lnTo>
                <a:lnTo>
                  <a:pt x="450774" y="1163320"/>
                </a:lnTo>
                <a:lnTo>
                  <a:pt x="457110" y="1161732"/>
                </a:lnTo>
                <a:lnTo>
                  <a:pt x="463447" y="1159827"/>
                </a:lnTo>
                <a:lnTo>
                  <a:pt x="466616" y="1158557"/>
                </a:lnTo>
                <a:lnTo>
                  <a:pt x="469150" y="1157287"/>
                </a:lnTo>
                <a:lnTo>
                  <a:pt x="472636" y="1155065"/>
                </a:lnTo>
                <a:lnTo>
                  <a:pt x="470418" y="1155065"/>
                </a:lnTo>
                <a:lnTo>
                  <a:pt x="467883" y="1155382"/>
                </a:lnTo>
                <a:lnTo>
                  <a:pt x="461863" y="1156652"/>
                </a:lnTo>
                <a:lnTo>
                  <a:pt x="459011" y="1156970"/>
                </a:lnTo>
                <a:lnTo>
                  <a:pt x="456477" y="1156970"/>
                </a:lnTo>
                <a:lnTo>
                  <a:pt x="453942" y="1156335"/>
                </a:lnTo>
                <a:lnTo>
                  <a:pt x="452992" y="1156017"/>
                </a:lnTo>
                <a:lnTo>
                  <a:pt x="452041" y="1155382"/>
                </a:lnTo>
                <a:lnTo>
                  <a:pt x="451407" y="1154430"/>
                </a:lnTo>
                <a:lnTo>
                  <a:pt x="450774" y="1153477"/>
                </a:lnTo>
                <a:lnTo>
                  <a:pt x="450140" y="1151255"/>
                </a:lnTo>
                <a:lnTo>
                  <a:pt x="450140" y="1148715"/>
                </a:lnTo>
                <a:lnTo>
                  <a:pt x="450774" y="1145540"/>
                </a:lnTo>
                <a:lnTo>
                  <a:pt x="451407" y="1143000"/>
                </a:lnTo>
                <a:lnTo>
                  <a:pt x="452675" y="1140460"/>
                </a:lnTo>
                <a:lnTo>
                  <a:pt x="453942" y="1138555"/>
                </a:lnTo>
                <a:lnTo>
                  <a:pt x="455209" y="1136967"/>
                </a:lnTo>
                <a:lnTo>
                  <a:pt x="455209" y="1136650"/>
                </a:lnTo>
                <a:lnTo>
                  <a:pt x="454893" y="1136650"/>
                </a:lnTo>
                <a:lnTo>
                  <a:pt x="455526" y="1135062"/>
                </a:lnTo>
                <a:lnTo>
                  <a:pt x="456477" y="1133475"/>
                </a:lnTo>
                <a:lnTo>
                  <a:pt x="457427" y="1132204"/>
                </a:lnTo>
                <a:lnTo>
                  <a:pt x="458695" y="1130934"/>
                </a:lnTo>
                <a:lnTo>
                  <a:pt x="461229" y="1128712"/>
                </a:lnTo>
                <a:lnTo>
                  <a:pt x="464715" y="1126490"/>
                </a:lnTo>
                <a:lnTo>
                  <a:pt x="467566" y="1124267"/>
                </a:lnTo>
                <a:lnTo>
                  <a:pt x="470735" y="1122362"/>
                </a:lnTo>
                <a:lnTo>
                  <a:pt x="473586" y="1121092"/>
                </a:lnTo>
                <a:lnTo>
                  <a:pt x="477071" y="1120139"/>
                </a:lnTo>
                <a:lnTo>
                  <a:pt x="483408" y="1118235"/>
                </a:lnTo>
                <a:lnTo>
                  <a:pt x="490379" y="1116012"/>
                </a:lnTo>
                <a:lnTo>
                  <a:pt x="492280" y="1115060"/>
                </a:lnTo>
                <a:lnTo>
                  <a:pt x="493864" y="1113790"/>
                </a:lnTo>
                <a:lnTo>
                  <a:pt x="495131" y="1112519"/>
                </a:lnTo>
                <a:lnTo>
                  <a:pt x="495765" y="1110614"/>
                </a:lnTo>
                <a:lnTo>
                  <a:pt x="496082" y="1109027"/>
                </a:lnTo>
                <a:lnTo>
                  <a:pt x="495448" y="1107440"/>
                </a:lnTo>
                <a:lnTo>
                  <a:pt x="494498" y="1105535"/>
                </a:lnTo>
                <a:lnTo>
                  <a:pt x="492597" y="1104265"/>
                </a:lnTo>
                <a:lnTo>
                  <a:pt x="490379" y="1103312"/>
                </a:lnTo>
                <a:lnTo>
                  <a:pt x="487527" y="1102677"/>
                </a:lnTo>
                <a:lnTo>
                  <a:pt x="484676" y="1102994"/>
                </a:lnTo>
                <a:lnTo>
                  <a:pt x="482141" y="1103629"/>
                </a:lnTo>
                <a:lnTo>
                  <a:pt x="480557" y="1104582"/>
                </a:lnTo>
                <a:lnTo>
                  <a:pt x="479289" y="1105535"/>
                </a:lnTo>
                <a:lnTo>
                  <a:pt x="476438" y="1107757"/>
                </a:lnTo>
                <a:lnTo>
                  <a:pt x="474853" y="1108710"/>
                </a:lnTo>
                <a:lnTo>
                  <a:pt x="473269" y="1109345"/>
                </a:lnTo>
                <a:lnTo>
                  <a:pt x="471368" y="1109345"/>
                </a:lnTo>
                <a:lnTo>
                  <a:pt x="469784" y="1109027"/>
                </a:lnTo>
                <a:lnTo>
                  <a:pt x="468200" y="1108392"/>
                </a:lnTo>
                <a:lnTo>
                  <a:pt x="466932" y="1107440"/>
                </a:lnTo>
                <a:lnTo>
                  <a:pt x="465982" y="1106170"/>
                </a:lnTo>
                <a:lnTo>
                  <a:pt x="465031" y="1104582"/>
                </a:lnTo>
                <a:lnTo>
                  <a:pt x="462814" y="1101724"/>
                </a:lnTo>
                <a:lnTo>
                  <a:pt x="461863" y="1100137"/>
                </a:lnTo>
                <a:lnTo>
                  <a:pt x="460596" y="1098867"/>
                </a:lnTo>
                <a:lnTo>
                  <a:pt x="457744" y="1096327"/>
                </a:lnTo>
                <a:lnTo>
                  <a:pt x="454576" y="1094739"/>
                </a:lnTo>
                <a:lnTo>
                  <a:pt x="451724" y="1093787"/>
                </a:lnTo>
                <a:lnTo>
                  <a:pt x="448239" y="1092834"/>
                </a:lnTo>
                <a:lnTo>
                  <a:pt x="441902" y="1091882"/>
                </a:lnTo>
                <a:lnTo>
                  <a:pt x="438100" y="1091247"/>
                </a:lnTo>
                <a:lnTo>
                  <a:pt x="434615" y="1089977"/>
                </a:lnTo>
                <a:lnTo>
                  <a:pt x="432080" y="1089024"/>
                </a:lnTo>
                <a:lnTo>
                  <a:pt x="429228" y="1087437"/>
                </a:lnTo>
                <a:lnTo>
                  <a:pt x="427011" y="1085532"/>
                </a:lnTo>
                <a:lnTo>
                  <a:pt x="426060" y="1084262"/>
                </a:lnTo>
                <a:lnTo>
                  <a:pt x="425426" y="1082992"/>
                </a:lnTo>
                <a:lnTo>
                  <a:pt x="425109" y="1081087"/>
                </a:lnTo>
                <a:lnTo>
                  <a:pt x="425109" y="1079499"/>
                </a:lnTo>
                <a:lnTo>
                  <a:pt x="425743" y="1078547"/>
                </a:lnTo>
                <a:lnTo>
                  <a:pt x="426694" y="1077277"/>
                </a:lnTo>
                <a:lnTo>
                  <a:pt x="428912" y="1075689"/>
                </a:lnTo>
                <a:lnTo>
                  <a:pt x="429862" y="1074737"/>
                </a:lnTo>
                <a:lnTo>
                  <a:pt x="430496" y="1073149"/>
                </a:lnTo>
                <a:lnTo>
                  <a:pt x="430496" y="1072514"/>
                </a:lnTo>
                <a:lnTo>
                  <a:pt x="430179" y="1071562"/>
                </a:lnTo>
                <a:lnTo>
                  <a:pt x="428912" y="1069974"/>
                </a:lnTo>
                <a:lnTo>
                  <a:pt x="427644" y="1068387"/>
                </a:lnTo>
                <a:lnTo>
                  <a:pt x="427327" y="1067434"/>
                </a:lnTo>
                <a:lnTo>
                  <a:pt x="427011" y="1066799"/>
                </a:lnTo>
                <a:lnTo>
                  <a:pt x="427327" y="1065847"/>
                </a:lnTo>
                <a:lnTo>
                  <a:pt x="427644" y="1064894"/>
                </a:lnTo>
                <a:lnTo>
                  <a:pt x="428595" y="1063307"/>
                </a:lnTo>
                <a:lnTo>
                  <a:pt x="430179" y="1062037"/>
                </a:lnTo>
                <a:lnTo>
                  <a:pt x="431763" y="1061084"/>
                </a:lnTo>
                <a:lnTo>
                  <a:pt x="434932" y="1059179"/>
                </a:lnTo>
                <a:lnTo>
                  <a:pt x="438100" y="1057909"/>
                </a:lnTo>
                <a:lnTo>
                  <a:pt x="444754" y="1054734"/>
                </a:lnTo>
                <a:lnTo>
                  <a:pt x="451090" y="1049337"/>
                </a:lnTo>
                <a:lnTo>
                  <a:pt x="454893" y="1046479"/>
                </a:lnTo>
                <a:lnTo>
                  <a:pt x="458378" y="1044257"/>
                </a:lnTo>
                <a:lnTo>
                  <a:pt x="460279" y="1042987"/>
                </a:lnTo>
                <a:lnTo>
                  <a:pt x="462497" y="1042352"/>
                </a:lnTo>
                <a:lnTo>
                  <a:pt x="464715" y="1041717"/>
                </a:lnTo>
                <a:lnTo>
                  <a:pt x="466616" y="1041399"/>
                </a:lnTo>
                <a:close/>
                <a:moveTo>
                  <a:pt x="396557" y="1025524"/>
                </a:moveTo>
                <a:lnTo>
                  <a:pt x="398144" y="1025846"/>
                </a:lnTo>
                <a:lnTo>
                  <a:pt x="399414" y="1026168"/>
                </a:lnTo>
                <a:lnTo>
                  <a:pt x="400367" y="1026811"/>
                </a:lnTo>
                <a:lnTo>
                  <a:pt x="401002" y="1027776"/>
                </a:lnTo>
                <a:lnTo>
                  <a:pt x="401637" y="1029063"/>
                </a:lnTo>
                <a:lnTo>
                  <a:pt x="401319" y="1030671"/>
                </a:lnTo>
                <a:lnTo>
                  <a:pt x="401002" y="1033566"/>
                </a:lnTo>
                <a:lnTo>
                  <a:pt x="400367" y="1035817"/>
                </a:lnTo>
                <a:lnTo>
                  <a:pt x="399097" y="1038391"/>
                </a:lnTo>
                <a:lnTo>
                  <a:pt x="398144" y="1040964"/>
                </a:lnTo>
                <a:lnTo>
                  <a:pt x="396557" y="1043215"/>
                </a:lnTo>
                <a:lnTo>
                  <a:pt x="394652" y="1045467"/>
                </a:lnTo>
                <a:lnTo>
                  <a:pt x="392747" y="1047397"/>
                </a:lnTo>
                <a:lnTo>
                  <a:pt x="391159" y="1049005"/>
                </a:lnTo>
                <a:lnTo>
                  <a:pt x="383539" y="1055438"/>
                </a:lnTo>
                <a:lnTo>
                  <a:pt x="379729" y="1058976"/>
                </a:lnTo>
                <a:lnTo>
                  <a:pt x="376237" y="1062193"/>
                </a:lnTo>
                <a:lnTo>
                  <a:pt x="373697" y="1065731"/>
                </a:lnTo>
                <a:lnTo>
                  <a:pt x="372427" y="1067339"/>
                </a:lnTo>
                <a:lnTo>
                  <a:pt x="370522" y="1068948"/>
                </a:lnTo>
                <a:lnTo>
                  <a:pt x="368934" y="1069913"/>
                </a:lnTo>
                <a:lnTo>
                  <a:pt x="367347" y="1070556"/>
                </a:lnTo>
                <a:lnTo>
                  <a:pt x="363537" y="1071842"/>
                </a:lnTo>
                <a:lnTo>
                  <a:pt x="356869" y="1074094"/>
                </a:lnTo>
                <a:lnTo>
                  <a:pt x="353059" y="1074737"/>
                </a:lnTo>
                <a:lnTo>
                  <a:pt x="351472" y="1074737"/>
                </a:lnTo>
                <a:lnTo>
                  <a:pt x="349884" y="1074737"/>
                </a:lnTo>
                <a:lnTo>
                  <a:pt x="348932" y="1074416"/>
                </a:lnTo>
                <a:lnTo>
                  <a:pt x="348297" y="1073772"/>
                </a:lnTo>
                <a:lnTo>
                  <a:pt x="347662" y="1073129"/>
                </a:lnTo>
                <a:lnTo>
                  <a:pt x="347662" y="1072164"/>
                </a:lnTo>
                <a:lnTo>
                  <a:pt x="347662" y="1070556"/>
                </a:lnTo>
                <a:lnTo>
                  <a:pt x="348614" y="1068626"/>
                </a:lnTo>
                <a:lnTo>
                  <a:pt x="351154" y="1065731"/>
                </a:lnTo>
                <a:lnTo>
                  <a:pt x="353377" y="1063158"/>
                </a:lnTo>
                <a:lnTo>
                  <a:pt x="358457" y="1058011"/>
                </a:lnTo>
                <a:lnTo>
                  <a:pt x="359409" y="1056725"/>
                </a:lnTo>
                <a:lnTo>
                  <a:pt x="360679" y="1055116"/>
                </a:lnTo>
                <a:lnTo>
                  <a:pt x="362267" y="1051578"/>
                </a:lnTo>
                <a:lnTo>
                  <a:pt x="363537" y="1049648"/>
                </a:lnTo>
                <a:lnTo>
                  <a:pt x="364807" y="1048040"/>
                </a:lnTo>
                <a:lnTo>
                  <a:pt x="367982" y="1044824"/>
                </a:lnTo>
                <a:lnTo>
                  <a:pt x="375284" y="1038391"/>
                </a:lnTo>
                <a:lnTo>
                  <a:pt x="378777" y="1035496"/>
                </a:lnTo>
                <a:lnTo>
                  <a:pt x="382269" y="1032601"/>
                </a:lnTo>
                <a:lnTo>
                  <a:pt x="387667" y="1028419"/>
                </a:lnTo>
                <a:lnTo>
                  <a:pt x="390524" y="1026811"/>
                </a:lnTo>
                <a:lnTo>
                  <a:pt x="391794" y="1026168"/>
                </a:lnTo>
                <a:lnTo>
                  <a:pt x="393382" y="1025846"/>
                </a:lnTo>
                <a:lnTo>
                  <a:pt x="396557" y="1025524"/>
                </a:lnTo>
                <a:close/>
                <a:moveTo>
                  <a:pt x="469616" y="935036"/>
                </a:moveTo>
                <a:lnTo>
                  <a:pt x="471274" y="935372"/>
                </a:lnTo>
                <a:lnTo>
                  <a:pt x="472933" y="936042"/>
                </a:lnTo>
                <a:lnTo>
                  <a:pt x="473928" y="937384"/>
                </a:lnTo>
                <a:lnTo>
                  <a:pt x="474923" y="938726"/>
                </a:lnTo>
                <a:lnTo>
                  <a:pt x="475587" y="939732"/>
                </a:lnTo>
                <a:lnTo>
                  <a:pt x="476250" y="940738"/>
                </a:lnTo>
                <a:lnTo>
                  <a:pt x="476250" y="942415"/>
                </a:lnTo>
                <a:lnTo>
                  <a:pt x="476250" y="943757"/>
                </a:lnTo>
                <a:lnTo>
                  <a:pt x="476250" y="946440"/>
                </a:lnTo>
                <a:lnTo>
                  <a:pt x="475587" y="948788"/>
                </a:lnTo>
                <a:lnTo>
                  <a:pt x="474923" y="951135"/>
                </a:lnTo>
                <a:lnTo>
                  <a:pt x="473928" y="953483"/>
                </a:lnTo>
                <a:lnTo>
                  <a:pt x="472933" y="955495"/>
                </a:lnTo>
                <a:lnTo>
                  <a:pt x="471938" y="956166"/>
                </a:lnTo>
                <a:lnTo>
                  <a:pt x="470943" y="956837"/>
                </a:lnTo>
                <a:lnTo>
                  <a:pt x="469284" y="957843"/>
                </a:lnTo>
                <a:lnTo>
                  <a:pt x="467625" y="958514"/>
                </a:lnTo>
                <a:lnTo>
                  <a:pt x="465635" y="958849"/>
                </a:lnTo>
                <a:lnTo>
                  <a:pt x="463313" y="958849"/>
                </a:lnTo>
                <a:lnTo>
                  <a:pt x="461655" y="958849"/>
                </a:lnTo>
                <a:lnTo>
                  <a:pt x="459664" y="958178"/>
                </a:lnTo>
                <a:lnTo>
                  <a:pt x="458006" y="957508"/>
                </a:lnTo>
                <a:lnTo>
                  <a:pt x="456679" y="956166"/>
                </a:lnTo>
                <a:lnTo>
                  <a:pt x="455352" y="954825"/>
                </a:lnTo>
                <a:lnTo>
                  <a:pt x="454688" y="953148"/>
                </a:lnTo>
                <a:lnTo>
                  <a:pt x="454025" y="951806"/>
                </a:lnTo>
                <a:lnTo>
                  <a:pt x="454025" y="950464"/>
                </a:lnTo>
                <a:lnTo>
                  <a:pt x="454025" y="948788"/>
                </a:lnTo>
                <a:lnTo>
                  <a:pt x="454357" y="947446"/>
                </a:lnTo>
                <a:lnTo>
                  <a:pt x="455020" y="946104"/>
                </a:lnTo>
                <a:lnTo>
                  <a:pt x="455684" y="944763"/>
                </a:lnTo>
                <a:lnTo>
                  <a:pt x="457674" y="942080"/>
                </a:lnTo>
                <a:lnTo>
                  <a:pt x="460328" y="939396"/>
                </a:lnTo>
                <a:lnTo>
                  <a:pt x="462981" y="937719"/>
                </a:lnTo>
                <a:lnTo>
                  <a:pt x="465967" y="936042"/>
                </a:lnTo>
                <a:lnTo>
                  <a:pt x="467625" y="935372"/>
                </a:lnTo>
                <a:lnTo>
                  <a:pt x="469616" y="935036"/>
                </a:lnTo>
                <a:close/>
                <a:moveTo>
                  <a:pt x="426571" y="890586"/>
                </a:moveTo>
                <a:lnTo>
                  <a:pt x="429452" y="890586"/>
                </a:lnTo>
                <a:lnTo>
                  <a:pt x="432974" y="891222"/>
                </a:lnTo>
                <a:lnTo>
                  <a:pt x="435855" y="892491"/>
                </a:lnTo>
                <a:lnTo>
                  <a:pt x="438417" y="894396"/>
                </a:lnTo>
                <a:lnTo>
                  <a:pt x="440338" y="896619"/>
                </a:lnTo>
                <a:lnTo>
                  <a:pt x="441939" y="898842"/>
                </a:lnTo>
                <a:lnTo>
                  <a:pt x="442899" y="901381"/>
                </a:lnTo>
                <a:lnTo>
                  <a:pt x="443539" y="904239"/>
                </a:lnTo>
                <a:lnTo>
                  <a:pt x="443860" y="907414"/>
                </a:lnTo>
                <a:lnTo>
                  <a:pt x="443860" y="910589"/>
                </a:lnTo>
                <a:lnTo>
                  <a:pt x="444180" y="914399"/>
                </a:lnTo>
                <a:lnTo>
                  <a:pt x="444500" y="919162"/>
                </a:lnTo>
                <a:lnTo>
                  <a:pt x="444500" y="923289"/>
                </a:lnTo>
                <a:lnTo>
                  <a:pt x="444500" y="925194"/>
                </a:lnTo>
                <a:lnTo>
                  <a:pt x="443860" y="927099"/>
                </a:lnTo>
                <a:lnTo>
                  <a:pt x="443219" y="929004"/>
                </a:lnTo>
                <a:lnTo>
                  <a:pt x="442259" y="930592"/>
                </a:lnTo>
                <a:lnTo>
                  <a:pt x="440978" y="931862"/>
                </a:lnTo>
                <a:lnTo>
                  <a:pt x="439057" y="932814"/>
                </a:lnTo>
                <a:lnTo>
                  <a:pt x="436816" y="933766"/>
                </a:lnTo>
                <a:lnTo>
                  <a:pt x="433934" y="934402"/>
                </a:lnTo>
                <a:lnTo>
                  <a:pt x="431053" y="935036"/>
                </a:lnTo>
                <a:lnTo>
                  <a:pt x="429772" y="935036"/>
                </a:lnTo>
                <a:lnTo>
                  <a:pt x="428812" y="934719"/>
                </a:lnTo>
                <a:lnTo>
                  <a:pt x="427211" y="933766"/>
                </a:lnTo>
                <a:lnTo>
                  <a:pt x="425610" y="932496"/>
                </a:lnTo>
                <a:lnTo>
                  <a:pt x="422408" y="929956"/>
                </a:lnTo>
                <a:lnTo>
                  <a:pt x="419847" y="927417"/>
                </a:lnTo>
                <a:lnTo>
                  <a:pt x="416965" y="924559"/>
                </a:lnTo>
                <a:lnTo>
                  <a:pt x="412163" y="918844"/>
                </a:lnTo>
                <a:lnTo>
                  <a:pt x="410242" y="915669"/>
                </a:lnTo>
                <a:lnTo>
                  <a:pt x="408321" y="913129"/>
                </a:lnTo>
                <a:lnTo>
                  <a:pt x="407040" y="910906"/>
                </a:lnTo>
                <a:lnTo>
                  <a:pt x="406400" y="908684"/>
                </a:lnTo>
                <a:lnTo>
                  <a:pt x="406400" y="907731"/>
                </a:lnTo>
                <a:lnTo>
                  <a:pt x="406720" y="906779"/>
                </a:lnTo>
                <a:lnTo>
                  <a:pt x="407040" y="905509"/>
                </a:lnTo>
                <a:lnTo>
                  <a:pt x="407681" y="904557"/>
                </a:lnTo>
                <a:lnTo>
                  <a:pt x="409281" y="902334"/>
                </a:lnTo>
                <a:lnTo>
                  <a:pt x="412483" y="899794"/>
                </a:lnTo>
                <a:lnTo>
                  <a:pt x="416965" y="895666"/>
                </a:lnTo>
                <a:lnTo>
                  <a:pt x="419527" y="893762"/>
                </a:lnTo>
                <a:lnTo>
                  <a:pt x="421768" y="892174"/>
                </a:lnTo>
                <a:lnTo>
                  <a:pt x="424009" y="891222"/>
                </a:lnTo>
                <a:lnTo>
                  <a:pt x="426571" y="890586"/>
                </a:lnTo>
                <a:close/>
                <a:moveTo>
                  <a:pt x="197666" y="887412"/>
                </a:moveTo>
                <a:lnTo>
                  <a:pt x="198627" y="887412"/>
                </a:lnTo>
                <a:lnTo>
                  <a:pt x="199908" y="887412"/>
                </a:lnTo>
                <a:lnTo>
                  <a:pt x="201510" y="888047"/>
                </a:lnTo>
                <a:lnTo>
                  <a:pt x="202792" y="888682"/>
                </a:lnTo>
                <a:lnTo>
                  <a:pt x="203753" y="889952"/>
                </a:lnTo>
                <a:lnTo>
                  <a:pt x="205996" y="892492"/>
                </a:lnTo>
                <a:lnTo>
                  <a:pt x="207598" y="895032"/>
                </a:lnTo>
                <a:lnTo>
                  <a:pt x="209200" y="897889"/>
                </a:lnTo>
                <a:lnTo>
                  <a:pt x="211123" y="901064"/>
                </a:lnTo>
                <a:lnTo>
                  <a:pt x="212084" y="902652"/>
                </a:lnTo>
                <a:lnTo>
                  <a:pt x="212405" y="904239"/>
                </a:lnTo>
                <a:lnTo>
                  <a:pt x="212725" y="905827"/>
                </a:lnTo>
                <a:lnTo>
                  <a:pt x="212405" y="907414"/>
                </a:lnTo>
                <a:lnTo>
                  <a:pt x="211123" y="909637"/>
                </a:lnTo>
                <a:lnTo>
                  <a:pt x="209841" y="911859"/>
                </a:lnTo>
                <a:lnTo>
                  <a:pt x="207919" y="914082"/>
                </a:lnTo>
                <a:lnTo>
                  <a:pt x="205996" y="915987"/>
                </a:lnTo>
                <a:lnTo>
                  <a:pt x="204074" y="917574"/>
                </a:lnTo>
                <a:lnTo>
                  <a:pt x="201831" y="919479"/>
                </a:lnTo>
                <a:lnTo>
                  <a:pt x="197345" y="922019"/>
                </a:lnTo>
                <a:lnTo>
                  <a:pt x="194782" y="923289"/>
                </a:lnTo>
                <a:lnTo>
                  <a:pt x="191898" y="924242"/>
                </a:lnTo>
                <a:lnTo>
                  <a:pt x="188694" y="925194"/>
                </a:lnTo>
                <a:lnTo>
                  <a:pt x="185490" y="925512"/>
                </a:lnTo>
                <a:lnTo>
                  <a:pt x="182927" y="925512"/>
                </a:lnTo>
                <a:lnTo>
                  <a:pt x="180684" y="925194"/>
                </a:lnTo>
                <a:lnTo>
                  <a:pt x="179402" y="924242"/>
                </a:lnTo>
                <a:lnTo>
                  <a:pt x="178441" y="923289"/>
                </a:lnTo>
                <a:lnTo>
                  <a:pt x="178120" y="922337"/>
                </a:lnTo>
                <a:lnTo>
                  <a:pt x="177800" y="921067"/>
                </a:lnTo>
                <a:lnTo>
                  <a:pt x="177800" y="919479"/>
                </a:lnTo>
                <a:lnTo>
                  <a:pt x="178120" y="917574"/>
                </a:lnTo>
                <a:lnTo>
                  <a:pt x="179402" y="914399"/>
                </a:lnTo>
                <a:lnTo>
                  <a:pt x="181004" y="911224"/>
                </a:lnTo>
                <a:lnTo>
                  <a:pt x="182606" y="908049"/>
                </a:lnTo>
                <a:lnTo>
                  <a:pt x="185810" y="903287"/>
                </a:lnTo>
                <a:lnTo>
                  <a:pt x="188374" y="899159"/>
                </a:lnTo>
                <a:lnTo>
                  <a:pt x="191257" y="893762"/>
                </a:lnTo>
                <a:lnTo>
                  <a:pt x="192859" y="891539"/>
                </a:lnTo>
                <a:lnTo>
                  <a:pt x="194782" y="889317"/>
                </a:lnTo>
                <a:lnTo>
                  <a:pt x="196704" y="888047"/>
                </a:lnTo>
                <a:lnTo>
                  <a:pt x="197666" y="887412"/>
                </a:lnTo>
                <a:close/>
                <a:moveTo>
                  <a:pt x="226682" y="755650"/>
                </a:moveTo>
                <a:lnTo>
                  <a:pt x="228288" y="755650"/>
                </a:lnTo>
                <a:lnTo>
                  <a:pt x="229894" y="756278"/>
                </a:lnTo>
                <a:lnTo>
                  <a:pt x="231500" y="756591"/>
                </a:lnTo>
                <a:lnTo>
                  <a:pt x="235033" y="758475"/>
                </a:lnTo>
                <a:lnTo>
                  <a:pt x="237602" y="761300"/>
                </a:lnTo>
                <a:lnTo>
                  <a:pt x="240493" y="764125"/>
                </a:lnTo>
                <a:lnTo>
                  <a:pt x="242741" y="767264"/>
                </a:lnTo>
                <a:lnTo>
                  <a:pt x="244347" y="770090"/>
                </a:lnTo>
                <a:lnTo>
                  <a:pt x="245632" y="772915"/>
                </a:lnTo>
                <a:lnTo>
                  <a:pt x="247880" y="779507"/>
                </a:lnTo>
                <a:lnTo>
                  <a:pt x="249164" y="782332"/>
                </a:lnTo>
                <a:lnTo>
                  <a:pt x="251092" y="785785"/>
                </a:lnTo>
                <a:lnTo>
                  <a:pt x="253340" y="788611"/>
                </a:lnTo>
                <a:lnTo>
                  <a:pt x="254303" y="789866"/>
                </a:lnTo>
                <a:lnTo>
                  <a:pt x="254946" y="791122"/>
                </a:lnTo>
                <a:lnTo>
                  <a:pt x="255588" y="792691"/>
                </a:lnTo>
                <a:lnTo>
                  <a:pt x="255588" y="793947"/>
                </a:lnTo>
                <a:lnTo>
                  <a:pt x="255267" y="795516"/>
                </a:lnTo>
                <a:lnTo>
                  <a:pt x="254303" y="797400"/>
                </a:lnTo>
                <a:lnTo>
                  <a:pt x="252055" y="800539"/>
                </a:lnTo>
                <a:lnTo>
                  <a:pt x="249486" y="803051"/>
                </a:lnTo>
                <a:lnTo>
                  <a:pt x="247559" y="806190"/>
                </a:lnTo>
                <a:lnTo>
                  <a:pt x="246916" y="808073"/>
                </a:lnTo>
                <a:lnTo>
                  <a:pt x="245953" y="809956"/>
                </a:lnTo>
                <a:lnTo>
                  <a:pt x="245310" y="812782"/>
                </a:lnTo>
                <a:lnTo>
                  <a:pt x="244026" y="814665"/>
                </a:lnTo>
                <a:lnTo>
                  <a:pt x="243383" y="815607"/>
                </a:lnTo>
                <a:lnTo>
                  <a:pt x="242420" y="816235"/>
                </a:lnTo>
                <a:lnTo>
                  <a:pt x="241135" y="816863"/>
                </a:lnTo>
                <a:lnTo>
                  <a:pt x="239850" y="817177"/>
                </a:lnTo>
                <a:lnTo>
                  <a:pt x="237602" y="817491"/>
                </a:lnTo>
                <a:lnTo>
                  <a:pt x="235996" y="818118"/>
                </a:lnTo>
                <a:lnTo>
                  <a:pt x="235354" y="818746"/>
                </a:lnTo>
                <a:lnTo>
                  <a:pt x="234712" y="819374"/>
                </a:lnTo>
                <a:lnTo>
                  <a:pt x="234390" y="820002"/>
                </a:lnTo>
                <a:lnTo>
                  <a:pt x="234390" y="821257"/>
                </a:lnTo>
                <a:lnTo>
                  <a:pt x="234712" y="823141"/>
                </a:lnTo>
                <a:lnTo>
                  <a:pt x="235354" y="824711"/>
                </a:lnTo>
                <a:lnTo>
                  <a:pt x="236318" y="826280"/>
                </a:lnTo>
                <a:lnTo>
                  <a:pt x="237281" y="828163"/>
                </a:lnTo>
                <a:lnTo>
                  <a:pt x="239208" y="830989"/>
                </a:lnTo>
                <a:lnTo>
                  <a:pt x="240172" y="832558"/>
                </a:lnTo>
                <a:lnTo>
                  <a:pt x="240814" y="834128"/>
                </a:lnTo>
                <a:lnTo>
                  <a:pt x="240814" y="836325"/>
                </a:lnTo>
                <a:lnTo>
                  <a:pt x="240493" y="838209"/>
                </a:lnTo>
                <a:lnTo>
                  <a:pt x="239208" y="842290"/>
                </a:lnTo>
                <a:lnTo>
                  <a:pt x="238566" y="844487"/>
                </a:lnTo>
                <a:lnTo>
                  <a:pt x="237923" y="846370"/>
                </a:lnTo>
                <a:lnTo>
                  <a:pt x="237923" y="847940"/>
                </a:lnTo>
                <a:lnTo>
                  <a:pt x="238245" y="849823"/>
                </a:lnTo>
                <a:lnTo>
                  <a:pt x="239529" y="851707"/>
                </a:lnTo>
                <a:lnTo>
                  <a:pt x="241135" y="852963"/>
                </a:lnTo>
                <a:lnTo>
                  <a:pt x="244989" y="856102"/>
                </a:lnTo>
                <a:lnTo>
                  <a:pt x="246595" y="857671"/>
                </a:lnTo>
                <a:lnTo>
                  <a:pt x="247559" y="859555"/>
                </a:lnTo>
                <a:lnTo>
                  <a:pt x="247880" y="860496"/>
                </a:lnTo>
                <a:lnTo>
                  <a:pt x="248201" y="861438"/>
                </a:lnTo>
                <a:lnTo>
                  <a:pt x="247880" y="862694"/>
                </a:lnTo>
                <a:lnTo>
                  <a:pt x="247237" y="863949"/>
                </a:lnTo>
                <a:lnTo>
                  <a:pt x="246595" y="864891"/>
                </a:lnTo>
                <a:lnTo>
                  <a:pt x="245953" y="865833"/>
                </a:lnTo>
                <a:lnTo>
                  <a:pt x="244989" y="866461"/>
                </a:lnTo>
                <a:lnTo>
                  <a:pt x="244026" y="866775"/>
                </a:lnTo>
                <a:lnTo>
                  <a:pt x="243062" y="866775"/>
                </a:lnTo>
                <a:lnTo>
                  <a:pt x="241777" y="866775"/>
                </a:lnTo>
                <a:lnTo>
                  <a:pt x="239850" y="866147"/>
                </a:lnTo>
                <a:lnTo>
                  <a:pt x="237602" y="865205"/>
                </a:lnTo>
                <a:lnTo>
                  <a:pt x="235354" y="863949"/>
                </a:lnTo>
                <a:lnTo>
                  <a:pt x="232785" y="863008"/>
                </a:lnTo>
                <a:lnTo>
                  <a:pt x="231179" y="862694"/>
                </a:lnTo>
                <a:lnTo>
                  <a:pt x="229573" y="862380"/>
                </a:lnTo>
                <a:lnTo>
                  <a:pt x="227646" y="862694"/>
                </a:lnTo>
                <a:lnTo>
                  <a:pt x="224434" y="863636"/>
                </a:lnTo>
                <a:lnTo>
                  <a:pt x="221222" y="864577"/>
                </a:lnTo>
                <a:lnTo>
                  <a:pt x="219617" y="864577"/>
                </a:lnTo>
                <a:lnTo>
                  <a:pt x="218011" y="864577"/>
                </a:lnTo>
                <a:lnTo>
                  <a:pt x="216405" y="863636"/>
                </a:lnTo>
                <a:lnTo>
                  <a:pt x="215120" y="862694"/>
                </a:lnTo>
                <a:lnTo>
                  <a:pt x="214478" y="861124"/>
                </a:lnTo>
                <a:lnTo>
                  <a:pt x="213835" y="859555"/>
                </a:lnTo>
                <a:lnTo>
                  <a:pt x="212230" y="856102"/>
                </a:lnTo>
                <a:lnTo>
                  <a:pt x="211266" y="852963"/>
                </a:lnTo>
                <a:lnTo>
                  <a:pt x="209981" y="849196"/>
                </a:lnTo>
                <a:lnTo>
                  <a:pt x="209339" y="845429"/>
                </a:lnTo>
                <a:lnTo>
                  <a:pt x="208697" y="841034"/>
                </a:lnTo>
                <a:lnTo>
                  <a:pt x="208375" y="836639"/>
                </a:lnTo>
                <a:lnTo>
                  <a:pt x="208375" y="827850"/>
                </a:lnTo>
                <a:lnTo>
                  <a:pt x="208054" y="825024"/>
                </a:lnTo>
                <a:lnTo>
                  <a:pt x="208054" y="822513"/>
                </a:lnTo>
                <a:lnTo>
                  <a:pt x="207091" y="820316"/>
                </a:lnTo>
                <a:lnTo>
                  <a:pt x="206448" y="819374"/>
                </a:lnTo>
                <a:lnTo>
                  <a:pt x="205806" y="818118"/>
                </a:lnTo>
                <a:lnTo>
                  <a:pt x="203558" y="816549"/>
                </a:lnTo>
                <a:lnTo>
                  <a:pt x="201631" y="814979"/>
                </a:lnTo>
                <a:lnTo>
                  <a:pt x="200988" y="814351"/>
                </a:lnTo>
                <a:lnTo>
                  <a:pt x="200346" y="813410"/>
                </a:lnTo>
                <a:lnTo>
                  <a:pt x="200025" y="812154"/>
                </a:lnTo>
                <a:lnTo>
                  <a:pt x="200025" y="810584"/>
                </a:lnTo>
                <a:lnTo>
                  <a:pt x="202273" y="809329"/>
                </a:lnTo>
                <a:lnTo>
                  <a:pt x="203879" y="808073"/>
                </a:lnTo>
                <a:lnTo>
                  <a:pt x="204843" y="806818"/>
                </a:lnTo>
                <a:lnTo>
                  <a:pt x="205806" y="804934"/>
                </a:lnTo>
                <a:lnTo>
                  <a:pt x="206448" y="803051"/>
                </a:lnTo>
                <a:lnTo>
                  <a:pt x="207091" y="801167"/>
                </a:lnTo>
                <a:lnTo>
                  <a:pt x="208375" y="797086"/>
                </a:lnTo>
                <a:lnTo>
                  <a:pt x="209660" y="793633"/>
                </a:lnTo>
                <a:lnTo>
                  <a:pt x="211587" y="790180"/>
                </a:lnTo>
                <a:lnTo>
                  <a:pt x="213193" y="786413"/>
                </a:lnTo>
                <a:lnTo>
                  <a:pt x="214799" y="782960"/>
                </a:lnTo>
                <a:lnTo>
                  <a:pt x="215441" y="779193"/>
                </a:lnTo>
                <a:lnTo>
                  <a:pt x="215441" y="775112"/>
                </a:lnTo>
                <a:lnTo>
                  <a:pt x="215762" y="771345"/>
                </a:lnTo>
                <a:lnTo>
                  <a:pt x="216084" y="767264"/>
                </a:lnTo>
                <a:lnTo>
                  <a:pt x="217047" y="763497"/>
                </a:lnTo>
                <a:lnTo>
                  <a:pt x="217689" y="761928"/>
                </a:lnTo>
                <a:lnTo>
                  <a:pt x="218653" y="760044"/>
                </a:lnTo>
                <a:lnTo>
                  <a:pt x="219938" y="758475"/>
                </a:lnTo>
                <a:lnTo>
                  <a:pt x="221222" y="757533"/>
                </a:lnTo>
                <a:lnTo>
                  <a:pt x="223149" y="756591"/>
                </a:lnTo>
                <a:lnTo>
                  <a:pt x="225076" y="755964"/>
                </a:lnTo>
                <a:lnTo>
                  <a:pt x="226682" y="755650"/>
                </a:lnTo>
                <a:close/>
                <a:moveTo>
                  <a:pt x="229235" y="719137"/>
                </a:moveTo>
                <a:lnTo>
                  <a:pt x="231775" y="719137"/>
                </a:lnTo>
                <a:lnTo>
                  <a:pt x="234315" y="719451"/>
                </a:lnTo>
                <a:lnTo>
                  <a:pt x="236537" y="720081"/>
                </a:lnTo>
                <a:lnTo>
                  <a:pt x="238442" y="721654"/>
                </a:lnTo>
                <a:lnTo>
                  <a:pt x="240347" y="723542"/>
                </a:lnTo>
                <a:lnTo>
                  <a:pt x="241617" y="726373"/>
                </a:lnTo>
                <a:lnTo>
                  <a:pt x="242887" y="729205"/>
                </a:lnTo>
                <a:lnTo>
                  <a:pt x="245110" y="734869"/>
                </a:lnTo>
                <a:lnTo>
                  <a:pt x="246380" y="737701"/>
                </a:lnTo>
                <a:lnTo>
                  <a:pt x="247967" y="740218"/>
                </a:lnTo>
                <a:lnTo>
                  <a:pt x="250190" y="742105"/>
                </a:lnTo>
                <a:lnTo>
                  <a:pt x="252412" y="743993"/>
                </a:lnTo>
                <a:lnTo>
                  <a:pt x="253365" y="745252"/>
                </a:lnTo>
                <a:lnTo>
                  <a:pt x="253682" y="745881"/>
                </a:lnTo>
                <a:lnTo>
                  <a:pt x="254000" y="746825"/>
                </a:lnTo>
                <a:lnTo>
                  <a:pt x="253682" y="748398"/>
                </a:lnTo>
                <a:lnTo>
                  <a:pt x="252730" y="749657"/>
                </a:lnTo>
                <a:lnTo>
                  <a:pt x="251460" y="750915"/>
                </a:lnTo>
                <a:lnTo>
                  <a:pt x="250190" y="751859"/>
                </a:lnTo>
                <a:lnTo>
                  <a:pt x="247015" y="753118"/>
                </a:lnTo>
                <a:lnTo>
                  <a:pt x="245110" y="753747"/>
                </a:lnTo>
                <a:lnTo>
                  <a:pt x="243522" y="754062"/>
                </a:lnTo>
                <a:lnTo>
                  <a:pt x="241935" y="754062"/>
                </a:lnTo>
                <a:lnTo>
                  <a:pt x="240347" y="754062"/>
                </a:lnTo>
                <a:lnTo>
                  <a:pt x="237807" y="753432"/>
                </a:lnTo>
                <a:lnTo>
                  <a:pt x="235267" y="752174"/>
                </a:lnTo>
                <a:lnTo>
                  <a:pt x="232727" y="750286"/>
                </a:lnTo>
                <a:lnTo>
                  <a:pt x="230505" y="748398"/>
                </a:lnTo>
                <a:lnTo>
                  <a:pt x="228282" y="746510"/>
                </a:lnTo>
                <a:lnTo>
                  <a:pt x="225742" y="744623"/>
                </a:lnTo>
                <a:lnTo>
                  <a:pt x="222885" y="743049"/>
                </a:lnTo>
                <a:lnTo>
                  <a:pt x="220027" y="741791"/>
                </a:lnTo>
                <a:lnTo>
                  <a:pt x="217170" y="740532"/>
                </a:lnTo>
                <a:lnTo>
                  <a:pt x="214947" y="738959"/>
                </a:lnTo>
                <a:lnTo>
                  <a:pt x="213042" y="736757"/>
                </a:lnTo>
                <a:lnTo>
                  <a:pt x="212089" y="735813"/>
                </a:lnTo>
                <a:lnTo>
                  <a:pt x="211454" y="734554"/>
                </a:lnTo>
                <a:lnTo>
                  <a:pt x="211137" y="732981"/>
                </a:lnTo>
                <a:lnTo>
                  <a:pt x="211137" y="731408"/>
                </a:lnTo>
                <a:lnTo>
                  <a:pt x="211454" y="729520"/>
                </a:lnTo>
                <a:lnTo>
                  <a:pt x="211772" y="727632"/>
                </a:lnTo>
                <a:lnTo>
                  <a:pt x="213359" y="727003"/>
                </a:lnTo>
                <a:lnTo>
                  <a:pt x="213677" y="726059"/>
                </a:lnTo>
                <a:lnTo>
                  <a:pt x="214629" y="725115"/>
                </a:lnTo>
                <a:lnTo>
                  <a:pt x="216852" y="723542"/>
                </a:lnTo>
                <a:lnTo>
                  <a:pt x="219392" y="721969"/>
                </a:lnTo>
                <a:lnTo>
                  <a:pt x="221615" y="721025"/>
                </a:lnTo>
                <a:lnTo>
                  <a:pt x="224155" y="720081"/>
                </a:lnTo>
                <a:lnTo>
                  <a:pt x="226695" y="719451"/>
                </a:lnTo>
                <a:lnTo>
                  <a:pt x="229235" y="719137"/>
                </a:lnTo>
                <a:close/>
                <a:moveTo>
                  <a:pt x="438381" y="647700"/>
                </a:moveTo>
                <a:lnTo>
                  <a:pt x="439646" y="647700"/>
                </a:lnTo>
                <a:lnTo>
                  <a:pt x="441543" y="647700"/>
                </a:lnTo>
                <a:lnTo>
                  <a:pt x="442808" y="648016"/>
                </a:lnTo>
                <a:lnTo>
                  <a:pt x="444072" y="648648"/>
                </a:lnTo>
                <a:lnTo>
                  <a:pt x="446602" y="650546"/>
                </a:lnTo>
                <a:lnTo>
                  <a:pt x="449131" y="653077"/>
                </a:lnTo>
                <a:lnTo>
                  <a:pt x="451344" y="655924"/>
                </a:lnTo>
                <a:lnTo>
                  <a:pt x="455454" y="661934"/>
                </a:lnTo>
                <a:lnTo>
                  <a:pt x="457351" y="664781"/>
                </a:lnTo>
                <a:lnTo>
                  <a:pt x="458932" y="667311"/>
                </a:lnTo>
                <a:lnTo>
                  <a:pt x="463042" y="672688"/>
                </a:lnTo>
                <a:lnTo>
                  <a:pt x="465572" y="675535"/>
                </a:lnTo>
                <a:lnTo>
                  <a:pt x="467153" y="678066"/>
                </a:lnTo>
                <a:lnTo>
                  <a:pt x="468417" y="680912"/>
                </a:lnTo>
                <a:lnTo>
                  <a:pt x="469682" y="683759"/>
                </a:lnTo>
                <a:lnTo>
                  <a:pt x="470630" y="686922"/>
                </a:lnTo>
                <a:lnTo>
                  <a:pt x="470947" y="690402"/>
                </a:lnTo>
                <a:lnTo>
                  <a:pt x="471263" y="694830"/>
                </a:lnTo>
                <a:lnTo>
                  <a:pt x="471263" y="698942"/>
                </a:lnTo>
                <a:lnTo>
                  <a:pt x="470630" y="707167"/>
                </a:lnTo>
                <a:lnTo>
                  <a:pt x="470630" y="715707"/>
                </a:lnTo>
                <a:lnTo>
                  <a:pt x="470630" y="719819"/>
                </a:lnTo>
                <a:lnTo>
                  <a:pt x="471263" y="723931"/>
                </a:lnTo>
                <a:lnTo>
                  <a:pt x="472211" y="730890"/>
                </a:lnTo>
                <a:lnTo>
                  <a:pt x="472844" y="738165"/>
                </a:lnTo>
                <a:lnTo>
                  <a:pt x="473160" y="745124"/>
                </a:lnTo>
                <a:lnTo>
                  <a:pt x="472844" y="752083"/>
                </a:lnTo>
                <a:lnTo>
                  <a:pt x="472527" y="758093"/>
                </a:lnTo>
                <a:lnTo>
                  <a:pt x="472844" y="764736"/>
                </a:lnTo>
                <a:lnTo>
                  <a:pt x="473792" y="771062"/>
                </a:lnTo>
                <a:lnTo>
                  <a:pt x="474424" y="774225"/>
                </a:lnTo>
                <a:lnTo>
                  <a:pt x="475373" y="777388"/>
                </a:lnTo>
                <a:lnTo>
                  <a:pt x="476321" y="780235"/>
                </a:lnTo>
                <a:lnTo>
                  <a:pt x="477586" y="783398"/>
                </a:lnTo>
                <a:lnTo>
                  <a:pt x="479167" y="785929"/>
                </a:lnTo>
                <a:lnTo>
                  <a:pt x="480748" y="788459"/>
                </a:lnTo>
                <a:lnTo>
                  <a:pt x="482961" y="790673"/>
                </a:lnTo>
                <a:lnTo>
                  <a:pt x="485174" y="792888"/>
                </a:lnTo>
                <a:lnTo>
                  <a:pt x="488019" y="794469"/>
                </a:lnTo>
                <a:lnTo>
                  <a:pt x="490865" y="795734"/>
                </a:lnTo>
                <a:lnTo>
                  <a:pt x="494027" y="797000"/>
                </a:lnTo>
                <a:lnTo>
                  <a:pt x="497188" y="797632"/>
                </a:lnTo>
                <a:lnTo>
                  <a:pt x="504776" y="805856"/>
                </a:lnTo>
                <a:lnTo>
                  <a:pt x="508886" y="809652"/>
                </a:lnTo>
                <a:lnTo>
                  <a:pt x="512996" y="813448"/>
                </a:lnTo>
                <a:lnTo>
                  <a:pt x="515210" y="815030"/>
                </a:lnTo>
                <a:lnTo>
                  <a:pt x="517739" y="815979"/>
                </a:lnTo>
                <a:lnTo>
                  <a:pt x="520268" y="816611"/>
                </a:lnTo>
                <a:lnTo>
                  <a:pt x="522797" y="816927"/>
                </a:lnTo>
                <a:lnTo>
                  <a:pt x="525643" y="816611"/>
                </a:lnTo>
                <a:lnTo>
                  <a:pt x="528172" y="816295"/>
                </a:lnTo>
                <a:lnTo>
                  <a:pt x="534179" y="815346"/>
                </a:lnTo>
                <a:lnTo>
                  <a:pt x="539870" y="813764"/>
                </a:lnTo>
                <a:lnTo>
                  <a:pt x="545561" y="812499"/>
                </a:lnTo>
                <a:lnTo>
                  <a:pt x="548407" y="812183"/>
                </a:lnTo>
                <a:lnTo>
                  <a:pt x="551252" y="811866"/>
                </a:lnTo>
                <a:lnTo>
                  <a:pt x="554098" y="812183"/>
                </a:lnTo>
                <a:lnTo>
                  <a:pt x="557575" y="813132"/>
                </a:lnTo>
                <a:lnTo>
                  <a:pt x="559789" y="814397"/>
                </a:lnTo>
                <a:lnTo>
                  <a:pt x="561686" y="815662"/>
                </a:lnTo>
                <a:lnTo>
                  <a:pt x="563899" y="817244"/>
                </a:lnTo>
                <a:lnTo>
                  <a:pt x="565480" y="819142"/>
                </a:lnTo>
                <a:lnTo>
                  <a:pt x="567060" y="821039"/>
                </a:lnTo>
                <a:lnTo>
                  <a:pt x="568009" y="823254"/>
                </a:lnTo>
                <a:lnTo>
                  <a:pt x="568325" y="825784"/>
                </a:lnTo>
                <a:lnTo>
                  <a:pt x="568325" y="828631"/>
                </a:lnTo>
                <a:lnTo>
                  <a:pt x="568009" y="829896"/>
                </a:lnTo>
                <a:lnTo>
                  <a:pt x="567377" y="831162"/>
                </a:lnTo>
                <a:lnTo>
                  <a:pt x="566112" y="833376"/>
                </a:lnTo>
                <a:lnTo>
                  <a:pt x="563899" y="835590"/>
                </a:lnTo>
                <a:lnTo>
                  <a:pt x="561369" y="837804"/>
                </a:lnTo>
                <a:lnTo>
                  <a:pt x="558840" y="839702"/>
                </a:lnTo>
                <a:lnTo>
                  <a:pt x="555995" y="840967"/>
                </a:lnTo>
                <a:lnTo>
                  <a:pt x="553149" y="842233"/>
                </a:lnTo>
                <a:lnTo>
                  <a:pt x="550620" y="842549"/>
                </a:lnTo>
                <a:lnTo>
                  <a:pt x="549039" y="846028"/>
                </a:lnTo>
                <a:lnTo>
                  <a:pt x="547774" y="849508"/>
                </a:lnTo>
                <a:lnTo>
                  <a:pt x="544929" y="857416"/>
                </a:lnTo>
                <a:lnTo>
                  <a:pt x="543664" y="861211"/>
                </a:lnTo>
                <a:lnTo>
                  <a:pt x="542083" y="864691"/>
                </a:lnTo>
                <a:lnTo>
                  <a:pt x="540186" y="868170"/>
                </a:lnTo>
                <a:lnTo>
                  <a:pt x="537973" y="871334"/>
                </a:lnTo>
                <a:lnTo>
                  <a:pt x="535444" y="874180"/>
                </a:lnTo>
                <a:lnTo>
                  <a:pt x="532599" y="877027"/>
                </a:lnTo>
                <a:lnTo>
                  <a:pt x="526275" y="881772"/>
                </a:lnTo>
                <a:lnTo>
                  <a:pt x="519952" y="886833"/>
                </a:lnTo>
                <a:lnTo>
                  <a:pt x="513945" y="891578"/>
                </a:lnTo>
                <a:lnTo>
                  <a:pt x="511416" y="893792"/>
                </a:lnTo>
                <a:lnTo>
                  <a:pt x="508254" y="896322"/>
                </a:lnTo>
                <a:lnTo>
                  <a:pt x="504776" y="898537"/>
                </a:lnTo>
                <a:lnTo>
                  <a:pt x="501298" y="900434"/>
                </a:lnTo>
                <a:lnTo>
                  <a:pt x="499401" y="901067"/>
                </a:lnTo>
                <a:lnTo>
                  <a:pt x="497820" y="901383"/>
                </a:lnTo>
                <a:lnTo>
                  <a:pt x="495923" y="901700"/>
                </a:lnTo>
                <a:lnTo>
                  <a:pt x="494343" y="901383"/>
                </a:lnTo>
                <a:lnTo>
                  <a:pt x="492762" y="900751"/>
                </a:lnTo>
                <a:lnTo>
                  <a:pt x="491497" y="899802"/>
                </a:lnTo>
                <a:lnTo>
                  <a:pt x="490233" y="898220"/>
                </a:lnTo>
                <a:lnTo>
                  <a:pt x="488968" y="896006"/>
                </a:lnTo>
                <a:lnTo>
                  <a:pt x="488652" y="893792"/>
                </a:lnTo>
                <a:lnTo>
                  <a:pt x="488652" y="891894"/>
                </a:lnTo>
                <a:lnTo>
                  <a:pt x="488968" y="890312"/>
                </a:lnTo>
                <a:lnTo>
                  <a:pt x="489600" y="888414"/>
                </a:lnTo>
                <a:lnTo>
                  <a:pt x="491497" y="885251"/>
                </a:lnTo>
                <a:lnTo>
                  <a:pt x="493394" y="881772"/>
                </a:lnTo>
                <a:lnTo>
                  <a:pt x="494975" y="878292"/>
                </a:lnTo>
                <a:lnTo>
                  <a:pt x="495923" y="874813"/>
                </a:lnTo>
                <a:lnTo>
                  <a:pt x="497188" y="870701"/>
                </a:lnTo>
                <a:lnTo>
                  <a:pt x="498137" y="869119"/>
                </a:lnTo>
                <a:lnTo>
                  <a:pt x="499085" y="867538"/>
                </a:lnTo>
                <a:lnTo>
                  <a:pt x="500034" y="865956"/>
                </a:lnTo>
                <a:lnTo>
                  <a:pt x="501614" y="864375"/>
                </a:lnTo>
                <a:lnTo>
                  <a:pt x="505092" y="861211"/>
                </a:lnTo>
                <a:lnTo>
                  <a:pt x="506989" y="859630"/>
                </a:lnTo>
                <a:lnTo>
                  <a:pt x="508254" y="858048"/>
                </a:lnTo>
                <a:lnTo>
                  <a:pt x="508886" y="856150"/>
                </a:lnTo>
                <a:lnTo>
                  <a:pt x="509202" y="855201"/>
                </a:lnTo>
                <a:lnTo>
                  <a:pt x="509202" y="854252"/>
                </a:lnTo>
                <a:lnTo>
                  <a:pt x="508570" y="852987"/>
                </a:lnTo>
                <a:lnTo>
                  <a:pt x="507622" y="851722"/>
                </a:lnTo>
                <a:lnTo>
                  <a:pt x="506357" y="850773"/>
                </a:lnTo>
                <a:lnTo>
                  <a:pt x="504776" y="849191"/>
                </a:lnTo>
                <a:lnTo>
                  <a:pt x="501298" y="847294"/>
                </a:lnTo>
                <a:lnTo>
                  <a:pt x="498769" y="845712"/>
                </a:lnTo>
                <a:lnTo>
                  <a:pt x="495607" y="845396"/>
                </a:lnTo>
                <a:lnTo>
                  <a:pt x="494343" y="845396"/>
                </a:lnTo>
                <a:lnTo>
                  <a:pt x="493394" y="845396"/>
                </a:lnTo>
                <a:lnTo>
                  <a:pt x="492446" y="846028"/>
                </a:lnTo>
                <a:lnTo>
                  <a:pt x="491497" y="846345"/>
                </a:lnTo>
                <a:lnTo>
                  <a:pt x="489916" y="847926"/>
                </a:lnTo>
                <a:lnTo>
                  <a:pt x="488968" y="849824"/>
                </a:lnTo>
                <a:lnTo>
                  <a:pt x="488019" y="852671"/>
                </a:lnTo>
                <a:lnTo>
                  <a:pt x="486122" y="857732"/>
                </a:lnTo>
                <a:lnTo>
                  <a:pt x="485174" y="859946"/>
                </a:lnTo>
                <a:lnTo>
                  <a:pt x="483909" y="862160"/>
                </a:lnTo>
                <a:lnTo>
                  <a:pt x="482645" y="864058"/>
                </a:lnTo>
                <a:lnTo>
                  <a:pt x="481380" y="865323"/>
                </a:lnTo>
                <a:lnTo>
                  <a:pt x="480748" y="865640"/>
                </a:lnTo>
                <a:lnTo>
                  <a:pt x="480115" y="865640"/>
                </a:lnTo>
                <a:lnTo>
                  <a:pt x="479483" y="865640"/>
                </a:lnTo>
                <a:lnTo>
                  <a:pt x="478851" y="865007"/>
                </a:lnTo>
                <a:lnTo>
                  <a:pt x="478218" y="864375"/>
                </a:lnTo>
                <a:lnTo>
                  <a:pt x="477586" y="863426"/>
                </a:lnTo>
                <a:lnTo>
                  <a:pt x="476637" y="860263"/>
                </a:lnTo>
                <a:lnTo>
                  <a:pt x="476321" y="858048"/>
                </a:lnTo>
                <a:lnTo>
                  <a:pt x="476321" y="855518"/>
                </a:lnTo>
                <a:lnTo>
                  <a:pt x="475689" y="850140"/>
                </a:lnTo>
                <a:lnTo>
                  <a:pt x="475057" y="847294"/>
                </a:lnTo>
                <a:lnTo>
                  <a:pt x="474108" y="845079"/>
                </a:lnTo>
                <a:lnTo>
                  <a:pt x="473476" y="844131"/>
                </a:lnTo>
                <a:lnTo>
                  <a:pt x="472844" y="843181"/>
                </a:lnTo>
                <a:lnTo>
                  <a:pt x="471895" y="842549"/>
                </a:lnTo>
                <a:lnTo>
                  <a:pt x="470630" y="842233"/>
                </a:lnTo>
                <a:lnTo>
                  <a:pt x="469366" y="841600"/>
                </a:lnTo>
                <a:lnTo>
                  <a:pt x="468101" y="841600"/>
                </a:lnTo>
                <a:lnTo>
                  <a:pt x="467153" y="841916"/>
                </a:lnTo>
                <a:lnTo>
                  <a:pt x="466204" y="842549"/>
                </a:lnTo>
                <a:lnTo>
                  <a:pt x="465572" y="843498"/>
                </a:lnTo>
                <a:lnTo>
                  <a:pt x="464939" y="844447"/>
                </a:lnTo>
                <a:lnTo>
                  <a:pt x="463991" y="846977"/>
                </a:lnTo>
                <a:lnTo>
                  <a:pt x="462726" y="852671"/>
                </a:lnTo>
                <a:lnTo>
                  <a:pt x="462094" y="855201"/>
                </a:lnTo>
                <a:lnTo>
                  <a:pt x="461462" y="857099"/>
                </a:lnTo>
                <a:lnTo>
                  <a:pt x="460197" y="858365"/>
                </a:lnTo>
                <a:lnTo>
                  <a:pt x="459248" y="859314"/>
                </a:lnTo>
                <a:lnTo>
                  <a:pt x="457984" y="860263"/>
                </a:lnTo>
                <a:lnTo>
                  <a:pt x="457035" y="860579"/>
                </a:lnTo>
                <a:lnTo>
                  <a:pt x="455771" y="860895"/>
                </a:lnTo>
                <a:lnTo>
                  <a:pt x="454822" y="860895"/>
                </a:lnTo>
                <a:lnTo>
                  <a:pt x="453557" y="860895"/>
                </a:lnTo>
                <a:lnTo>
                  <a:pt x="452609" y="860263"/>
                </a:lnTo>
                <a:lnTo>
                  <a:pt x="450712" y="858997"/>
                </a:lnTo>
                <a:lnTo>
                  <a:pt x="448815" y="857099"/>
                </a:lnTo>
                <a:lnTo>
                  <a:pt x="447234" y="854885"/>
                </a:lnTo>
                <a:lnTo>
                  <a:pt x="445969" y="852355"/>
                </a:lnTo>
                <a:lnTo>
                  <a:pt x="439646" y="852038"/>
                </a:lnTo>
                <a:lnTo>
                  <a:pt x="433955" y="851722"/>
                </a:lnTo>
                <a:lnTo>
                  <a:pt x="433323" y="850140"/>
                </a:lnTo>
                <a:lnTo>
                  <a:pt x="433007" y="848559"/>
                </a:lnTo>
                <a:lnTo>
                  <a:pt x="433007" y="847610"/>
                </a:lnTo>
                <a:lnTo>
                  <a:pt x="433007" y="846345"/>
                </a:lnTo>
                <a:lnTo>
                  <a:pt x="433639" y="844447"/>
                </a:lnTo>
                <a:lnTo>
                  <a:pt x="434271" y="842865"/>
                </a:lnTo>
                <a:lnTo>
                  <a:pt x="434904" y="841600"/>
                </a:lnTo>
                <a:lnTo>
                  <a:pt x="434904" y="840651"/>
                </a:lnTo>
                <a:lnTo>
                  <a:pt x="434904" y="840018"/>
                </a:lnTo>
                <a:lnTo>
                  <a:pt x="434271" y="839069"/>
                </a:lnTo>
                <a:lnTo>
                  <a:pt x="433639" y="838121"/>
                </a:lnTo>
                <a:lnTo>
                  <a:pt x="431110" y="835906"/>
                </a:lnTo>
                <a:lnTo>
                  <a:pt x="428264" y="834325"/>
                </a:lnTo>
                <a:lnTo>
                  <a:pt x="426683" y="832743"/>
                </a:lnTo>
                <a:lnTo>
                  <a:pt x="425419" y="831162"/>
                </a:lnTo>
                <a:lnTo>
                  <a:pt x="424154" y="828315"/>
                </a:lnTo>
                <a:lnTo>
                  <a:pt x="422573" y="823570"/>
                </a:lnTo>
                <a:lnTo>
                  <a:pt x="421625" y="821989"/>
                </a:lnTo>
                <a:lnTo>
                  <a:pt x="419728" y="820091"/>
                </a:lnTo>
                <a:lnTo>
                  <a:pt x="412772" y="813764"/>
                </a:lnTo>
                <a:lnTo>
                  <a:pt x="408978" y="809652"/>
                </a:lnTo>
                <a:lnTo>
                  <a:pt x="405500" y="804908"/>
                </a:lnTo>
                <a:lnTo>
                  <a:pt x="403920" y="802693"/>
                </a:lnTo>
                <a:lnTo>
                  <a:pt x="402655" y="800163"/>
                </a:lnTo>
                <a:lnTo>
                  <a:pt x="402023" y="797949"/>
                </a:lnTo>
                <a:lnTo>
                  <a:pt x="401706" y="795735"/>
                </a:lnTo>
                <a:lnTo>
                  <a:pt x="401706" y="795734"/>
                </a:lnTo>
                <a:lnTo>
                  <a:pt x="401706" y="793520"/>
                </a:lnTo>
                <a:lnTo>
                  <a:pt x="402339" y="791306"/>
                </a:lnTo>
                <a:lnTo>
                  <a:pt x="403603" y="789092"/>
                </a:lnTo>
                <a:lnTo>
                  <a:pt x="405817" y="787194"/>
                </a:lnTo>
                <a:lnTo>
                  <a:pt x="407081" y="786245"/>
                </a:lnTo>
                <a:lnTo>
                  <a:pt x="408346" y="785929"/>
                </a:lnTo>
                <a:lnTo>
                  <a:pt x="409611" y="785612"/>
                </a:lnTo>
                <a:lnTo>
                  <a:pt x="410875" y="785296"/>
                </a:lnTo>
                <a:lnTo>
                  <a:pt x="412140" y="785612"/>
                </a:lnTo>
                <a:lnTo>
                  <a:pt x="413405" y="785929"/>
                </a:lnTo>
                <a:lnTo>
                  <a:pt x="415934" y="786878"/>
                </a:lnTo>
                <a:lnTo>
                  <a:pt x="418779" y="788459"/>
                </a:lnTo>
                <a:lnTo>
                  <a:pt x="420992" y="790357"/>
                </a:lnTo>
                <a:lnTo>
                  <a:pt x="425103" y="793837"/>
                </a:lnTo>
                <a:lnTo>
                  <a:pt x="425419" y="792255"/>
                </a:lnTo>
                <a:lnTo>
                  <a:pt x="425103" y="790673"/>
                </a:lnTo>
                <a:lnTo>
                  <a:pt x="425103" y="789092"/>
                </a:lnTo>
                <a:lnTo>
                  <a:pt x="424470" y="787826"/>
                </a:lnTo>
                <a:lnTo>
                  <a:pt x="423838" y="786878"/>
                </a:lnTo>
                <a:lnTo>
                  <a:pt x="422889" y="785612"/>
                </a:lnTo>
                <a:lnTo>
                  <a:pt x="420360" y="783398"/>
                </a:lnTo>
                <a:lnTo>
                  <a:pt x="418779" y="781817"/>
                </a:lnTo>
                <a:lnTo>
                  <a:pt x="416882" y="781184"/>
                </a:lnTo>
                <a:lnTo>
                  <a:pt x="413721" y="780235"/>
                </a:lnTo>
                <a:lnTo>
                  <a:pt x="412140" y="779602"/>
                </a:lnTo>
                <a:lnTo>
                  <a:pt x="410559" y="778970"/>
                </a:lnTo>
                <a:lnTo>
                  <a:pt x="408978" y="778021"/>
                </a:lnTo>
                <a:lnTo>
                  <a:pt x="407714" y="776439"/>
                </a:lnTo>
                <a:lnTo>
                  <a:pt x="406765" y="775174"/>
                </a:lnTo>
                <a:lnTo>
                  <a:pt x="406133" y="773592"/>
                </a:lnTo>
                <a:lnTo>
                  <a:pt x="405184" y="770429"/>
                </a:lnTo>
                <a:lnTo>
                  <a:pt x="404552" y="768848"/>
                </a:lnTo>
                <a:lnTo>
                  <a:pt x="403920" y="767266"/>
                </a:lnTo>
                <a:lnTo>
                  <a:pt x="402971" y="766001"/>
                </a:lnTo>
                <a:lnTo>
                  <a:pt x="401390" y="764736"/>
                </a:lnTo>
                <a:lnTo>
                  <a:pt x="398861" y="763470"/>
                </a:lnTo>
                <a:lnTo>
                  <a:pt x="394751" y="762205"/>
                </a:lnTo>
                <a:lnTo>
                  <a:pt x="391273" y="761256"/>
                </a:lnTo>
                <a:lnTo>
                  <a:pt x="388428" y="760940"/>
                </a:lnTo>
                <a:lnTo>
                  <a:pt x="387795" y="766317"/>
                </a:lnTo>
                <a:lnTo>
                  <a:pt x="387479" y="769480"/>
                </a:lnTo>
                <a:lnTo>
                  <a:pt x="386847" y="772643"/>
                </a:lnTo>
                <a:lnTo>
                  <a:pt x="385898" y="775490"/>
                </a:lnTo>
                <a:lnTo>
                  <a:pt x="384634" y="778021"/>
                </a:lnTo>
                <a:lnTo>
                  <a:pt x="383053" y="780551"/>
                </a:lnTo>
                <a:lnTo>
                  <a:pt x="381156" y="782766"/>
                </a:lnTo>
                <a:lnTo>
                  <a:pt x="379575" y="783715"/>
                </a:lnTo>
                <a:lnTo>
                  <a:pt x="377994" y="784347"/>
                </a:lnTo>
                <a:lnTo>
                  <a:pt x="376729" y="784664"/>
                </a:lnTo>
                <a:lnTo>
                  <a:pt x="375149" y="784664"/>
                </a:lnTo>
                <a:lnTo>
                  <a:pt x="373568" y="784347"/>
                </a:lnTo>
                <a:lnTo>
                  <a:pt x="371987" y="783715"/>
                </a:lnTo>
                <a:lnTo>
                  <a:pt x="368825" y="781817"/>
                </a:lnTo>
                <a:lnTo>
                  <a:pt x="366296" y="779919"/>
                </a:lnTo>
                <a:lnTo>
                  <a:pt x="363767" y="777388"/>
                </a:lnTo>
                <a:lnTo>
                  <a:pt x="361554" y="774858"/>
                </a:lnTo>
                <a:lnTo>
                  <a:pt x="359657" y="772643"/>
                </a:lnTo>
                <a:lnTo>
                  <a:pt x="355863" y="766950"/>
                </a:lnTo>
                <a:lnTo>
                  <a:pt x="353966" y="764419"/>
                </a:lnTo>
                <a:lnTo>
                  <a:pt x="352069" y="761573"/>
                </a:lnTo>
                <a:lnTo>
                  <a:pt x="351436" y="759675"/>
                </a:lnTo>
                <a:lnTo>
                  <a:pt x="351120" y="758409"/>
                </a:lnTo>
                <a:lnTo>
                  <a:pt x="350804" y="755563"/>
                </a:lnTo>
                <a:lnTo>
                  <a:pt x="350488" y="752716"/>
                </a:lnTo>
                <a:lnTo>
                  <a:pt x="350488" y="751451"/>
                </a:lnTo>
                <a:lnTo>
                  <a:pt x="349856" y="749869"/>
                </a:lnTo>
                <a:lnTo>
                  <a:pt x="349223" y="748920"/>
                </a:lnTo>
                <a:lnTo>
                  <a:pt x="348275" y="747971"/>
                </a:lnTo>
                <a:lnTo>
                  <a:pt x="346694" y="746389"/>
                </a:lnTo>
                <a:lnTo>
                  <a:pt x="344797" y="744808"/>
                </a:lnTo>
                <a:lnTo>
                  <a:pt x="344165" y="743859"/>
                </a:lnTo>
                <a:lnTo>
                  <a:pt x="343532" y="742910"/>
                </a:lnTo>
                <a:lnTo>
                  <a:pt x="343216" y="741645"/>
                </a:lnTo>
                <a:lnTo>
                  <a:pt x="342900" y="740696"/>
                </a:lnTo>
                <a:lnTo>
                  <a:pt x="343216" y="739431"/>
                </a:lnTo>
                <a:lnTo>
                  <a:pt x="343532" y="738482"/>
                </a:lnTo>
                <a:lnTo>
                  <a:pt x="344481" y="735951"/>
                </a:lnTo>
                <a:lnTo>
                  <a:pt x="345113" y="733421"/>
                </a:lnTo>
                <a:lnTo>
                  <a:pt x="345745" y="731206"/>
                </a:lnTo>
                <a:lnTo>
                  <a:pt x="346062" y="728043"/>
                </a:lnTo>
                <a:lnTo>
                  <a:pt x="346694" y="725196"/>
                </a:lnTo>
                <a:lnTo>
                  <a:pt x="347326" y="722033"/>
                </a:lnTo>
                <a:lnTo>
                  <a:pt x="348275" y="719503"/>
                </a:lnTo>
                <a:lnTo>
                  <a:pt x="348907" y="718554"/>
                </a:lnTo>
                <a:lnTo>
                  <a:pt x="350172" y="717605"/>
                </a:lnTo>
                <a:lnTo>
                  <a:pt x="351120" y="717289"/>
                </a:lnTo>
                <a:lnTo>
                  <a:pt x="352385" y="716972"/>
                </a:lnTo>
                <a:lnTo>
                  <a:pt x="353650" y="716972"/>
                </a:lnTo>
                <a:lnTo>
                  <a:pt x="355230" y="717605"/>
                </a:lnTo>
                <a:lnTo>
                  <a:pt x="354914" y="717605"/>
                </a:lnTo>
                <a:lnTo>
                  <a:pt x="354598" y="717921"/>
                </a:lnTo>
                <a:lnTo>
                  <a:pt x="359657" y="724564"/>
                </a:lnTo>
                <a:lnTo>
                  <a:pt x="362186" y="727727"/>
                </a:lnTo>
                <a:lnTo>
                  <a:pt x="365031" y="730574"/>
                </a:lnTo>
                <a:lnTo>
                  <a:pt x="367877" y="733421"/>
                </a:lnTo>
                <a:lnTo>
                  <a:pt x="371039" y="735635"/>
                </a:lnTo>
                <a:lnTo>
                  <a:pt x="374833" y="737533"/>
                </a:lnTo>
                <a:lnTo>
                  <a:pt x="376729" y="738165"/>
                </a:lnTo>
                <a:lnTo>
                  <a:pt x="378626" y="738482"/>
                </a:lnTo>
                <a:lnTo>
                  <a:pt x="379259" y="736900"/>
                </a:lnTo>
                <a:lnTo>
                  <a:pt x="379575" y="735318"/>
                </a:lnTo>
                <a:lnTo>
                  <a:pt x="379575" y="734053"/>
                </a:lnTo>
                <a:lnTo>
                  <a:pt x="379259" y="732472"/>
                </a:lnTo>
                <a:lnTo>
                  <a:pt x="377994" y="729941"/>
                </a:lnTo>
                <a:lnTo>
                  <a:pt x="376097" y="727727"/>
                </a:lnTo>
                <a:lnTo>
                  <a:pt x="374516" y="725513"/>
                </a:lnTo>
                <a:lnTo>
                  <a:pt x="373252" y="723299"/>
                </a:lnTo>
                <a:lnTo>
                  <a:pt x="372936" y="722033"/>
                </a:lnTo>
                <a:lnTo>
                  <a:pt x="372936" y="720768"/>
                </a:lnTo>
                <a:lnTo>
                  <a:pt x="373252" y="719819"/>
                </a:lnTo>
                <a:lnTo>
                  <a:pt x="373884" y="718554"/>
                </a:lnTo>
                <a:lnTo>
                  <a:pt x="374833" y="717605"/>
                </a:lnTo>
                <a:lnTo>
                  <a:pt x="376097" y="716972"/>
                </a:lnTo>
                <a:lnTo>
                  <a:pt x="377994" y="716023"/>
                </a:lnTo>
                <a:lnTo>
                  <a:pt x="378943" y="715707"/>
                </a:lnTo>
                <a:lnTo>
                  <a:pt x="379575" y="714442"/>
                </a:lnTo>
                <a:lnTo>
                  <a:pt x="379575" y="713176"/>
                </a:lnTo>
                <a:lnTo>
                  <a:pt x="379259" y="711279"/>
                </a:lnTo>
                <a:lnTo>
                  <a:pt x="378943" y="710330"/>
                </a:lnTo>
                <a:lnTo>
                  <a:pt x="378310" y="709064"/>
                </a:lnTo>
                <a:lnTo>
                  <a:pt x="376413" y="707167"/>
                </a:lnTo>
                <a:lnTo>
                  <a:pt x="373884" y="705269"/>
                </a:lnTo>
                <a:lnTo>
                  <a:pt x="371039" y="704003"/>
                </a:lnTo>
                <a:lnTo>
                  <a:pt x="371039" y="699259"/>
                </a:lnTo>
                <a:lnTo>
                  <a:pt x="371039" y="696728"/>
                </a:lnTo>
                <a:lnTo>
                  <a:pt x="371355" y="693881"/>
                </a:lnTo>
                <a:lnTo>
                  <a:pt x="371671" y="691035"/>
                </a:lnTo>
                <a:lnTo>
                  <a:pt x="372936" y="688504"/>
                </a:lnTo>
                <a:lnTo>
                  <a:pt x="374200" y="686606"/>
                </a:lnTo>
                <a:lnTo>
                  <a:pt x="374833" y="685657"/>
                </a:lnTo>
                <a:lnTo>
                  <a:pt x="375781" y="685025"/>
                </a:lnTo>
                <a:lnTo>
                  <a:pt x="377046" y="684392"/>
                </a:lnTo>
                <a:lnTo>
                  <a:pt x="378310" y="683759"/>
                </a:lnTo>
                <a:lnTo>
                  <a:pt x="379575" y="683759"/>
                </a:lnTo>
                <a:lnTo>
                  <a:pt x="380523" y="683759"/>
                </a:lnTo>
                <a:lnTo>
                  <a:pt x="381472" y="684076"/>
                </a:lnTo>
                <a:lnTo>
                  <a:pt x="382420" y="684708"/>
                </a:lnTo>
                <a:lnTo>
                  <a:pt x="384317" y="686290"/>
                </a:lnTo>
                <a:lnTo>
                  <a:pt x="385582" y="688188"/>
                </a:lnTo>
                <a:lnTo>
                  <a:pt x="386847" y="690086"/>
                </a:lnTo>
                <a:lnTo>
                  <a:pt x="389060" y="694514"/>
                </a:lnTo>
                <a:lnTo>
                  <a:pt x="391273" y="697993"/>
                </a:lnTo>
                <a:lnTo>
                  <a:pt x="393802" y="701157"/>
                </a:lnTo>
                <a:lnTo>
                  <a:pt x="397280" y="704636"/>
                </a:lnTo>
                <a:lnTo>
                  <a:pt x="400442" y="707799"/>
                </a:lnTo>
                <a:lnTo>
                  <a:pt x="403920" y="710962"/>
                </a:lnTo>
                <a:lnTo>
                  <a:pt x="407714" y="713176"/>
                </a:lnTo>
                <a:lnTo>
                  <a:pt x="411191" y="715391"/>
                </a:lnTo>
                <a:lnTo>
                  <a:pt x="413088" y="716023"/>
                </a:lnTo>
                <a:lnTo>
                  <a:pt x="414985" y="716656"/>
                </a:lnTo>
                <a:lnTo>
                  <a:pt x="418147" y="716656"/>
                </a:lnTo>
                <a:lnTo>
                  <a:pt x="420676" y="716656"/>
                </a:lnTo>
                <a:lnTo>
                  <a:pt x="423522" y="716972"/>
                </a:lnTo>
                <a:lnTo>
                  <a:pt x="424786" y="717289"/>
                </a:lnTo>
                <a:lnTo>
                  <a:pt x="426051" y="717921"/>
                </a:lnTo>
                <a:lnTo>
                  <a:pt x="427632" y="719186"/>
                </a:lnTo>
                <a:lnTo>
                  <a:pt x="428897" y="720452"/>
                </a:lnTo>
                <a:lnTo>
                  <a:pt x="431110" y="723299"/>
                </a:lnTo>
                <a:lnTo>
                  <a:pt x="433007" y="726462"/>
                </a:lnTo>
                <a:lnTo>
                  <a:pt x="435220" y="729309"/>
                </a:lnTo>
                <a:lnTo>
                  <a:pt x="434588" y="726145"/>
                </a:lnTo>
                <a:lnTo>
                  <a:pt x="433323" y="723299"/>
                </a:lnTo>
                <a:lnTo>
                  <a:pt x="432058" y="720452"/>
                </a:lnTo>
                <a:lnTo>
                  <a:pt x="430477" y="718238"/>
                </a:lnTo>
                <a:lnTo>
                  <a:pt x="427000" y="712860"/>
                </a:lnTo>
                <a:lnTo>
                  <a:pt x="425419" y="710330"/>
                </a:lnTo>
                <a:lnTo>
                  <a:pt x="424154" y="707483"/>
                </a:lnTo>
                <a:lnTo>
                  <a:pt x="423838" y="704952"/>
                </a:lnTo>
                <a:lnTo>
                  <a:pt x="423838" y="702422"/>
                </a:lnTo>
                <a:lnTo>
                  <a:pt x="424154" y="700208"/>
                </a:lnTo>
                <a:lnTo>
                  <a:pt x="425103" y="697993"/>
                </a:lnTo>
                <a:lnTo>
                  <a:pt x="426683" y="693565"/>
                </a:lnTo>
                <a:lnTo>
                  <a:pt x="427000" y="691035"/>
                </a:lnTo>
                <a:lnTo>
                  <a:pt x="427000" y="688504"/>
                </a:lnTo>
                <a:lnTo>
                  <a:pt x="426367" y="685341"/>
                </a:lnTo>
                <a:lnTo>
                  <a:pt x="425103" y="682178"/>
                </a:lnTo>
                <a:lnTo>
                  <a:pt x="421941" y="676800"/>
                </a:lnTo>
                <a:lnTo>
                  <a:pt x="420676" y="673954"/>
                </a:lnTo>
                <a:lnTo>
                  <a:pt x="419728" y="671107"/>
                </a:lnTo>
                <a:lnTo>
                  <a:pt x="419728" y="669525"/>
                </a:lnTo>
                <a:lnTo>
                  <a:pt x="419728" y="667627"/>
                </a:lnTo>
                <a:lnTo>
                  <a:pt x="420044" y="665729"/>
                </a:lnTo>
                <a:lnTo>
                  <a:pt x="420676" y="664148"/>
                </a:lnTo>
                <a:lnTo>
                  <a:pt x="421625" y="661617"/>
                </a:lnTo>
                <a:lnTo>
                  <a:pt x="423838" y="658771"/>
                </a:lnTo>
                <a:lnTo>
                  <a:pt x="426051" y="655924"/>
                </a:lnTo>
                <a:lnTo>
                  <a:pt x="428897" y="653077"/>
                </a:lnTo>
                <a:lnTo>
                  <a:pt x="432058" y="650546"/>
                </a:lnTo>
                <a:lnTo>
                  <a:pt x="435220" y="648965"/>
                </a:lnTo>
                <a:lnTo>
                  <a:pt x="436801" y="648332"/>
                </a:lnTo>
                <a:lnTo>
                  <a:pt x="438381" y="647700"/>
                </a:lnTo>
                <a:close/>
                <a:moveTo>
                  <a:pt x="260197" y="644525"/>
                </a:moveTo>
                <a:lnTo>
                  <a:pt x="262089" y="644841"/>
                </a:lnTo>
                <a:lnTo>
                  <a:pt x="263666" y="645790"/>
                </a:lnTo>
                <a:lnTo>
                  <a:pt x="265558" y="648003"/>
                </a:lnTo>
                <a:lnTo>
                  <a:pt x="267450" y="650532"/>
                </a:lnTo>
                <a:lnTo>
                  <a:pt x="269026" y="652429"/>
                </a:lnTo>
                <a:lnTo>
                  <a:pt x="270918" y="654010"/>
                </a:lnTo>
                <a:lnTo>
                  <a:pt x="274702" y="656856"/>
                </a:lnTo>
                <a:lnTo>
                  <a:pt x="278801" y="659702"/>
                </a:lnTo>
                <a:lnTo>
                  <a:pt x="280693" y="661283"/>
                </a:lnTo>
                <a:lnTo>
                  <a:pt x="282585" y="662863"/>
                </a:lnTo>
                <a:lnTo>
                  <a:pt x="283531" y="665077"/>
                </a:lnTo>
                <a:lnTo>
                  <a:pt x="284162" y="666974"/>
                </a:lnTo>
                <a:lnTo>
                  <a:pt x="284162" y="669503"/>
                </a:lnTo>
                <a:lnTo>
                  <a:pt x="283847" y="671400"/>
                </a:lnTo>
                <a:lnTo>
                  <a:pt x="282901" y="672981"/>
                </a:lnTo>
                <a:lnTo>
                  <a:pt x="281324" y="674562"/>
                </a:lnTo>
                <a:lnTo>
                  <a:pt x="279117" y="675511"/>
                </a:lnTo>
                <a:lnTo>
                  <a:pt x="276909" y="675827"/>
                </a:lnTo>
                <a:lnTo>
                  <a:pt x="275648" y="675827"/>
                </a:lnTo>
                <a:lnTo>
                  <a:pt x="274387" y="675511"/>
                </a:lnTo>
                <a:lnTo>
                  <a:pt x="272180" y="674562"/>
                </a:lnTo>
                <a:lnTo>
                  <a:pt x="270603" y="673297"/>
                </a:lnTo>
                <a:lnTo>
                  <a:pt x="269026" y="671400"/>
                </a:lnTo>
                <a:lnTo>
                  <a:pt x="265873" y="667606"/>
                </a:lnTo>
                <a:lnTo>
                  <a:pt x="263981" y="666025"/>
                </a:lnTo>
                <a:lnTo>
                  <a:pt x="261774" y="664760"/>
                </a:lnTo>
                <a:lnTo>
                  <a:pt x="261774" y="667290"/>
                </a:lnTo>
                <a:lnTo>
                  <a:pt x="262089" y="669819"/>
                </a:lnTo>
                <a:lnTo>
                  <a:pt x="262720" y="672033"/>
                </a:lnTo>
                <a:lnTo>
                  <a:pt x="263981" y="673930"/>
                </a:lnTo>
                <a:lnTo>
                  <a:pt x="265242" y="675827"/>
                </a:lnTo>
                <a:lnTo>
                  <a:pt x="266504" y="677092"/>
                </a:lnTo>
                <a:lnTo>
                  <a:pt x="269657" y="679937"/>
                </a:lnTo>
                <a:lnTo>
                  <a:pt x="271234" y="681202"/>
                </a:lnTo>
                <a:lnTo>
                  <a:pt x="272810" y="682467"/>
                </a:lnTo>
                <a:lnTo>
                  <a:pt x="274702" y="683731"/>
                </a:lnTo>
                <a:lnTo>
                  <a:pt x="275333" y="684364"/>
                </a:lnTo>
                <a:lnTo>
                  <a:pt x="275648" y="685312"/>
                </a:lnTo>
                <a:lnTo>
                  <a:pt x="275963" y="685945"/>
                </a:lnTo>
                <a:lnTo>
                  <a:pt x="275963" y="686893"/>
                </a:lnTo>
                <a:lnTo>
                  <a:pt x="275648" y="688474"/>
                </a:lnTo>
                <a:lnTo>
                  <a:pt x="274702" y="690371"/>
                </a:lnTo>
                <a:lnTo>
                  <a:pt x="273441" y="692585"/>
                </a:lnTo>
                <a:lnTo>
                  <a:pt x="270918" y="696063"/>
                </a:lnTo>
                <a:lnTo>
                  <a:pt x="269972" y="697960"/>
                </a:lnTo>
                <a:lnTo>
                  <a:pt x="269342" y="699541"/>
                </a:lnTo>
                <a:lnTo>
                  <a:pt x="269342" y="701438"/>
                </a:lnTo>
                <a:lnTo>
                  <a:pt x="269972" y="703019"/>
                </a:lnTo>
                <a:lnTo>
                  <a:pt x="270288" y="704916"/>
                </a:lnTo>
                <a:lnTo>
                  <a:pt x="270288" y="705864"/>
                </a:lnTo>
                <a:lnTo>
                  <a:pt x="270288" y="706813"/>
                </a:lnTo>
                <a:lnTo>
                  <a:pt x="269657" y="707761"/>
                </a:lnTo>
                <a:lnTo>
                  <a:pt x="269026" y="708710"/>
                </a:lnTo>
                <a:lnTo>
                  <a:pt x="267450" y="710607"/>
                </a:lnTo>
                <a:lnTo>
                  <a:pt x="263350" y="713769"/>
                </a:lnTo>
                <a:lnTo>
                  <a:pt x="260197" y="716931"/>
                </a:lnTo>
                <a:lnTo>
                  <a:pt x="258621" y="718195"/>
                </a:lnTo>
                <a:lnTo>
                  <a:pt x="257044" y="719460"/>
                </a:lnTo>
                <a:lnTo>
                  <a:pt x="255152" y="720092"/>
                </a:lnTo>
                <a:lnTo>
                  <a:pt x="253260" y="720725"/>
                </a:lnTo>
                <a:lnTo>
                  <a:pt x="251053" y="720725"/>
                </a:lnTo>
                <a:lnTo>
                  <a:pt x="248530" y="720725"/>
                </a:lnTo>
                <a:lnTo>
                  <a:pt x="244116" y="719776"/>
                </a:lnTo>
                <a:lnTo>
                  <a:pt x="241908" y="719144"/>
                </a:lnTo>
                <a:lnTo>
                  <a:pt x="240016" y="718195"/>
                </a:lnTo>
                <a:lnTo>
                  <a:pt x="238124" y="717247"/>
                </a:lnTo>
                <a:lnTo>
                  <a:pt x="236232" y="715982"/>
                </a:lnTo>
                <a:lnTo>
                  <a:pt x="234656" y="714085"/>
                </a:lnTo>
                <a:lnTo>
                  <a:pt x="232764" y="712504"/>
                </a:lnTo>
                <a:lnTo>
                  <a:pt x="227719" y="706813"/>
                </a:lnTo>
                <a:lnTo>
                  <a:pt x="222358" y="701438"/>
                </a:lnTo>
                <a:lnTo>
                  <a:pt x="219520" y="698908"/>
                </a:lnTo>
                <a:lnTo>
                  <a:pt x="216682" y="696695"/>
                </a:lnTo>
                <a:lnTo>
                  <a:pt x="213214" y="694798"/>
                </a:lnTo>
                <a:lnTo>
                  <a:pt x="209430" y="692901"/>
                </a:lnTo>
                <a:lnTo>
                  <a:pt x="201547" y="688790"/>
                </a:lnTo>
                <a:lnTo>
                  <a:pt x="198078" y="686893"/>
                </a:lnTo>
                <a:lnTo>
                  <a:pt x="195240" y="684680"/>
                </a:lnTo>
                <a:lnTo>
                  <a:pt x="194294" y="683415"/>
                </a:lnTo>
                <a:lnTo>
                  <a:pt x="193348" y="681834"/>
                </a:lnTo>
                <a:lnTo>
                  <a:pt x="192718" y="680570"/>
                </a:lnTo>
                <a:lnTo>
                  <a:pt x="192402" y="678672"/>
                </a:lnTo>
                <a:lnTo>
                  <a:pt x="192087" y="676775"/>
                </a:lnTo>
                <a:lnTo>
                  <a:pt x="192402" y="674878"/>
                </a:lnTo>
                <a:lnTo>
                  <a:pt x="193033" y="672665"/>
                </a:lnTo>
                <a:lnTo>
                  <a:pt x="193979" y="670136"/>
                </a:lnTo>
                <a:lnTo>
                  <a:pt x="195871" y="665393"/>
                </a:lnTo>
                <a:lnTo>
                  <a:pt x="196817" y="663496"/>
                </a:lnTo>
                <a:lnTo>
                  <a:pt x="198078" y="661599"/>
                </a:lnTo>
                <a:lnTo>
                  <a:pt x="199655" y="659702"/>
                </a:lnTo>
                <a:lnTo>
                  <a:pt x="201231" y="658437"/>
                </a:lnTo>
                <a:lnTo>
                  <a:pt x="203123" y="657172"/>
                </a:lnTo>
                <a:lnTo>
                  <a:pt x="205646" y="656540"/>
                </a:lnTo>
                <a:lnTo>
                  <a:pt x="209430" y="656224"/>
                </a:lnTo>
                <a:lnTo>
                  <a:pt x="213844" y="655907"/>
                </a:lnTo>
                <a:lnTo>
                  <a:pt x="217628" y="655591"/>
                </a:lnTo>
                <a:lnTo>
                  <a:pt x="219520" y="655275"/>
                </a:lnTo>
                <a:lnTo>
                  <a:pt x="221097" y="654326"/>
                </a:lnTo>
                <a:lnTo>
                  <a:pt x="222673" y="653378"/>
                </a:lnTo>
                <a:lnTo>
                  <a:pt x="224250" y="652429"/>
                </a:lnTo>
                <a:lnTo>
                  <a:pt x="225511" y="651481"/>
                </a:lnTo>
                <a:lnTo>
                  <a:pt x="227403" y="651165"/>
                </a:lnTo>
                <a:lnTo>
                  <a:pt x="230557" y="651165"/>
                </a:lnTo>
                <a:lnTo>
                  <a:pt x="232449" y="651165"/>
                </a:lnTo>
                <a:lnTo>
                  <a:pt x="234025" y="651797"/>
                </a:lnTo>
                <a:lnTo>
                  <a:pt x="234656" y="652429"/>
                </a:lnTo>
                <a:lnTo>
                  <a:pt x="235287" y="653378"/>
                </a:lnTo>
                <a:lnTo>
                  <a:pt x="235602" y="654010"/>
                </a:lnTo>
                <a:lnTo>
                  <a:pt x="236232" y="654643"/>
                </a:lnTo>
                <a:lnTo>
                  <a:pt x="237178" y="654959"/>
                </a:lnTo>
                <a:lnTo>
                  <a:pt x="238124" y="654959"/>
                </a:lnTo>
                <a:lnTo>
                  <a:pt x="240016" y="654643"/>
                </a:lnTo>
                <a:lnTo>
                  <a:pt x="242224" y="654010"/>
                </a:lnTo>
                <a:lnTo>
                  <a:pt x="244116" y="652746"/>
                </a:lnTo>
                <a:lnTo>
                  <a:pt x="247900" y="650216"/>
                </a:lnTo>
                <a:lnTo>
                  <a:pt x="249476" y="648951"/>
                </a:lnTo>
                <a:lnTo>
                  <a:pt x="251053" y="648003"/>
                </a:lnTo>
                <a:lnTo>
                  <a:pt x="256098" y="645473"/>
                </a:lnTo>
                <a:lnTo>
                  <a:pt x="258621" y="644841"/>
                </a:lnTo>
                <a:lnTo>
                  <a:pt x="260197" y="644525"/>
                </a:lnTo>
                <a:close/>
                <a:moveTo>
                  <a:pt x="458819" y="336550"/>
                </a:moveTo>
                <a:lnTo>
                  <a:pt x="460404" y="336550"/>
                </a:lnTo>
                <a:lnTo>
                  <a:pt x="461989" y="336867"/>
                </a:lnTo>
                <a:lnTo>
                  <a:pt x="463257" y="337502"/>
                </a:lnTo>
                <a:lnTo>
                  <a:pt x="464842" y="338455"/>
                </a:lnTo>
                <a:lnTo>
                  <a:pt x="465793" y="339407"/>
                </a:lnTo>
                <a:lnTo>
                  <a:pt x="466744" y="340677"/>
                </a:lnTo>
                <a:lnTo>
                  <a:pt x="468012" y="343217"/>
                </a:lnTo>
                <a:lnTo>
                  <a:pt x="469281" y="346392"/>
                </a:lnTo>
                <a:lnTo>
                  <a:pt x="469915" y="349567"/>
                </a:lnTo>
                <a:lnTo>
                  <a:pt x="471183" y="355600"/>
                </a:lnTo>
                <a:lnTo>
                  <a:pt x="473085" y="361632"/>
                </a:lnTo>
                <a:lnTo>
                  <a:pt x="474353" y="367030"/>
                </a:lnTo>
                <a:lnTo>
                  <a:pt x="474670" y="369570"/>
                </a:lnTo>
                <a:lnTo>
                  <a:pt x="474670" y="372427"/>
                </a:lnTo>
                <a:lnTo>
                  <a:pt x="474353" y="375602"/>
                </a:lnTo>
                <a:lnTo>
                  <a:pt x="473402" y="378777"/>
                </a:lnTo>
                <a:lnTo>
                  <a:pt x="471817" y="384175"/>
                </a:lnTo>
                <a:lnTo>
                  <a:pt x="470866" y="388937"/>
                </a:lnTo>
                <a:lnTo>
                  <a:pt x="470232" y="393700"/>
                </a:lnTo>
                <a:lnTo>
                  <a:pt x="470232" y="399732"/>
                </a:lnTo>
                <a:lnTo>
                  <a:pt x="470232" y="401637"/>
                </a:lnTo>
                <a:lnTo>
                  <a:pt x="470232" y="403542"/>
                </a:lnTo>
                <a:lnTo>
                  <a:pt x="469598" y="405130"/>
                </a:lnTo>
                <a:lnTo>
                  <a:pt x="469281" y="406717"/>
                </a:lnTo>
                <a:lnTo>
                  <a:pt x="467695" y="409575"/>
                </a:lnTo>
                <a:lnTo>
                  <a:pt x="465476" y="411797"/>
                </a:lnTo>
                <a:lnTo>
                  <a:pt x="462940" y="414020"/>
                </a:lnTo>
                <a:lnTo>
                  <a:pt x="460404" y="416242"/>
                </a:lnTo>
                <a:lnTo>
                  <a:pt x="457551" y="418465"/>
                </a:lnTo>
                <a:lnTo>
                  <a:pt x="454698" y="421005"/>
                </a:lnTo>
                <a:lnTo>
                  <a:pt x="452162" y="423862"/>
                </a:lnTo>
                <a:lnTo>
                  <a:pt x="449943" y="427037"/>
                </a:lnTo>
                <a:lnTo>
                  <a:pt x="448040" y="430530"/>
                </a:lnTo>
                <a:lnTo>
                  <a:pt x="446455" y="434022"/>
                </a:lnTo>
                <a:lnTo>
                  <a:pt x="443602" y="441007"/>
                </a:lnTo>
                <a:lnTo>
                  <a:pt x="443285" y="442912"/>
                </a:lnTo>
                <a:lnTo>
                  <a:pt x="442651" y="444500"/>
                </a:lnTo>
                <a:lnTo>
                  <a:pt x="441700" y="445135"/>
                </a:lnTo>
                <a:lnTo>
                  <a:pt x="441383" y="445770"/>
                </a:lnTo>
                <a:lnTo>
                  <a:pt x="441383" y="446405"/>
                </a:lnTo>
                <a:lnTo>
                  <a:pt x="442017" y="447357"/>
                </a:lnTo>
                <a:lnTo>
                  <a:pt x="442651" y="448310"/>
                </a:lnTo>
                <a:lnTo>
                  <a:pt x="443919" y="448627"/>
                </a:lnTo>
                <a:lnTo>
                  <a:pt x="445504" y="448945"/>
                </a:lnTo>
                <a:lnTo>
                  <a:pt x="448674" y="448945"/>
                </a:lnTo>
                <a:lnTo>
                  <a:pt x="450894" y="448310"/>
                </a:lnTo>
                <a:lnTo>
                  <a:pt x="455649" y="447040"/>
                </a:lnTo>
                <a:lnTo>
                  <a:pt x="457868" y="445770"/>
                </a:lnTo>
                <a:lnTo>
                  <a:pt x="460087" y="444500"/>
                </a:lnTo>
                <a:lnTo>
                  <a:pt x="462623" y="441007"/>
                </a:lnTo>
                <a:lnTo>
                  <a:pt x="466110" y="437515"/>
                </a:lnTo>
                <a:lnTo>
                  <a:pt x="468012" y="435927"/>
                </a:lnTo>
                <a:lnTo>
                  <a:pt x="469915" y="434975"/>
                </a:lnTo>
                <a:lnTo>
                  <a:pt x="471817" y="434022"/>
                </a:lnTo>
                <a:lnTo>
                  <a:pt x="473719" y="433705"/>
                </a:lnTo>
                <a:lnTo>
                  <a:pt x="476255" y="434022"/>
                </a:lnTo>
                <a:lnTo>
                  <a:pt x="477206" y="434340"/>
                </a:lnTo>
                <a:lnTo>
                  <a:pt x="478157" y="434975"/>
                </a:lnTo>
                <a:lnTo>
                  <a:pt x="478791" y="435610"/>
                </a:lnTo>
                <a:lnTo>
                  <a:pt x="479108" y="436562"/>
                </a:lnTo>
                <a:lnTo>
                  <a:pt x="479425" y="437515"/>
                </a:lnTo>
                <a:lnTo>
                  <a:pt x="479108" y="438785"/>
                </a:lnTo>
                <a:lnTo>
                  <a:pt x="478474" y="441325"/>
                </a:lnTo>
                <a:lnTo>
                  <a:pt x="477523" y="443865"/>
                </a:lnTo>
                <a:lnTo>
                  <a:pt x="476255" y="446722"/>
                </a:lnTo>
                <a:lnTo>
                  <a:pt x="475621" y="449897"/>
                </a:lnTo>
                <a:lnTo>
                  <a:pt x="474670" y="452120"/>
                </a:lnTo>
                <a:lnTo>
                  <a:pt x="473719" y="453707"/>
                </a:lnTo>
                <a:lnTo>
                  <a:pt x="472451" y="454977"/>
                </a:lnTo>
                <a:lnTo>
                  <a:pt x="470866" y="455930"/>
                </a:lnTo>
                <a:lnTo>
                  <a:pt x="468964" y="456882"/>
                </a:lnTo>
                <a:lnTo>
                  <a:pt x="467061" y="457517"/>
                </a:lnTo>
                <a:lnTo>
                  <a:pt x="462306" y="458152"/>
                </a:lnTo>
                <a:lnTo>
                  <a:pt x="457868" y="458152"/>
                </a:lnTo>
                <a:lnTo>
                  <a:pt x="453430" y="457835"/>
                </a:lnTo>
                <a:lnTo>
                  <a:pt x="446138" y="456882"/>
                </a:lnTo>
                <a:lnTo>
                  <a:pt x="441383" y="456565"/>
                </a:lnTo>
                <a:lnTo>
                  <a:pt x="438847" y="456565"/>
                </a:lnTo>
                <a:lnTo>
                  <a:pt x="436628" y="457200"/>
                </a:lnTo>
                <a:lnTo>
                  <a:pt x="434726" y="457835"/>
                </a:lnTo>
                <a:lnTo>
                  <a:pt x="433140" y="458787"/>
                </a:lnTo>
                <a:lnTo>
                  <a:pt x="432189" y="460692"/>
                </a:lnTo>
                <a:lnTo>
                  <a:pt x="431555" y="462915"/>
                </a:lnTo>
                <a:lnTo>
                  <a:pt x="431238" y="465772"/>
                </a:lnTo>
                <a:lnTo>
                  <a:pt x="431555" y="467995"/>
                </a:lnTo>
                <a:lnTo>
                  <a:pt x="432189" y="472440"/>
                </a:lnTo>
                <a:lnTo>
                  <a:pt x="432189" y="474662"/>
                </a:lnTo>
                <a:lnTo>
                  <a:pt x="431872" y="476885"/>
                </a:lnTo>
                <a:lnTo>
                  <a:pt x="431238" y="478790"/>
                </a:lnTo>
                <a:lnTo>
                  <a:pt x="429653" y="481012"/>
                </a:lnTo>
                <a:lnTo>
                  <a:pt x="428385" y="482282"/>
                </a:lnTo>
                <a:lnTo>
                  <a:pt x="426800" y="483235"/>
                </a:lnTo>
                <a:lnTo>
                  <a:pt x="422996" y="485457"/>
                </a:lnTo>
                <a:lnTo>
                  <a:pt x="421094" y="486410"/>
                </a:lnTo>
                <a:lnTo>
                  <a:pt x="419509" y="488315"/>
                </a:lnTo>
                <a:lnTo>
                  <a:pt x="418241" y="489585"/>
                </a:lnTo>
                <a:lnTo>
                  <a:pt x="417924" y="490537"/>
                </a:lnTo>
                <a:lnTo>
                  <a:pt x="417924" y="491172"/>
                </a:lnTo>
                <a:lnTo>
                  <a:pt x="417924" y="492125"/>
                </a:lnTo>
                <a:lnTo>
                  <a:pt x="418241" y="492760"/>
                </a:lnTo>
                <a:lnTo>
                  <a:pt x="419192" y="493712"/>
                </a:lnTo>
                <a:lnTo>
                  <a:pt x="420777" y="494665"/>
                </a:lnTo>
                <a:lnTo>
                  <a:pt x="422362" y="495617"/>
                </a:lnTo>
                <a:lnTo>
                  <a:pt x="424264" y="496570"/>
                </a:lnTo>
                <a:lnTo>
                  <a:pt x="426166" y="497522"/>
                </a:lnTo>
                <a:lnTo>
                  <a:pt x="427751" y="499110"/>
                </a:lnTo>
                <a:lnTo>
                  <a:pt x="428385" y="499745"/>
                </a:lnTo>
                <a:lnTo>
                  <a:pt x="428702" y="500697"/>
                </a:lnTo>
                <a:lnTo>
                  <a:pt x="429653" y="504190"/>
                </a:lnTo>
                <a:lnTo>
                  <a:pt x="429970" y="507047"/>
                </a:lnTo>
                <a:lnTo>
                  <a:pt x="429970" y="510222"/>
                </a:lnTo>
                <a:lnTo>
                  <a:pt x="429653" y="513080"/>
                </a:lnTo>
                <a:lnTo>
                  <a:pt x="428385" y="518795"/>
                </a:lnTo>
                <a:lnTo>
                  <a:pt x="427117" y="524827"/>
                </a:lnTo>
                <a:lnTo>
                  <a:pt x="422362" y="526415"/>
                </a:lnTo>
                <a:lnTo>
                  <a:pt x="420143" y="527050"/>
                </a:lnTo>
                <a:lnTo>
                  <a:pt x="417924" y="527368"/>
                </a:lnTo>
                <a:lnTo>
                  <a:pt x="412851" y="527685"/>
                </a:lnTo>
                <a:lnTo>
                  <a:pt x="410315" y="528002"/>
                </a:lnTo>
                <a:lnTo>
                  <a:pt x="408096" y="528637"/>
                </a:lnTo>
                <a:lnTo>
                  <a:pt x="406511" y="529590"/>
                </a:lnTo>
                <a:lnTo>
                  <a:pt x="405877" y="529907"/>
                </a:lnTo>
                <a:lnTo>
                  <a:pt x="405560" y="530860"/>
                </a:lnTo>
                <a:lnTo>
                  <a:pt x="405560" y="531495"/>
                </a:lnTo>
                <a:lnTo>
                  <a:pt x="405877" y="532765"/>
                </a:lnTo>
                <a:lnTo>
                  <a:pt x="406511" y="534035"/>
                </a:lnTo>
                <a:lnTo>
                  <a:pt x="407462" y="535305"/>
                </a:lnTo>
                <a:lnTo>
                  <a:pt x="410315" y="538797"/>
                </a:lnTo>
                <a:lnTo>
                  <a:pt x="411266" y="540703"/>
                </a:lnTo>
                <a:lnTo>
                  <a:pt x="411900" y="542290"/>
                </a:lnTo>
                <a:lnTo>
                  <a:pt x="412217" y="543878"/>
                </a:lnTo>
                <a:lnTo>
                  <a:pt x="411900" y="545465"/>
                </a:lnTo>
                <a:lnTo>
                  <a:pt x="411266" y="547370"/>
                </a:lnTo>
                <a:lnTo>
                  <a:pt x="409681" y="549275"/>
                </a:lnTo>
                <a:lnTo>
                  <a:pt x="408096" y="550862"/>
                </a:lnTo>
                <a:lnTo>
                  <a:pt x="406511" y="552450"/>
                </a:lnTo>
                <a:lnTo>
                  <a:pt x="403341" y="554990"/>
                </a:lnTo>
                <a:lnTo>
                  <a:pt x="399854" y="557847"/>
                </a:lnTo>
                <a:lnTo>
                  <a:pt x="396684" y="560705"/>
                </a:lnTo>
                <a:lnTo>
                  <a:pt x="394464" y="562610"/>
                </a:lnTo>
                <a:lnTo>
                  <a:pt x="392245" y="563880"/>
                </a:lnTo>
                <a:lnTo>
                  <a:pt x="390660" y="564515"/>
                </a:lnTo>
                <a:lnTo>
                  <a:pt x="388758" y="564515"/>
                </a:lnTo>
                <a:lnTo>
                  <a:pt x="386856" y="564197"/>
                </a:lnTo>
                <a:lnTo>
                  <a:pt x="384637" y="563245"/>
                </a:lnTo>
                <a:lnTo>
                  <a:pt x="379565" y="561340"/>
                </a:lnTo>
                <a:lnTo>
                  <a:pt x="376394" y="559753"/>
                </a:lnTo>
                <a:lnTo>
                  <a:pt x="375126" y="559435"/>
                </a:lnTo>
                <a:lnTo>
                  <a:pt x="374492" y="559435"/>
                </a:lnTo>
                <a:lnTo>
                  <a:pt x="373858" y="559753"/>
                </a:lnTo>
                <a:lnTo>
                  <a:pt x="373541" y="560705"/>
                </a:lnTo>
                <a:lnTo>
                  <a:pt x="372273" y="563562"/>
                </a:lnTo>
                <a:lnTo>
                  <a:pt x="371005" y="568325"/>
                </a:lnTo>
                <a:lnTo>
                  <a:pt x="370054" y="573405"/>
                </a:lnTo>
                <a:lnTo>
                  <a:pt x="370371" y="574993"/>
                </a:lnTo>
                <a:lnTo>
                  <a:pt x="370688" y="576262"/>
                </a:lnTo>
                <a:lnTo>
                  <a:pt x="372273" y="579437"/>
                </a:lnTo>
                <a:lnTo>
                  <a:pt x="373224" y="581978"/>
                </a:lnTo>
                <a:lnTo>
                  <a:pt x="373858" y="582930"/>
                </a:lnTo>
                <a:lnTo>
                  <a:pt x="373858" y="584200"/>
                </a:lnTo>
                <a:lnTo>
                  <a:pt x="373224" y="585470"/>
                </a:lnTo>
                <a:lnTo>
                  <a:pt x="372273" y="586740"/>
                </a:lnTo>
                <a:lnTo>
                  <a:pt x="371005" y="587375"/>
                </a:lnTo>
                <a:lnTo>
                  <a:pt x="369420" y="588010"/>
                </a:lnTo>
                <a:lnTo>
                  <a:pt x="366250" y="588645"/>
                </a:lnTo>
                <a:lnTo>
                  <a:pt x="363397" y="588645"/>
                </a:lnTo>
                <a:lnTo>
                  <a:pt x="361178" y="590868"/>
                </a:lnTo>
                <a:lnTo>
                  <a:pt x="358325" y="593725"/>
                </a:lnTo>
                <a:lnTo>
                  <a:pt x="355154" y="595948"/>
                </a:lnTo>
                <a:lnTo>
                  <a:pt x="351667" y="597852"/>
                </a:lnTo>
                <a:lnTo>
                  <a:pt x="350082" y="598805"/>
                </a:lnTo>
                <a:lnTo>
                  <a:pt x="348180" y="600075"/>
                </a:lnTo>
                <a:lnTo>
                  <a:pt x="346595" y="601345"/>
                </a:lnTo>
                <a:lnTo>
                  <a:pt x="344693" y="602298"/>
                </a:lnTo>
                <a:lnTo>
                  <a:pt x="343742" y="602615"/>
                </a:lnTo>
                <a:lnTo>
                  <a:pt x="342791" y="602933"/>
                </a:lnTo>
                <a:lnTo>
                  <a:pt x="340889" y="602933"/>
                </a:lnTo>
                <a:lnTo>
                  <a:pt x="338669" y="603250"/>
                </a:lnTo>
                <a:lnTo>
                  <a:pt x="337718" y="603568"/>
                </a:lnTo>
                <a:lnTo>
                  <a:pt x="336767" y="604202"/>
                </a:lnTo>
                <a:lnTo>
                  <a:pt x="335816" y="605790"/>
                </a:lnTo>
                <a:lnTo>
                  <a:pt x="335499" y="606425"/>
                </a:lnTo>
                <a:lnTo>
                  <a:pt x="334865" y="607060"/>
                </a:lnTo>
                <a:lnTo>
                  <a:pt x="334231" y="607377"/>
                </a:lnTo>
                <a:lnTo>
                  <a:pt x="333280" y="607695"/>
                </a:lnTo>
                <a:lnTo>
                  <a:pt x="331695" y="608330"/>
                </a:lnTo>
                <a:lnTo>
                  <a:pt x="330427" y="609283"/>
                </a:lnTo>
                <a:lnTo>
                  <a:pt x="329159" y="610552"/>
                </a:lnTo>
                <a:lnTo>
                  <a:pt x="327891" y="611822"/>
                </a:lnTo>
                <a:lnTo>
                  <a:pt x="326940" y="613410"/>
                </a:lnTo>
                <a:lnTo>
                  <a:pt x="325672" y="615633"/>
                </a:lnTo>
                <a:lnTo>
                  <a:pt x="324404" y="618173"/>
                </a:lnTo>
                <a:lnTo>
                  <a:pt x="322819" y="620077"/>
                </a:lnTo>
                <a:lnTo>
                  <a:pt x="320917" y="621983"/>
                </a:lnTo>
                <a:lnTo>
                  <a:pt x="317112" y="625158"/>
                </a:lnTo>
                <a:lnTo>
                  <a:pt x="313625" y="628333"/>
                </a:lnTo>
                <a:lnTo>
                  <a:pt x="312357" y="629602"/>
                </a:lnTo>
                <a:lnTo>
                  <a:pt x="310772" y="630872"/>
                </a:lnTo>
                <a:lnTo>
                  <a:pt x="309187" y="631507"/>
                </a:lnTo>
                <a:lnTo>
                  <a:pt x="306968" y="631825"/>
                </a:lnTo>
                <a:lnTo>
                  <a:pt x="305700" y="631825"/>
                </a:lnTo>
                <a:lnTo>
                  <a:pt x="304115" y="631190"/>
                </a:lnTo>
                <a:lnTo>
                  <a:pt x="302530" y="630555"/>
                </a:lnTo>
                <a:lnTo>
                  <a:pt x="301262" y="629602"/>
                </a:lnTo>
                <a:lnTo>
                  <a:pt x="298408" y="627380"/>
                </a:lnTo>
                <a:lnTo>
                  <a:pt x="295872" y="624205"/>
                </a:lnTo>
                <a:lnTo>
                  <a:pt x="293336" y="620712"/>
                </a:lnTo>
                <a:lnTo>
                  <a:pt x="291117" y="617220"/>
                </a:lnTo>
                <a:lnTo>
                  <a:pt x="287313" y="611822"/>
                </a:lnTo>
                <a:lnTo>
                  <a:pt x="282558" y="606425"/>
                </a:lnTo>
                <a:lnTo>
                  <a:pt x="279704" y="603568"/>
                </a:lnTo>
                <a:lnTo>
                  <a:pt x="277485" y="600075"/>
                </a:lnTo>
                <a:lnTo>
                  <a:pt x="275900" y="596900"/>
                </a:lnTo>
                <a:lnTo>
                  <a:pt x="274632" y="593408"/>
                </a:lnTo>
                <a:lnTo>
                  <a:pt x="274315" y="591820"/>
                </a:lnTo>
                <a:lnTo>
                  <a:pt x="273998" y="589915"/>
                </a:lnTo>
                <a:lnTo>
                  <a:pt x="274315" y="588010"/>
                </a:lnTo>
                <a:lnTo>
                  <a:pt x="274632" y="586423"/>
                </a:lnTo>
                <a:lnTo>
                  <a:pt x="276217" y="586423"/>
                </a:lnTo>
                <a:lnTo>
                  <a:pt x="277802" y="586423"/>
                </a:lnTo>
                <a:lnTo>
                  <a:pt x="279070" y="586740"/>
                </a:lnTo>
                <a:lnTo>
                  <a:pt x="280655" y="587375"/>
                </a:lnTo>
                <a:lnTo>
                  <a:pt x="282558" y="588645"/>
                </a:lnTo>
                <a:lnTo>
                  <a:pt x="284460" y="589915"/>
                </a:lnTo>
                <a:lnTo>
                  <a:pt x="286362" y="590868"/>
                </a:lnTo>
                <a:lnTo>
                  <a:pt x="287313" y="590868"/>
                </a:lnTo>
                <a:lnTo>
                  <a:pt x="288581" y="591185"/>
                </a:lnTo>
                <a:lnTo>
                  <a:pt x="289532" y="590868"/>
                </a:lnTo>
                <a:lnTo>
                  <a:pt x="290800" y="590233"/>
                </a:lnTo>
                <a:lnTo>
                  <a:pt x="292385" y="589280"/>
                </a:lnTo>
                <a:lnTo>
                  <a:pt x="293653" y="588010"/>
                </a:lnTo>
                <a:lnTo>
                  <a:pt x="295872" y="586423"/>
                </a:lnTo>
                <a:lnTo>
                  <a:pt x="297774" y="584835"/>
                </a:lnTo>
                <a:lnTo>
                  <a:pt x="301896" y="581978"/>
                </a:lnTo>
                <a:lnTo>
                  <a:pt x="304115" y="580390"/>
                </a:lnTo>
                <a:lnTo>
                  <a:pt x="306017" y="578803"/>
                </a:lnTo>
                <a:lnTo>
                  <a:pt x="307285" y="576580"/>
                </a:lnTo>
                <a:lnTo>
                  <a:pt x="308553" y="574358"/>
                </a:lnTo>
                <a:lnTo>
                  <a:pt x="309504" y="571500"/>
                </a:lnTo>
                <a:lnTo>
                  <a:pt x="310455" y="569278"/>
                </a:lnTo>
                <a:lnTo>
                  <a:pt x="311723" y="567372"/>
                </a:lnTo>
                <a:lnTo>
                  <a:pt x="312991" y="565785"/>
                </a:lnTo>
                <a:lnTo>
                  <a:pt x="314893" y="564515"/>
                </a:lnTo>
                <a:lnTo>
                  <a:pt x="316795" y="563880"/>
                </a:lnTo>
                <a:lnTo>
                  <a:pt x="319648" y="563245"/>
                </a:lnTo>
                <a:lnTo>
                  <a:pt x="322819" y="563245"/>
                </a:lnTo>
                <a:lnTo>
                  <a:pt x="326306" y="563245"/>
                </a:lnTo>
                <a:lnTo>
                  <a:pt x="329159" y="563562"/>
                </a:lnTo>
                <a:lnTo>
                  <a:pt x="330744" y="563245"/>
                </a:lnTo>
                <a:lnTo>
                  <a:pt x="331695" y="562610"/>
                </a:lnTo>
                <a:lnTo>
                  <a:pt x="332646" y="561658"/>
                </a:lnTo>
                <a:lnTo>
                  <a:pt x="332963" y="559753"/>
                </a:lnTo>
                <a:lnTo>
                  <a:pt x="332963" y="558165"/>
                </a:lnTo>
                <a:lnTo>
                  <a:pt x="332329" y="556578"/>
                </a:lnTo>
                <a:lnTo>
                  <a:pt x="331061" y="555625"/>
                </a:lnTo>
                <a:lnTo>
                  <a:pt x="329793" y="554355"/>
                </a:lnTo>
                <a:lnTo>
                  <a:pt x="328208" y="554037"/>
                </a:lnTo>
                <a:lnTo>
                  <a:pt x="326623" y="553403"/>
                </a:lnTo>
                <a:lnTo>
                  <a:pt x="323136" y="552768"/>
                </a:lnTo>
                <a:lnTo>
                  <a:pt x="316795" y="550862"/>
                </a:lnTo>
                <a:lnTo>
                  <a:pt x="310138" y="548640"/>
                </a:lnTo>
                <a:lnTo>
                  <a:pt x="297457" y="543560"/>
                </a:lnTo>
                <a:lnTo>
                  <a:pt x="294287" y="542290"/>
                </a:lnTo>
                <a:lnTo>
                  <a:pt x="291751" y="540703"/>
                </a:lnTo>
                <a:lnTo>
                  <a:pt x="289849" y="539115"/>
                </a:lnTo>
                <a:lnTo>
                  <a:pt x="288264" y="537210"/>
                </a:lnTo>
                <a:lnTo>
                  <a:pt x="285094" y="533082"/>
                </a:lnTo>
                <a:lnTo>
                  <a:pt x="283192" y="530543"/>
                </a:lnTo>
                <a:lnTo>
                  <a:pt x="280972" y="528002"/>
                </a:lnTo>
                <a:lnTo>
                  <a:pt x="277168" y="524827"/>
                </a:lnTo>
                <a:lnTo>
                  <a:pt x="274949" y="522922"/>
                </a:lnTo>
                <a:lnTo>
                  <a:pt x="272730" y="520700"/>
                </a:lnTo>
                <a:lnTo>
                  <a:pt x="272096" y="519747"/>
                </a:lnTo>
                <a:lnTo>
                  <a:pt x="271462" y="518795"/>
                </a:lnTo>
                <a:lnTo>
                  <a:pt x="271462" y="517843"/>
                </a:lnTo>
                <a:lnTo>
                  <a:pt x="271462" y="516890"/>
                </a:lnTo>
                <a:lnTo>
                  <a:pt x="271779" y="515937"/>
                </a:lnTo>
                <a:lnTo>
                  <a:pt x="273047" y="515302"/>
                </a:lnTo>
                <a:lnTo>
                  <a:pt x="274315" y="514985"/>
                </a:lnTo>
                <a:lnTo>
                  <a:pt x="276534" y="514667"/>
                </a:lnTo>
                <a:lnTo>
                  <a:pt x="278119" y="514350"/>
                </a:lnTo>
                <a:lnTo>
                  <a:pt x="279387" y="514667"/>
                </a:lnTo>
                <a:lnTo>
                  <a:pt x="280655" y="515302"/>
                </a:lnTo>
                <a:lnTo>
                  <a:pt x="281606" y="515937"/>
                </a:lnTo>
                <a:lnTo>
                  <a:pt x="283192" y="517525"/>
                </a:lnTo>
                <a:lnTo>
                  <a:pt x="284460" y="519430"/>
                </a:lnTo>
                <a:lnTo>
                  <a:pt x="286045" y="521017"/>
                </a:lnTo>
                <a:lnTo>
                  <a:pt x="286679" y="521970"/>
                </a:lnTo>
                <a:lnTo>
                  <a:pt x="287630" y="522287"/>
                </a:lnTo>
                <a:lnTo>
                  <a:pt x="288898" y="522605"/>
                </a:lnTo>
                <a:lnTo>
                  <a:pt x="290166" y="522605"/>
                </a:lnTo>
                <a:lnTo>
                  <a:pt x="291434" y="522605"/>
                </a:lnTo>
                <a:lnTo>
                  <a:pt x="293336" y="521970"/>
                </a:lnTo>
                <a:lnTo>
                  <a:pt x="296189" y="520382"/>
                </a:lnTo>
                <a:lnTo>
                  <a:pt x="297457" y="519430"/>
                </a:lnTo>
                <a:lnTo>
                  <a:pt x="298091" y="518477"/>
                </a:lnTo>
                <a:lnTo>
                  <a:pt x="298725" y="517843"/>
                </a:lnTo>
                <a:lnTo>
                  <a:pt x="299042" y="516890"/>
                </a:lnTo>
                <a:lnTo>
                  <a:pt x="299359" y="515937"/>
                </a:lnTo>
                <a:lnTo>
                  <a:pt x="299042" y="514985"/>
                </a:lnTo>
                <a:lnTo>
                  <a:pt x="298725" y="512762"/>
                </a:lnTo>
                <a:lnTo>
                  <a:pt x="297457" y="510857"/>
                </a:lnTo>
                <a:lnTo>
                  <a:pt x="294287" y="506095"/>
                </a:lnTo>
                <a:lnTo>
                  <a:pt x="292068" y="502920"/>
                </a:lnTo>
                <a:lnTo>
                  <a:pt x="290166" y="499745"/>
                </a:lnTo>
                <a:lnTo>
                  <a:pt x="288264" y="496570"/>
                </a:lnTo>
                <a:lnTo>
                  <a:pt x="286679" y="493395"/>
                </a:lnTo>
                <a:lnTo>
                  <a:pt x="285411" y="489902"/>
                </a:lnTo>
                <a:lnTo>
                  <a:pt x="284143" y="486092"/>
                </a:lnTo>
                <a:lnTo>
                  <a:pt x="283192" y="482600"/>
                </a:lnTo>
                <a:lnTo>
                  <a:pt x="282558" y="479107"/>
                </a:lnTo>
                <a:lnTo>
                  <a:pt x="282241" y="476885"/>
                </a:lnTo>
                <a:lnTo>
                  <a:pt x="282241" y="474027"/>
                </a:lnTo>
                <a:lnTo>
                  <a:pt x="282558" y="467677"/>
                </a:lnTo>
                <a:lnTo>
                  <a:pt x="282875" y="464185"/>
                </a:lnTo>
                <a:lnTo>
                  <a:pt x="283509" y="461327"/>
                </a:lnTo>
                <a:lnTo>
                  <a:pt x="284460" y="458787"/>
                </a:lnTo>
                <a:lnTo>
                  <a:pt x="285728" y="456882"/>
                </a:lnTo>
                <a:lnTo>
                  <a:pt x="286679" y="455930"/>
                </a:lnTo>
                <a:lnTo>
                  <a:pt x="287630" y="455295"/>
                </a:lnTo>
                <a:lnTo>
                  <a:pt x="289849" y="454342"/>
                </a:lnTo>
                <a:lnTo>
                  <a:pt x="292068" y="453707"/>
                </a:lnTo>
                <a:lnTo>
                  <a:pt x="293336" y="453072"/>
                </a:lnTo>
                <a:lnTo>
                  <a:pt x="294287" y="452120"/>
                </a:lnTo>
                <a:lnTo>
                  <a:pt x="294921" y="450850"/>
                </a:lnTo>
                <a:lnTo>
                  <a:pt x="295238" y="449262"/>
                </a:lnTo>
                <a:lnTo>
                  <a:pt x="295238" y="447675"/>
                </a:lnTo>
                <a:lnTo>
                  <a:pt x="294921" y="445770"/>
                </a:lnTo>
                <a:lnTo>
                  <a:pt x="294604" y="442595"/>
                </a:lnTo>
                <a:lnTo>
                  <a:pt x="294921" y="440690"/>
                </a:lnTo>
                <a:lnTo>
                  <a:pt x="295555" y="439420"/>
                </a:lnTo>
                <a:lnTo>
                  <a:pt x="296189" y="438785"/>
                </a:lnTo>
                <a:lnTo>
                  <a:pt x="297140" y="438150"/>
                </a:lnTo>
                <a:lnTo>
                  <a:pt x="299359" y="437832"/>
                </a:lnTo>
                <a:lnTo>
                  <a:pt x="302213" y="437515"/>
                </a:lnTo>
                <a:lnTo>
                  <a:pt x="305700" y="437832"/>
                </a:lnTo>
                <a:lnTo>
                  <a:pt x="308870" y="438467"/>
                </a:lnTo>
                <a:lnTo>
                  <a:pt x="311723" y="439420"/>
                </a:lnTo>
                <a:lnTo>
                  <a:pt x="314259" y="440690"/>
                </a:lnTo>
                <a:lnTo>
                  <a:pt x="316161" y="441960"/>
                </a:lnTo>
                <a:lnTo>
                  <a:pt x="318063" y="443865"/>
                </a:lnTo>
                <a:lnTo>
                  <a:pt x="319966" y="446087"/>
                </a:lnTo>
                <a:lnTo>
                  <a:pt x="323136" y="450532"/>
                </a:lnTo>
                <a:lnTo>
                  <a:pt x="326623" y="455295"/>
                </a:lnTo>
                <a:lnTo>
                  <a:pt x="328525" y="457517"/>
                </a:lnTo>
                <a:lnTo>
                  <a:pt x="330427" y="459740"/>
                </a:lnTo>
                <a:lnTo>
                  <a:pt x="329793" y="461327"/>
                </a:lnTo>
                <a:lnTo>
                  <a:pt x="329476" y="462915"/>
                </a:lnTo>
                <a:lnTo>
                  <a:pt x="329476" y="465137"/>
                </a:lnTo>
                <a:lnTo>
                  <a:pt x="329793" y="467042"/>
                </a:lnTo>
                <a:lnTo>
                  <a:pt x="330110" y="468947"/>
                </a:lnTo>
                <a:lnTo>
                  <a:pt x="331061" y="470852"/>
                </a:lnTo>
                <a:lnTo>
                  <a:pt x="332012" y="472440"/>
                </a:lnTo>
                <a:lnTo>
                  <a:pt x="332963" y="473710"/>
                </a:lnTo>
                <a:lnTo>
                  <a:pt x="334231" y="471170"/>
                </a:lnTo>
                <a:lnTo>
                  <a:pt x="335182" y="467995"/>
                </a:lnTo>
                <a:lnTo>
                  <a:pt x="335816" y="464185"/>
                </a:lnTo>
                <a:lnTo>
                  <a:pt x="336133" y="460375"/>
                </a:lnTo>
                <a:lnTo>
                  <a:pt x="336133" y="456565"/>
                </a:lnTo>
                <a:lnTo>
                  <a:pt x="335816" y="452755"/>
                </a:lnTo>
                <a:lnTo>
                  <a:pt x="335182" y="449580"/>
                </a:lnTo>
                <a:lnTo>
                  <a:pt x="334548" y="447040"/>
                </a:lnTo>
                <a:lnTo>
                  <a:pt x="333280" y="444182"/>
                </a:lnTo>
                <a:lnTo>
                  <a:pt x="331695" y="440055"/>
                </a:lnTo>
                <a:lnTo>
                  <a:pt x="331061" y="437832"/>
                </a:lnTo>
                <a:lnTo>
                  <a:pt x="330744" y="435927"/>
                </a:lnTo>
                <a:lnTo>
                  <a:pt x="331061" y="434340"/>
                </a:lnTo>
                <a:lnTo>
                  <a:pt x="331378" y="433705"/>
                </a:lnTo>
                <a:lnTo>
                  <a:pt x="332012" y="432752"/>
                </a:lnTo>
                <a:lnTo>
                  <a:pt x="332646" y="432117"/>
                </a:lnTo>
                <a:lnTo>
                  <a:pt x="333280" y="431800"/>
                </a:lnTo>
                <a:lnTo>
                  <a:pt x="334231" y="431482"/>
                </a:lnTo>
                <a:lnTo>
                  <a:pt x="334865" y="431482"/>
                </a:lnTo>
                <a:lnTo>
                  <a:pt x="336133" y="432117"/>
                </a:lnTo>
                <a:lnTo>
                  <a:pt x="337401" y="433070"/>
                </a:lnTo>
                <a:lnTo>
                  <a:pt x="339621" y="435927"/>
                </a:lnTo>
                <a:lnTo>
                  <a:pt x="340889" y="437197"/>
                </a:lnTo>
                <a:lnTo>
                  <a:pt x="342157" y="437832"/>
                </a:lnTo>
                <a:lnTo>
                  <a:pt x="343742" y="438150"/>
                </a:lnTo>
                <a:lnTo>
                  <a:pt x="345010" y="438467"/>
                </a:lnTo>
                <a:lnTo>
                  <a:pt x="345961" y="438150"/>
                </a:lnTo>
                <a:lnTo>
                  <a:pt x="346595" y="437515"/>
                </a:lnTo>
                <a:lnTo>
                  <a:pt x="347229" y="436880"/>
                </a:lnTo>
                <a:lnTo>
                  <a:pt x="347863" y="435927"/>
                </a:lnTo>
                <a:lnTo>
                  <a:pt x="348180" y="433387"/>
                </a:lnTo>
                <a:lnTo>
                  <a:pt x="348180" y="430847"/>
                </a:lnTo>
                <a:lnTo>
                  <a:pt x="347863" y="427990"/>
                </a:lnTo>
                <a:lnTo>
                  <a:pt x="347229" y="423545"/>
                </a:lnTo>
                <a:lnTo>
                  <a:pt x="347229" y="420370"/>
                </a:lnTo>
                <a:lnTo>
                  <a:pt x="347229" y="417195"/>
                </a:lnTo>
                <a:lnTo>
                  <a:pt x="347863" y="414655"/>
                </a:lnTo>
                <a:lnTo>
                  <a:pt x="348497" y="412115"/>
                </a:lnTo>
                <a:lnTo>
                  <a:pt x="350082" y="409892"/>
                </a:lnTo>
                <a:lnTo>
                  <a:pt x="351667" y="407987"/>
                </a:lnTo>
                <a:lnTo>
                  <a:pt x="354203" y="406400"/>
                </a:lnTo>
                <a:lnTo>
                  <a:pt x="357056" y="405130"/>
                </a:lnTo>
                <a:lnTo>
                  <a:pt x="365616" y="402272"/>
                </a:lnTo>
                <a:lnTo>
                  <a:pt x="374492" y="399732"/>
                </a:lnTo>
                <a:lnTo>
                  <a:pt x="378614" y="398462"/>
                </a:lnTo>
                <a:lnTo>
                  <a:pt x="382735" y="396875"/>
                </a:lnTo>
                <a:lnTo>
                  <a:pt x="387173" y="394970"/>
                </a:lnTo>
                <a:lnTo>
                  <a:pt x="391294" y="392747"/>
                </a:lnTo>
                <a:lnTo>
                  <a:pt x="395098" y="390525"/>
                </a:lnTo>
                <a:lnTo>
                  <a:pt x="398269" y="388302"/>
                </a:lnTo>
                <a:lnTo>
                  <a:pt x="404292" y="383222"/>
                </a:lnTo>
                <a:lnTo>
                  <a:pt x="409998" y="377825"/>
                </a:lnTo>
                <a:lnTo>
                  <a:pt x="416022" y="372110"/>
                </a:lnTo>
                <a:lnTo>
                  <a:pt x="419192" y="369252"/>
                </a:lnTo>
                <a:lnTo>
                  <a:pt x="422679" y="367030"/>
                </a:lnTo>
                <a:lnTo>
                  <a:pt x="429653" y="362585"/>
                </a:lnTo>
                <a:lnTo>
                  <a:pt x="436311" y="358457"/>
                </a:lnTo>
                <a:lnTo>
                  <a:pt x="439481" y="355917"/>
                </a:lnTo>
                <a:lnTo>
                  <a:pt x="442968" y="353060"/>
                </a:lnTo>
                <a:lnTo>
                  <a:pt x="444553" y="351155"/>
                </a:lnTo>
                <a:lnTo>
                  <a:pt x="446138" y="348297"/>
                </a:lnTo>
                <a:lnTo>
                  <a:pt x="449625" y="343217"/>
                </a:lnTo>
                <a:lnTo>
                  <a:pt x="451528" y="340677"/>
                </a:lnTo>
                <a:lnTo>
                  <a:pt x="453747" y="338772"/>
                </a:lnTo>
                <a:lnTo>
                  <a:pt x="454698" y="337820"/>
                </a:lnTo>
                <a:lnTo>
                  <a:pt x="455966" y="337185"/>
                </a:lnTo>
                <a:lnTo>
                  <a:pt x="457551" y="336867"/>
                </a:lnTo>
                <a:lnTo>
                  <a:pt x="458819" y="336550"/>
                </a:lnTo>
                <a:close/>
                <a:moveTo>
                  <a:pt x="1028065" y="280987"/>
                </a:moveTo>
                <a:lnTo>
                  <a:pt x="1029335" y="280987"/>
                </a:lnTo>
                <a:lnTo>
                  <a:pt x="1030605" y="280987"/>
                </a:lnTo>
                <a:lnTo>
                  <a:pt x="1033462" y="281940"/>
                </a:lnTo>
                <a:lnTo>
                  <a:pt x="1036320" y="283209"/>
                </a:lnTo>
                <a:lnTo>
                  <a:pt x="1042670" y="287018"/>
                </a:lnTo>
                <a:lnTo>
                  <a:pt x="1045210" y="288288"/>
                </a:lnTo>
                <a:lnTo>
                  <a:pt x="1046480" y="288605"/>
                </a:lnTo>
                <a:lnTo>
                  <a:pt x="1047432" y="288923"/>
                </a:lnTo>
                <a:lnTo>
                  <a:pt x="1050607" y="288923"/>
                </a:lnTo>
                <a:lnTo>
                  <a:pt x="1053465" y="288288"/>
                </a:lnTo>
                <a:lnTo>
                  <a:pt x="1058862" y="287018"/>
                </a:lnTo>
                <a:lnTo>
                  <a:pt x="1061720" y="286383"/>
                </a:lnTo>
                <a:lnTo>
                  <a:pt x="1064577" y="285748"/>
                </a:lnTo>
                <a:lnTo>
                  <a:pt x="1067752" y="285748"/>
                </a:lnTo>
                <a:lnTo>
                  <a:pt x="1070927" y="286383"/>
                </a:lnTo>
                <a:lnTo>
                  <a:pt x="1074102" y="287018"/>
                </a:lnTo>
                <a:lnTo>
                  <a:pt x="1076960" y="287336"/>
                </a:lnTo>
                <a:lnTo>
                  <a:pt x="1083310" y="287018"/>
                </a:lnTo>
                <a:lnTo>
                  <a:pt x="1086485" y="286701"/>
                </a:lnTo>
                <a:lnTo>
                  <a:pt x="1089660" y="286701"/>
                </a:lnTo>
                <a:lnTo>
                  <a:pt x="1092517" y="287018"/>
                </a:lnTo>
                <a:lnTo>
                  <a:pt x="1095375" y="287653"/>
                </a:lnTo>
                <a:lnTo>
                  <a:pt x="1096962" y="288288"/>
                </a:lnTo>
                <a:lnTo>
                  <a:pt x="1098232" y="289240"/>
                </a:lnTo>
                <a:lnTo>
                  <a:pt x="1099185" y="290192"/>
                </a:lnTo>
                <a:lnTo>
                  <a:pt x="1100137" y="291462"/>
                </a:lnTo>
                <a:lnTo>
                  <a:pt x="1100455" y="292731"/>
                </a:lnTo>
                <a:lnTo>
                  <a:pt x="1100772" y="294001"/>
                </a:lnTo>
                <a:lnTo>
                  <a:pt x="1100772" y="295271"/>
                </a:lnTo>
                <a:lnTo>
                  <a:pt x="1100455" y="296540"/>
                </a:lnTo>
                <a:lnTo>
                  <a:pt x="1099502" y="299397"/>
                </a:lnTo>
                <a:lnTo>
                  <a:pt x="1098232" y="302254"/>
                </a:lnTo>
                <a:lnTo>
                  <a:pt x="1095375" y="307967"/>
                </a:lnTo>
                <a:lnTo>
                  <a:pt x="1088390" y="318759"/>
                </a:lnTo>
                <a:lnTo>
                  <a:pt x="1085215" y="324472"/>
                </a:lnTo>
                <a:lnTo>
                  <a:pt x="1083945" y="327329"/>
                </a:lnTo>
                <a:lnTo>
                  <a:pt x="1082357" y="330820"/>
                </a:lnTo>
                <a:lnTo>
                  <a:pt x="1081405" y="333677"/>
                </a:lnTo>
                <a:lnTo>
                  <a:pt x="1080770" y="336534"/>
                </a:lnTo>
                <a:lnTo>
                  <a:pt x="1080770" y="339391"/>
                </a:lnTo>
                <a:lnTo>
                  <a:pt x="1081087" y="342247"/>
                </a:lnTo>
                <a:lnTo>
                  <a:pt x="1081722" y="345104"/>
                </a:lnTo>
                <a:lnTo>
                  <a:pt x="1082992" y="347643"/>
                </a:lnTo>
                <a:lnTo>
                  <a:pt x="1085215" y="350182"/>
                </a:lnTo>
                <a:lnTo>
                  <a:pt x="1087755" y="352722"/>
                </a:lnTo>
                <a:lnTo>
                  <a:pt x="1089977" y="354626"/>
                </a:lnTo>
                <a:lnTo>
                  <a:pt x="1091565" y="356848"/>
                </a:lnTo>
                <a:lnTo>
                  <a:pt x="1092835" y="359387"/>
                </a:lnTo>
                <a:lnTo>
                  <a:pt x="1093470" y="361927"/>
                </a:lnTo>
                <a:lnTo>
                  <a:pt x="1093470" y="364783"/>
                </a:lnTo>
                <a:lnTo>
                  <a:pt x="1093470" y="367322"/>
                </a:lnTo>
                <a:lnTo>
                  <a:pt x="1092835" y="369862"/>
                </a:lnTo>
                <a:lnTo>
                  <a:pt x="1092200" y="372401"/>
                </a:lnTo>
                <a:lnTo>
                  <a:pt x="1089977" y="377797"/>
                </a:lnTo>
                <a:lnTo>
                  <a:pt x="1087755" y="382558"/>
                </a:lnTo>
                <a:lnTo>
                  <a:pt x="1084897" y="387637"/>
                </a:lnTo>
                <a:lnTo>
                  <a:pt x="1081722" y="392398"/>
                </a:lnTo>
                <a:lnTo>
                  <a:pt x="1075690" y="402237"/>
                </a:lnTo>
                <a:lnTo>
                  <a:pt x="1073150" y="406681"/>
                </a:lnTo>
                <a:lnTo>
                  <a:pt x="1070292" y="411125"/>
                </a:lnTo>
                <a:lnTo>
                  <a:pt x="1068705" y="413029"/>
                </a:lnTo>
                <a:lnTo>
                  <a:pt x="1066800" y="414934"/>
                </a:lnTo>
                <a:lnTo>
                  <a:pt x="1064895" y="416838"/>
                </a:lnTo>
                <a:lnTo>
                  <a:pt x="1062990" y="418108"/>
                </a:lnTo>
                <a:lnTo>
                  <a:pt x="1056640" y="421599"/>
                </a:lnTo>
                <a:lnTo>
                  <a:pt x="1050290" y="424456"/>
                </a:lnTo>
                <a:lnTo>
                  <a:pt x="1047432" y="425408"/>
                </a:lnTo>
                <a:lnTo>
                  <a:pt x="1044257" y="426360"/>
                </a:lnTo>
                <a:lnTo>
                  <a:pt x="1041082" y="427313"/>
                </a:lnTo>
                <a:lnTo>
                  <a:pt x="1038225" y="428900"/>
                </a:lnTo>
                <a:lnTo>
                  <a:pt x="1035685" y="430487"/>
                </a:lnTo>
                <a:lnTo>
                  <a:pt x="1033462" y="432709"/>
                </a:lnTo>
                <a:lnTo>
                  <a:pt x="1031557" y="434931"/>
                </a:lnTo>
                <a:lnTo>
                  <a:pt x="1029652" y="437470"/>
                </a:lnTo>
                <a:lnTo>
                  <a:pt x="1026160" y="443183"/>
                </a:lnTo>
                <a:lnTo>
                  <a:pt x="1023302" y="448262"/>
                </a:lnTo>
                <a:lnTo>
                  <a:pt x="1021397" y="452071"/>
                </a:lnTo>
                <a:lnTo>
                  <a:pt x="1019492" y="455879"/>
                </a:lnTo>
                <a:lnTo>
                  <a:pt x="1016317" y="463180"/>
                </a:lnTo>
                <a:lnTo>
                  <a:pt x="1014095" y="466989"/>
                </a:lnTo>
                <a:lnTo>
                  <a:pt x="1011872" y="470480"/>
                </a:lnTo>
                <a:lnTo>
                  <a:pt x="1009015" y="473654"/>
                </a:lnTo>
                <a:lnTo>
                  <a:pt x="1005522" y="476511"/>
                </a:lnTo>
                <a:lnTo>
                  <a:pt x="1001712" y="479368"/>
                </a:lnTo>
                <a:lnTo>
                  <a:pt x="998220" y="482224"/>
                </a:lnTo>
                <a:lnTo>
                  <a:pt x="995045" y="485081"/>
                </a:lnTo>
                <a:lnTo>
                  <a:pt x="991552" y="489207"/>
                </a:lnTo>
                <a:lnTo>
                  <a:pt x="989965" y="491112"/>
                </a:lnTo>
                <a:lnTo>
                  <a:pt x="987742" y="493016"/>
                </a:lnTo>
                <a:lnTo>
                  <a:pt x="983615" y="496190"/>
                </a:lnTo>
                <a:lnTo>
                  <a:pt x="979487" y="499047"/>
                </a:lnTo>
                <a:lnTo>
                  <a:pt x="974725" y="502221"/>
                </a:lnTo>
                <a:lnTo>
                  <a:pt x="966152" y="507935"/>
                </a:lnTo>
                <a:lnTo>
                  <a:pt x="962025" y="511426"/>
                </a:lnTo>
                <a:lnTo>
                  <a:pt x="957897" y="514600"/>
                </a:lnTo>
                <a:lnTo>
                  <a:pt x="954087" y="518092"/>
                </a:lnTo>
                <a:lnTo>
                  <a:pt x="950595" y="521901"/>
                </a:lnTo>
                <a:lnTo>
                  <a:pt x="947737" y="526027"/>
                </a:lnTo>
                <a:lnTo>
                  <a:pt x="946467" y="528249"/>
                </a:lnTo>
                <a:lnTo>
                  <a:pt x="945197" y="530471"/>
                </a:lnTo>
                <a:lnTo>
                  <a:pt x="942975" y="535867"/>
                </a:lnTo>
                <a:lnTo>
                  <a:pt x="941705" y="538089"/>
                </a:lnTo>
                <a:lnTo>
                  <a:pt x="940435" y="539993"/>
                </a:lnTo>
                <a:lnTo>
                  <a:pt x="938847" y="541897"/>
                </a:lnTo>
                <a:lnTo>
                  <a:pt x="936942" y="543485"/>
                </a:lnTo>
                <a:lnTo>
                  <a:pt x="934720" y="545072"/>
                </a:lnTo>
                <a:lnTo>
                  <a:pt x="931862" y="546341"/>
                </a:lnTo>
                <a:lnTo>
                  <a:pt x="928687" y="546976"/>
                </a:lnTo>
                <a:lnTo>
                  <a:pt x="923925" y="547611"/>
                </a:lnTo>
                <a:lnTo>
                  <a:pt x="918210" y="548246"/>
                </a:lnTo>
                <a:lnTo>
                  <a:pt x="912177" y="549198"/>
                </a:lnTo>
                <a:lnTo>
                  <a:pt x="907097" y="550150"/>
                </a:lnTo>
                <a:lnTo>
                  <a:pt x="904557" y="551102"/>
                </a:lnTo>
                <a:lnTo>
                  <a:pt x="902652" y="552055"/>
                </a:lnTo>
                <a:lnTo>
                  <a:pt x="901382" y="553324"/>
                </a:lnTo>
                <a:lnTo>
                  <a:pt x="900430" y="554911"/>
                </a:lnTo>
                <a:lnTo>
                  <a:pt x="899477" y="556816"/>
                </a:lnTo>
                <a:lnTo>
                  <a:pt x="900430" y="558720"/>
                </a:lnTo>
                <a:lnTo>
                  <a:pt x="901065" y="560307"/>
                </a:lnTo>
                <a:lnTo>
                  <a:pt x="901700" y="561894"/>
                </a:lnTo>
                <a:lnTo>
                  <a:pt x="903922" y="564434"/>
                </a:lnTo>
                <a:lnTo>
                  <a:pt x="908367" y="568877"/>
                </a:lnTo>
                <a:lnTo>
                  <a:pt x="910272" y="571417"/>
                </a:lnTo>
                <a:lnTo>
                  <a:pt x="910907" y="572686"/>
                </a:lnTo>
                <a:lnTo>
                  <a:pt x="911542" y="574273"/>
                </a:lnTo>
                <a:lnTo>
                  <a:pt x="911860" y="575860"/>
                </a:lnTo>
                <a:lnTo>
                  <a:pt x="911860" y="577447"/>
                </a:lnTo>
                <a:lnTo>
                  <a:pt x="911542" y="579669"/>
                </a:lnTo>
                <a:lnTo>
                  <a:pt x="910590" y="581891"/>
                </a:lnTo>
                <a:lnTo>
                  <a:pt x="905827" y="583795"/>
                </a:lnTo>
                <a:lnTo>
                  <a:pt x="901065" y="585065"/>
                </a:lnTo>
                <a:lnTo>
                  <a:pt x="895667" y="586335"/>
                </a:lnTo>
                <a:lnTo>
                  <a:pt x="890587" y="587287"/>
                </a:lnTo>
                <a:lnTo>
                  <a:pt x="884237" y="587604"/>
                </a:lnTo>
                <a:lnTo>
                  <a:pt x="873760" y="587922"/>
                </a:lnTo>
                <a:lnTo>
                  <a:pt x="868997" y="588239"/>
                </a:lnTo>
                <a:lnTo>
                  <a:pt x="864870" y="588874"/>
                </a:lnTo>
                <a:lnTo>
                  <a:pt x="863282" y="589191"/>
                </a:lnTo>
                <a:lnTo>
                  <a:pt x="862330" y="589509"/>
                </a:lnTo>
                <a:lnTo>
                  <a:pt x="861695" y="590144"/>
                </a:lnTo>
                <a:lnTo>
                  <a:pt x="861377" y="590779"/>
                </a:lnTo>
                <a:lnTo>
                  <a:pt x="862012" y="592048"/>
                </a:lnTo>
                <a:lnTo>
                  <a:pt x="862965" y="593318"/>
                </a:lnTo>
                <a:lnTo>
                  <a:pt x="864552" y="594270"/>
                </a:lnTo>
                <a:lnTo>
                  <a:pt x="866140" y="595222"/>
                </a:lnTo>
                <a:lnTo>
                  <a:pt x="870585" y="597127"/>
                </a:lnTo>
                <a:lnTo>
                  <a:pt x="875665" y="598714"/>
                </a:lnTo>
                <a:lnTo>
                  <a:pt x="881062" y="600301"/>
                </a:lnTo>
                <a:lnTo>
                  <a:pt x="885825" y="601570"/>
                </a:lnTo>
                <a:lnTo>
                  <a:pt x="892810" y="602523"/>
                </a:lnTo>
                <a:lnTo>
                  <a:pt x="899477" y="602840"/>
                </a:lnTo>
                <a:lnTo>
                  <a:pt x="906145" y="602840"/>
                </a:lnTo>
                <a:lnTo>
                  <a:pt x="912812" y="603158"/>
                </a:lnTo>
                <a:lnTo>
                  <a:pt x="919480" y="603475"/>
                </a:lnTo>
                <a:lnTo>
                  <a:pt x="923290" y="603158"/>
                </a:lnTo>
                <a:lnTo>
                  <a:pt x="926465" y="602840"/>
                </a:lnTo>
                <a:lnTo>
                  <a:pt x="929322" y="601888"/>
                </a:lnTo>
                <a:lnTo>
                  <a:pt x="931545" y="599983"/>
                </a:lnTo>
                <a:lnTo>
                  <a:pt x="934085" y="598396"/>
                </a:lnTo>
                <a:lnTo>
                  <a:pt x="936307" y="596174"/>
                </a:lnTo>
                <a:lnTo>
                  <a:pt x="941070" y="591413"/>
                </a:lnTo>
                <a:lnTo>
                  <a:pt x="943927" y="589509"/>
                </a:lnTo>
                <a:lnTo>
                  <a:pt x="946785" y="587604"/>
                </a:lnTo>
                <a:lnTo>
                  <a:pt x="949642" y="586652"/>
                </a:lnTo>
                <a:lnTo>
                  <a:pt x="950912" y="586335"/>
                </a:lnTo>
                <a:lnTo>
                  <a:pt x="951865" y="586335"/>
                </a:lnTo>
                <a:lnTo>
                  <a:pt x="953135" y="586335"/>
                </a:lnTo>
                <a:lnTo>
                  <a:pt x="954087" y="586970"/>
                </a:lnTo>
                <a:lnTo>
                  <a:pt x="954722" y="587604"/>
                </a:lnTo>
                <a:lnTo>
                  <a:pt x="955357" y="588239"/>
                </a:lnTo>
                <a:lnTo>
                  <a:pt x="955675" y="589509"/>
                </a:lnTo>
                <a:lnTo>
                  <a:pt x="955992" y="591096"/>
                </a:lnTo>
                <a:lnTo>
                  <a:pt x="955992" y="593000"/>
                </a:lnTo>
                <a:lnTo>
                  <a:pt x="955675" y="595222"/>
                </a:lnTo>
                <a:lnTo>
                  <a:pt x="954405" y="599031"/>
                </a:lnTo>
                <a:lnTo>
                  <a:pt x="952817" y="603158"/>
                </a:lnTo>
                <a:lnTo>
                  <a:pt x="950595" y="606966"/>
                </a:lnTo>
                <a:lnTo>
                  <a:pt x="948055" y="610458"/>
                </a:lnTo>
                <a:lnTo>
                  <a:pt x="942340" y="617123"/>
                </a:lnTo>
                <a:lnTo>
                  <a:pt x="937260" y="624106"/>
                </a:lnTo>
                <a:lnTo>
                  <a:pt x="933132" y="629820"/>
                </a:lnTo>
                <a:lnTo>
                  <a:pt x="928687" y="635533"/>
                </a:lnTo>
                <a:lnTo>
                  <a:pt x="919797" y="646960"/>
                </a:lnTo>
                <a:lnTo>
                  <a:pt x="915352" y="652673"/>
                </a:lnTo>
                <a:lnTo>
                  <a:pt x="911225" y="658386"/>
                </a:lnTo>
                <a:lnTo>
                  <a:pt x="907415" y="664100"/>
                </a:lnTo>
                <a:lnTo>
                  <a:pt x="903605" y="670765"/>
                </a:lnTo>
                <a:lnTo>
                  <a:pt x="901700" y="673940"/>
                </a:lnTo>
                <a:lnTo>
                  <a:pt x="899160" y="677114"/>
                </a:lnTo>
                <a:lnTo>
                  <a:pt x="896937" y="679970"/>
                </a:lnTo>
                <a:lnTo>
                  <a:pt x="894715" y="682827"/>
                </a:lnTo>
                <a:lnTo>
                  <a:pt x="889635" y="688223"/>
                </a:lnTo>
                <a:lnTo>
                  <a:pt x="883920" y="693619"/>
                </a:lnTo>
                <a:lnTo>
                  <a:pt x="877887" y="699015"/>
                </a:lnTo>
                <a:lnTo>
                  <a:pt x="874077" y="702189"/>
                </a:lnTo>
                <a:lnTo>
                  <a:pt x="870902" y="705680"/>
                </a:lnTo>
                <a:lnTo>
                  <a:pt x="867727" y="709172"/>
                </a:lnTo>
                <a:lnTo>
                  <a:pt x="865187" y="712663"/>
                </a:lnTo>
                <a:lnTo>
                  <a:pt x="863282" y="716789"/>
                </a:lnTo>
                <a:lnTo>
                  <a:pt x="862330" y="718694"/>
                </a:lnTo>
                <a:lnTo>
                  <a:pt x="862012" y="720281"/>
                </a:lnTo>
                <a:lnTo>
                  <a:pt x="861695" y="722503"/>
                </a:lnTo>
                <a:lnTo>
                  <a:pt x="862012" y="723773"/>
                </a:lnTo>
                <a:lnTo>
                  <a:pt x="862330" y="725042"/>
                </a:lnTo>
                <a:lnTo>
                  <a:pt x="863282" y="725677"/>
                </a:lnTo>
                <a:lnTo>
                  <a:pt x="864235" y="725995"/>
                </a:lnTo>
                <a:lnTo>
                  <a:pt x="865505" y="725995"/>
                </a:lnTo>
                <a:lnTo>
                  <a:pt x="866775" y="725995"/>
                </a:lnTo>
                <a:lnTo>
                  <a:pt x="868362" y="725360"/>
                </a:lnTo>
                <a:lnTo>
                  <a:pt x="871537" y="724090"/>
                </a:lnTo>
                <a:lnTo>
                  <a:pt x="874712" y="722503"/>
                </a:lnTo>
                <a:lnTo>
                  <a:pt x="880110" y="719329"/>
                </a:lnTo>
                <a:lnTo>
                  <a:pt x="883285" y="717107"/>
                </a:lnTo>
                <a:lnTo>
                  <a:pt x="886142" y="714250"/>
                </a:lnTo>
                <a:lnTo>
                  <a:pt x="888682" y="711711"/>
                </a:lnTo>
                <a:lnTo>
                  <a:pt x="890905" y="708855"/>
                </a:lnTo>
                <a:lnTo>
                  <a:pt x="894715" y="703141"/>
                </a:lnTo>
                <a:lnTo>
                  <a:pt x="899160" y="697110"/>
                </a:lnTo>
                <a:lnTo>
                  <a:pt x="902335" y="694254"/>
                </a:lnTo>
                <a:lnTo>
                  <a:pt x="905510" y="692349"/>
                </a:lnTo>
                <a:lnTo>
                  <a:pt x="908685" y="690445"/>
                </a:lnTo>
                <a:lnTo>
                  <a:pt x="911860" y="689493"/>
                </a:lnTo>
                <a:lnTo>
                  <a:pt x="915670" y="688858"/>
                </a:lnTo>
                <a:lnTo>
                  <a:pt x="919162" y="688540"/>
                </a:lnTo>
                <a:lnTo>
                  <a:pt x="927100" y="688540"/>
                </a:lnTo>
                <a:lnTo>
                  <a:pt x="934720" y="688540"/>
                </a:lnTo>
                <a:lnTo>
                  <a:pt x="938530" y="688223"/>
                </a:lnTo>
                <a:lnTo>
                  <a:pt x="942022" y="687588"/>
                </a:lnTo>
                <a:lnTo>
                  <a:pt x="945515" y="686636"/>
                </a:lnTo>
                <a:lnTo>
                  <a:pt x="949007" y="685049"/>
                </a:lnTo>
                <a:lnTo>
                  <a:pt x="952182" y="682827"/>
                </a:lnTo>
                <a:lnTo>
                  <a:pt x="955040" y="679970"/>
                </a:lnTo>
                <a:lnTo>
                  <a:pt x="959167" y="674574"/>
                </a:lnTo>
                <a:lnTo>
                  <a:pt x="961390" y="671718"/>
                </a:lnTo>
                <a:lnTo>
                  <a:pt x="963295" y="669496"/>
                </a:lnTo>
                <a:lnTo>
                  <a:pt x="965835" y="667274"/>
                </a:lnTo>
                <a:lnTo>
                  <a:pt x="968375" y="665687"/>
                </a:lnTo>
                <a:lnTo>
                  <a:pt x="970280" y="665052"/>
                </a:lnTo>
                <a:lnTo>
                  <a:pt x="971867" y="664417"/>
                </a:lnTo>
                <a:lnTo>
                  <a:pt x="973455" y="664417"/>
                </a:lnTo>
                <a:lnTo>
                  <a:pt x="975360" y="664417"/>
                </a:lnTo>
                <a:lnTo>
                  <a:pt x="979170" y="664417"/>
                </a:lnTo>
                <a:lnTo>
                  <a:pt x="982980" y="665052"/>
                </a:lnTo>
                <a:lnTo>
                  <a:pt x="989965" y="666322"/>
                </a:lnTo>
                <a:lnTo>
                  <a:pt x="993775" y="666639"/>
                </a:lnTo>
                <a:lnTo>
                  <a:pt x="997267" y="666322"/>
                </a:lnTo>
                <a:lnTo>
                  <a:pt x="999172" y="665687"/>
                </a:lnTo>
                <a:lnTo>
                  <a:pt x="1000760" y="665052"/>
                </a:lnTo>
                <a:lnTo>
                  <a:pt x="1002665" y="664100"/>
                </a:lnTo>
                <a:lnTo>
                  <a:pt x="1004252" y="663148"/>
                </a:lnTo>
                <a:lnTo>
                  <a:pt x="1005522" y="661878"/>
                </a:lnTo>
                <a:lnTo>
                  <a:pt x="1007110" y="660608"/>
                </a:lnTo>
                <a:lnTo>
                  <a:pt x="1009332" y="657434"/>
                </a:lnTo>
                <a:lnTo>
                  <a:pt x="1011237" y="654260"/>
                </a:lnTo>
                <a:lnTo>
                  <a:pt x="1012825" y="650769"/>
                </a:lnTo>
                <a:lnTo>
                  <a:pt x="1015047" y="647277"/>
                </a:lnTo>
                <a:lnTo>
                  <a:pt x="1017270" y="643786"/>
                </a:lnTo>
                <a:lnTo>
                  <a:pt x="1019492" y="640929"/>
                </a:lnTo>
                <a:lnTo>
                  <a:pt x="1021080" y="639659"/>
                </a:lnTo>
                <a:lnTo>
                  <a:pt x="1022667" y="638707"/>
                </a:lnTo>
                <a:lnTo>
                  <a:pt x="1024572" y="637755"/>
                </a:lnTo>
                <a:lnTo>
                  <a:pt x="1026477" y="636803"/>
                </a:lnTo>
                <a:lnTo>
                  <a:pt x="1030287" y="635850"/>
                </a:lnTo>
                <a:lnTo>
                  <a:pt x="1034415" y="635216"/>
                </a:lnTo>
                <a:lnTo>
                  <a:pt x="1038860" y="635533"/>
                </a:lnTo>
                <a:lnTo>
                  <a:pt x="1042987" y="635850"/>
                </a:lnTo>
                <a:lnTo>
                  <a:pt x="1047115" y="636803"/>
                </a:lnTo>
                <a:lnTo>
                  <a:pt x="1051242" y="638072"/>
                </a:lnTo>
                <a:lnTo>
                  <a:pt x="1055052" y="639342"/>
                </a:lnTo>
                <a:lnTo>
                  <a:pt x="1062355" y="641881"/>
                </a:lnTo>
                <a:lnTo>
                  <a:pt x="1069340" y="645055"/>
                </a:lnTo>
                <a:lnTo>
                  <a:pt x="1076642" y="648547"/>
                </a:lnTo>
                <a:lnTo>
                  <a:pt x="1084262" y="651086"/>
                </a:lnTo>
                <a:lnTo>
                  <a:pt x="1087755" y="652356"/>
                </a:lnTo>
                <a:lnTo>
                  <a:pt x="1091565" y="653308"/>
                </a:lnTo>
                <a:lnTo>
                  <a:pt x="1095375" y="653943"/>
                </a:lnTo>
                <a:lnTo>
                  <a:pt x="1098867" y="654577"/>
                </a:lnTo>
                <a:lnTo>
                  <a:pt x="1102677" y="654577"/>
                </a:lnTo>
                <a:lnTo>
                  <a:pt x="1106805" y="654260"/>
                </a:lnTo>
                <a:lnTo>
                  <a:pt x="1110615" y="653625"/>
                </a:lnTo>
                <a:lnTo>
                  <a:pt x="1114425" y="652356"/>
                </a:lnTo>
                <a:lnTo>
                  <a:pt x="1122997" y="649499"/>
                </a:lnTo>
                <a:lnTo>
                  <a:pt x="1132522" y="646960"/>
                </a:lnTo>
                <a:lnTo>
                  <a:pt x="1136967" y="645690"/>
                </a:lnTo>
                <a:lnTo>
                  <a:pt x="1141412" y="645055"/>
                </a:lnTo>
                <a:lnTo>
                  <a:pt x="1146175" y="644738"/>
                </a:lnTo>
                <a:lnTo>
                  <a:pt x="1150937" y="644421"/>
                </a:lnTo>
                <a:lnTo>
                  <a:pt x="1156017" y="644421"/>
                </a:lnTo>
                <a:lnTo>
                  <a:pt x="1160780" y="644738"/>
                </a:lnTo>
                <a:lnTo>
                  <a:pt x="1165225" y="645373"/>
                </a:lnTo>
                <a:lnTo>
                  <a:pt x="1169987" y="646325"/>
                </a:lnTo>
                <a:lnTo>
                  <a:pt x="1171892" y="646325"/>
                </a:lnTo>
                <a:lnTo>
                  <a:pt x="1173797" y="646960"/>
                </a:lnTo>
                <a:lnTo>
                  <a:pt x="1177925" y="646960"/>
                </a:lnTo>
                <a:lnTo>
                  <a:pt x="1180147" y="647277"/>
                </a:lnTo>
                <a:lnTo>
                  <a:pt x="1182052" y="648229"/>
                </a:lnTo>
                <a:lnTo>
                  <a:pt x="1183957" y="649182"/>
                </a:lnTo>
                <a:lnTo>
                  <a:pt x="1186180" y="649816"/>
                </a:lnTo>
                <a:lnTo>
                  <a:pt x="1192847" y="651086"/>
                </a:lnTo>
                <a:lnTo>
                  <a:pt x="1199832" y="652673"/>
                </a:lnTo>
                <a:lnTo>
                  <a:pt x="1202372" y="653308"/>
                </a:lnTo>
                <a:lnTo>
                  <a:pt x="1205230" y="653943"/>
                </a:lnTo>
                <a:lnTo>
                  <a:pt x="1210945" y="654260"/>
                </a:lnTo>
                <a:lnTo>
                  <a:pt x="1222692" y="654260"/>
                </a:lnTo>
                <a:lnTo>
                  <a:pt x="1237615" y="654260"/>
                </a:lnTo>
                <a:lnTo>
                  <a:pt x="1253172" y="654260"/>
                </a:lnTo>
                <a:lnTo>
                  <a:pt x="1255712" y="653943"/>
                </a:lnTo>
                <a:lnTo>
                  <a:pt x="1258252" y="653308"/>
                </a:lnTo>
                <a:lnTo>
                  <a:pt x="1263015" y="652038"/>
                </a:lnTo>
                <a:lnTo>
                  <a:pt x="1269047" y="651086"/>
                </a:lnTo>
                <a:lnTo>
                  <a:pt x="1274762" y="650451"/>
                </a:lnTo>
                <a:lnTo>
                  <a:pt x="1280160" y="650134"/>
                </a:lnTo>
                <a:lnTo>
                  <a:pt x="1285557" y="650451"/>
                </a:lnTo>
                <a:lnTo>
                  <a:pt x="1287780" y="650451"/>
                </a:lnTo>
                <a:lnTo>
                  <a:pt x="1290637" y="650769"/>
                </a:lnTo>
                <a:lnTo>
                  <a:pt x="1292860" y="651086"/>
                </a:lnTo>
                <a:lnTo>
                  <a:pt x="1295082" y="650769"/>
                </a:lnTo>
                <a:lnTo>
                  <a:pt x="1294447" y="650134"/>
                </a:lnTo>
                <a:lnTo>
                  <a:pt x="1297305" y="651086"/>
                </a:lnTo>
                <a:lnTo>
                  <a:pt x="1300162" y="651404"/>
                </a:lnTo>
                <a:lnTo>
                  <a:pt x="1306195" y="652038"/>
                </a:lnTo>
                <a:lnTo>
                  <a:pt x="1311910" y="652356"/>
                </a:lnTo>
                <a:lnTo>
                  <a:pt x="1315402" y="652990"/>
                </a:lnTo>
                <a:lnTo>
                  <a:pt x="1318260" y="653943"/>
                </a:lnTo>
                <a:lnTo>
                  <a:pt x="1321435" y="655530"/>
                </a:lnTo>
                <a:lnTo>
                  <a:pt x="1324292" y="657751"/>
                </a:lnTo>
                <a:lnTo>
                  <a:pt x="1330007" y="662195"/>
                </a:lnTo>
                <a:lnTo>
                  <a:pt x="1336357" y="667274"/>
                </a:lnTo>
                <a:lnTo>
                  <a:pt x="1338897" y="670448"/>
                </a:lnTo>
                <a:lnTo>
                  <a:pt x="1341755" y="673305"/>
                </a:lnTo>
                <a:lnTo>
                  <a:pt x="1343342" y="675526"/>
                </a:lnTo>
                <a:lnTo>
                  <a:pt x="1344930" y="678066"/>
                </a:lnTo>
                <a:lnTo>
                  <a:pt x="1346200" y="680605"/>
                </a:lnTo>
                <a:lnTo>
                  <a:pt x="1347470" y="683144"/>
                </a:lnTo>
                <a:lnTo>
                  <a:pt x="1348105" y="686001"/>
                </a:lnTo>
                <a:lnTo>
                  <a:pt x="1349057" y="688858"/>
                </a:lnTo>
                <a:lnTo>
                  <a:pt x="1350010" y="694888"/>
                </a:lnTo>
                <a:lnTo>
                  <a:pt x="1350327" y="699967"/>
                </a:lnTo>
                <a:lnTo>
                  <a:pt x="1350645" y="705363"/>
                </a:lnTo>
                <a:lnTo>
                  <a:pt x="1350962" y="710759"/>
                </a:lnTo>
                <a:lnTo>
                  <a:pt x="1351597" y="713615"/>
                </a:lnTo>
                <a:lnTo>
                  <a:pt x="1352232" y="716155"/>
                </a:lnTo>
                <a:lnTo>
                  <a:pt x="1353820" y="720599"/>
                </a:lnTo>
                <a:lnTo>
                  <a:pt x="1355090" y="724725"/>
                </a:lnTo>
                <a:lnTo>
                  <a:pt x="1355725" y="726947"/>
                </a:lnTo>
                <a:lnTo>
                  <a:pt x="1356042" y="729169"/>
                </a:lnTo>
                <a:lnTo>
                  <a:pt x="1356042" y="731391"/>
                </a:lnTo>
                <a:lnTo>
                  <a:pt x="1356042" y="733930"/>
                </a:lnTo>
                <a:lnTo>
                  <a:pt x="1355090" y="739008"/>
                </a:lnTo>
                <a:lnTo>
                  <a:pt x="1354137" y="743452"/>
                </a:lnTo>
                <a:lnTo>
                  <a:pt x="1352550" y="748213"/>
                </a:lnTo>
                <a:lnTo>
                  <a:pt x="1350645" y="752657"/>
                </a:lnTo>
                <a:lnTo>
                  <a:pt x="1348740" y="757101"/>
                </a:lnTo>
                <a:lnTo>
                  <a:pt x="1346517" y="761862"/>
                </a:lnTo>
                <a:lnTo>
                  <a:pt x="1343977" y="765988"/>
                </a:lnTo>
                <a:lnTo>
                  <a:pt x="1341437" y="770114"/>
                </a:lnTo>
                <a:lnTo>
                  <a:pt x="1338897" y="773606"/>
                </a:lnTo>
                <a:lnTo>
                  <a:pt x="1335722" y="777097"/>
                </a:lnTo>
                <a:lnTo>
                  <a:pt x="1330007" y="784080"/>
                </a:lnTo>
                <a:lnTo>
                  <a:pt x="1327150" y="787572"/>
                </a:lnTo>
                <a:lnTo>
                  <a:pt x="1324292" y="791063"/>
                </a:lnTo>
                <a:lnTo>
                  <a:pt x="1321752" y="794872"/>
                </a:lnTo>
                <a:lnTo>
                  <a:pt x="1319530" y="798681"/>
                </a:lnTo>
                <a:lnTo>
                  <a:pt x="1317942" y="802173"/>
                </a:lnTo>
                <a:lnTo>
                  <a:pt x="1316672" y="805347"/>
                </a:lnTo>
                <a:lnTo>
                  <a:pt x="1315720" y="809156"/>
                </a:lnTo>
                <a:lnTo>
                  <a:pt x="1314767" y="812330"/>
                </a:lnTo>
                <a:lnTo>
                  <a:pt x="1313497" y="818995"/>
                </a:lnTo>
                <a:lnTo>
                  <a:pt x="1312545" y="825978"/>
                </a:lnTo>
                <a:lnTo>
                  <a:pt x="1312545" y="832961"/>
                </a:lnTo>
                <a:lnTo>
                  <a:pt x="1312862" y="839944"/>
                </a:lnTo>
                <a:lnTo>
                  <a:pt x="1313815" y="854228"/>
                </a:lnTo>
                <a:lnTo>
                  <a:pt x="1313815" y="859306"/>
                </a:lnTo>
                <a:lnTo>
                  <a:pt x="1313497" y="864385"/>
                </a:lnTo>
                <a:lnTo>
                  <a:pt x="1312227" y="869463"/>
                </a:lnTo>
                <a:lnTo>
                  <a:pt x="1311275" y="874542"/>
                </a:lnTo>
                <a:lnTo>
                  <a:pt x="1309687" y="879303"/>
                </a:lnTo>
                <a:lnTo>
                  <a:pt x="1307782" y="883747"/>
                </a:lnTo>
                <a:lnTo>
                  <a:pt x="1305560" y="888508"/>
                </a:lnTo>
                <a:lnTo>
                  <a:pt x="1303020" y="892951"/>
                </a:lnTo>
                <a:lnTo>
                  <a:pt x="1300162" y="897078"/>
                </a:lnTo>
                <a:lnTo>
                  <a:pt x="1296987" y="901204"/>
                </a:lnTo>
                <a:lnTo>
                  <a:pt x="1293812" y="905330"/>
                </a:lnTo>
                <a:lnTo>
                  <a:pt x="1292542" y="907235"/>
                </a:lnTo>
                <a:lnTo>
                  <a:pt x="1291590" y="909457"/>
                </a:lnTo>
                <a:lnTo>
                  <a:pt x="1291272" y="911679"/>
                </a:lnTo>
                <a:lnTo>
                  <a:pt x="1290955" y="914218"/>
                </a:lnTo>
                <a:lnTo>
                  <a:pt x="1291272" y="916757"/>
                </a:lnTo>
                <a:lnTo>
                  <a:pt x="1291590" y="919614"/>
                </a:lnTo>
                <a:lnTo>
                  <a:pt x="1292225" y="924693"/>
                </a:lnTo>
                <a:lnTo>
                  <a:pt x="1292225" y="927231"/>
                </a:lnTo>
                <a:lnTo>
                  <a:pt x="1292225" y="929453"/>
                </a:lnTo>
                <a:lnTo>
                  <a:pt x="1291590" y="933580"/>
                </a:lnTo>
                <a:lnTo>
                  <a:pt x="1290002" y="938024"/>
                </a:lnTo>
                <a:lnTo>
                  <a:pt x="1287462" y="946594"/>
                </a:lnTo>
                <a:lnTo>
                  <a:pt x="1285240" y="953894"/>
                </a:lnTo>
                <a:lnTo>
                  <a:pt x="1283970" y="957068"/>
                </a:lnTo>
                <a:lnTo>
                  <a:pt x="1282700" y="960560"/>
                </a:lnTo>
                <a:lnTo>
                  <a:pt x="1281112" y="963734"/>
                </a:lnTo>
                <a:lnTo>
                  <a:pt x="1279207" y="967225"/>
                </a:lnTo>
                <a:lnTo>
                  <a:pt x="1276985" y="970399"/>
                </a:lnTo>
                <a:lnTo>
                  <a:pt x="1274445" y="972939"/>
                </a:lnTo>
                <a:lnTo>
                  <a:pt x="1269047" y="977700"/>
                </a:lnTo>
                <a:lnTo>
                  <a:pt x="1263650" y="982461"/>
                </a:lnTo>
                <a:lnTo>
                  <a:pt x="1258252" y="987539"/>
                </a:lnTo>
                <a:lnTo>
                  <a:pt x="1253172" y="992301"/>
                </a:lnTo>
                <a:lnTo>
                  <a:pt x="1249680" y="995475"/>
                </a:lnTo>
                <a:lnTo>
                  <a:pt x="1245552" y="999284"/>
                </a:lnTo>
                <a:lnTo>
                  <a:pt x="1243012" y="1001188"/>
                </a:lnTo>
                <a:lnTo>
                  <a:pt x="1241425" y="1003092"/>
                </a:lnTo>
                <a:lnTo>
                  <a:pt x="1239837" y="1004997"/>
                </a:lnTo>
                <a:lnTo>
                  <a:pt x="1239202" y="1006901"/>
                </a:lnTo>
                <a:lnTo>
                  <a:pt x="1238567" y="1009123"/>
                </a:lnTo>
                <a:lnTo>
                  <a:pt x="1238567" y="1011662"/>
                </a:lnTo>
                <a:lnTo>
                  <a:pt x="1239202" y="1016424"/>
                </a:lnTo>
                <a:lnTo>
                  <a:pt x="1239837" y="1021502"/>
                </a:lnTo>
                <a:lnTo>
                  <a:pt x="1239837" y="1023724"/>
                </a:lnTo>
                <a:lnTo>
                  <a:pt x="1239837" y="1026263"/>
                </a:lnTo>
                <a:lnTo>
                  <a:pt x="1239202" y="1028485"/>
                </a:lnTo>
                <a:lnTo>
                  <a:pt x="1238250" y="1030707"/>
                </a:lnTo>
                <a:lnTo>
                  <a:pt x="1237297" y="1033246"/>
                </a:lnTo>
                <a:lnTo>
                  <a:pt x="1236027" y="1035150"/>
                </a:lnTo>
                <a:lnTo>
                  <a:pt x="1233170" y="1038325"/>
                </a:lnTo>
                <a:lnTo>
                  <a:pt x="1229995" y="1041181"/>
                </a:lnTo>
                <a:lnTo>
                  <a:pt x="1226502" y="1043720"/>
                </a:lnTo>
                <a:lnTo>
                  <a:pt x="1223327" y="1046895"/>
                </a:lnTo>
                <a:lnTo>
                  <a:pt x="1220152" y="1050069"/>
                </a:lnTo>
                <a:lnTo>
                  <a:pt x="1219200" y="1051973"/>
                </a:lnTo>
                <a:lnTo>
                  <a:pt x="1217930" y="1054195"/>
                </a:lnTo>
                <a:lnTo>
                  <a:pt x="1217612" y="1056417"/>
                </a:lnTo>
                <a:lnTo>
                  <a:pt x="1217295" y="1058639"/>
                </a:lnTo>
                <a:lnTo>
                  <a:pt x="1217612" y="1060543"/>
                </a:lnTo>
                <a:lnTo>
                  <a:pt x="1218247" y="1062448"/>
                </a:lnTo>
                <a:lnTo>
                  <a:pt x="1218565" y="1064035"/>
                </a:lnTo>
                <a:lnTo>
                  <a:pt x="1218882" y="1066257"/>
                </a:lnTo>
                <a:lnTo>
                  <a:pt x="1218882" y="1068161"/>
                </a:lnTo>
                <a:lnTo>
                  <a:pt x="1217930" y="1070065"/>
                </a:lnTo>
                <a:lnTo>
                  <a:pt x="1216342" y="1072605"/>
                </a:lnTo>
                <a:lnTo>
                  <a:pt x="1214437" y="1074827"/>
                </a:lnTo>
                <a:lnTo>
                  <a:pt x="1209992" y="1079270"/>
                </a:lnTo>
                <a:lnTo>
                  <a:pt x="1205547" y="1083714"/>
                </a:lnTo>
                <a:lnTo>
                  <a:pt x="1203325" y="1085936"/>
                </a:lnTo>
                <a:lnTo>
                  <a:pt x="1201737" y="1088158"/>
                </a:lnTo>
                <a:lnTo>
                  <a:pt x="1199832" y="1090697"/>
                </a:lnTo>
                <a:lnTo>
                  <a:pt x="1197610" y="1092919"/>
                </a:lnTo>
                <a:lnTo>
                  <a:pt x="1195387" y="1095141"/>
                </a:lnTo>
                <a:lnTo>
                  <a:pt x="1193165" y="1097045"/>
                </a:lnTo>
                <a:lnTo>
                  <a:pt x="1190625" y="1098632"/>
                </a:lnTo>
                <a:lnTo>
                  <a:pt x="1188085" y="1100219"/>
                </a:lnTo>
                <a:lnTo>
                  <a:pt x="1182687" y="1103076"/>
                </a:lnTo>
                <a:lnTo>
                  <a:pt x="1175067" y="1105933"/>
                </a:lnTo>
                <a:lnTo>
                  <a:pt x="1171575" y="1107202"/>
                </a:lnTo>
                <a:lnTo>
                  <a:pt x="1167765" y="1108155"/>
                </a:lnTo>
                <a:lnTo>
                  <a:pt x="1166177" y="1108472"/>
                </a:lnTo>
                <a:lnTo>
                  <a:pt x="1164272" y="1108789"/>
                </a:lnTo>
                <a:lnTo>
                  <a:pt x="1160462" y="1108472"/>
                </a:lnTo>
                <a:lnTo>
                  <a:pt x="1156335" y="1108789"/>
                </a:lnTo>
                <a:lnTo>
                  <a:pt x="1154747" y="1109107"/>
                </a:lnTo>
                <a:lnTo>
                  <a:pt x="1153160" y="1109424"/>
                </a:lnTo>
                <a:lnTo>
                  <a:pt x="1150937" y="1110377"/>
                </a:lnTo>
                <a:lnTo>
                  <a:pt x="1149667" y="1111646"/>
                </a:lnTo>
                <a:lnTo>
                  <a:pt x="1149350" y="1112598"/>
                </a:lnTo>
                <a:lnTo>
                  <a:pt x="1149350" y="1113868"/>
                </a:lnTo>
                <a:lnTo>
                  <a:pt x="1149985" y="1115137"/>
                </a:lnTo>
                <a:lnTo>
                  <a:pt x="1150937" y="1116090"/>
                </a:lnTo>
                <a:lnTo>
                  <a:pt x="1154112" y="1118629"/>
                </a:lnTo>
                <a:lnTo>
                  <a:pt x="1157605" y="1121168"/>
                </a:lnTo>
                <a:lnTo>
                  <a:pt x="1161415" y="1124025"/>
                </a:lnTo>
                <a:lnTo>
                  <a:pt x="1164272" y="1126247"/>
                </a:lnTo>
                <a:lnTo>
                  <a:pt x="1165225" y="1127199"/>
                </a:lnTo>
                <a:lnTo>
                  <a:pt x="1166177" y="1128151"/>
                </a:lnTo>
                <a:lnTo>
                  <a:pt x="1166495" y="1129421"/>
                </a:lnTo>
                <a:lnTo>
                  <a:pt x="1166812" y="1131008"/>
                </a:lnTo>
                <a:lnTo>
                  <a:pt x="1166812" y="1135134"/>
                </a:lnTo>
                <a:lnTo>
                  <a:pt x="1167130" y="1145609"/>
                </a:lnTo>
                <a:lnTo>
                  <a:pt x="1167447" y="1151005"/>
                </a:lnTo>
                <a:lnTo>
                  <a:pt x="1167765" y="1153544"/>
                </a:lnTo>
                <a:lnTo>
                  <a:pt x="1168082" y="1155766"/>
                </a:lnTo>
                <a:lnTo>
                  <a:pt x="1168717" y="1157353"/>
                </a:lnTo>
                <a:lnTo>
                  <a:pt x="1169670" y="1158940"/>
                </a:lnTo>
                <a:lnTo>
                  <a:pt x="1170622" y="1159892"/>
                </a:lnTo>
                <a:lnTo>
                  <a:pt x="1171892" y="1160527"/>
                </a:lnTo>
                <a:lnTo>
                  <a:pt x="1176972" y="1161479"/>
                </a:lnTo>
                <a:lnTo>
                  <a:pt x="1181735" y="1162431"/>
                </a:lnTo>
                <a:lnTo>
                  <a:pt x="1186180" y="1164019"/>
                </a:lnTo>
                <a:lnTo>
                  <a:pt x="1190625" y="1165923"/>
                </a:lnTo>
                <a:lnTo>
                  <a:pt x="1197292" y="1169415"/>
                </a:lnTo>
                <a:lnTo>
                  <a:pt x="1201737" y="1171636"/>
                </a:lnTo>
                <a:lnTo>
                  <a:pt x="1205547" y="1174175"/>
                </a:lnTo>
                <a:lnTo>
                  <a:pt x="1207452" y="1175763"/>
                </a:lnTo>
                <a:lnTo>
                  <a:pt x="1209040" y="1177032"/>
                </a:lnTo>
                <a:lnTo>
                  <a:pt x="1210310" y="1178619"/>
                </a:lnTo>
                <a:lnTo>
                  <a:pt x="1211580" y="1180524"/>
                </a:lnTo>
                <a:lnTo>
                  <a:pt x="1212215" y="1182111"/>
                </a:lnTo>
                <a:lnTo>
                  <a:pt x="1212532" y="1184015"/>
                </a:lnTo>
                <a:lnTo>
                  <a:pt x="1212532" y="1185920"/>
                </a:lnTo>
                <a:lnTo>
                  <a:pt x="1211897" y="1187824"/>
                </a:lnTo>
                <a:lnTo>
                  <a:pt x="1210945" y="1189411"/>
                </a:lnTo>
                <a:lnTo>
                  <a:pt x="1209992" y="1190998"/>
                </a:lnTo>
                <a:lnTo>
                  <a:pt x="1208722" y="1192268"/>
                </a:lnTo>
                <a:lnTo>
                  <a:pt x="1207135" y="1193538"/>
                </a:lnTo>
                <a:lnTo>
                  <a:pt x="1204277" y="1195442"/>
                </a:lnTo>
                <a:lnTo>
                  <a:pt x="1203007" y="1196711"/>
                </a:lnTo>
                <a:lnTo>
                  <a:pt x="1201737" y="1197981"/>
                </a:lnTo>
                <a:lnTo>
                  <a:pt x="1201102" y="1199251"/>
                </a:lnTo>
                <a:lnTo>
                  <a:pt x="1200467" y="1200838"/>
                </a:lnTo>
                <a:lnTo>
                  <a:pt x="1199832" y="1202107"/>
                </a:lnTo>
                <a:lnTo>
                  <a:pt x="1198880" y="1203695"/>
                </a:lnTo>
                <a:lnTo>
                  <a:pt x="1196340" y="1206234"/>
                </a:lnTo>
                <a:lnTo>
                  <a:pt x="1193800" y="1208773"/>
                </a:lnTo>
                <a:lnTo>
                  <a:pt x="1189672" y="1214487"/>
                </a:lnTo>
                <a:lnTo>
                  <a:pt x="1187450" y="1217026"/>
                </a:lnTo>
                <a:lnTo>
                  <a:pt x="1185227" y="1219565"/>
                </a:lnTo>
                <a:lnTo>
                  <a:pt x="1180147" y="1224326"/>
                </a:lnTo>
                <a:lnTo>
                  <a:pt x="1177607" y="1226548"/>
                </a:lnTo>
                <a:lnTo>
                  <a:pt x="1174432" y="1228135"/>
                </a:lnTo>
                <a:lnTo>
                  <a:pt x="1173162" y="1228770"/>
                </a:lnTo>
                <a:lnTo>
                  <a:pt x="1172210" y="1229087"/>
                </a:lnTo>
                <a:lnTo>
                  <a:pt x="1169352" y="1229405"/>
                </a:lnTo>
                <a:lnTo>
                  <a:pt x="1165542" y="1229405"/>
                </a:lnTo>
                <a:lnTo>
                  <a:pt x="1161415" y="1229722"/>
                </a:lnTo>
                <a:lnTo>
                  <a:pt x="1153477" y="1230357"/>
                </a:lnTo>
                <a:lnTo>
                  <a:pt x="1149350" y="1230674"/>
                </a:lnTo>
                <a:lnTo>
                  <a:pt x="1145857" y="1230357"/>
                </a:lnTo>
                <a:lnTo>
                  <a:pt x="1142365" y="1230357"/>
                </a:lnTo>
                <a:lnTo>
                  <a:pt x="1138555" y="1230357"/>
                </a:lnTo>
                <a:lnTo>
                  <a:pt x="1134745" y="1230992"/>
                </a:lnTo>
                <a:lnTo>
                  <a:pt x="1131252" y="1231944"/>
                </a:lnTo>
                <a:lnTo>
                  <a:pt x="1127760" y="1233531"/>
                </a:lnTo>
                <a:lnTo>
                  <a:pt x="1124902" y="1235753"/>
                </a:lnTo>
                <a:lnTo>
                  <a:pt x="1122997" y="1237975"/>
                </a:lnTo>
                <a:lnTo>
                  <a:pt x="1121410" y="1240196"/>
                </a:lnTo>
                <a:lnTo>
                  <a:pt x="1118552" y="1244958"/>
                </a:lnTo>
                <a:lnTo>
                  <a:pt x="1116647" y="1246862"/>
                </a:lnTo>
                <a:lnTo>
                  <a:pt x="1114742" y="1248767"/>
                </a:lnTo>
                <a:lnTo>
                  <a:pt x="1112520" y="1250354"/>
                </a:lnTo>
                <a:lnTo>
                  <a:pt x="1110297" y="1252258"/>
                </a:lnTo>
                <a:lnTo>
                  <a:pt x="1108392" y="1254480"/>
                </a:lnTo>
                <a:lnTo>
                  <a:pt x="1106805" y="1257019"/>
                </a:lnTo>
                <a:lnTo>
                  <a:pt x="1103630" y="1259876"/>
                </a:lnTo>
                <a:lnTo>
                  <a:pt x="1100772" y="1262733"/>
                </a:lnTo>
                <a:lnTo>
                  <a:pt x="1098867" y="1264637"/>
                </a:lnTo>
                <a:lnTo>
                  <a:pt x="1096962" y="1266542"/>
                </a:lnTo>
                <a:lnTo>
                  <a:pt x="1092835" y="1270033"/>
                </a:lnTo>
                <a:lnTo>
                  <a:pt x="1089977" y="1272890"/>
                </a:lnTo>
                <a:lnTo>
                  <a:pt x="1088390" y="1274477"/>
                </a:lnTo>
                <a:lnTo>
                  <a:pt x="1087120" y="1275747"/>
                </a:lnTo>
                <a:lnTo>
                  <a:pt x="1082675" y="1277968"/>
                </a:lnTo>
                <a:lnTo>
                  <a:pt x="1078547" y="1279873"/>
                </a:lnTo>
                <a:lnTo>
                  <a:pt x="1076325" y="1280190"/>
                </a:lnTo>
                <a:lnTo>
                  <a:pt x="1073785" y="1280507"/>
                </a:lnTo>
                <a:lnTo>
                  <a:pt x="1069022" y="1280190"/>
                </a:lnTo>
                <a:lnTo>
                  <a:pt x="1062990" y="1280190"/>
                </a:lnTo>
                <a:lnTo>
                  <a:pt x="1056640" y="1280507"/>
                </a:lnTo>
                <a:lnTo>
                  <a:pt x="1054735" y="1280825"/>
                </a:lnTo>
                <a:lnTo>
                  <a:pt x="1052830" y="1281460"/>
                </a:lnTo>
                <a:lnTo>
                  <a:pt x="1049337" y="1283364"/>
                </a:lnTo>
                <a:lnTo>
                  <a:pt x="1045527" y="1284952"/>
                </a:lnTo>
                <a:lnTo>
                  <a:pt x="1041400" y="1285904"/>
                </a:lnTo>
                <a:lnTo>
                  <a:pt x="1038860" y="1286221"/>
                </a:lnTo>
                <a:lnTo>
                  <a:pt x="1036320" y="1286221"/>
                </a:lnTo>
                <a:lnTo>
                  <a:pt x="1034097" y="1285586"/>
                </a:lnTo>
                <a:lnTo>
                  <a:pt x="1031875" y="1284952"/>
                </a:lnTo>
                <a:lnTo>
                  <a:pt x="1027430" y="1283047"/>
                </a:lnTo>
                <a:lnTo>
                  <a:pt x="1023302" y="1280825"/>
                </a:lnTo>
                <a:lnTo>
                  <a:pt x="1019492" y="1279238"/>
                </a:lnTo>
                <a:lnTo>
                  <a:pt x="1015682" y="1277968"/>
                </a:lnTo>
                <a:lnTo>
                  <a:pt x="1012825" y="1276699"/>
                </a:lnTo>
                <a:lnTo>
                  <a:pt x="1011555" y="1276064"/>
                </a:lnTo>
                <a:lnTo>
                  <a:pt x="1010285" y="1275747"/>
                </a:lnTo>
                <a:lnTo>
                  <a:pt x="1007427" y="1275747"/>
                </a:lnTo>
                <a:lnTo>
                  <a:pt x="995997" y="1275112"/>
                </a:lnTo>
                <a:lnTo>
                  <a:pt x="988060" y="1274477"/>
                </a:lnTo>
                <a:lnTo>
                  <a:pt x="984250" y="1274159"/>
                </a:lnTo>
                <a:lnTo>
                  <a:pt x="980440" y="1273525"/>
                </a:lnTo>
                <a:lnTo>
                  <a:pt x="976947" y="1272255"/>
                </a:lnTo>
                <a:lnTo>
                  <a:pt x="973455" y="1270668"/>
                </a:lnTo>
                <a:lnTo>
                  <a:pt x="971867" y="1269716"/>
                </a:lnTo>
                <a:lnTo>
                  <a:pt x="970280" y="1268446"/>
                </a:lnTo>
                <a:lnTo>
                  <a:pt x="968692" y="1267176"/>
                </a:lnTo>
                <a:lnTo>
                  <a:pt x="967422" y="1265590"/>
                </a:lnTo>
                <a:lnTo>
                  <a:pt x="965517" y="1262415"/>
                </a:lnTo>
                <a:lnTo>
                  <a:pt x="962342" y="1257654"/>
                </a:lnTo>
                <a:lnTo>
                  <a:pt x="960437" y="1255750"/>
                </a:lnTo>
                <a:lnTo>
                  <a:pt x="958850" y="1254480"/>
                </a:lnTo>
                <a:lnTo>
                  <a:pt x="957897" y="1254162"/>
                </a:lnTo>
                <a:lnTo>
                  <a:pt x="957262" y="1254162"/>
                </a:lnTo>
                <a:lnTo>
                  <a:pt x="956310" y="1254480"/>
                </a:lnTo>
                <a:lnTo>
                  <a:pt x="955675" y="1255115"/>
                </a:lnTo>
                <a:lnTo>
                  <a:pt x="955357" y="1255750"/>
                </a:lnTo>
                <a:lnTo>
                  <a:pt x="955040" y="1256702"/>
                </a:lnTo>
                <a:lnTo>
                  <a:pt x="955040" y="1257654"/>
                </a:lnTo>
                <a:lnTo>
                  <a:pt x="955357" y="1258606"/>
                </a:lnTo>
                <a:lnTo>
                  <a:pt x="955992" y="1260828"/>
                </a:lnTo>
                <a:lnTo>
                  <a:pt x="957262" y="1262733"/>
                </a:lnTo>
                <a:lnTo>
                  <a:pt x="959167" y="1264637"/>
                </a:lnTo>
                <a:lnTo>
                  <a:pt x="960755" y="1266224"/>
                </a:lnTo>
                <a:lnTo>
                  <a:pt x="963612" y="1268446"/>
                </a:lnTo>
                <a:lnTo>
                  <a:pt x="970597" y="1273525"/>
                </a:lnTo>
                <a:lnTo>
                  <a:pt x="974090" y="1276064"/>
                </a:lnTo>
                <a:lnTo>
                  <a:pt x="977582" y="1278603"/>
                </a:lnTo>
                <a:lnTo>
                  <a:pt x="981075" y="1280190"/>
                </a:lnTo>
                <a:lnTo>
                  <a:pt x="984885" y="1281777"/>
                </a:lnTo>
                <a:lnTo>
                  <a:pt x="992505" y="1284634"/>
                </a:lnTo>
                <a:lnTo>
                  <a:pt x="996632" y="1286221"/>
                </a:lnTo>
                <a:lnTo>
                  <a:pt x="1000760" y="1287490"/>
                </a:lnTo>
                <a:lnTo>
                  <a:pt x="1006475" y="1289077"/>
                </a:lnTo>
                <a:lnTo>
                  <a:pt x="1012190" y="1290348"/>
                </a:lnTo>
                <a:lnTo>
                  <a:pt x="1024255" y="1292886"/>
                </a:lnTo>
                <a:lnTo>
                  <a:pt x="1040447" y="1297013"/>
                </a:lnTo>
                <a:lnTo>
                  <a:pt x="1048702" y="1298917"/>
                </a:lnTo>
                <a:lnTo>
                  <a:pt x="1052512" y="1299552"/>
                </a:lnTo>
                <a:lnTo>
                  <a:pt x="1056640" y="1299870"/>
                </a:lnTo>
                <a:lnTo>
                  <a:pt x="1066482" y="1300187"/>
                </a:lnTo>
                <a:lnTo>
                  <a:pt x="1072197" y="1300504"/>
                </a:lnTo>
                <a:lnTo>
                  <a:pt x="1077912" y="1300504"/>
                </a:lnTo>
                <a:lnTo>
                  <a:pt x="1089977" y="1300504"/>
                </a:lnTo>
                <a:lnTo>
                  <a:pt x="1094740" y="1300504"/>
                </a:lnTo>
                <a:lnTo>
                  <a:pt x="1099185" y="1299870"/>
                </a:lnTo>
                <a:lnTo>
                  <a:pt x="1103630" y="1299235"/>
                </a:lnTo>
                <a:lnTo>
                  <a:pt x="1108392" y="1297965"/>
                </a:lnTo>
                <a:lnTo>
                  <a:pt x="1111250" y="1296695"/>
                </a:lnTo>
                <a:lnTo>
                  <a:pt x="1114425" y="1295426"/>
                </a:lnTo>
                <a:lnTo>
                  <a:pt x="1120140" y="1292569"/>
                </a:lnTo>
                <a:lnTo>
                  <a:pt x="1125220" y="1289395"/>
                </a:lnTo>
                <a:lnTo>
                  <a:pt x="1128077" y="1287808"/>
                </a:lnTo>
                <a:lnTo>
                  <a:pt x="1130617" y="1285904"/>
                </a:lnTo>
                <a:lnTo>
                  <a:pt x="1134110" y="1281460"/>
                </a:lnTo>
                <a:lnTo>
                  <a:pt x="1135697" y="1279555"/>
                </a:lnTo>
                <a:lnTo>
                  <a:pt x="1137602" y="1277968"/>
                </a:lnTo>
                <a:lnTo>
                  <a:pt x="1140460" y="1275747"/>
                </a:lnTo>
                <a:lnTo>
                  <a:pt x="1143317" y="1273842"/>
                </a:lnTo>
                <a:lnTo>
                  <a:pt x="1148080" y="1270033"/>
                </a:lnTo>
                <a:lnTo>
                  <a:pt x="1153160" y="1266859"/>
                </a:lnTo>
                <a:lnTo>
                  <a:pt x="1157922" y="1264320"/>
                </a:lnTo>
                <a:lnTo>
                  <a:pt x="1163320" y="1261780"/>
                </a:lnTo>
                <a:lnTo>
                  <a:pt x="1167130" y="1260194"/>
                </a:lnTo>
                <a:lnTo>
                  <a:pt x="1170940" y="1259241"/>
                </a:lnTo>
                <a:lnTo>
                  <a:pt x="1175067" y="1258924"/>
                </a:lnTo>
                <a:lnTo>
                  <a:pt x="1179512" y="1258924"/>
                </a:lnTo>
                <a:lnTo>
                  <a:pt x="1181417" y="1258924"/>
                </a:lnTo>
                <a:lnTo>
                  <a:pt x="1183005" y="1258924"/>
                </a:lnTo>
                <a:lnTo>
                  <a:pt x="1184592" y="1259876"/>
                </a:lnTo>
                <a:lnTo>
                  <a:pt x="1186180" y="1260511"/>
                </a:lnTo>
                <a:lnTo>
                  <a:pt x="1189990" y="1261463"/>
                </a:lnTo>
                <a:lnTo>
                  <a:pt x="1193482" y="1263050"/>
                </a:lnTo>
                <a:lnTo>
                  <a:pt x="1196657" y="1265272"/>
                </a:lnTo>
                <a:lnTo>
                  <a:pt x="1200467" y="1267494"/>
                </a:lnTo>
                <a:lnTo>
                  <a:pt x="1203642" y="1270350"/>
                </a:lnTo>
                <a:lnTo>
                  <a:pt x="1209675" y="1275747"/>
                </a:lnTo>
                <a:lnTo>
                  <a:pt x="1216025" y="1281460"/>
                </a:lnTo>
                <a:lnTo>
                  <a:pt x="1219517" y="1284316"/>
                </a:lnTo>
                <a:lnTo>
                  <a:pt x="1223645" y="1286221"/>
                </a:lnTo>
                <a:lnTo>
                  <a:pt x="1227772" y="1287808"/>
                </a:lnTo>
                <a:lnTo>
                  <a:pt x="1232217" y="1289077"/>
                </a:lnTo>
                <a:lnTo>
                  <a:pt x="1240790" y="1291617"/>
                </a:lnTo>
                <a:lnTo>
                  <a:pt x="1245235" y="1292886"/>
                </a:lnTo>
                <a:lnTo>
                  <a:pt x="1249045" y="1294791"/>
                </a:lnTo>
                <a:lnTo>
                  <a:pt x="1253490" y="1297330"/>
                </a:lnTo>
                <a:lnTo>
                  <a:pt x="1257617" y="1299870"/>
                </a:lnTo>
                <a:lnTo>
                  <a:pt x="1266190" y="1305583"/>
                </a:lnTo>
                <a:lnTo>
                  <a:pt x="1270952" y="1308122"/>
                </a:lnTo>
                <a:lnTo>
                  <a:pt x="1275397" y="1310344"/>
                </a:lnTo>
                <a:lnTo>
                  <a:pt x="1280160" y="1312248"/>
                </a:lnTo>
                <a:lnTo>
                  <a:pt x="1285240" y="1313518"/>
                </a:lnTo>
                <a:lnTo>
                  <a:pt x="1289050" y="1313836"/>
                </a:lnTo>
                <a:lnTo>
                  <a:pt x="1293177" y="1314153"/>
                </a:lnTo>
                <a:lnTo>
                  <a:pt x="1297305" y="1314153"/>
                </a:lnTo>
                <a:lnTo>
                  <a:pt x="1300797" y="1314470"/>
                </a:lnTo>
                <a:lnTo>
                  <a:pt x="1304290" y="1315423"/>
                </a:lnTo>
                <a:lnTo>
                  <a:pt x="1306195" y="1316057"/>
                </a:lnTo>
                <a:lnTo>
                  <a:pt x="1307782" y="1316692"/>
                </a:lnTo>
                <a:lnTo>
                  <a:pt x="1309370" y="1317644"/>
                </a:lnTo>
                <a:lnTo>
                  <a:pt x="1310957" y="1318914"/>
                </a:lnTo>
                <a:lnTo>
                  <a:pt x="1312227" y="1320501"/>
                </a:lnTo>
                <a:lnTo>
                  <a:pt x="1313815" y="1322088"/>
                </a:lnTo>
                <a:lnTo>
                  <a:pt x="1318577" y="1330023"/>
                </a:lnTo>
                <a:lnTo>
                  <a:pt x="1323340" y="1337324"/>
                </a:lnTo>
                <a:lnTo>
                  <a:pt x="1328102" y="1344624"/>
                </a:lnTo>
                <a:lnTo>
                  <a:pt x="1333500" y="1351925"/>
                </a:lnTo>
                <a:lnTo>
                  <a:pt x="1346835" y="1367795"/>
                </a:lnTo>
                <a:lnTo>
                  <a:pt x="1350010" y="1371604"/>
                </a:lnTo>
                <a:lnTo>
                  <a:pt x="1352867" y="1376047"/>
                </a:lnTo>
                <a:lnTo>
                  <a:pt x="1355407" y="1380491"/>
                </a:lnTo>
                <a:lnTo>
                  <a:pt x="1357947" y="1384935"/>
                </a:lnTo>
                <a:lnTo>
                  <a:pt x="1361757" y="1391283"/>
                </a:lnTo>
                <a:lnTo>
                  <a:pt x="1365567" y="1396996"/>
                </a:lnTo>
                <a:lnTo>
                  <a:pt x="1369695" y="1402392"/>
                </a:lnTo>
                <a:lnTo>
                  <a:pt x="1374775" y="1407788"/>
                </a:lnTo>
                <a:lnTo>
                  <a:pt x="1376680" y="1409693"/>
                </a:lnTo>
                <a:lnTo>
                  <a:pt x="1378267" y="1411915"/>
                </a:lnTo>
                <a:lnTo>
                  <a:pt x="1380172" y="1414137"/>
                </a:lnTo>
                <a:lnTo>
                  <a:pt x="1382395" y="1416358"/>
                </a:lnTo>
                <a:lnTo>
                  <a:pt x="1383665" y="1416993"/>
                </a:lnTo>
                <a:lnTo>
                  <a:pt x="1384935" y="1417310"/>
                </a:lnTo>
                <a:lnTo>
                  <a:pt x="1388110" y="1418263"/>
                </a:lnTo>
                <a:lnTo>
                  <a:pt x="1391285" y="1419215"/>
                </a:lnTo>
                <a:lnTo>
                  <a:pt x="1392237" y="1419215"/>
                </a:lnTo>
                <a:lnTo>
                  <a:pt x="1392872" y="1419533"/>
                </a:lnTo>
                <a:lnTo>
                  <a:pt x="1395412" y="1423024"/>
                </a:lnTo>
                <a:lnTo>
                  <a:pt x="1397000" y="1424928"/>
                </a:lnTo>
                <a:lnTo>
                  <a:pt x="1398587" y="1426198"/>
                </a:lnTo>
                <a:lnTo>
                  <a:pt x="1402080" y="1428737"/>
                </a:lnTo>
                <a:lnTo>
                  <a:pt x="1406207" y="1430642"/>
                </a:lnTo>
                <a:lnTo>
                  <a:pt x="1413510" y="1434451"/>
                </a:lnTo>
                <a:lnTo>
                  <a:pt x="1417002" y="1436673"/>
                </a:lnTo>
                <a:lnTo>
                  <a:pt x="1420177" y="1439529"/>
                </a:lnTo>
                <a:lnTo>
                  <a:pt x="1421765" y="1441434"/>
                </a:lnTo>
                <a:lnTo>
                  <a:pt x="1423035" y="1443021"/>
                </a:lnTo>
                <a:lnTo>
                  <a:pt x="1424305" y="1444925"/>
                </a:lnTo>
                <a:lnTo>
                  <a:pt x="1425257" y="1447147"/>
                </a:lnTo>
                <a:lnTo>
                  <a:pt x="1426210" y="1449369"/>
                </a:lnTo>
                <a:lnTo>
                  <a:pt x="1426845" y="1451591"/>
                </a:lnTo>
                <a:lnTo>
                  <a:pt x="1427797" y="1456034"/>
                </a:lnTo>
                <a:lnTo>
                  <a:pt x="1428750" y="1460478"/>
                </a:lnTo>
                <a:lnTo>
                  <a:pt x="1429385" y="1462382"/>
                </a:lnTo>
                <a:lnTo>
                  <a:pt x="1430337" y="1464922"/>
                </a:lnTo>
                <a:lnTo>
                  <a:pt x="1432242" y="1468730"/>
                </a:lnTo>
                <a:lnTo>
                  <a:pt x="1434465" y="1472539"/>
                </a:lnTo>
                <a:lnTo>
                  <a:pt x="1436370" y="1476031"/>
                </a:lnTo>
                <a:lnTo>
                  <a:pt x="1437640" y="1480157"/>
                </a:lnTo>
                <a:lnTo>
                  <a:pt x="1438592" y="1485236"/>
                </a:lnTo>
                <a:lnTo>
                  <a:pt x="1438910" y="1490314"/>
                </a:lnTo>
                <a:lnTo>
                  <a:pt x="1438910" y="1494758"/>
                </a:lnTo>
                <a:lnTo>
                  <a:pt x="1438592" y="1499519"/>
                </a:lnTo>
                <a:lnTo>
                  <a:pt x="1437640" y="1508724"/>
                </a:lnTo>
                <a:lnTo>
                  <a:pt x="1437640" y="1513485"/>
                </a:lnTo>
                <a:lnTo>
                  <a:pt x="1437957" y="1518247"/>
                </a:lnTo>
                <a:lnTo>
                  <a:pt x="1438275" y="1520151"/>
                </a:lnTo>
                <a:lnTo>
                  <a:pt x="1438910" y="1522055"/>
                </a:lnTo>
                <a:lnTo>
                  <a:pt x="1440497" y="1525864"/>
                </a:lnTo>
                <a:lnTo>
                  <a:pt x="1442402" y="1529355"/>
                </a:lnTo>
                <a:lnTo>
                  <a:pt x="1443355" y="1531260"/>
                </a:lnTo>
                <a:lnTo>
                  <a:pt x="1443990" y="1533482"/>
                </a:lnTo>
                <a:lnTo>
                  <a:pt x="1444625" y="1535704"/>
                </a:lnTo>
                <a:lnTo>
                  <a:pt x="1444942" y="1537608"/>
                </a:lnTo>
                <a:lnTo>
                  <a:pt x="1444942" y="1541735"/>
                </a:lnTo>
                <a:lnTo>
                  <a:pt x="1444625" y="1550622"/>
                </a:lnTo>
                <a:lnTo>
                  <a:pt x="1444942" y="1555384"/>
                </a:lnTo>
                <a:lnTo>
                  <a:pt x="1445895" y="1559510"/>
                </a:lnTo>
                <a:lnTo>
                  <a:pt x="1447165" y="1563319"/>
                </a:lnTo>
                <a:lnTo>
                  <a:pt x="1448752" y="1567128"/>
                </a:lnTo>
                <a:lnTo>
                  <a:pt x="1452245" y="1574745"/>
                </a:lnTo>
                <a:lnTo>
                  <a:pt x="1453832" y="1579189"/>
                </a:lnTo>
                <a:lnTo>
                  <a:pt x="1455102" y="1583316"/>
                </a:lnTo>
                <a:lnTo>
                  <a:pt x="1456055" y="1588076"/>
                </a:lnTo>
                <a:lnTo>
                  <a:pt x="1457007" y="1592521"/>
                </a:lnTo>
                <a:lnTo>
                  <a:pt x="1458277" y="1602042"/>
                </a:lnTo>
                <a:lnTo>
                  <a:pt x="1458912" y="1606486"/>
                </a:lnTo>
                <a:lnTo>
                  <a:pt x="1459865" y="1610930"/>
                </a:lnTo>
                <a:lnTo>
                  <a:pt x="1461135" y="1615374"/>
                </a:lnTo>
                <a:lnTo>
                  <a:pt x="1462722" y="1620135"/>
                </a:lnTo>
                <a:lnTo>
                  <a:pt x="1464310" y="1623944"/>
                </a:lnTo>
                <a:lnTo>
                  <a:pt x="1466215" y="1627435"/>
                </a:lnTo>
                <a:lnTo>
                  <a:pt x="1470025" y="1634101"/>
                </a:lnTo>
                <a:lnTo>
                  <a:pt x="1474470" y="1640766"/>
                </a:lnTo>
                <a:lnTo>
                  <a:pt x="1478280" y="1648066"/>
                </a:lnTo>
                <a:lnTo>
                  <a:pt x="1479232" y="1649971"/>
                </a:lnTo>
                <a:lnTo>
                  <a:pt x="1479867" y="1652193"/>
                </a:lnTo>
                <a:lnTo>
                  <a:pt x="1481137" y="1656319"/>
                </a:lnTo>
                <a:lnTo>
                  <a:pt x="1482407" y="1660446"/>
                </a:lnTo>
                <a:lnTo>
                  <a:pt x="1483360" y="1662350"/>
                </a:lnTo>
                <a:lnTo>
                  <a:pt x="1484312" y="1664254"/>
                </a:lnTo>
                <a:lnTo>
                  <a:pt x="1485582" y="1665841"/>
                </a:lnTo>
                <a:lnTo>
                  <a:pt x="1486852" y="1667111"/>
                </a:lnTo>
                <a:lnTo>
                  <a:pt x="1490027" y="1669968"/>
                </a:lnTo>
                <a:lnTo>
                  <a:pt x="1492885" y="1672824"/>
                </a:lnTo>
                <a:lnTo>
                  <a:pt x="1494155" y="1674411"/>
                </a:lnTo>
                <a:lnTo>
                  <a:pt x="1495107" y="1675998"/>
                </a:lnTo>
                <a:lnTo>
                  <a:pt x="1496060" y="1678220"/>
                </a:lnTo>
                <a:lnTo>
                  <a:pt x="1496377" y="1680125"/>
                </a:lnTo>
                <a:lnTo>
                  <a:pt x="1497647" y="1684568"/>
                </a:lnTo>
                <a:lnTo>
                  <a:pt x="1497965" y="1689329"/>
                </a:lnTo>
                <a:lnTo>
                  <a:pt x="1497965" y="1694408"/>
                </a:lnTo>
                <a:lnTo>
                  <a:pt x="1497965" y="1704248"/>
                </a:lnTo>
                <a:lnTo>
                  <a:pt x="1498282" y="1708691"/>
                </a:lnTo>
                <a:lnTo>
                  <a:pt x="1499235" y="1713135"/>
                </a:lnTo>
                <a:lnTo>
                  <a:pt x="1500505" y="1718213"/>
                </a:lnTo>
                <a:lnTo>
                  <a:pt x="1502092" y="1722658"/>
                </a:lnTo>
                <a:lnTo>
                  <a:pt x="1505585" y="1731545"/>
                </a:lnTo>
                <a:lnTo>
                  <a:pt x="1509712" y="1740432"/>
                </a:lnTo>
                <a:lnTo>
                  <a:pt x="1514157" y="1748685"/>
                </a:lnTo>
                <a:lnTo>
                  <a:pt x="1516062" y="1751224"/>
                </a:lnTo>
                <a:lnTo>
                  <a:pt x="1518602" y="1753763"/>
                </a:lnTo>
                <a:lnTo>
                  <a:pt x="1521460" y="1755667"/>
                </a:lnTo>
                <a:lnTo>
                  <a:pt x="1524317" y="1757889"/>
                </a:lnTo>
                <a:lnTo>
                  <a:pt x="1530032" y="1762016"/>
                </a:lnTo>
                <a:lnTo>
                  <a:pt x="1532890" y="1764237"/>
                </a:lnTo>
                <a:lnTo>
                  <a:pt x="1535112" y="1766459"/>
                </a:lnTo>
                <a:lnTo>
                  <a:pt x="1536382" y="1768046"/>
                </a:lnTo>
                <a:lnTo>
                  <a:pt x="1537652" y="1769633"/>
                </a:lnTo>
                <a:lnTo>
                  <a:pt x="1538287" y="1771220"/>
                </a:lnTo>
                <a:lnTo>
                  <a:pt x="1538922" y="1772807"/>
                </a:lnTo>
                <a:lnTo>
                  <a:pt x="1539875" y="1776300"/>
                </a:lnTo>
                <a:lnTo>
                  <a:pt x="1539875" y="1779791"/>
                </a:lnTo>
                <a:lnTo>
                  <a:pt x="1539875" y="1783599"/>
                </a:lnTo>
                <a:lnTo>
                  <a:pt x="1539240" y="1787408"/>
                </a:lnTo>
                <a:lnTo>
                  <a:pt x="1538605" y="1794709"/>
                </a:lnTo>
                <a:lnTo>
                  <a:pt x="1538605" y="1796613"/>
                </a:lnTo>
                <a:lnTo>
                  <a:pt x="1538922" y="1798517"/>
                </a:lnTo>
                <a:lnTo>
                  <a:pt x="1539557" y="1799787"/>
                </a:lnTo>
                <a:lnTo>
                  <a:pt x="1540510" y="1800739"/>
                </a:lnTo>
                <a:lnTo>
                  <a:pt x="1541780" y="1801691"/>
                </a:lnTo>
                <a:lnTo>
                  <a:pt x="1543367" y="1801691"/>
                </a:lnTo>
                <a:lnTo>
                  <a:pt x="1545272" y="1801691"/>
                </a:lnTo>
                <a:lnTo>
                  <a:pt x="1547177" y="1801057"/>
                </a:lnTo>
                <a:lnTo>
                  <a:pt x="1550670" y="1799152"/>
                </a:lnTo>
                <a:lnTo>
                  <a:pt x="1552257" y="1798517"/>
                </a:lnTo>
                <a:lnTo>
                  <a:pt x="1553845" y="1797882"/>
                </a:lnTo>
                <a:lnTo>
                  <a:pt x="1555432" y="1797565"/>
                </a:lnTo>
                <a:lnTo>
                  <a:pt x="1557020" y="1797565"/>
                </a:lnTo>
                <a:lnTo>
                  <a:pt x="1558925" y="1797882"/>
                </a:lnTo>
                <a:lnTo>
                  <a:pt x="1561465" y="1798835"/>
                </a:lnTo>
                <a:lnTo>
                  <a:pt x="1568767" y="1802009"/>
                </a:lnTo>
                <a:lnTo>
                  <a:pt x="1575435" y="1805500"/>
                </a:lnTo>
                <a:lnTo>
                  <a:pt x="1582420" y="1808674"/>
                </a:lnTo>
                <a:lnTo>
                  <a:pt x="1585912" y="1809944"/>
                </a:lnTo>
                <a:lnTo>
                  <a:pt x="1590040" y="1811214"/>
                </a:lnTo>
                <a:lnTo>
                  <a:pt x="1595120" y="1812166"/>
                </a:lnTo>
                <a:lnTo>
                  <a:pt x="1600200" y="1813118"/>
                </a:lnTo>
                <a:lnTo>
                  <a:pt x="1610360" y="1814705"/>
                </a:lnTo>
                <a:lnTo>
                  <a:pt x="1615757" y="1815658"/>
                </a:lnTo>
                <a:lnTo>
                  <a:pt x="1620520" y="1816927"/>
                </a:lnTo>
                <a:lnTo>
                  <a:pt x="1625600" y="1818514"/>
                </a:lnTo>
                <a:lnTo>
                  <a:pt x="1630045" y="1820736"/>
                </a:lnTo>
                <a:lnTo>
                  <a:pt x="1634172" y="1822958"/>
                </a:lnTo>
                <a:lnTo>
                  <a:pt x="1638300" y="1825497"/>
                </a:lnTo>
                <a:lnTo>
                  <a:pt x="1645602" y="1830893"/>
                </a:lnTo>
                <a:lnTo>
                  <a:pt x="1653222" y="1835971"/>
                </a:lnTo>
                <a:lnTo>
                  <a:pt x="1657032" y="1838193"/>
                </a:lnTo>
                <a:lnTo>
                  <a:pt x="1661477" y="1840415"/>
                </a:lnTo>
                <a:lnTo>
                  <a:pt x="1664970" y="1842002"/>
                </a:lnTo>
                <a:lnTo>
                  <a:pt x="1668462" y="1844224"/>
                </a:lnTo>
                <a:lnTo>
                  <a:pt x="1671955" y="1846446"/>
                </a:lnTo>
                <a:lnTo>
                  <a:pt x="1675130" y="1848668"/>
                </a:lnTo>
                <a:lnTo>
                  <a:pt x="1678622" y="1851524"/>
                </a:lnTo>
                <a:lnTo>
                  <a:pt x="1681797" y="1854381"/>
                </a:lnTo>
                <a:lnTo>
                  <a:pt x="1684655" y="1857238"/>
                </a:lnTo>
                <a:lnTo>
                  <a:pt x="1687195" y="1860095"/>
                </a:lnTo>
                <a:lnTo>
                  <a:pt x="1693227" y="1868030"/>
                </a:lnTo>
                <a:lnTo>
                  <a:pt x="1699260" y="1876917"/>
                </a:lnTo>
                <a:lnTo>
                  <a:pt x="1705292" y="1885170"/>
                </a:lnTo>
                <a:lnTo>
                  <a:pt x="1710055" y="1894057"/>
                </a:lnTo>
                <a:lnTo>
                  <a:pt x="1711960" y="1898501"/>
                </a:lnTo>
                <a:lnTo>
                  <a:pt x="1713865" y="1903262"/>
                </a:lnTo>
                <a:lnTo>
                  <a:pt x="1717040" y="1912467"/>
                </a:lnTo>
                <a:lnTo>
                  <a:pt x="1718310" y="1916911"/>
                </a:lnTo>
                <a:lnTo>
                  <a:pt x="1720215" y="1921672"/>
                </a:lnTo>
                <a:lnTo>
                  <a:pt x="1722120" y="1926115"/>
                </a:lnTo>
                <a:lnTo>
                  <a:pt x="1724342" y="1930242"/>
                </a:lnTo>
                <a:lnTo>
                  <a:pt x="1725930" y="1932781"/>
                </a:lnTo>
                <a:lnTo>
                  <a:pt x="1727835" y="1934685"/>
                </a:lnTo>
                <a:lnTo>
                  <a:pt x="1729422" y="1935955"/>
                </a:lnTo>
                <a:lnTo>
                  <a:pt x="1731327" y="1937225"/>
                </a:lnTo>
                <a:lnTo>
                  <a:pt x="1733232" y="1938177"/>
                </a:lnTo>
                <a:lnTo>
                  <a:pt x="1735455" y="1938812"/>
                </a:lnTo>
                <a:lnTo>
                  <a:pt x="1740535" y="1940081"/>
                </a:lnTo>
                <a:lnTo>
                  <a:pt x="1743075" y="1941034"/>
                </a:lnTo>
                <a:lnTo>
                  <a:pt x="1744980" y="1941986"/>
                </a:lnTo>
                <a:lnTo>
                  <a:pt x="1746885" y="1943255"/>
                </a:lnTo>
                <a:lnTo>
                  <a:pt x="1748790" y="1944842"/>
                </a:lnTo>
                <a:lnTo>
                  <a:pt x="1752282" y="1948017"/>
                </a:lnTo>
                <a:lnTo>
                  <a:pt x="1755457" y="1951825"/>
                </a:lnTo>
                <a:lnTo>
                  <a:pt x="1758315" y="1955634"/>
                </a:lnTo>
                <a:lnTo>
                  <a:pt x="1761807" y="1958808"/>
                </a:lnTo>
                <a:lnTo>
                  <a:pt x="1763395" y="1960396"/>
                </a:lnTo>
                <a:lnTo>
                  <a:pt x="1765617" y="1961665"/>
                </a:lnTo>
                <a:lnTo>
                  <a:pt x="1767522" y="1962617"/>
                </a:lnTo>
                <a:lnTo>
                  <a:pt x="1770062" y="1963570"/>
                </a:lnTo>
                <a:lnTo>
                  <a:pt x="1776730" y="1964839"/>
                </a:lnTo>
                <a:lnTo>
                  <a:pt x="1780222" y="1965791"/>
                </a:lnTo>
                <a:lnTo>
                  <a:pt x="1783397" y="1966744"/>
                </a:lnTo>
                <a:lnTo>
                  <a:pt x="1786572" y="1968013"/>
                </a:lnTo>
                <a:lnTo>
                  <a:pt x="1789430" y="1969600"/>
                </a:lnTo>
                <a:lnTo>
                  <a:pt x="1792287" y="1971505"/>
                </a:lnTo>
                <a:lnTo>
                  <a:pt x="1794510" y="1974044"/>
                </a:lnTo>
                <a:lnTo>
                  <a:pt x="1796415" y="1976901"/>
                </a:lnTo>
                <a:lnTo>
                  <a:pt x="1796732" y="1977853"/>
                </a:lnTo>
                <a:lnTo>
                  <a:pt x="1796732" y="1979123"/>
                </a:lnTo>
                <a:lnTo>
                  <a:pt x="1796732" y="1980075"/>
                </a:lnTo>
                <a:lnTo>
                  <a:pt x="1796732" y="1981027"/>
                </a:lnTo>
                <a:lnTo>
                  <a:pt x="1795780" y="1982614"/>
                </a:lnTo>
                <a:lnTo>
                  <a:pt x="1794192" y="1983884"/>
                </a:lnTo>
                <a:lnTo>
                  <a:pt x="1792287" y="1985471"/>
                </a:lnTo>
                <a:lnTo>
                  <a:pt x="1787842" y="1988327"/>
                </a:lnTo>
                <a:lnTo>
                  <a:pt x="1783397" y="1991184"/>
                </a:lnTo>
                <a:lnTo>
                  <a:pt x="1779270" y="1994358"/>
                </a:lnTo>
                <a:lnTo>
                  <a:pt x="1777365" y="1996263"/>
                </a:lnTo>
                <a:lnTo>
                  <a:pt x="1775777" y="1998167"/>
                </a:lnTo>
                <a:lnTo>
                  <a:pt x="1774190" y="2000389"/>
                </a:lnTo>
                <a:lnTo>
                  <a:pt x="1772920" y="2002611"/>
                </a:lnTo>
                <a:lnTo>
                  <a:pt x="1770697" y="2007372"/>
                </a:lnTo>
                <a:lnTo>
                  <a:pt x="1768792" y="2012133"/>
                </a:lnTo>
                <a:lnTo>
                  <a:pt x="1767205" y="2016577"/>
                </a:lnTo>
                <a:lnTo>
                  <a:pt x="1766252" y="2021338"/>
                </a:lnTo>
                <a:lnTo>
                  <a:pt x="1765935" y="2025782"/>
                </a:lnTo>
                <a:lnTo>
                  <a:pt x="1765935" y="2028321"/>
                </a:lnTo>
                <a:lnTo>
                  <a:pt x="1766252" y="2030543"/>
                </a:lnTo>
                <a:lnTo>
                  <a:pt x="1766570" y="2033082"/>
                </a:lnTo>
                <a:lnTo>
                  <a:pt x="1767522" y="2035621"/>
                </a:lnTo>
                <a:lnTo>
                  <a:pt x="1768475" y="2037843"/>
                </a:lnTo>
                <a:lnTo>
                  <a:pt x="1769745" y="2040383"/>
                </a:lnTo>
                <a:lnTo>
                  <a:pt x="1775460" y="2048635"/>
                </a:lnTo>
                <a:lnTo>
                  <a:pt x="1777682" y="2052761"/>
                </a:lnTo>
                <a:lnTo>
                  <a:pt x="1779905" y="2057840"/>
                </a:lnTo>
                <a:lnTo>
                  <a:pt x="1782127" y="2062601"/>
                </a:lnTo>
                <a:lnTo>
                  <a:pt x="1784667" y="2067045"/>
                </a:lnTo>
                <a:lnTo>
                  <a:pt x="1787525" y="2071489"/>
                </a:lnTo>
                <a:lnTo>
                  <a:pt x="1790382" y="2075615"/>
                </a:lnTo>
                <a:lnTo>
                  <a:pt x="1792922" y="2079424"/>
                </a:lnTo>
                <a:lnTo>
                  <a:pt x="1796097" y="2082598"/>
                </a:lnTo>
                <a:lnTo>
                  <a:pt x="1801812" y="2088629"/>
                </a:lnTo>
                <a:lnTo>
                  <a:pt x="1807527" y="2094660"/>
                </a:lnTo>
                <a:lnTo>
                  <a:pt x="1810067" y="2097834"/>
                </a:lnTo>
                <a:lnTo>
                  <a:pt x="1812607" y="2101325"/>
                </a:lnTo>
                <a:lnTo>
                  <a:pt x="1814830" y="2104817"/>
                </a:lnTo>
                <a:lnTo>
                  <a:pt x="1817052" y="2108626"/>
                </a:lnTo>
                <a:lnTo>
                  <a:pt x="1821180" y="2115926"/>
                </a:lnTo>
                <a:lnTo>
                  <a:pt x="1823085" y="2119735"/>
                </a:lnTo>
                <a:lnTo>
                  <a:pt x="1825307" y="2123544"/>
                </a:lnTo>
                <a:lnTo>
                  <a:pt x="1827530" y="2127353"/>
                </a:lnTo>
                <a:lnTo>
                  <a:pt x="1830387" y="2130527"/>
                </a:lnTo>
                <a:lnTo>
                  <a:pt x="1835150" y="2135605"/>
                </a:lnTo>
                <a:lnTo>
                  <a:pt x="1840230" y="2140366"/>
                </a:lnTo>
                <a:lnTo>
                  <a:pt x="1845627" y="2145445"/>
                </a:lnTo>
                <a:lnTo>
                  <a:pt x="1848167" y="2147984"/>
                </a:lnTo>
                <a:lnTo>
                  <a:pt x="1850390" y="2150841"/>
                </a:lnTo>
                <a:lnTo>
                  <a:pt x="1853247" y="2155285"/>
                </a:lnTo>
                <a:lnTo>
                  <a:pt x="1856105" y="2160363"/>
                </a:lnTo>
                <a:lnTo>
                  <a:pt x="1857375" y="2162902"/>
                </a:lnTo>
                <a:lnTo>
                  <a:pt x="1858327" y="2165442"/>
                </a:lnTo>
                <a:lnTo>
                  <a:pt x="1859280" y="2168616"/>
                </a:lnTo>
                <a:lnTo>
                  <a:pt x="1859597" y="2171155"/>
                </a:lnTo>
                <a:lnTo>
                  <a:pt x="1859280" y="2174329"/>
                </a:lnTo>
                <a:lnTo>
                  <a:pt x="1859280" y="2175281"/>
                </a:lnTo>
                <a:lnTo>
                  <a:pt x="1858962" y="2176234"/>
                </a:lnTo>
                <a:lnTo>
                  <a:pt x="1858327" y="2176868"/>
                </a:lnTo>
                <a:lnTo>
                  <a:pt x="1857692" y="2177186"/>
                </a:lnTo>
                <a:lnTo>
                  <a:pt x="1857057" y="2177186"/>
                </a:lnTo>
                <a:lnTo>
                  <a:pt x="1856422" y="2177186"/>
                </a:lnTo>
                <a:lnTo>
                  <a:pt x="1854835" y="2176551"/>
                </a:lnTo>
                <a:lnTo>
                  <a:pt x="1853247" y="2175599"/>
                </a:lnTo>
                <a:lnTo>
                  <a:pt x="1851342" y="2174012"/>
                </a:lnTo>
                <a:lnTo>
                  <a:pt x="1849437" y="2172107"/>
                </a:lnTo>
                <a:lnTo>
                  <a:pt x="1845627" y="2167981"/>
                </a:lnTo>
                <a:lnTo>
                  <a:pt x="1844040" y="2165759"/>
                </a:lnTo>
                <a:lnTo>
                  <a:pt x="1842135" y="2163855"/>
                </a:lnTo>
                <a:lnTo>
                  <a:pt x="1839912" y="2162585"/>
                </a:lnTo>
                <a:lnTo>
                  <a:pt x="1837690" y="2161633"/>
                </a:lnTo>
                <a:lnTo>
                  <a:pt x="1835150" y="2160681"/>
                </a:lnTo>
                <a:lnTo>
                  <a:pt x="1832292" y="2160681"/>
                </a:lnTo>
                <a:lnTo>
                  <a:pt x="1829435" y="2160681"/>
                </a:lnTo>
                <a:lnTo>
                  <a:pt x="1826577" y="2160998"/>
                </a:lnTo>
                <a:lnTo>
                  <a:pt x="1821497" y="2162585"/>
                </a:lnTo>
                <a:lnTo>
                  <a:pt x="1816417" y="2164172"/>
                </a:lnTo>
                <a:lnTo>
                  <a:pt x="1813877" y="2165124"/>
                </a:lnTo>
                <a:lnTo>
                  <a:pt x="1811020" y="2165759"/>
                </a:lnTo>
                <a:lnTo>
                  <a:pt x="1808797" y="2166076"/>
                </a:lnTo>
                <a:lnTo>
                  <a:pt x="1806575" y="2166076"/>
                </a:lnTo>
                <a:lnTo>
                  <a:pt x="1804035" y="2165759"/>
                </a:lnTo>
                <a:lnTo>
                  <a:pt x="1802130" y="2165124"/>
                </a:lnTo>
                <a:lnTo>
                  <a:pt x="1799907" y="2164489"/>
                </a:lnTo>
                <a:lnTo>
                  <a:pt x="1797685" y="2163220"/>
                </a:lnTo>
                <a:lnTo>
                  <a:pt x="1793557" y="2160681"/>
                </a:lnTo>
                <a:lnTo>
                  <a:pt x="1789747" y="2157506"/>
                </a:lnTo>
                <a:lnTo>
                  <a:pt x="1785937" y="2153698"/>
                </a:lnTo>
                <a:lnTo>
                  <a:pt x="1778635" y="2145445"/>
                </a:lnTo>
                <a:lnTo>
                  <a:pt x="1775142" y="2141319"/>
                </a:lnTo>
                <a:lnTo>
                  <a:pt x="1771332" y="2137510"/>
                </a:lnTo>
                <a:lnTo>
                  <a:pt x="1767522" y="2134018"/>
                </a:lnTo>
                <a:lnTo>
                  <a:pt x="1763712" y="2131479"/>
                </a:lnTo>
                <a:lnTo>
                  <a:pt x="1761807" y="2130527"/>
                </a:lnTo>
                <a:lnTo>
                  <a:pt x="1759902" y="2129574"/>
                </a:lnTo>
                <a:lnTo>
                  <a:pt x="1757680" y="2128940"/>
                </a:lnTo>
                <a:lnTo>
                  <a:pt x="1755457" y="2128622"/>
                </a:lnTo>
                <a:lnTo>
                  <a:pt x="1753552" y="2128622"/>
                </a:lnTo>
                <a:lnTo>
                  <a:pt x="1751012" y="2128940"/>
                </a:lnTo>
                <a:lnTo>
                  <a:pt x="1748472" y="2129257"/>
                </a:lnTo>
                <a:lnTo>
                  <a:pt x="1746250" y="2130209"/>
                </a:lnTo>
                <a:lnTo>
                  <a:pt x="1739582" y="2132431"/>
                </a:lnTo>
                <a:lnTo>
                  <a:pt x="1725612" y="2137192"/>
                </a:lnTo>
                <a:lnTo>
                  <a:pt x="1718627" y="2139097"/>
                </a:lnTo>
                <a:lnTo>
                  <a:pt x="1715135" y="2139732"/>
                </a:lnTo>
                <a:lnTo>
                  <a:pt x="1711642" y="2140366"/>
                </a:lnTo>
                <a:lnTo>
                  <a:pt x="1707832" y="2140684"/>
                </a:lnTo>
                <a:lnTo>
                  <a:pt x="1704340" y="2140366"/>
                </a:lnTo>
                <a:lnTo>
                  <a:pt x="1700530" y="2140049"/>
                </a:lnTo>
                <a:lnTo>
                  <a:pt x="1697355" y="2139097"/>
                </a:lnTo>
                <a:lnTo>
                  <a:pt x="1690687" y="2136875"/>
                </a:lnTo>
                <a:lnTo>
                  <a:pt x="1687512" y="2135923"/>
                </a:lnTo>
                <a:lnTo>
                  <a:pt x="1683702" y="2134970"/>
                </a:lnTo>
                <a:lnTo>
                  <a:pt x="1681797" y="2134970"/>
                </a:lnTo>
                <a:lnTo>
                  <a:pt x="1678940" y="2134970"/>
                </a:lnTo>
                <a:lnTo>
                  <a:pt x="1675447" y="2135605"/>
                </a:lnTo>
                <a:lnTo>
                  <a:pt x="1672272" y="2136240"/>
                </a:lnTo>
                <a:lnTo>
                  <a:pt x="1669097" y="2137192"/>
                </a:lnTo>
                <a:lnTo>
                  <a:pt x="1667510" y="2138145"/>
                </a:lnTo>
                <a:lnTo>
                  <a:pt x="1666557" y="2138779"/>
                </a:lnTo>
                <a:lnTo>
                  <a:pt x="1665605" y="2139732"/>
                </a:lnTo>
                <a:lnTo>
                  <a:pt x="1664970" y="2140684"/>
                </a:lnTo>
                <a:lnTo>
                  <a:pt x="1664652" y="2141953"/>
                </a:lnTo>
                <a:lnTo>
                  <a:pt x="1664652" y="2143223"/>
                </a:lnTo>
                <a:lnTo>
                  <a:pt x="1664970" y="2143540"/>
                </a:lnTo>
                <a:lnTo>
                  <a:pt x="1665605" y="2143858"/>
                </a:lnTo>
                <a:lnTo>
                  <a:pt x="1667510" y="2144175"/>
                </a:lnTo>
                <a:lnTo>
                  <a:pt x="1670050" y="2143858"/>
                </a:lnTo>
                <a:lnTo>
                  <a:pt x="1672907" y="2143223"/>
                </a:lnTo>
                <a:lnTo>
                  <a:pt x="1678940" y="2141953"/>
                </a:lnTo>
                <a:lnTo>
                  <a:pt x="1681797" y="2141319"/>
                </a:lnTo>
                <a:lnTo>
                  <a:pt x="1683385" y="2141319"/>
                </a:lnTo>
                <a:lnTo>
                  <a:pt x="1685925" y="2141953"/>
                </a:lnTo>
                <a:lnTo>
                  <a:pt x="1688465" y="2142906"/>
                </a:lnTo>
                <a:lnTo>
                  <a:pt x="1690370" y="2144175"/>
                </a:lnTo>
                <a:lnTo>
                  <a:pt x="1692592" y="2145762"/>
                </a:lnTo>
                <a:lnTo>
                  <a:pt x="1694815" y="2147349"/>
                </a:lnTo>
                <a:lnTo>
                  <a:pt x="1697037" y="2148302"/>
                </a:lnTo>
                <a:lnTo>
                  <a:pt x="1699260" y="2149254"/>
                </a:lnTo>
                <a:lnTo>
                  <a:pt x="1701800" y="2149254"/>
                </a:lnTo>
                <a:lnTo>
                  <a:pt x="1704975" y="2148936"/>
                </a:lnTo>
                <a:lnTo>
                  <a:pt x="1708150" y="2147984"/>
                </a:lnTo>
                <a:lnTo>
                  <a:pt x="1711007" y="2146715"/>
                </a:lnTo>
                <a:lnTo>
                  <a:pt x="1713865" y="2145128"/>
                </a:lnTo>
                <a:lnTo>
                  <a:pt x="1719897" y="2141953"/>
                </a:lnTo>
                <a:lnTo>
                  <a:pt x="1723072" y="2140684"/>
                </a:lnTo>
                <a:lnTo>
                  <a:pt x="1725930" y="2139732"/>
                </a:lnTo>
                <a:lnTo>
                  <a:pt x="1738312" y="2136875"/>
                </a:lnTo>
                <a:lnTo>
                  <a:pt x="1744662" y="2135605"/>
                </a:lnTo>
                <a:lnTo>
                  <a:pt x="1750695" y="2134653"/>
                </a:lnTo>
                <a:lnTo>
                  <a:pt x="1754187" y="2134653"/>
                </a:lnTo>
                <a:lnTo>
                  <a:pt x="1757045" y="2135288"/>
                </a:lnTo>
                <a:lnTo>
                  <a:pt x="1759585" y="2136557"/>
                </a:lnTo>
                <a:lnTo>
                  <a:pt x="1761807" y="2138145"/>
                </a:lnTo>
                <a:lnTo>
                  <a:pt x="1763712" y="2140049"/>
                </a:lnTo>
                <a:lnTo>
                  <a:pt x="1765300" y="2142588"/>
                </a:lnTo>
                <a:lnTo>
                  <a:pt x="1768475" y="2147984"/>
                </a:lnTo>
                <a:lnTo>
                  <a:pt x="1771332" y="2152428"/>
                </a:lnTo>
                <a:lnTo>
                  <a:pt x="1774507" y="2156554"/>
                </a:lnTo>
                <a:lnTo>
                  <a:pt x="1778000" y="2160998"/>
                </a:lnTo>
                <a:lnTo>
                  <a:pt x="1781492" y="2164807"/>
                </a:lnTo>
                <a:lnTo>
                  <a:pt x="1785302" y="2169251"/>
                </a:lnTo>
                <a:lnTo>
                  <a:pt x="1789112" y="2172742"/>
                </a:lnTo>
                <a:lnTo>
                  <a:pt x="1793240" y="2176234"/>
                </a:lnTo>
                <a:lnTo>
                  <a:pt x="1797367" y="2179408"/>
                </a:lnTo>
                <a:lnTo>
                  <a:pt x="1801495" y="2182264"/>
                </a:lnTo>
                <a:lnTo>
                  <a:pt x="1805305" y="2184804"/>
                </a:lnTo>
                <a:lnTo>
                  <a:pt x="1813242" y="2189882"/>
                </a:lnTo>
                <a:lnTo>
                  <a:pt x="1817370" y="2192421"/>
                </a:lnTo>
                <a:lnTo>
                  <a:pt x="1821497" y="2195278"/>
                </a:lnTo>
                <a:lnTo>
                  <a:pt x="1824990" y="2198135"/>
                </a:lnTo>
                <a:lnTo>
                  <a:pt x="1828482" y="2201626"/>
                </a:lnTo>
                <a:lnTo>
                  <a:pt x="1831975" y="2205118"/>
                </a:lnTo>
                <a:lnTo>
                  <a:pt x="1835150" y="2207974"/>
                </a:lnTo>
                <a:lnTo>
                  <a:pt x="1838642" y="2210514"/>
                </a:lnTo>
                <a:lnTo>
                  <a:pt x="1842452" y="2212736"/>
                </a:lnTo>
                <a:lnTo>
                  <a:pt x="1846262" y="2214957"/>
                </a:lnTo>
                <a:lnTo>
                  <a:pt x="1850072" y="2216862"/>
                </a:lnTo>
                <a:lnTo>
                  <a:pt x="1854200" y="2218449"/>
                </a:lnTo>
                <a:lnTo>
                  <a:pt x="1858327" y="2219719"/>
                </a:lnTo>
                <a:lnTo>
                  <a:pt x="1860232" y="2220671"/>
                </a:lnTo>
                <a:lnTo>
                  <a:pt x="1862137" y="2221306"/>
                </a:lnTo>
                <a:lnTo>
                  <a:pt x="1865947" y="2223845"/>
                </a:lnTo>
                <a:lnTo>
                  <a:pt x="1869122" y="2226384"/>
                </a:lnTo>
                <a:lnTo>
                  <a:pt x="1871980" y="2229558"/>
                </a:lnTo>
                <a:lnTo>
                  <a:pt x="1874520" y="2233050"/>
                </a:lnTo>
                <a:lnTo>
                  <a:pt x="1877060" y="2236541"/>
                </a:lnTo>
                <a:lnTo>
                  <a:pt x="1881822" y="2243524"/>
                </a:lnTo>
                <a:lnTo>
                  <a:pt x="1884680" y="2247968"/>
                </a:lnTo>
                <a:lnTo>
                  <a:pt x="1887537" y="2252094"/>
                </a:lnTo>
                <a:lnTo>
                  <a:pt x="1892300" y="2261299"/>
                </a:lnTo>
                <a:lnTo>
                  <a:pt x="1896745" y="2270504"/>
                </a:lnTo>
                <a:lnTo>
                  <a:pt x="1900555" y="2279709"/>
                </a:lnTo>
                <a:lnTo>
                  <a:pt x="1905635" y="2292405"/>
                </a:lnTo>
                <a:lnTo>
                  <a:pt x="1908175" y="2298753"/>
                </a:lnTo>
                <a:lnTo>
                  <a:pt x="1911032" y="2305736"/>
                </a:lnTo>
                <a:lnTo>
                  <a:pt x="1912937" y="2312084"/>
                </a:lnTo>
                <a:lnTo>
                  <a:pt x="1914842" y="2318750"/>
                </a:lnTo>
                <a:lnTo>
                  <a:pt x="1916112" y="2325416"/>
                </a:lnTo>
                <a:lnTo>
                  <a:pt x="1917065" y="2332399"/>
                </a:lnTo>
                <a:lnTo>
                  <a:pt x="1917065" y="2336208"/>
                </a:lnTo>
                <a:lnTo>
                  <a:pt x="1917065" y="2339699"/>
                </a:lnTo>
                <a:lnTo>
                  <a:pt x="1916747" y="2343508"/>
                </a:lnTo>
                <a:lnTo>
                  <a:pt x="1916747" y="2347317"/>
                </a:lnTo>
                <a:lnTo>
                  <a:pt x="1916747" y="2354935"/>
                </a:lnTo>
                <a:lnTo>
                  <a:pt x="1916430" y="2358426"/>
                </a:lnTo>
                <a:lnTo>
                  <a:pt x="1915477" y="2361918"/>
                </a:lnTo>
                <a:lnTo>
                  <a:pt x="1914525" y="2364140"/>
                </a:lnTo>
                <a:lnTo>
                  <a:pt x="1913572" y="2365727"/>
                </a:lnTo>
                <a:lnTo>
                  <a:pt x="1911985" y="2367314"/>
                </a:lnTo>
                <a:lnTo>
                  <a:pt x="1910715" y="2368901"/>
                </a:lnTo>
                <a:lnTo>
                  <a:pt x="1907222" y="2371757"/>
                </a:lnTo>
                <a:lnTo>
                  <a:pt x="1904047" y="2374931"/>
                </a:lnTo>
                <a:lnTo>
                  <a:pt x="1891982" y="2386675"/>
                </a:lnTo>
                <a:lnTo>
                  <a:pt x="1885950" y="2392706"/>
                </a:lnTo>
                <a:lnTo>
                  <a:pt x="1880235" y="2399372"/>
                </a:lnTo>
                <a:lnTo>
                  <a:pt x="1878330" y="2401911"/>
                </a:lnTo>
                <a:lnTo>
                  <a:pt x="1876742" y="2404768"/>
                </a:lnTo>
                <a:lnTo>
                  <a:pt x="1875155" y="2407624"/>
                </a:lnTo>
                <a:lnTo>
                  <a:pt x="1873250" y="2410481"/>
                </a:lnTo>
                <a:lnTo>
                  <a:pt x="1870710" y="2413338"/>
                </a:lnTo>
                <a:lnTo>
                  <a:pt x="1868170" y="2415877"/>
                </a:lnTo>
                <a:lnTo>
                  <a:pt x="1865312" y="2418734"/>
                </a:lnTo>
                <a:lnTo>
                  <a:pt x="1862137" y="2421273"/>
                </a:lnTo>
                <a:lnTo>
                  <a:pt x="1860232" y="2423812"/>
                </a:lnTo>
                <a:lnTo>
                  <a:pt x="1858645" y="2426352"/>
                </a:lnTo>
                <a:lnTo>
                  <a:pt x="1857057" y="2428891"/>
                </a:lnTo>
                <a:lnTo>
                  <a:pt x="1855152" y="2431430"/>
                </a:lnTo>
                <a:lnTo>
                  <a:pt x="1853565" y="2433017"/>
                </a:lnTo>
                <a:lnTo>
                  <a:pt x="1851342" y="2434287"/>
                </a:lnTo>
                <a:lnTo>
                  <a:pt x="1849437" y="2435556"/>
                </a:lnTo>
                <a:lnTo>
                  <a:pt x="1847532" y="2436826"/>
                </a:lnTo>
                <a:lnTo>
                  <a:pt x="1845945" y="2438413"/>
                </a:lnTo>
                <a:lnTo>
                  <a:pt x="1844357" y="2440635"/>
                </a:lnTo>
                <a:lnTo>
                  <a:pt x="1844040" y="2441587"/>
                </a:lnTo>
                <a:lnTo>
                  <a:pt x="1844040" y="2442539"/>
                </a:lnTo>
                <a:lnTo>
                  <a:pt x="1844675" y="2443492"/>
                </a:lnTo>
                <a:lnTo>
                  <a:pt x="1845945" y="2444444"/>
                </a:lnTo>
                <a:lnTo>
                  <a:pt x="1846897" y="2444761"/>
                </a:lnTo>
                <a:lnTo>
                  <a:pt x="1848167" y="2444761"/>
                </a:lnTo>
                <a:lnTo>
                  <a:pt x="1849437" y="2444444"/>
                </a:lnTo>
                <a:lnTo>
                  <a:pt x="1850390" y="2444126"/>
                </a:lnTo>
                <a:lnTo>
                  <a:pt x="1852930" y="2443174"/>
                </a:lnTo>
                <a:lnTo>
                  <a:pt x="1855152" y="2442222"/>
                </a:lnTo>
                <a:lnTo>
                  <a:pt x="1857692" y="2442222"/>
                </a:lnTo>
                <a:lnTo>
                  <a:pt x="1860232" y="2442857"/>
                </a:lnTo>
                <a:lnTo>
                  <a:pt x="1862455" y="2443809"/>
                </a:lnTo>
                <a:lnTo>
                  <a:pt x="1865312" y="2445079"/>
                </a:lnTo>
                <a:lnTo>
                  <a:pt x="1872615" y="2449522"/>
                </a:lnTo>
                <a:lnTo>
                  <a:pt x="1876425" y="2451744"/>
                </a:lnTo>
                <a:lnTo>
                  <a:pt x="1879917" y="2454601"/>
                </a:lnTo>
                <a:lnTo>
                  <a:pt x="1882775" y="2457458"/>
                </a:lnTo>
                <a:lnTo>
                  <a:pt x="1885315" y="2460632"/>
                </a:lnTo>
                <a:lnTo>
                  <a:pt x="1890712" y="2467932"/>
                </a:lnTo>
                <a:lnTo>
                  <a:pt x="1892300" y="2469837"/>
                </a:lnTo>
                <a:lnTo>
                  <a:pt x="1894205" y="2471106"/>
                </a:lnTo>
                <a:lnTo>
                  <a:pt x="1896110" y="2472058"/>
                </a:lnTo>
                <a:lnTo>
                  <a:pt x="1898015" y="2472376"/>
                </a:lnTo>
                <a:lnTo>
                  <a:pt x="1899920" y="2472376"/>
                </a:lnTo>
                <a:lnTo>
                  <a:pt x="1902142" y="2472058"/>
                </a:lnTo>
                <a:lnTo>
                  <a:pt x="1906905" y="2470789"/>
                </a:lnTo>
                <a:lnTo>
                  <a:pt x="1909445" y="2470471"/>
                </a:lnTo>
                <a:lnTo>
                  <a:pt x="1911985" y="2470789"/>
                </a:lnTo>
                <a:lnTo>
                  <a:pt x="1914525" y="2471106"/>
                </a:lnTo>
                <a:lnTo>
                  <a:pt x="1916747" y="2471741"/>
                </a:lnTo>
                <a:lnTo>
                  <a:pt x="1918970" y="2472376"/>
                </a:lnTo>
                <a:lnTo>
                  <a:pt x="1921192" y="2472693"/>
                </a:lnTo>
                <a:lnTo>
                  <a:pt x="1923732" y="2472693"/>
                </a:lnTo>
                <a:lnTo>
                  <a:pt x="1925955" y="2472376"/>
                </a:lnTo>
                <a:lnTo>
                  <a:pt x="1927542" y="2471741"/>
                </a:lnTo>
                <a:lnTo>
                  <a:pt x="1929130" y="2470789"/>
                </a:lnTo>
                <a:lnTo>
                  <a:pt x="1930400" y="2469519"/>
                </a:lnTo>
                <a:lnTo>
                  <a:pt x="1931670" y="2468249"/>
                </a:lnTo>
                <a:lnTo>
                  <a:pt x="1933892" y="2465075"/>
                </a:lnTo>
                <a:lnTo>
                  <a:pt x="1935797" y="2461267"/>
                </a:lnTo>
                <a:lnTo>
                  <a:pt x="1937067" y="2457458"/>
                </a:lnTo>
                <a:lnTo>
                  <a:pt x="1938337" y="2453649"/>
                </a:lnTo>
                <a:lnTo>
                  <a:pt x="1940560" y="2446666"/>
                </a:lnTo>
                <a:lnTo>
                  <a:pt x="1941512" y="2443174"/>
                </a:lnTo>
                <a:lnTo>
                  <a:pt x="1942782" y="2439365"/>
                </a:lnTo>
                <a:lnTo>
                  <a:pt x="1944370" y="2431747"/>
                </a:lnTo>
                <a:lnTo>
                  <a:pt x="1946592" y="2424447"/>
                </a:lnTo>
                <a:lnTo>
                  <a:pt x="1947862" y="2420956"/>
                </a:lnTo>
                <a:lnTo>
                  <a:pt x="1949450" y="2417782"/>
                </a:lnTo>
                <a:lnTo>
                  <a:pt x="1951355" y="2414607"/>
                </a:lnTo>
                <a:lnTo>
                  <a:pt x="1953260" y="2412068"/>
                </a:lnTo>
                <a:lnTo>
                  <a:pt x="1956117" y="2409846"/>
                </a:lnTo>
                <a:lnTo>
                  <a:pt x="1958657" y="2407942"/>
                </a:lnTo>
                <a:lnTo>
                  <a:pt x="1961515" y="2406355"/>
                </a:lnTo>
                <a:lnTo>
                  <a:pt x="1964690" y="2405085"/>
                </a:lnTo>
                <a:lnTo>
                  <a:pt x="1967865" y="2404133"/>
                </a:lnTo>
                <a:lnTo>
                  <a:pt x="1971040" y="2403498"/>
                </a:lnTo>
                <a:lnTo>
                  <a:pt x="1977390" y="2401911"/>
                </a:lnTo>
                <a:lnTo>
                  <a:pt x="1984375" y="2400007"/>
                </a:lnTo>
                <a:lnTo>
                  <a:pt x="1987550" y="2399372"/>
                </a:lnTo>
                <a:lnTo>
                  <a:pt x="1990725" y="2398420"/>
                </a:lnTo>
                <a:lnTo>
                  <a:pt x="1993900" y="2398102"/>
                </a:lnTo>
                <a:lnTo>
                  <a:pt x="1997075" y="2398102"/>
                </a:lnTo>
                <a:lnTo>
                  <a:pt x="2001520" y="2398420"/>
                </a:lnTo>
                <a:lnTo>
                  <a:pt x="2006600" y="2399372"/>
                </a:lnTo>
                <a:lnTo>
                  <a:pt x="2011045" y="2399689"/>
                </a:lnTo>
                <a:lnTo>
                  <a:pt x="2015490" y="2400007"/>
                </a:lnTo>
                <a:lnTo>
                  <a:pt x="2020252" y="2400007"/>
                </a:lnTo>
                <a:lnTo>
                  <a:pt x="2025332" y="2399689"/>
                </a:lnTo>
                <a:lnTo>
                  <a:pt x="2030412" y="2399372"/>
                </a:lnTo>
                <a:lnTo>
                  <a:pt x="2035175" y="2399372"/>
                </a:lnTo>
                <a:lnTo>
                  <a:pt x="2038667" y="2400007"/>
                </a:lnTo>
                <a:lnTo>
                  <a:pt x="2042160" y="2400959"/>
                </a:lnTo>
                <a:lnTo>
                  <a:pt x="2045335" y="2401911"/>
                </a:lnTo>
                <a:lnTo>
                  <a:pt x="2049145" y="2402863"/>
                </a:lnTo>
                <a:lnTo>
                  <a:pt x="2051050" y="2403181"/>
                </a:lnTo>
                <a:lnTo>
                  <a:pt x="2052955" y="2403181"/>
                </a:lnTo>
                <a:lnTo>
                  <a:pt x="2056447" y="2402546"/>
                </a:lnTo>
                <a:lnTo>
                  <a:pt x="2059940" y="2401594"/>
                </a:lnTo>
                <a:lnTo>
                  <a:pt x="2063432" y="2400324"/>
                </a:lnTo>
                <a:lnTo>
                  <a:pt x="2067242" y="2399372"/>
                </a:lnTo>
                <a:lnTo>
                  <a:pt x="2070417" y="2399054"/>
                </a:lnTo>
                <a:lnTo>
                  <a:pt x="2073910" y="2399372"/>
                </a:lnTo>
                <a:lnTo>
                  <a:pt x="2076767" y="2400007"/>
                </a:lnTo>
                <a:lnTo>
                  <a:pt x="2082800" y="2402228"/>
                </a:lnTo>
                <a:lnTo>
                  <a:pt x="2085975" y="2403181"/>
                </a:lnTo>
                <a:lnTo>
                  <a:pt x="2089785" y="2403816"/>
                </a:lnTo>
                <a:lnTo>
                  <a:pt x="2094230" y="2404133"/>
                </a:lnTo>
                <a:lnTo>
                  <a:pt x="2098357" y="2404450"/>
                </a:lnTo>
                <a:lnTo>
                  <a:pt x="2106930" y="2404768"/>
                </a:lnTo>
                <a:lnTo>
                  <a:pt x="2115502" y="2405085"/>
                </a:lnTo>
                <a:lnTo>
                  <a:pt x="2120265" y="2405403"/>
                </a:lnTo>
                <a:lnTo>
                  <a:pt x="2124710" y="2405720"/>
                </a:lnTo>
                <a:lnTo>
                  <a:pt x="2133282" y="2407307"/>
                </a:lnTo>
                <a:lnTo>
                  <a:pt x="2137092" y="2408259"/>
                </a:lnTo>
                <a:lnTo>
                  <a:pt x="2141537" y="2409529"/>
                </a:lnTo>
                <a:lnTo>
                  <a:pt x="2145347" y="2410799"/>
                </a:lnTo>
                <a:lnTo>
                  <a:pt x="2149157" y="2412386"/>
                </a:lnTo>
                <a:lnTo>
                  <a:pt x="2156777" y="2416194"/>
                </a:lnTo>
                <a:lnTo>
                  <a:pt x="2166937" y="2421590"/>
                </a:lnTo>
                <a:lnTo>
                  <a:pt x="2172017" y="2424130"/>
                </a:lnTo>
                <a:lnTo>
                  <a:pt x="2176780" y="2426986"/>
                </a:lnTo>
                <a:lnTo>
                  <a:pt x="2180590" y="2430160"/>
                </a:lnTo>
                <a:lnTo>
                  <a:pt x="2184400" y="2433335"/>
                </a:lnTo>
                <a:lnTo>
                  <a:pt x="2188527" y="2436826"/>
                </a:lnTo>
                <a:lnTo>
                  <a:pt x="2192337" y="2439683"/>
                </a:lnTo>
                <a:lnTo>
                  <a:pt x="2196782" y="2442857"/>
                </a:lnTo>
                <a:lnTo>
                  <a:pt x="2201227" y="2445713"/>
                </a:lnTo>
                <a:lnTo>
                  <a:pt x="2210435" y="2451109"/>
                </a:lnTo>
                <a:lnTo>
                  <a:pt x="2214880" y="2454284"/>
                </a:lnTo>
                <a:lnTo>
                  <a:pt x="2218690" y="2457458"/>
                </a:lnTo>
                <a:lnTo>
                  <a:pt x="2222500" y="2460949"/>
                </a:lnTo>
                <a:lnTo>
                  <a:pt x="2225992" y="2465075"/>
                </a:lnTo>
                <a:lnTo>
                  <a:pt x="2229802" y="2469837"/>
                </a:lnTo>
                <a:lnTo>
                  <a:pt x="2233612" y="2475232"/>
                </a:lnTo>
                <a:lnTo>
                  <a:pt x="2237105" y="2480311"/>
                </a:lnTo>
                <a:lnTo>
                  <a:pt x="2240280" y="2486024"/>
                </a:lnTo>
                <a:lnTo>
                  <a:pt x="2241550" y="2488564"/>
                </a:lnTo>
                <a:lnTo>
                  <a:pt x="2242185" y="2491103"/>
                </a:lnTo>
                <a:lnTo>
                  <a:pt x="2243137" y="2493960"/>
                </a:lnTo>
                <a:lnTo>
                  <a:pt x="2243455" y="2496499"/>
                </a:lnTo>
                <a:lnTo>
                  <a:pt x="2244090" y="2501895"/>
                </a:lnTo>
                <a:lnTo>
                  <a:pt x="2245360" y="2507291"/>
                </a:lnTo>
                <a:lnTo>
                  <a:pt x="2247900" y="2516496"/>
                </a:lnTo>
                <a:lnTo>
                  <a:pt x="2248852" y="2520622"/>
                </a:lnTo>
                <a:lnTo>
                  <a:pt x="2249487" y="2525383"/>
                </a:lnTo>
                <a:lnTo>
                  <a:pt x="2249805" y="2529192"/>
                </a:lnTo>
                <a:lnTo>
                  <a:pt x="2250122" y="2533318"/>
                </a:lnTo>
                <a:lnTo>
                  <a:pt x="2251075" y="2536810"/>
                </a:lnTo>
                <a:lnTo>
                  <a:pt x="2251710" y="2540301"/>
                </a:lnTo>
                <a:lnTo>
                  <a:pt x="2254567" y="2546967"/>
                </a:lnTo>
                <a:lnTo>
                  <a:pt x="2257107" y="2554585"/>
                </a:lnTo>
                <a:lnTo>
                  <a:pt x="2258377" y="2557759"/>
                </a:lnTo>
                <a:lnTo>
                  <a:pt x="2259012" y="2561250"/>
                </a:lnTo>
                <a:lnTo>
                  <a:pt x="2259012" y="2564742"/>
                </a:lnTo>
                <a:lnTo>
                  <a:pt x="2259012" y="2568233"/>
                </a:lnTo>
                <a:lnTo>
                  <a:pt x="2258377" y="2575216"/>
                </a:lnTo>
                <a:lnTo>
                  <a:pt x="2257742" y="2582517"/>
                </a:lnTo>
                <a:lnTo>
                  <a:pt x="2257742" y="2589182"/>
                </a:lnTo>
                <a:lnTo>
                  <a:pt x="2257425" y="2595848"/>
                </a:lnTo>
                <a:lnTo>
                  <a:pt x="2257107" y="2602831"/>
                </a:lnTo>
                <a:lnTo>
                  <a:pt x="2256790" y="2606322"/>
                </a:lnTo>
                <a:lnTo>
                  <a:pt x="2255837" y="2609496"/>
                </a:lnTo>
                <a:lnTo>
                  <a:pt x="2254567" y="2613940"/>
                </a:lnTo>
                <a:lnTo>
                  <a:pt x="2252345" y="2618384"/>
                </a:lnTo>
                <a:lnTo>
                  <a:pt x="2250122" y="2622828"/>
                </a:lnTo>
                <a:lnTo>
                  <a:pt x="2247900" y="2626636"/>
                </a:lnTo>
                <a:lnTo>
                  <a:pt x="2243137" y="2634889"/>
                </a:lnTo>
                <a:lnTo>
                  <a:pt x="2240915" y="2638698"/>
                </a:lnTo>
                <a:lnTo>
                  <a:pt x="2239010" y="2642824"/>
                </a:lnTo>
                <a:lnTo>
                  <a:pt x="2238057" y="2645364"/>
                </a:lnTo>
                <a:lnTo>
                  <a:pt x="2237422" y="2647585"/>
                </a:lnTo>
                <a:lnTo>
                  <a:pt x="2236787" y="2651712"/>
                </a:lnTo>
                <a:lnTo>
                  <a:pt x="2236787" y="2656155"/>
                </a:lnTo>
                <a:lnTo>
                  <a:pt x="2237105" y="2660599"/>
                </a:lnTo>
                <a:lnTo>
                  <a:pt x="2238057" y="2669487"/>
                </a:lnTo>
                <a:lnTo>
                  <a:pt x="2238375" y="2673930"/>
                </a:lnTo>
                <a:lnTo>
                  <a:pt x="2238057" y="2678374"/>
                </a:lnTo>
                <a:lnTo>
                  <a:pt x="2237105" y="2686944"/>
                </a:lnTo>
                <a:lnTo>
                  <a:pt x="2236152" y="2695832"/>
                </a:lnTo>
                <a:lnTo>
                  <a:pt x="2235200" y="2705036"/>
                </a:lnTo>
                <a:lnTo>
                  <a:pt x="2234565" y="2710115"/>
                </a:lnTo>
                <a:lnTo>
                  <a:pt x="2233612" y="2715193"/>
                </a:lnTo>
                <a:lnTo>
                  <a:pt x="2232342" y="2719637"/>
                </a:lnTo>
                <a:lnTo>
                  <a:pt x="2231072" y="2721859"/>
                </a:lnTo>
                <a:lnTo>
                  <a:pt x="2230120" y="2723764"/>
                </a:lnTo>
                <a:lnTo>
                  <a:pt x="2228850" y="2725668"/>
                </a:lnTo>
                <a:lnTo>
                  <a:pt x="2227262" y="2727572"/>
                </a:lnTo>
                <a:lnTo>
                  <a:pt x="2225675" y="2729477"/>
                </a:lnTo>
                <a:lnTo>
                  <a:pt x="2223770" y="2731064"/>
                </a:lnTo>
                <a:lnTo>
                  <a:pt x="2219325" y="2733921"/>
                </a:lnTo>
                <a:lnTo>
                  <a:pt x="2214562" y="2737095"/>
                </a:lnTo>
                <a:lnTo>
                  <a:pt x="2212340" y="2738682"/>
                </a:lnTo>
                <a:lnTo>
                  <a:pt x="2210117" y="2740586"/>
                </a:lnTo>
                <a:lnTo>
                  <a:pt x="2207895" y="2742491"/>
                </a:lnTo>
                <a:lnTo>
                  <a:pt x="2205990" y="2744712"/>
                </a:lnTo>
                <a:lnTo>
                  <a:pt x="2197735" y="2755187"/>
                </a:lnTo>
                <a:lnTo>
                  <a:pt x="2193607" y="2760583"/>
                </a:lnTo>
                <a:lnTo>
                  <a:pt x="2189797" y="2765979"/>
                </a:lnTo>
                <a:lnTo>
                  <a:pt x="2188527" y="2768201"/>
                </a:lnTo>
                <a:lnTo>
                  <a:pt x="2187257" y="2770423"/>
                </a:lnTo>
                <a:lnTo>
                  <a:pt x="2184717" y="2775184"/>
                </a:lnTo>
                <a:lnTo>
                  <a:pt x="2183130" y="2777406"/>
                </a:lnTo>
                <a:lnTo>
                  <a:pt x="2181860" y="2779310"/>
                </a:lnTo>
                <a:lnTo>
                  <a:pt x="2179955" y="2781214"/>
                </a:lnTo>
                <a:lnTo>
                  <a:pt x="2177732" y="2782484"/>
                </a:lnTo>
                <a:lnTo>
                  <a:pt x="2175827" y="2782802"/>
                </a:lnTo>
                <a:lnTo>
                  <a:pt x="2174240" y="2782802"/>
                </a:lnTo>
                <a:lnTo>
                  <a:pt x="2171065" y="2782484"/>
                </a:lnTo>
                <a:lnTo>
                  <a:pt x="2169477" y="2782484"/>
                </a:lnTo>
                <a:lnTo>
                  <a:pt x="2168207" y="2782802"/>
                </a:lnTo>
                <a:lnTo>
                  <a:pt x="2166937" y="2783754"/>
                </a:lnTo>
                <a:lnTo>
                  <a:pt x="2165667" y="2785341"/>
                </a:lnTo>
                <a:lnTo>
                  <a:pt x="2163762" y="2788515"/>
                </a:lnTo>
                <a:lnTo>
                  <a:pt x="2160905" y="2791054"/>
                </a:lnTo>
                <a:lnTo>
                  <a:pt x="2158365" y="2793593"/>
                </a:lnTo>
                <a:lnTo>
                  <a:pt x="2155507" y="2795815"/>
                </a:lnTo>
                <a:lnTo>
                  <a:pt x="2153920" y="2797402"/>
                </a:lnTo>
                <a:lnTo>
                  <a:pt x="2152650" y="2798989"/>
                </a:lnTo>
                <a:lnTo>
                  <a:pt x="2151697" y="2800576"/>
                </a:lnTo>
                <a:lnTo>
                  <a:pt x="2151697" y="2801846"/>
                </a:lnTo>
                <a:lnTo>
                  <a:pt x="2152015" y="2803116"/>
                </a:lnTo>
                <a:lnTo>
                  <a:pt x="2152967" y="2804703"/>
                </a:lnTo>
                <a:lnTo>
                  <a:pt x="2154872" y="2805655"/>
                </a:lnTo>
                <a:lnTo>
                  <a:pt x="2157095" y="2805972"/>
                </a:lnTo>
                <a:lnTo>
                  <a:pt x="2159952" y="2806290"/>
                </a:lnTo>
                <a:lnTo>
                  <a:pt x="2163445" y="2806607"/>
                </a:lnTo>
                <a:lnTo>
                  <a:pt x="2164397" y="2807242"/>
                </a:lnTo>
                <a:lnTo>
                  <a:pt x="2165350" y="2807877"/>
                </a:lnTo>
                <a:lnTo>
                  <a:pt x="2165985" y="2809146"/>
                </a:lnTo>
                <a:lnTo>
                  <a:pt x="2165985" y="2810733"/>
                </a:lnTo>
                <a:lnTo>
                  <a:pt x="2165350" y="2812638"/>
                </a:lnTo>
                <a:lnTo>
                  <a:pt x="2164715" y="2814542"/>
                </a:lnTo>
                <a:lnTo>
                  <a:pt x="2162810" y="2818351"/>
                </a:lnTo>
                <a:lnTo>
                  <a:pt x="2160270" y="2822160"/>
                </a:lnTo>
                <a:lnTo>
                  <a:pt x="2158365" y="2825652"/>
                </a:lnTo>
                <a:lnTo>
                  <a:pt x="2156460" y="2829461"/>
                </a:lnTo>
                <a:lnTo>
                  <a:pt x="2154237" y="2832952"/>
                </a:lnTo>
                <a:lnTo>
                  <a:pt x="2151380" y="2835809"/>
                </a:lnTo>
                <a:lnTo>
                  <a:pt x="2148522" y="2838348"/>
                </a:lnTo>
                <a:lnTo>
                  <a:pt x="2142490" y="2843109"/>
                </a:lnTo>
                <a:lnTo>
                  <a:pt x="2138997" y="2845014"/>
                </a:lnTo>
                <a:lnTo>
                  <a:pt x="2135505" y="2846601"/>
                </a:lnTo>
                <a:lnTo>
                  <a:pt x="2130742" y="2847553"/>
                </a:lnTo>
                <a:lnTo>
                  <a:pt x="2125662" y="2848505"/>
                </a:lnTo>
                <a:lnTo>
                  <a:pt x="2120582" y="2849140"/>
                </a:lnTo>
                <a:lnTo>
                  <a:pt x="2115502" y="2849457"/>
                </a:lnTo>
                <a:lnTo>
                  <a:pt x="2111375" y="2848188"/>
                </a:lnTo>
                <a:lnTo>
                  <a:pt x="2109787" y="2847870"/>
                </a:lnTo>
                <a:lnTo>
                  <a:pt x="2108517" y="2846918"/>
                </a:lnTo>
                <a:lnTo>
                  <a:pt x="2107247" y="2845966"/>
                </a:lnTo>
                <a:lnTo>
                  <a:pt x="2105977" y="2844696"/>
                </a:lnTo>
                <a:lnTo>
                  <a:pt x="2103755" y="2841522"/>
                </a:lnTo>
                <a:lnTo>
                  <a:pt x="2102485" y="2839618"/>
                </a:lnTo>
                <a:lnTo>
                  <a:pt x="2101215" y="2838348"/>
                </a:lnTo>
                <a:lnTo>
                  <a:pt x="2099627" y="2837078"/>
                </a:lnTo>
                <a:lnTo>
                  <a:pt x="2098040" y="2836126"/>
                </a:lnTo>
                <a:lnTo>
                  <a:pt x="2096135" y="2835809"/>
                </a:lnTo>
                <a:lnTo>
                  <a:pt x="2094230" y="2835809"/>
                </a:lnTo>
                <a:lnTo>
                  <a:pt x="2092007" y="2836126"/>
                </a:lnTo>
                <a:lnTo>
                  <a:pt x="2090102" y="2837078"/>
                </a:lnTo>
                <a:lnTo>
                  <a:pt x="2088197" y="2838348"/>
                </a:lnTo>
                <a:lnTo>
                  <a:pt x="2086610" y="2839618"/>
                </a:lnTo>
                <a:lnTo>
                  <a:pt x="2085340" y="2840887"/>
                </a:lnTo>
                <a:lnTo>
                  <a:pt x="2084070" y="2842474"/>
                </a:lnTo>
                <a:lnTo>
                  <a:pt x="2081847" y="2845966"/>
                </a:lnTo>
                <a:lnTo>
                  <a:pt x="2080260" y="2849775"/>
                </a:lnTo>
                <a:lnTo>
                  <a:pt x="2078672" y="2853584"/>
                </a:lnTo>
                <a:lnTo>
                  <a:pt x="2077085" y="2857393"/>
                </a:lnTo>
                <a:lnTo>
                  <a:pt x="2075180" y="2860567"/>
                </a:lnTo>
                <a:lnTo>
                  <a:pt x="2073910" y="2862154"/>
                </a:lnTo>
                <a:lnTo>
                  <a:pt x="2072640" y="2863741"/>
                </a:lnTo>
                <a:lnTo>
                  <a:pt x="2071052" y="2865010"/>
                </a:lnTo>
                <a:lnTo>
                  <a:pt x="2069147" y="2866280"/>
                </a:lnTo>
                <a:lnTo>
                  <a:pt x="2067242" y="2866915"/>
                </a:lnTo>
                <a:lnTo>
                  <a:pt x="2065337" y="2867550"/>
                </a:lnTo>
                <a:lnTo>
                  <a:pt x="2061210" y="2867867"/>
                </a:lnTo>
                <a:lnTo>
                  <a:pt x="2057082" y="2868184"/>
                </a:lnTo>
                <a:lnTo>
                  <a:pt x="2052955" y="2868502"/>
                </a:lnTo>
                <a:lnTo>
                  <a:pt x="2050732" y="2868819"/>
                </a:lnTo>
                <a:lnTo>
                  <a:pt x="2048827" y="2869454"/>
                </a:lnTo>
                <a:lnTo>
                  <a:pt x="2046605" y="2870089"/>
                </a:lnTo>
                <a:lnTo>
                  <a:pt x="2044700" y="2871041"/>
                </a:lnTo>
                <a:lnTo>
                  <a:pt x="2043112" y="2872946"/>
                </a:lnTo>
                <a:lnTo>
                  <a:pt x="2041525" y="2874533"/>
                </a:lnTo>
                <a:lnTo>
                  <a:pt x="2040890" y="2875802"/>
                </a:lnTo>
                <a:lnTo>
                  <a:pt x="2040572" y="2876754"/>
                </a:lnTo>
                <a:lnTo>
                  <a:pt x="2040890" y="2877707"/>
                </a:lnTo>
                <a:lnTo>
                  <a:pt x="2041525" y="2878976"/>
                </a:lnTo>
                <a:lnTo>
                  <a:pt x="2042477" y="2879929"/>
                </a:lnTo>
                <a:lnTo>
                  <a:pt x="2043747" y="2880881"/>
                </a:lnTo>
                <a:lnTo>
                  <a:pt x="2046605" y="2882468"/>
                </a:lnTo>
                <a:lnTo>
                  <a:pt x="2050415" y="2883737"/>
                </a:lnTo>
                <a:lnTo>
                  <a:pt x="2053590" y="2885007"/>
                </a:lnTo>
                <a:lnTo>
                  <a:pt x="2056765" y="2885325"/>
                </a:lnTo>
                <a:lnTo>
                  <a:pt x="2058987" y="2885642"/>
                </a:lnTo>
                <a:lnTo>
                  <a:pt x="2060575" y="2885325"/>
                </a:lnTo>
                <a:lnTo>
                  <a:pt x="2062480" y="2885007"/>
                </a:lnTo>
                <a:lnTo>
                  <a:pt x="2065337" y="2883737"/>
                </a:lnTo>
                <a:lnTo>
                  <a:pt x="2068512" y="2882468"/>
                </a:lnTo>
                <a:lnTo>
                  <a:pt x="2072005" y="2881516"/>
                </a:lnTo>
                <a:lnTo>
                  <a:pt x="2075815" y="2881198"/>
                </a:lnTo>
                <a:lnTo>
                  <a:pt x="2079307" y="2881516"/>
                </a:lnTo>
                <a:lnTo>
                  <a:pt x="2086292" y="2882785"/>
                </a:lnTo>
                <a:lnTo>
                  <a:pt x="2087562" y="2884372"/>
                </a:lnTo>
                <a:lnTo>
                  <a:pt x="2088832" y="2885642"/>
                </a:lnTo>
                <a:lnTo>
                  <a:pt x="2090420" y="2886912"/>
                </a:lnTo>
                <a:lnTo>
                  <a:pt x="2091690" y="2888499"/>
                </a:lnTo>
                <a:lnTo>
                  <a:pt x="2092325" y="2889768"/>
                </a:lnTo>
                <a:lnTo>
                  <a:pt x="2092642" y="2891355"/>
                </a:lnTo>
                <a:lnTo>
                  <a:pt x="2092325" y="2894847"/>
                </a:lnTo>
                <a:lnTo>
                  <a:pt x="2092325" y="2897703"/>
                </a:lnTo>
                <a:lnTo>
                  <a:pt x="2092325" y="2900243"/>
                </a:lnTo>
                <a:lnTo>
                  <a:pt x="2091690" y="2901830"/>
                </a:lnTo>
                <a:lnTo>
                  <a:pt x="2090737" y="2903417"/>
                </a:lnTo>
                <a:lnTo>
                  <a:pt x="2089785" y="2905004"/>
                </a:lnTo>
                <a:lnTo>
                  <a:pt x="2089150" y="2906908"/>
                </a:lnTo>
                <a:lnTo>
                  <a:pt x="2088515" y="2908495"/>
                </a:lnTo>
                <a:lnTo>
                  <a:pt x="2088515" y="2910082"/>
                </a:lnTo>
                <a:lnTo>
                  <a:pt x="2088197" y="2913257"/>
                </a:lnTo>
                <a:lnTo>
                  <a:pt x="2088197" y="2917065"/>
                </a:lnTo>
                <a:lnTo>
                  <a:pt x="2087880" y="2920239"/>
                </a:lnTo>
                <a:lnTo>
                  <a:pt x="2087245" y="2921827"/>
                </a:lnTo>
                <a:lnTo>
                  <a:pt x="2086927" y="2923096"/>
                </a:lnTo>
                <a:lnTo>
                  <a:pt x="2085340" y="2925635"/>
                </a:lnTo>
                <a:lnTo>
                  <a:pt x="2083117" y="2927540"/>
                </a:lnTo>
                <a:lnTo>
                  <a:pt x="2080895" y="2929762"/>
                </a:lnTo>
                <a:lnTo>
                  <a:pt x="2076767" y="2933571"/>
                </a:lnTo>
                <a:lnTo>
                  <a:pt x="2074862" y="2935793"/>
                </a:lnTo>
                <a:lnTo>
                  <a:pt x="2073275" y="2937697"/>
                </a:lnTo>
                <a:lnTo>
                  <a:pt x="2072005" y="2940554"/>
                </a:lnTo>
                <a:lnTo>
                  <a:pt x="2070417" y="2942776"/>
                </a:lnTo>
                <a:lnTo>
                  <a:pt x="2068830" y="2944997"/>
                </a:lnTo>
                <a:lnTo>
                  <a:pt x="2066925" y="2947219"/>
                </a:lnTo>
                <a:lnTo>
                  <a:pt x="2064702" y="2948489"/>
                </a:lnTo>
                <a:lnTo>
                  <a:pt x="2062162" y="2949441"/>
                </a:lnTo>
                <a:lnTo>
                  <a:pt x="2059622" y="2950076"/>
                </a:lnTo>
                <a:lnTo>
                  <a:pt x="2057082" y="2950393"/>
                </a:lnTo>
                <a:lnTo>
                  <a:pt x="2054225" y="2950393"/>
                </a:lnTo>
                <a:lnTo>
                  <a:pt x="2051685" y="2950076"/>
                </a:lnTo>
                <a:lnTo>
                  <a:pt x="2045970" y="2949124"/>
                </a:lnTo>
                <a:lnTo>
                  <a:pt x="2042795" y="2948489"/>
                </a:lnTo>
                <a:lnTo>
                  <a:pt x="2039620" y="2948171"/>
                </a:lnTo>
                <a:lnTo>
                  <a:pt x="2036445" y="2948489"/>
                </a:lnTo>
                <a:lnTo>
                  <a:pt x="2033587" y="2949124"/>
                </a:lnTo>
                <a:lnTo>
                  <a:pt x="2027872" y="2950711"/>
                </a:lnTo>
                <a:lnTo>
                  <a:pt x="2021205" y="2952933"/>
                </a:lnTo>
                <a:lnTo>
                  <a:pt x="2013902" y="2954520"/>
                </a:lnTo>
                <a:lnTo>
                  <a:pt x="2006600" y="2956107"/>
                </a:lnTo>
                <a:lnTo>
                  <a:pt x="1999297" y="2957694"/>
                </a:lnTo>
                <a:lnTo>
                  <a:pt x="1995805" y="2958646"/>
                </a:lnTo>
                <a:lnTo>
                  <a:pt x="1992312" y="2960233"/>
                </a:lnTo>
                <a:lnTo>
                  <a:pt x="1990407" y="2961185"/>
                </a:lnTo>
                <a:lnTo>
                  <a:pt x="1988502" y="2962772"/>
                </a:lnTo>
                <a:lnTo>
                  <a:pt x="1984692" y="2965946"/>
                </a:lnTo>
                <a:lnTo>
                  <a:pt x="1981517" y="2969438"/>
                </a:lnTo>
                <a:lnTo>
                  <a:pt x="1979295" y="2972929"/>
                </a:lnTo>
                <a:lnTo>
                  <a:pt x="1978025" y="2974834"/>
                </a:lnTo>
                <a:lnTo>
                  <a:pt x="1977072" y="2976738"/>
                </a:lnTo>
                <a:lnTo>
                  <a:pt x="1977072" y="2977690"/>
                </a:lnTo>
                <a:lnTo>
                  <a:pt x="1977072" y="2978643"/>
                </a:lnTo>
                <a:lnTo>
                  <a:pt x="1977390" y="2979595"/>
                </a:lnTo>
                <a:lnTo>
                  <a:pt x="1978342" y="2980230"/>
                </a:lnTo>
                <a:lnTo>
                  <a:pt x="1979930" y="2980230"/>
                </a:lnTo>
                <a:lnTo>
                  <a:pt x="1980882" y="2980230"/>
                </a:lnTo>
                <a:lnTo>
                  <a:pt x="1981517" y="2979595"/>
                </a:lnTo>
                <a:lnTo>
                  <a:pt x="1982152" y="2978643"/>
                </a:lnTo>
                <a:lnTo>
                  <a:pt x="1983422" y="2976421"/>
                </a:lnTo>
                <a:lnTo>
                  <a:pt x="1984692" y="2974834"/>
                </a:lnTo>
                <a:lnTo>
                  <a:pt x="1985327" y="2973882"/>
                </a:lnTo>
                <a:lnTo>
                  <a:pt x="1986597" y="2972929"/>
                </a:lnTo>
                <a:lnTo>
                  <a:pt x="1989137" y="2971660"/>
                </a:lnTo>
                <a:lnTo>
                  <a:pt x="1994535" y="2969438"/>
                </a:lnTo>
                <a:lnTo>
                  <a:pt x="1997075" y="2968486"/>
                </a:lnTo>
                <a:lnTo>
                  <a:pt x="1999615" y="2967851"/>
                </a:lnTo>
                <a:lnTo>
                  <a:pt x="2002790" y="2967533"/>
                </a:lnTo>
                <a:lnTo>
                  <a:pt x="2005330" y="2967533"/>
                </a:lnTo>
                <a:lnTo>
                  <a:pt x="2010727" y="2967533"/>
                </a:lnTo>
                <a:lnTo>
                  <a:pt x="2016125" y="2968486"/>
                </a:lnTo>
                <a:lnTo>
                  <a:pt x="2019300" y="2968803"/>
                </a:lnTo>
                <a:lnTo>
                  <a:pt x="2023427" y="2968803"/>
                </a:lnTo>
                <a:lnTo>
                  <a:pt x="2028190" y="2969120"/>
                </a:lnTo>
                <a:lnTo>
                  <a:pt x="2033270" y="2969438"/>
                </a:lnTo>
                <a:lnTo>
                  <a:pt x="2037715" y="2970073"/>
                </a:lnTo>
                <a:lnTo>
                  <a:pt x="2039937" y="2970707"/>
                </a:lnTo>
                <a:lnTo>
                  <a:pt x="2041842" y="2971342"/>
                </a:lnTo>
                <a:lnTo>
                  <a:pt x="2043747" y="2971977"/>
                </a:lnTo>
                <a:lnTo>
                  <a:pt x="2045017" y="2972929"/>
                </a:lnTo>
                <a:lnTo>
                  <a:pt x="2045970" y="2974199"/>
                </a:lnTo>
                <a:lnTo>
                  <a:pt x="2046605" y="2975469"/>
                </a:lnTo>
                <a:lnTo>
                  <a:pt x="2046922" y="2977373"/>
                </a:lnTo>
                <a:lnTo>
                  <a:pt x="2046922" y="2978960"/>
                </a:lnTo>
                <a:lnTo>
                  <a:pt x="2046287" y="2980865"/>
                </a:lnTo>
                <a:lnTo>
                  <a:pt x="2045335" y="2983086"/>
                </a:lnTo>
                <a:lnTo>
                  <a:pt x="2043112" y="2987213"/>
                </a:lnTo>
                <a:lnTo>
                  <a:pt x="2040255" y="2991339"/>
                </a:lnTo>
                <a:lnTo>
                  <a:pt x="2038350" y="2995148"/>
                </a:lnTo>
                <a:lnTo>
                  <a:pt x="2037397" y="2997052"/>
                </a:lnTo>
                <a:lnTo>
                  <a:pt x="2037080" y="2998957"/>
                </a:lnTo>
                <a:lnTo>
                  <a:pt x="2037397" y="3000544"/>
                </a:lnTo>
                <a:lnTo>
                  <a:pt x="2038032" y="3002131"/>
                </a:lnTo>
                <a:lnTo>
                  <a:pt x="2039302" y="3003718"/>
                </a:lnTo>
                <a:lnTo>
                  <a:pt x="2041207" y="3004988"/>
                </a:lnTo>
                <a:lnTo>
                  <a:pt x="2042795" y="3005940"/>
                </a:lnTo>
                <a:lnTo>
                  <a:pt x="2044700" y="3006575"/>
                </a:lnTo>
                <a:lnTo>
                  <a:pt x="2049145" y="3007844"/>
                </a:lnTo>
                <a:lnTo>
                  <a:pt x="2053272" y="3008479"/>
                </a:lnTo>
                <a:lnTo>
                  <a:pt x="2057400" y="3009114"/>
                </a:lnTo>
                <a:lnTo>
                  <a:pt x="2066607" y="3012288"/>
                </a:lnTo>
                <a:lnTo>
                  <a:pt x="2071687" y="3013558"/>
                </a:lnTo>
                <a:lnTo>
                  <a:pt x="2076450" y="3014827"/>
                </a:lnTo>
                <a:lnTo>
                  <a:pt x="2081847" y="3015462"/>
                </a:lnTo>
                <a:lnTo>
                  <a:pt x="2087562" y="3015780"/>
                </a:lnTo>
                <a:lnTo>
                  <a:pt x="2092960" y="3015462"/>
                </a:lnTo>
                <a:lnTo>
                  <a:pt x="2098675" y="3014827"/>
                </a:lnTo>
                <a:lnTo>
                  <a:pt x="2104072" y="3013558"/>
                </a:lnTo>
                <a:lnTo>
                  <a:pt x="2109470" y="3012288"/>
                </a:lnTo>
                <a:lnTo>
                  <a:pt x="2120582" y="3008797"/>
                </a:lnTo>
                <a:lnTo>
                  <a:pt x="2131377" y="3004988"/>
                </a:lnTo>
                <a:lnTo>
                  <a:pt x="2142807" y="3001496"/>
                </a:lnTo>
                <a:lnTo>
                  <a:pt x="2148205" y="2999909"/>
                </a:lnTo>
                <a:lnTo>
                  <a:pt x="2153602" y="2998639"/>
                </a:lnTo>
                <a:lnTo>
                  <a:pt x="2159000" y="2998005"/>
                </a:lnTo>
                <a:lnTo>
                  <a:pt x="2165032" y="2997687"/>
                </a:lnTo>
                <a:lnTo>
                  <a:pt x="2176780" y="2997687"/>
                </a:lnTo>
                <a:lnTo>
                  <a:pt x="2182495" y="2997370"/>
                </a:lnTo>
                <a:lnTo>
                  <a:pt x="2188845" y="2996735"/>
                </a:lnTo>
                <a:lnTo>
                  <a:pt x="2193290" y="2995783"/>
                </a:lnTo>
                <a:lnTo>
                  <a:pt x="2197735" y="2994513"/>
                </a:lnTo>
                <a:lnTo>
                  <a:pt x="2202180" y="2993243"/>
                </a:lnTo>
                <a:lnTo>
                  <a:pt x="2206625" y="2992609"/>
                </a:lnTo>
                <a:lnTo>
                  <a:pt x="2210752" y="2992291"/>
                </a:lnTo>
                <a:lnTo>
                  <a:pt x="2212975" y="2992609"/>
                </a:lnTo>
                <a:lnTo>
                  <a:pt x="2215197" y="2992926"/>
                </a:lnTo>
                <a:lnTo>
                  <a:pt x="2217102" y="2993561"/>
                </a:lnTo>
                <a:lnTo>
                  <a:pt x="2218690" y="2994831"/>
                </a:lnTo>
                <a:lnTo>
                  <a:pt x="2219960" y="2996100"/>
                </a:lnTo>
                <a:lnTo>
                  <a:pt x="2220277" y="2997052"/>
                </a:lnTo>
                <a:lnTo>
                  <a:pt x="2220595" y="2998005"/>
                </a:lnTo>
                <a:lnTo>
                  <a:pt x="2220595" y="2999909"/>
                </a:lnTo>
                <a:lnTo>
                  <a:pt x="2219960" y="3001814"/>
                </a:lnTo>
                <a:lnTo>
                  <a:pt x="2218690" y="3004035"/>
                </a:lnTo>
                <a:lnTo>
                  <a:pt x="2217420" y="3005940"/>
                </a:lnTo>
                <a:lnTo>
                  <a:pt x="2213927" y="3009749"/>
                </a:lnTo>
                <a:lnTo>
                  <a:pt x="2211387" y="3012923"/>
                </a:lnTo>
                <a:lnTo>
                  <a:pt x="2210117" y="3014827"/>
                </a:lnTo>
                <a:lnTo>
                  <a:pt x="2209165" y="3016732"/>
                </a:lnTo>
                <a:lnTo>
                  <a:pt x="2208212" y="3018954"/>
                </a:lnTo>
                <a:lnTo>
                  <a:pt x="2208212" y="3020858"/>
                </a:lnTo>
                <a:lnTo>
                  <a:pt x="2208212" y="3022763"/>
                </a:lnTo>
                <a:lnTo>
                  <a:pt x="2208847" y="3024667"/>
                </a:lnTo>
                <a:lnTo>
                  <a:pt x="2209800" y="3028793"/>
                </a:lnTo>
                <a:lnTo>
                  <a:pt x="2211387" y="3033237"/>
                </a:lnTo>
                <a:lnTo>
                  <a:pt x="2212975" y="3037046"/>
                </a:lnTo>
                <a:lnTo>
                  <a:pt x="2214562" y="3041172"/>
                </a:lnTo>
                <a:lnTo>
                  <a:pt x="2215515" y="3045299"/>
                </a:lnTo>
                <a:lnTo>
                  <a:pt x="2217102" y="3052282"/>
                </a:lnTo>
                <a:lnTo>
                  <a:pt x="2217737" y="3056408"/>
                </a:lnTo>
                <a:lnTo>
                  <a:pt x="2218055" y="3059899"/>
                </a:lnTo>
                <a:lnTo>
                  <a:pt x="2218372" y="3063708"/>
                </a:lnTo>
                <a:lnTo>
                  <a:pt x="2218055" y="3067200"/>
                </a:lnTo>
                <a:lnTo>
                  <a:pt x="2217420" y="3071009"/>
                </a:lnTo>
                <a:lnTo>
                  <a:pt x="2216150" y="3074183"/>
                </a:lnTo>
                <a:lnTo>
                  <a:pt x="2212975" y="3080531"/>
                </a:lnTo>
                <a:lnTo>
                  <a:pt x="2209482" y="3085927"/>
                </a:lnTo>
                <a:lnTo>
                  <a:pt x="2205355" y="3091323"/>
                </a:lnTo>
                <a:lnTo>
                  <a:pt x="2200910" y="3096084"/>
                </a:lnTo>
                <a:lnTo>
                  <a:pt x="2198370" y="3098623"/>
                </a:lnTo>
                <a:lnTo>
                  <a:pt x="2195830" y="3100528"/>
                </a:lnTo>
                <a:lnTo>
                  <a:pt x="2193290" y="3102115"/>
                </a:lnTo>
                <a:lnTo>
                  <a:pt x="2190750" y="3103702"/>
                </a:lnTo>
                <a:lnTo>
                  <a:pt x="2184717" y="3105924"/>
                </a:lnTo>
                <a:lnTo>
                  <a:pt x="2178685" y="3108463"/>
                </a:lnTo>
                <a:lnTo>
                  <a:pt x="2173605" y="3110685"/>
                </a:lnTo>
                <a:lnTo>
                  <a:pt x="2168842" y="3113224"/>
                </a:lnTo>
                <a:lnTo>
                  <a:pt x="2163762" y="3116081"/>
                </a:lnTo>
                <a:lnTo>
                  <a:pt x="2158365" y="3118303"/>
                </a:lnTo>
                <a:lnTo>
                  <a:pt x="2151697" y="3120842"/>
                </a:lnTo>
                <a:lnTo>
                  <a:pt x="2145982" y="3124333"/>
                </a:lnTo>
                <a:lnTo>
                  <a:pt x="2140267" y="3127825"/>
                </a:lnTo>
                <a:lnTo>
                  <a:pt x="2134235" y="3131951"/>
                </a:lnTo>
                <a:lnTo>
                  <a:pt x="2129790" y="3135760"/>
                </a:lnTo>
                <a:lnTo>
                  <a:pt x="2127567" y="3137982"/>
                </a:lnTo>
                <a:lnTo>
                  <a:pt x="2125345" y="3140204"/>
                </a:lnTo>
                <a:lnTo>
                  <a:pt x="2123757" y="3142426"/>
                </a:lnTo>
                <a:lnTo>
                  <a:pt x="2122487" y="3145282"/>
                </a:lnTo>
                <a:lnTo>
                  <a:pt x="2121535" y="3148139"/>
                </a:lnTo>
                <a:lnTo>
                  <a:pt x="2121217" y="3151313"/>
                </a:lnTo>
                <a:lnTo>
                  <a:pt x="2121535" y="3153852"/>
                </a:lnTo>
                <a:lnTo>
                  <a:pt x="2122170" y="3156709"/>
                </a:lnTo>
                <a:lnTo>
                  <a:pt x="2124075" y="3162422"/>
                </a:lnTo>
                <a:lnTo>
                  <a:pt x="2124710" y="3165596"/>
                </a:lnTo>
                <a:lnTo>
                  <a:pt x="2124710" y="3168453"/>
                </a:lnTo>
                <a:lnTo>
                  <a:pt x="2124392" y="3170040"/>
                </a:lnTo>
                <a:lnTo>
                  <a:pt x="2124075" y="3171310"/>
                </a:lnTo>
                <a:lnTo>
                  <a:pt x="2123440" y="3172579"/>
                </a:lnTo>
                <a:lnTo>
                  <a:pt x="2122487" y="3173849"/>
                </a:lnTo>
                <a:lnTo>
                  <a:pt x="2120582" y="3175436"/>
                </a:lnTo>
                <a:lnTo>
                  <a:pt x="2118360" y="3176388"/>
                </a:lnTo>
                <a:lnTo>
                  <a:pt x="2115185" y="3177341"/>
                </a:lnTo>
                <a:lnTo>
                  <a:pt x="2112010" y="3177975"/>
                </a:lnTo>
                <a:lnTo>
                  <a:pt x="2108835" y="3178293"/>
                </a:lnTo>
                <a:lnTo>
                  <a:pt x="2105977" y="3178293"/>
                </a:lnTo>
                <a:lnTo>
                  <a:pt x="2100580" y="3177975"/>
                </a:lnTo>
                <a:lnTo>
                  <a:pt x="2097722" y="3177341"/>
                </a:lnTo>
                <a:lnTo>
                  <a:pt x="2094547" y="3176071"/>
                </a:lnTo>
                <a:lnTo>
                  <a:pt x="2088197" y="3173849"/>
                </a:lnTo>
                <a:lnTo>
                  <a:pt x="2085340" y="3172897"/>
                </a:lnTo>
                <a:lnTo>
                  <a:pt x="2082165" y="3172579"/>
                </a:lnTo>
                <a:lnTo>
                  <a:pt x="2080895" y="3172579"/>
                </a:lnTo>
                <a:lnTo>
                  <a:pt x="2079307" y="3172897"/>
                </a:lnTo>
                <a:lnTo>
                  <a:pt x="2077720" y="3173214"/>
                </a:lnTo>
                <a:lnTo>
                  <a:pt x="2076132" y="3173849"/>
                </a:lnTo>
                <a:lnTo>
                  <a:pt x="2073910" y="3175436"/>
                </a:lnTo>
                <a:lnTo>
                  <a:pt x="2071687" y="3177023"/>
                </a:lnTo>
                <a:lnTo>
                  <a:pt x="2067242" y="3180832"/>
                </a:lnTo>
                <a:lnTo>
                  <a:pt x="2063115" y="3184958"/>
                </a:lnTo>
                <a:lnTo>
                  <a:pt x="2059622" y="3189085"/>
                </a:lnTo>
                <a:lnTo>
                  <a:pt x="2057082" y="3191941"/>
                </a:lnTo>
                <a:lnTo>
                  <a:pt x="2054542" y="3194481"/>
                </a:lnTo>
                <a:lnTo>
                  <a:pt x="2049145" y="3199559"/>
                </a:lnTo>
                <a:lnTo>
                  <a:pt x="2046605" y="3202098"/>
                </a:lnTo>
                <a:lnTo>
                  <a:pt x="2044700" y="3204955"/>
                </a:lnTo>
                <a:lnTo>
                  <a:pt x="2042795" y="3207494"/>
                </a:lnTo>
                <a:lnTo>
                  <a:pt x="2040572" y="3209716"/>
                </a:lnTo>
                <a:lnTo>
                  <a:pt x="2038032" y="3211621"/>
                </a:lnTo>
                <a:lnTo>
                  <a:pt x="2035175" y="3213208"/>
                </a:lnTo>
                <a:lnTo>
                  <a:pt x="2032317" y="3213843"/>
                </a:lnTo>
                <a:lnTo>
                  <a:pt x="2029142" y="3214477"/>
                </a:lnTo>
                <a:lnTo>
                  <a:pt x="2022475" y="3214795"/>
                </a:lnTo>
                <a:lnTo>
                  <a:pt x="2019300" y="3215112"/>
                </a:lnTo>
                <a:lnTo>
                  <a:pt x="2016442" y="3215430"/>
                </a:lnTo>
                <a:lnTo>
                  <a:pt x="2007552" y="3216699"/>
                </a:lnTo>
                <a:lnTo>
                  <a:pt x="2003107" y="3217651"/>
                </a:lnTo>
                <a:lnTo>
                  <a:pt x="1998662" y="3218604"/>
                </a:lnTo>
                <a:lnTo>
                  <a:pt x="1994217" y="3219873"/>
                </a:lnTo>
                <a:lnTo>
                  <a:pt x="1990090" y="3221460"/>
                </a:lnTo>
                <a:lnTo>
                  <a:pt x="1986280" y="3223682"/>
                </a:lnTo>
                <a:lnTo>
                  <a:pt x="1982470" y="3225904"/>
                </a:lnTo>
                <a:lnTo>
                  <a:pt x="1975167" y="3230348"/>
                </a:lnTo>
                <a:lnTo>
                  <a:pt x="1971992" y="3232570"/>
                </a:lnTo>
                <a:lnTo>
                  <a:pt x="1969135" y="3235426"/>
                </a:lnTo>
                <a:lnTo>
                  <a:pt x="1967865" y="3237331"/>
                </a:lnTo>
                <a:lnTo>
                  <a:pt x="1966595" y="3238918"/>
                </a:lnTo>
                <a:lnTo>
                  <a:pt x="1965960" y="3240505"/>
                </a:lnTo>
                <a:lnTo>
                  <a:pt x="1965642" y="3242409"/>
                </a:lnTo>
                <a:lnTo>
                  <a:pt x="1965007" y="3245901"/>
                </a:lnTo>
                <a:lnTo>
                  <a:pt x="1964372" y="3249710"/>
                </a:lnTo>
                <a:lnTo>
                  <a:pt x="1963420" y="3251932"/>
                </a:lnTo>
                <a:lnTo>
                  <a:pt x="1962467" y="3253836"/>
                </a:lnTo>
                <a:lnTo>
                  <a:pt x="1961197" y="3255423"/>
                </a:lnTo>
                <a:lnTo>
                  <a:pt x="1959927" y="3256375"/>
                </a:lnTo>
                <a:lnTo>
                  <a:pt x="1958657" y="3257010"/>
                </a:lnTo>
                <a:lnTo>
                  <a:pt x="1957070" y="3257645"/>
                </a:lnTo>
                <a:lnTo>
                  <a:pt x="1955165" y="3257645"/>
                </a:lnTo>
                <a:lnTo>
                  <a:pt x="1953577" y="3257010"/>
                </a:lnTo>
                <a:lnTo>
                  <a:pt x="1950402" y="3256058"/>
                </a:lnTo>
                <a:lnTo>
                  <a:pt x="1946910" y="3254471"/>
                </a:lnTo>
                <a:lnTo>
                  <a:pt x="1943417" y="3252884"/>
                </a:lnTo>
                <a:lnTo>
                  <a:pt x="1940242" y="3251614"/>
                </a:lnTo>
                <a:lnTo>
                  <a:pt x="1938655" y="3251297"/>
                </a:lnTo>
                <a:lnTo>
                  <a:pt x="1936750" y="3250979"/>
                </a:lnTo>
                <a:lnTo>
                  <a:pt x="1933257" y="3250979"/>
                </a:lnTo>
                <a:lnTo>
                  <a:pt x="1929447" y="3250979"/>
                </a:lnTo>
                <a:lnTo>
                  <a:pt x="1925955" y="3250662"/>
                </a:lnTo>
                <a:lnTo>
                  <a:pt x="1917065" y="3248757"/>
                </a:lnTo>
                <a:lnTo>
                  <a:pt x="1908175" y="3246218"/>
                </a:lnTo>
                <a:lnTo>
                  <a:pt x="1900237" y="3243679"/>
                </a:lnTo>
                <a:lnTo>
                  <a:pt x="1891982" y="3241140"/>
                </a:lnTo>
                <a:lnTo>
                  <a:pt x="1875790" y="3235426"/>
                </a:lnTo>
                <a:lnTo>
                  <a:pt x="1870710" y="3233522"/>
                </a:lnTo>
                <a:lnTo>
                  <a:pt x="1865630" y="3232570"/>
                </a:lnTo>
                <a:lnTo>
                  <a:pt x="1860232" y="3231617"/>
                </a:lnTo>
                <a:lnTo>
                  <a:pt x="1855152" y="3231300"/>
                </a:lnTo>
                <a:lnTo>
                  <a:pt x="1850072" y="3231300"/>
                </a:lnTo>
                <a:lnTo>
                  <a:pt x="1844675" y="3231617"/>
                </a:lnTo>
                <a:lnTo>
                  <a:pt x="1839277" y="3231935"/>
                </a:lnTo>
                <a:lnTo>
                  <a:pt x="1833880" y="3232570"/>
                </a:lnTo>
                <a:lnTo>
                  <a:pt x="1830387" y="3233204"/>
                </a:lnTo>
                <a:lnTo>
                  <a:pt x="1826577" y="3234157"/>
                </a:lnTo>
                <a:lnTo>
                  <a:pt x="1819592" y="3236696"/>
                </a:lnTo>
                <a:lnTo>
                  <a:pt x="1812290" y="3238918"/>
                </a:lnTo>
                <a:lnTo>
                  <a:pt x="1808797" y="3239870"/>
                </a:lnTo>
                <a:lnTo>
                  <a:pt x="1805305" y="3240822"/>
                </a:lnTo>
                <a:lnTo>
                  <a:pt x="1801177" y="3241140"/>
                </a:lnTo>
                <a:lnTo>
                  <a:pt x="1797685" y="3241457"/>
                </a:lnTo>
                <a:lnTo>
                  <a:pt x="1793557" y="3241775"/>
                </a:lnTo>
                <a:lnTo>
                  <a:pt x="1789747" y="3242727"/>
                </a:lnTo>
                <a:lnTo>
                  <a:pt x="1784667" y="3243996"/>
                </a:lnTo>
                <a:lnTo>
                  <a:pt x="1779905" y="3244631"/>
                </a:lnTo>
                <a:lnTo>
                  <a:pt x="1769427" y="3245583"/>
                </a:lnTo>
                <a:lnTo>
                  <a:pt x="1764347" y="3246218"/>
                </a:lnTo>
                <a:lnTo>
                  <a:pt x="1759267" y="3247488"/>
                </a:lnTo>
                <a:lnTo>
                  <a:pt x="1754505" y="3248757"/>
                </a:lnTo>
                <a:lnTo>
                  <a:pt x="1749742" y="3250027"/>
                </a:lnTo>
                <a:lnTo>
                  <a:pt x="1746885" y="3250345"/>
                </a:lnTo>
                <a:lnTo>
                  <a:pt x="1744662" y="3250662"/>
                </a:lnTo>
                <a:lnTo>
                  <a:pt x="1739900" y="3250662"/>
                </a:lnTo>
                <a:lnTo>
                  <a:pt x="1737677" y="3250979"/>
                </a:lnTo>
                <a:lnTo>
                  <a:pt x="1735455" y="3251297"/>
                </a:lnTo>
                <a:lnTo>
                  <a:pt x="1733232" y="3251614"/>
                </a:lnTo>
                <a:lnTo>
                  <a:pt x="1731010" y="3252566"/>
                </a:lnTo>
                <a:lnTo>
                  <a:pt x="1723707" y="3256058"/>
                </a:lnTo>
                <a:lnTo>
                  <a:pt x="1720215" y="3257962"/>
                </a:lnTo>
                <a:lnTo>
                  <a:pt x="1716405" y="3259232"/>
                </a:lnTo>
                <a:lnTo>
                  <a:pt x="1714182" y="3260184"/>
                </a:lnTo>
                <a:lnTo>
                  <a:pt x="1712912" y="3261454"/>
                </a:lnTo>
                <a:lnTo>
                  <a:pt x="1712277" y="3262723"/>
                </a:lnTo>
                <a:lnTo>
                  <a:pt x="1712277" y="3264311"/>
                </a:lnTo>
                <a:lnTo>
                  <a:pt x="1712912" y="3268119"/>
                </a:lnTo>
                <a:lnTo>
                  <a:pt x="1712912" y="3270024"/>
                </a:lnTo>
                <a:lnTo>
                  <a:pt x="1712912" y="3272246"/>
                </a:lnTo>
                <a:lnTo>
                  <a:pt x="1712595" y="3273515"/>
                </a:lnTo>
                <a:lnTo>
                  <a:pt x="1711960" y="3274785"/>
                </a:lnTo>
                <a:lnTo>
                  <a:pt x="1711325" y="3276055"/>
                </a:lnTo>
                <a:lnTo>
                  <a:pt x="1710690" y="3276689"/>
                </a:lnTo>
                <a:lnTo>
                  <a:pt x="1709420" y="3277642"/>
                </a:lnTo>
                <a:lnTo>
                  <a:pt x="1708467" y="3278277"/>
                </a:lnTo>
                <a:lnTo>
                  <a:pt x="1705927" y="3278911"/>
                </a:lnTo>
                <a:lnTo>
                  <a:pt x="1703070" y="3279229"/>
                </a:lnTo>
                <a:lnTo>
                  <a:pt x="1700212" y="3279229"/>
                </a:lnTo>
                <a:lnTo>
                  <a:pt x="1697672" y="3278594"/>
                </a:lnTo>
                <a:lnTo>
                  <a:pt x="1695132" y="3277959"/>
                </a:lnTo>
                <a:lnTo>
                  <a:pt x="1693227" y="3277007"/>
                </a:lnTo>
                <a:lnTo>
                  <a:pt x="1691640" y="3275737"/>
                </a:lnTo>
                <a:lnTo>
                  <a:pt x="1688782" y="3273198"/>
                </a:lnTo>
                <a:lnTo>
                  <a:pt x="1685607" y="3270659"/>
                </a:lnTo>
                <a:lnTo>
                  <a:pt x="1682750" y="3268119"/>
                </a:lnTo>
                <a:lnTo>
                  <a:pt x="1679257" y="3265898"/>
                </a:lnTo>
                <a:lnTo>
                  <a:pt x="1676717" y="3263358"/>
                </a:lnTo>
                <a:lnTo>
                  <a:pt x="1674177" y="3261136"/>
                </a:lnTo>
                <a:lnTo>
                  <a:pt x="1671320" y="3258915"/>
                </a:lnTo>
                <a:lnTo>
                  <a:pt x="1669732" y="3257645"/>
                </a:lnTo>
                <a:lnTo>
                  <a:pt x="1668145" y="3257010"/>
                </a:lnTo>
                <a:lnTo>
                  <a:pt x="1666557" y="3256693"/>
                </a:lnTo>
                <a:lnTo>
                  <a:pt x="1664652" y="3256375"/>
                </a:lnTo>
                <a:lnTo>
                  <a:pt x="1661160" y="3257010"/>
                </a:lnTo>
                <a:lnTo>
                  <a:pt x="1657667" y="3257645"/>
                </a:lnTo>
                <a:lnTo>
                  <a:pt x="1655127" y="3257962"/>
                </a:lnTo>
                <a:lnTo>
                  <a:pt x="1653222" y="3257962"/>
                </a:lnTo>
                <a:lnTo>
                  <a:pt x="1649730" y="3257010"/>
                </a:lnTo>
                <a:lnTo>
                  <a:pt x="1645920" y="3256058"/>
                </a:lnTo>
                <a:lnTo>
                  <a:pt x="1642110" y="3254788"/>
                </a:lnTo>
                <a:lnTo>
                  <a:pt x="1638617" y="3253836"/>
                </a:lnTo>
                <a:lnTo>
                  <a:pt x="1635125" y="3252884"/>
                </a:lnTo>
                <a:lnTo>
                  <a:pt x="1632902" y="3252566"/>
                </a:lnTo>
                <a:lnTo>
                  <a:pt x="1631315" y="3252566"/>
                </a:lnTo>
                <a:lnTo>
                  <a:pt x="1629410" y="3252884"/>
                </a:lnTo>
                <a:lnTo>
                  <a:pt x="1627822" y="3253836"/>
                </a:lnTo>
                <a:lnTo>
                  <a:pt x="1626552" y="3254788"/>
                </a:lnTo>
                <a:lnTo>
                  <a:pt x="1625282" y="3256058"/>
                </a:lnTo>
                <a:lnTo>
                  <a:pt x="1623060" y="3258597"/>
                </a:lnTo>
                <a:lnTo>
                  <a:pt x="1621790" y="3259867"/>
                </a:lnTo>
                <a:lnTo>
                  <a:pt x="1620520" y="3260819"/>
                </a:lnTo>
                <a:lnTo>
                  <a:pt x="1618932" y="3261454"/>
                </a:lnTo>
                <a:lnTo>
                  <a:pt x="1617345" y="3261454"/>
                </a:lnTo>
                <a:lnTo>
                  <a:pt x="1616075" y="3261454"/>
                </a:lnTo>
                <a:lnTo>
                  <a:pt x="1614487" y="3260819"/>
                </a:lnTo>
                <a:lnTo>
                  <a:pt x="1611312" y="3259232"/>
                </a:lnTo>
                <a:lnTo>
                  <a:pt x="1608455" y="3257010"/>
                </a:lnTo>
                <a:lnTo>
                  <a:pt x="1605915" y="3255423"/>
                </a:lnTo>
                <a:lnTo>
                  <a:pt x="1600517" y="3252249"/>
                </a:lnTo>
                <a:lnTo>
                  <a:pt x="1595120" y="3249075"/>
                </a:lnTo>
                <a:lnTo>
                  <a:pt x="1588452" y="3245583"/>
                </a:lnTo>
                <a:lnTo>
                  <a:pt x="1585277" y="3243679"/>
                </a:lnTo>
                <a:lnTo>
                  <a:pt x="1582737" y="3241140"/>
                </a:lnTo>
                <a:lnTo>
                  <a:pt x="1579880" y="3237966"/>
                </a:lnTo>
                <a:lnTo>
                  <a:pt x="1577022" y="3235426"/>
                </a:lnTo>
                <a:lnTo>
                  <a:pt x="1570990" y="3229713"/>
                </a:lnTo>
                <a:lnTo>
                  <a:pt x="1568132" y="3227491"/>
                </a:lnTo>
                <a:lnTo>
                  <a:pt x="1566227" y="3225904"/>
                </a:lnTo>
                <a:lnTo>
                  <a:pt x="1564005" y="3224634"/>
                </a:lnTo>
                <a:lnTo>
                  <a:pt x="1562100" y="3223682"/>
                </a:lnTo>
                <a:lnTo>
                  <a:pt x="1560195" y="3223365"/>
                </a:lnTo>
                <a:lnTo>
                  <a:pt x="1559242" y="3223365"/>
                </a:lnTo>
                <a:lnTo>
                  <a:pt x="1558607" y="3223365"/>
                </a:lnTo>
                <a:lnTo>
                  <a:pt x="1557655" y="3224000"/>
                </a:lnTo>
                <a:lnTo>
                  <a:pt x="1557020" y="3224634"/>
                </a:lnTo>
                <a:lnTo>
                  <a:pt x="1556385" y="3226221"/>
                </a:lnTo>
                <a:lnTo>
                  <a:pt x="1556067" y="3227809"/>
                </a:lnTo>
                <a:lnTo>
                  <a:pt x="1556702" y="3229396"/>
                </a:lnTo>
                <a:lnTo>
                  <a:pt x="1557337" y="3230983"/>
                </a:lnTo>
                <a:lnTo>
                  <a:pt x="1558290" y="3232570"/>
                </a:lnTo>
                <a:lnTo>
                  <a:pt x="1559560" y="3234157"/>
                </a:lnTo>
                <a:lnTo>
                  <a:pt x="1561782" y="3236696"/>
                </a:lnTo>
                <a:lnTo>
                  <a:pt x="1567815" y="3241775"/>
                </a:lnTo>
                <a:lnTo>
                  <a:pt x="1573847" y="3246853"/>
                </a:lnTo>
                <a:lnTo>
                  <a:pt x="1575117" y="3248123"/>
                </a:lnTo>
                <a:lnTo>
                  <a:pt x="1576070" y="3249392"/>
                </a:lnTo>
                <a:lnTo>
                  <a:pt x="1576705" y="3250662"/>
                </a:lnTo>
                <a:lnTo>
                  <a:pt x="1577022" y="3251932"/>
                </a:lnTo>
                <a:lnTo>
                  <a:pt x="1577022" y="3253201"/>
                </a:lnTo>
                <a:lnTo>
                  <a:pt x="1576387" y="3254471"/>
                </a:lnTo>
                <a:lnTo>
                  <a:pt x="1575752" y="3255740"/>
                </a:lnTo>
                <a:lnTo>
                  <a:pt x="1574482" y="3257645"/>
                </a:lnTo>
                <a:lnTo>
                  <a:pt x="1572895" y="3258915"/>
                </a:lnTo>
                <a:lnTo>
                  <a:pt x="1571307" y="3260184"/>
                </a:lnTo>
                <a:lnTo>
                  <a:pt x="1567815" y="3262089"/>
                </a:lnTo>
                <a:lnTo>
                  <a:pt x="1564005" y="3263676"/>
                </a:lnTo>
                <a:lnTo>
                  <a:pt x="1560195" y="3264945"/>
                </a:lnTo>
                <a:lnTo>
                  <a:pt x="1555750" y="3267802"/>
                </a:lnTo>
                <a:lnTo>
                  <a:pt x="1551622" y="3270341"/>
                </a:lnTo>
                <a:lnTo>
                  <a:pt x="1547177" y="3273198"/>
                </a:lnTo>
                <a:lnTo>
                  <a:pt x="1544955" y="3274468"/>
                </a:lnTo>
                <a:lnTo>
                  <a:pt x="1542097" y="3275420"/>
                </a:lnTo>
                <a:lnTo>
                  <a:pt x="1538605" y="3275737"/>
                </a:lnTo>
                <a:lnTo>
                  <a:pt x="1532890" y="3276689"/>
                </a:lnTo>
                <a:lnTo>
                  <a:pt x="1530032" y="3277007"/>
                </a:lnTo>
                <a:lnTo>
                  <a:pt x="1527492" y="3277642"/>
                </a:lnTo>
                <a:lnTo>
                  <a:pt x="1525587" y="3278594"/>
                </a:lnTo>
                <a:lnTo>
                  <a:pt x="1525270" y="3278911"/>
                </a:lnTo>
                <a:lnTo>
                  <a:pt x="1524952" y="3279546"/>
                </a:lnTo>
                <a:lnTo>
                  <a:pt x="1524952" y="3281768"/>
                </a:lnTo>
                <a:lnTo>
                  <a:pt x="1524952" y="3283990"/>
                </a:lnTo>
                <a:lnTo>
                  <a:pt x="1524317" y="3286212"/>
                </a:lnTo>
                <a:lnTo>
                  <a:pt x="1523047" y="3288116"/>
                </a:lnTo>
                <a:lnTo>
                  <a:pt x="1522095" y="3289068"/>
                </a:lnTo>
                <a:lnTo>
                  <a:pt x="1521142" y="3290021"/>
                </a:lnTo>
                <a:lnTo>
                  <a:pt x="1520190" y="3290338"/>
                </a:lnTo>
                <a:lnTo>
                  <a:pt x="1518602" y="3290973"/>
                </a:lnTo>
                <a:lnTo>
                  <a:pt x="1516380" y="3290973"/>
                </a:lnTo>
                <a:lnTo>
                  <a:pt x="1513840" y="3290973"/>
                </a:lnTo>
                <a:lnTo>
                  <a:pt x="1511300" y="3290338"/>
                </a:lnTo>
                <a:lnTo>
                  <a:pt x="1508760" y="3289386"/>
                </a:lnTo>
                <a:lnTo>
                  <a:pt x="1504632" y="3287164"/>
                </a:lnTo>
                <a:lnTo>
                  <a:pt x="1501457" y="3285894"/>
                </a:lnTo>
                <a:lnTo>
                  <a:pt x="1498917" y="3284942"/>
                </a:lnTo>
                <a:lnTo>
                  <a:pt x="1496060" y="3284307"/>
                </a:lnTo>
                <a:lnTo>
                  <a:pt x="1493520" y="3283672"/>
                </a:lnTo>
                <a:lnTo>
                  <a:pt x="1490662" y="3283672"/>
                </a:lnTo>
                <a:lnTo>
                  <a:pt x="1488122" y="3283672"/>
                </a:lnTo>
                <a:lnTo>
                  <a:pt x="1484947" y="3283990"/>
                </a:lnTo>
                <a:lnTo>
                  <a:pt x="1481772" y="3284307"/>
                </a:lnTo>
                <a:lnTo>
                  <a:pt x="1468755" y="3286847"/>
                </a:lnTo>
                <a:lnTo>
                  <a:pt x="1455737" y="3289386"/>
                </a:lnTo>
                <a:lnTo>
                  <a:pt x="1442402" y="3291608"/>
                </a:lnTo>
                <a:lnTo>
                  <a:pt x="1436052" y="3292242"/>
                </a:lnTo>
                <a:lnTo>
                  <a:pt x="1429702" y="3292877"/>
                </a:lnTo>
                <a:lnTo>
                  <a:pt x="1426845" y="3292560"/>
                </a:lnTo>
                <a:lnTo>
                  <a:pt x="1423987" y="3292560"/>
                </a:lnTo>
                <a:lnTo>
                  <a:pt x="1417320" y="3291925"/>
                </a:lnTo>
                <a:lnTo>
                  <a:pt x="1414145" y="3291925"/>
                </a:lnTo>
                <a:lnTo>
                  <a:pt x="1410970" y="3292560"/>
                </a:lnTo>
                <a:lnTo>
                  <a:pt x="1409700" y="3292877"/>
                </a:lnTo>
                <a:lnTo>
                  <a:pt x="1408430" y="3293512"/>
                </a:lnTo>
                <a:lnTo>
                  <a:pt x="1407477" y="3294147"/>
                </a:lnTo>
                <a:lnTo>
                  <a:pt x="1406525" y="3295099"/>
                </a:lnTo>
                <a:lnTo>
                  <a:pt x="1405890" y="3296369"/>
                </a:lnTo>
                <a:lnTo>
                  <a:pt x="1405572" y="3297638"/>
                </a:lnTo>
                <a:lnTo>
                  <a:pt x="1405255" y="3298591"/>
                </a:lnTo>
                <a:lnTo>
                  <a:pt x="1405572" y="3299543"/>
                </a:lnTo>
                <a:lnTo>
                  <a:pt x="1405890" y="3300495"/>
                </a:lnTo>
                <a:lnTo>
                  <a:pt x="1406525" y="3301447"/>
                </a:lnTo>
                <a:lnTo>
                  <a:pt x="1408112" y="3303669"/>
                </a:lnTo>
                <a:lnTo>
                  <a:pt x="1410017" y="3304939"/>
                </a:lnTo>
                <a:lnTo>
                  <a:pt x="1412557" y="3306526"/>
                </a:lnTo>
                <a:lnTo>
                  <a:pt x="1416367" y="3308430"/>
                </a:lnTo>
                <a:lnTo>
                  <a:pt x="1418590" y="3309700"/>
                </a:lnTo>
                <a:lnTo>
                  <a:pt x="1420495" y="3310970"/>
                </a:lnTo>
                <a:lnTo>
                  <a:pt x="1421765" y="3312239"/>
                </a:lnTo>
                <a:lnTo>
                  <a:pt x="1422717" y="3313826"/>
                </a:lnTo>
                <a:lnTo>
                  <a:pt x="1423352" y="3315413"/>
                </a:lnTo>
                <a:lnTo>
                  <a:pt x="1423670" y="3317000"/>
                </a:lnTo>
                <a:lnTo>
                  <a:pt x="1423670" y="3319222"/>
                </a:lnTo>
                <a:lnTo>
                  <a:pt x="1423670" y="3321762"/>
                </a:lnTo>
                <a:lnTo>
                  <a:pt x="1423035" y="3327157"/>
                </a:lnTo>
                <a:lnTo>
                  <a:pt x="1422717" y="3329697"/>
                </a:lnTo>
                <a:lnTo>
                  <a:pt x="1422082" y="3332236"/>
                </a:lnTo>
                <a:lnTo>
                  <a:pt x="1421130" y="3334458"/>
                </a:lnTo>
                <a:lnTo>
                  <a:pt x="1420177" y="3336362"/>
                </a:lnTo>
                <a:lnTo>
                  <a:pt x="1418590" y="3338267"/>
                </a:lnTo>
                <a:lnTo>
                  <a:pt x="1416685" y="3339854"/>
                </a:lnTo>
                <a:lnTo>
                  <a:pt x="1413827" y="3341441"/>
                </a:lnTo>
                <a:lnTo>
                  <a:pt x="1411287" y="3342710"/>
                </a:lnTo>
                <a:lnTo>
                  <a:pt x="1408430" y="3343345"/>
                </a:lnTo>
                <a:lnTo>
                  <a:pt x="1405890" y="3343663"/>
                </a:lnTo>
                <a:lnTo>
                  <a:pt x="1402715" y="3343663"/>
                </a:lnTo>
                <a:lnTo>
                  <a:pt x="1400175" y="3343028"/>
                </a:lnTo>
                <a:lnTo>
                  <a:pt x="1397635" y="3342393"/>
                </a:lnTo>
                <a:lnTo>
                  <a:pt x="1395095" y="3341758"/>
                </a:lnTo>
                <a:lnTo>
                  <a:pt x="1389697" y="3339536"/>
                </a:lnTo>
                <a:lnTo>
                  <a:pt x="1384617" y="3337315"/>
                </a:lnTo>
                <a:lnTo>
                  <a:pt x="1379220" y="3334775"/>
                </a:lnTo>
                <a:lnTo>
                  <a:pt x="1374457" y="3332871"/>
                </a:lnTo>
                <a:lnTo>
                  <a:pt x="1368742" y="3331284"/>
                </a:lnTo>
                <a:lnTo>
                  <a:pt x="1363027" y="3330332"/>
                </a:lnTo>
                <a:lnTo>
                  <a:pt x="1356677" y="3329697"/>
                </a:lnTo>
                <a:lnTo>
                  <a:pt x="1350962" y="3329379"/>
                </a:lnTo>
                <a:lnTo>
                  <a:pt x="1345247" y="3329379"/>
                </a:lnTo>
                <a:lnTo>
                  <a:pt x="1339532" y="3329379"/>
                </a:lnTo>
                <a:lnTo>
                  <a:pt x="1327467" y="3329697"/>
                </a:lnTo>
                <a:lnTo>
                  <a:pt x="1322070" y="3330014"/>
                </a:lnTo>
                <a:lnTo>
                  <a:pt x="1316672" y="3330649"/>
                </a:lnTo>
                <a:lnTo>
                  <a:pt x="1314132" y="3331284"/>
                </a:lnTo>
                <a:lnTo>
                  <a:pt x="1311592" y="3332236"/>
                </a:lnTo>
                <a:lnTo>
                  <a:pt x="1309370" y="3333188"/>
                </a:lnTo>
                <a:lnTo>
                  <a:pt x="1307465" y="3334140"/>
                </a:lnTo>
                <a:lnTo>
                  <a:pt x="1305877" y="3335410"/>
                </a:lnTo>
                <a:lnTo>
                  <a:pt x="1304607" y="3336997"/>
                </a:lnTo>
                <a:lnTo>
                  <a:pt x="1303655" y="3338584"/>
                </a:lnTo>
                <a:lnTo>
                  <a:pt x="1303337" y="3340806"/>
                </a:lnTo>
                <a:lnTo>
                  <a:pt x="1303337" y="3342710"/>
                </a:lnTo>
                <a:lnTo>
                  <a:pt x="1303972" y="3345250"/>
                </a:lnTo>
                <a:lnTo>
                  <a:pt x="1304925" y="3348424"/>
                </a:lnTo>
                <a:lnTo>
                  <a:pt x="1306512" y="3351281"/>
                </a:lnTo>
                <a:lnTo>
                  <a:pt x="1308417" y="3355089"/>
                </a:lnTo>
                <a:lnTo>
                  <a:pt x="1309370" y="3357311"/>
                </a:lnTo>
                <a:lnTo>
                  <a:pt x="1310005" y="3359851"/>
                </a:lnTo>
                <a:lnTo>
                  <a:pt x="1310322" y="3362390"/>
                </a:lnTo>
                <a:lnTo>
                  <a:pt x="1310005" y="3363342"/>
                </a:lnTo>
                <a:lnTo>
                  <a:pt x="1309687" y="3364294"/>
                </a:lnTo>
                <a:lnTo>
                  <a:pt x="1309370" y="3365246"/>
                </a:lnTo>
                <a:lnTo>
                  <a:pt x="1308417" y="3366199"/>
                </a:lnTo>
                <a:lnTo>
                  <a:pt x="1307465" y="3366834"/>
                </a:lnTo>
                <a:lnTo>
                  <a:pt x="1306195" y="3367151"/>
                </a:lnTo>
                <a:lnTo>
                  <a:pt x="1304925" y="3367151"/>
                </a:lnTo>
                <a:lnTo>
                  <a:pt x="1303972" y="3367151"/>
                </a:lnTo>
                <a:lnTo>
                  <a:pt x="1303020" y="3366516"/>
                </a:lnTo>
                <a:lnTo>
                  <a:pt x="1302385" y="3365881"/>
                </a:lnTo>
                <a:lnTo>
                  <a:pt x="1301750" y="3364929"/>
                </a:lnTo>
                <a:lnTo>
                  <a:pt x="1301115" y="3363977"/>
                </a:lnTo>
                <a:lnTo>
                  <a:pt x="1300480" y="3361120"/>
                </a:lnTo>
                <a:lnTo>
                  <a:pt x="1299845" y="3355407"/>
                </a:lnTo>
                <a:lnTo>
                  <a:pt x="1299845" y="3353185"/>
                </a:lnTo>
                <a:lnTo>
                  <a:pt x="1299527" y="3351281"/>
                </a:lnTo>
                <a:lnTo>
                  <a:pt x="1298257" y="3348424"/>
                </a:lnTo>
                <a:lnTo>
                  <a:pt x="1296670" y="3346202"/>
                </a:lnTo>
                <a:lnTo>
                  <a:pt x="1294765" y="3344615"/>
                </a:lnTo>
                <a:lnTo>
                  <a:pt x="1292860" y="3343345"/>
                </a:lnTo>
                <a:lnTo>
                  <a:pt x="1288097" y="3341441"/>
                </a:lnTo>
                <a:lnTo>
                  <a:pt x="1285557" y="3340171"/>
                </a:lnTo>
                <a:lnTo>
                  <a:pt x="1283017" y="3338902"/>
                </a:lnTo>
                <a:lnTo>
                  <a:pt x="1281112" y="3337632"/>
                </a:lnTo>
                <a:lnTo>
                  <a:pt x="1279207" y="3336045"/>
                </a:lnTo>
                <a:lnTo>
                  <a:pt x="1275397" y="3332871"/>
                </a:lnTo>
                <a:lnTo>
                  <a:pt x="1271587" y="3329379"/>
                </a:lnTo>
                <a:lnTo>
                  <a:pt x="1267777" y="3326205"/>
                </a:lnTo>
                <a:lnTo>
                  <a:pt x="1258570" y="3320492"/>
                </a:lnTo>
                <a:lnTo>
                  <a:pt x="1249362" y="3315096"/>
                </a:lnTo>
                <a:lnTo>
                  <a:pt x="1239837" y="3310335"/>
                </a:lnTo>
                <a:lnTo>
                  <a:pt x="1230312" y="3305574"/>
                </a:lnTo>
                <a:lnTo>
                  <a:pt x="1218882" y="3301447"/>
                </a:lnTo>
                <a:lnTo>
                  <a:pt x="1212532" y="3299860"/>
                </a:lnTo>
                <a:lnTo>
                  <a:pt x="1206182" y="3298591"/>
                </a:lnTo>
                <a:lnTo>
                  <a:pt x="1199832" y="3297956"/>
                </a:lnTo>
                <a:lnTo>
                  <a:pt x="1196340" y="3297956"/>
                </a:lnTo>
                <a:lnTo>
                  <a:pt x="1193165" y="3297956"/>
                </a:lnTo>
                <a:lnTo>
                  <a:pt x="1190307" y="3298273"/>
                </a:lnTo>
                <a:lnTo>
                  <a:pt x="1187450" y="3299225"/>
                </a:lnTo>
                <a:lnTo>
                  <a:pt x="1184592" y="3300178"/>
                </a:lnTo>
                <a:lnTo>
                  <a:pt x="1182052" y="3301447"/>
                </a:lnTo>
                <a:lnTo>
                  <a:pt x="1180147" y="3303034"/>
                </a:lnTo>
                <a:lnTo>
                  <a:pt x="1178242" y="3304304"/>
                </a:lnTo>
                <a:lnTo>
                  <a:pt x="1176337" y="3305574"/>
                </a:lnTo>
                <a:lnTo>
                  <a:pt x="1173797" y="3306526"/>
                </a:lnTo>
                <a:lnTo>
                  <a:pt x="1170940" y="3307161"/>
                </a:lnTo>
                <a:lnTo>
                  <a:pt x="1168082" y="3307161"/>
                </a:lnTo>
                <a:lnTo>
                  <a:pt x="1162050" y="3306843"/>
                </a:lnTo>
                <a:lnTo>
                  <a:pt x="1159192" y="3306526"/>
                </a:lnTo>
                <a:lnTo>
                  <a:pt x="1156335" y="3306843"/>
                </a:lnTo>
                <a:lnTo>
                  <a:pt x="1153477" y="3307161"/>
                </a:lnTo>
                <a:lnTo>
                  <a:pt x="1151572" y="3307796"/>
                </a:lnTo>
                <a:lnTo>
                  <a:pt x="1150302" y="3308430"/>
                </a:lnTo>
                <a:lnTo>
                  <a:pt x="1146492" y="3310970"/>
                </a:lnTo>
                <a:lnTo>
                  <a:pt x="1142682" y="3312874"/>
                </a:lnTo>
                <a:lnTo>
                  <a:pt x="1141095" y="3313826"/>
                </a:lnTo>
                <a:lnTo>
                  <a:pt x="1138872" y="3314461"/>
                </a:lnTo>
                <a:lnTo>
                  <a:pt x="1136650" y="3314779"/>
                </a:lnTo>
                <a:lnTo>
                  <a:pt x="1133792" y="3315096"/>
                </a:lnTo>
                <a:lnTo>
                  <a:pt x="1128395" y="3315096"/>
                </a:lnTo>
                <a:lnTo>
                  <a:pt x="1122997" y="3315096"/>
                </a:lnTo>
                <a:lnTo>
                  <a:pt x="1120457" y="3315413"/>
                </a:lnTo>
                <a:lnTo>
                  <a:pt x="1117917" y="3315731"/>
                </a:lnTo>
                <a:lnTo>
                  <a:pt x="1115695" y="3316683"/>
                </a:lnTo>
                <a:lnTo>
                  <a:pt x="1113155" y="3317953"/>
                </a:lnTo>
                <a:lnTo>
                  <a:pt x="1110932" y="3319540"/>
                </a:lnTo>
                <a:lnTo>
                  <a:pt x="1108710" y="3321444"/>
                </a:lnTo>
                <a:lnTo>
                  <a:pt x="1104265" y="3325253"/>
                </a:lnTo>
                <a:lnTo>
                  <a:pt x="1100137" y="3329697"/>
                </a:lnTo>
                <a:lnTo>
                  <a:pt x="1097915" y="3331601"/>
                </a:lnTo>
                <a:lnTo>
                  <a:pt x="1095375" y="3333188"/>
                </a:lnTo>
                <a:lnTo>
                  <a:pt x="1090612" y="3336362"/>
                </a:lnTo>
                <a:lnTo>
                  <a:pt x="1086167" y="3338584"/>
                </a:lnTo>
                <a:lnTo>
                  <a:pt x="1083310" y="3339536"/>
                </a:lnTo>
                <a:lnTo>
                  <a:pt x="1080770" y="3340489"/>
                </a:lnTo>
                <a:lnTo>
                  <a:pt x="1078230" y="3341123"/>
                </a:lnTo>
                <a:lnTo>
                  <a:pt x="1075372" y="3341441"/>
                </a:lnTo>
                <a:lnTo>
                  <a:pt x="1072515" y="3342076"/>
                </a:lnTo>
                <a:lnTo>
                  <a:pt x="1070292" y="3343028"/>
                </a:lnTo>
                <a:lnTo>
                  <a:pt x="1068070" y="3344298"/>
                </a:lnTo>
                <a:lnTo>
                  <a:pt x="1066482" y="3345885"/>
                </a:lnTo>
                <a:lnTo>
                  <a:pt x="1065212" y="3347472"/>
                </a:lnTo>
                <a:lnTo>
                  <a:pt x="1063625" y="3350011"/>
                </a:lnTo>
                <a:lnTo>
                  <a:pt x="1060450" y="3354772"/>
                </a:lnTo>
                <a:lnTo>
                  <a:pt x="1058862" y="3357629"/>
                </a:lnTo>
                <a:lnTo>
                  <a:pt x="1057592" y="3360485"/>
                </a:lnTo>
                <a:lnTo>
                  <a:pt x="1055052" y="3366516"/>
                </a:lnTo>
                <a:lnTo>
                  <a:pt x="1052830" y="3372864"/>
                </a:lnTo>
                <a:lnTo>
                  <a:pt x="1050290" y="3378895"/>
                </a:lnTo>
                <a:lnTo>
                  <a:pt x="1047115" y="3384926"/>
                </a:lnTo>
                <a:lnTo>
                  <a:pt x="1044257" y="3390639"/>
                </a:lnTo>
                <a:lnTo>
                  <a:pt x="1042987" y="3394131"/>
                </a:lnTo>
                <a:lnTo>
                  <a:pt x="1041717" y="3396987"/>
                </a:lnTo>
                <a:lnTo>
                  <a:pt x="1040765" y="3400161"/>
                </a:lnTo>
                <a:lnTo>
                  <a:pt x="1040130" y="3403653"/>
                </a:lnTo>
                <a:lnTo>
                  <a:pt x="1039812" y="3406827"/>
                </a:lnTo>
                <a:lnTo>
                  <a:pt x="1040130" y="3409049"/>
                </a:lnTo>
                <a:lnTo>
                  <a:pt x="1040765" y="3411271"/>
                </a:lnTo>
                <a:lnTo>
                  <a:pt x="1041717" y="3413175"/>
                </a:lnTo>
                <a:lnTo>
                  <a:pt x="1042987" y="3415080"/>
                </a:lnTo>
                <a:lnTo>
                  <a:pt x="1044575" y="3416984"/>
                </a:lnTo>
                <a:lnTo>
                  <a:pt x="1048385" y="3421110"/>
                </a:lnTo>
                <a:lnTo>
                  <a:pt x="1049337" y="3422063"/>
                </a:lnTo>
                <a:lnTo>
                  <a:pt x="1049972" y="3423332"/>
                </a:lnTo>
                <a:lnTo>
                  <a:pt x="1050925" y="3425872"/>
                </a:lnTo>
                <a:lnTo>
                  <a:pt x="1051242" y="3428728"/>
                </a:lnTo>
                <a:lnTo>
                  <a:pt x="1050925" y="3431585"/>
                </a:lnTo>
                <a:lnTo>
                  <a:pt x="1050290" y="3434759"/>
                </a:lnTo>
                <a:lnTo>
                  <a:pt x="1049337" y="3437616"/>
                </a:lnTo>
                <a:lnTo>
                  <a:pt x="1048067" y="3440472"/>
                </a:lnTo>
                <a:lnTo>
                  <a:pt x="1046797" y="3443012"/>
                </a:lnTo>
                <a:lnTo>
                  <a:pt x="1045210" y="3445551"/>
                </a:lnTo>
                <a:lnTo>
                  <a:pt x="1043305" y="3447455"/>
                </a:lnTo>
                <a:lnTo>
                  <a:pt x="1040765" y="3449360"/>
                </a:lnTo>
                <a:lnTo>
                  <a:pt x="1038225" y="3451264"/>
                </a:lnTo>
                <a:lnTo>
                  <a:pt x="1032827" y="3454438"/>
                </a:lnTo>
                <a:lnTo>
                  <a:pt x="1030287" y="3456343"/>
                </a:lnTo>
                <a:lnTo>
                  <a:pt x="1028065" y="3458247"/>
                </a:lnTo>
                <a:lnTo>
                  <a:pt x="1025842" y="3460787"/>
                </a:lnTo>
                <a:lnTo>
                  <a:pt x="1023937" y="3463326"/>
                </a:lnTo>
                <a:lnTo>
                  <a:pt x="1022350" y="3465865"/>
                </a:lnTo>
                <a:lnTo>
                  <a:pt x="1020762" y="3468404"/>
                </a:lnTo>
                <a:lnTo>
                  <a:pt x="1019810" y="3470944"/>
                </a:lnTo>
                <a:lnTo>
                  <a:pt x="1018540" y="3473800"/>
                </a:lnTo>
                <a:lnTo>
                  <a:pt x="1017905" y="3476657"/>
                </a:lnTo>
                <a:lnTo>
                  <a:pt x="1017270" y="3479831"/>
                </a:lnTo>
                <a:lnTo>
                  <a:pt x="1016000" y="3486814"/>
                </a:lnTo>
                <a:lnTo>
                  <a:pt x="1015047" y="3489671"/>
                </a:lnTo>
                <a:lnTo>
                  <a:pt x="1013460" y="3492210"/>
                </a:lnTo>
                <a:lnTo>
                  <a:pt x="1011872" y="3494432"/>
                </a:lnTo>
                <a:lnTo>
                  <a:pt x="1009650" y="3496019"/>
                </a:lnTo>
                <a:lnTo>
                  <a:pt x="1006792" y="3496971"/>
                </a:lnTo>
                <a:lnTo>
                  <a:pt x="1002982" y="3497923"/>
                </a:lnTo>
                <a:lnTo>
                  <a:pt x="995362" y="3498876"/>
                </a:lnTo>
                <a:lnTo>
                  <a:pt x="990917" y="3498876"/>
                </a:lnTo>
                <a:lnTo>
                  <a:pt x="986790" y="3498876"/>
                </a:lnTo>
                <a:lnTo>
                  <a:pt x="982980" y="3498558"/>
                </a:lnTo>
                <a:lnTo>
                  <a:pt x="979170" y="3497606"/>
                </a:lnTo>
                <a:lnTo>
                  <a:pt x="977265" y="3496971"/>
                </a:lnTo>
                <a:lnTo>
                  <a:pt x="975677" y="3496336"/>
                </a:lnTo>
                <a:lnTo>
                  <a:pt x="974090" y="3495067"/>
                </a:lnTo>
                <a:lnTo>
                  <a:pt x="972502" y="3493797"/>
                </a:lnTo>
                <a:lnTo>
                  <a:pt x="969645" y="3490940"/>
                </a:lnTo>
                <a:lnTo>
                  <a:pt x="967105" y="3488084"/>
                </a:lnTo>
                <a:lnTo>
                  <a:pt x="962660" y="3481418"/>
                </a:lnTo>
                <a:lnTo>
                  <a:pt x="960437" y="3478244"/>
                </a:lnTo>
                <a:lnTo>
                  <a:pt x="957897" y="3475070"/>
                </a:lnTo>
                <a:lnTo>
                  <a:pt x="955357" y="3472213"/>
                </a:lnTo>
                <a:lnTo>
                  <a:pt x="952182" y="3469674"/>
                </a:lnTo>
                <a:lnTo>
                  <a:pt x="949325" y="3467135"/>
                </a:lnTo>
                <a:lnTo>
                  <a:pt x="946467" y="3465230"/>
                </a:lnTo>
                <a:lnTo>
                  <a:pt x="943292" y="3463961"/>
                </a:lnTo>
                <a:lnTo>
                  <a:pt x="940752" y="3462691"/>
                </a:lnTo>
                <a:lnTo>
                  <a:pt x="937895" y="3462374"/>
                </a:lnTo>
                <a:lnTo>
                  <a:pt x="935037" y="3462374"/>
                </a:lnTo>
                <a:lnTo>
                  <a:pt x="931862" y="3463008"/>
                </a:lnTo>
                <a:lnTo>
                  <a:pt x="928052" y="3464278"/>
                </a:lnTo>
                <a:lnTo>
                  <a:pt x="924560" y="3465548"/>
                </a:lnTo>
                <a:lnTo>
                  <a:pt x="921385" y="3466182"/>
                </a:lnTo>
                <a:lnTo>
                  <a:pt x="918845" y="3466182"/>
                </a:lnTo>
                <a:lnTo>
                  <a:pt x="916622" y="3465548"/>
                </a:lnTo>
                <a:lnTo>
                  <a:pt x="914400" y="3464278"/>
                </a:lnTo>
                <a:lnTo>
                  <a:pt x="912495" y="3462374"/>
                </a:lnTo>
                <a:lnTo>
                  <a:pt x="907732" y="3457295"/>
                </a:lnTo>
                <a:lnTo>
                  <a:pt x="903605" y="3453486"/>
                </a:lnTo>
                <a:lnTo>
                  <a:pt x="902017" y="3451899"/>
                </a:lnTo>
                <a:lnTo>
                  <a:pt x="900430" y="3450629"/>
                </a:lnTo>
                <a:lnTo>
                  <a:pt x="898842" y="3448725"/>
                </a:lnTo>
                <a:lnTo>
                  <a:pt x="898207" y="3446503"/>
                </a:lnTo>
                <a:lnTo>
                  <a:pt x="897572" y="3443964"/>
                </a:lnTo>
                <a:lnTo>
                  <a:pt x="897572" y="3440790"/>
                </a:lnTo>
                <a:lnTo>
                  <a:pt x="895985" y="3439838"/>
                </a:lnTo>
                <a:lnTo>
                  <a:pt x="894715" y="3438568"/>
                </a:lnTo>
                <a:lnTo>
                  <a:pt x="892492" y="3435711"/>
                </a:lnTo>
                <a:lnTo>
                  <a:pt x="890270" y="3433489"/>
                </a:lnTo>
                <a:lnTo>
                  <a:pt x="889000" y="3432537"/>
                </a:lnTo>
                <a:lnTo>
                  <a:pt x="887412" y="3431902"/>
                </a:lnTo>
                <a:lnTo>
                  <a:pt x="885825" y="3431902"/>
                </a:lnTo>
                <a:lnTo>
                  <a:pt x="884237" y="3432220"/>
                </a:lnTo>
                <a:lnTo>
                  <a:pt x="882967" y="3433172"/>
                </a:lnTo>
                <a:lnTo>
                  <a:pt x="881697" y="3434759"/>
                </a:lnTo>
                <a:lnTo>
                  <a:pt x="881062" y="3436346"/>
                </a:lnTo>
                <a:lnTo>
                  <a:pt x="880745" y="3437933"/>
                </a:lnTo>
                <a:lnTo>
                  <a:pt x="881062" y="3440155"/>
                </a:lnTo>
                <a:lnTo>
                  <a:pt x="881380" y="3441742"/>
                </a:lnTo>
                <a:lnTo>
                  <a:pt x="882015" y="3443012"/>
                </a:lnTo>
                <a:lnTo>
                  <a:pt x="882967" y="3444281"/>
                </a:lnTo>
                <a:lnTo>
                  <a:pt x="884555" y="3446821"/>
                </a:lnTo>
                <a:lnTo>
                  <a:pt x="884872" y="3448090"/>
                </a:lnTo>
                <a:lnTo>
                  <a:pt x="884872" y="3449360"/>
                </a:lnTo>
                <a:lnTo>
                  <a:pt x="884555" y="3450947"/>
                </a:lnTo>
                <a:lnTo>
                  <a:pt x="883285" y="3452534"/>
                </a:lnTo>
                <a:lnTo>
                  <a:pt x="882015" y="3453804"/>
                </a:lnTo>
                <a:lnTo>
                  <a:pt x="881062" y="3454756"/>
                </a:lnTo>
                <a:lnTo>
                  <a:pt x="879792" y="3455391"/>
                </a:lnTo>
                <a:lnTo>
                  <a:pt x="878840" y="3455708"/>
                </a:lnTo>
                <a:lnTo>
                  <a:pt x="877570" y="3455708"/>
                </a:lnTo>
                <a:lnTo>
                  <a:pt x="876300" y="3455391"/>
                </a:lnTo>
                <a:lnTo>
                  <a:pt x="874077" y="3454438"/>
                </a:lnTo>
                <a:lnTo>
                  <a:pt x="872172" y="3453169"/>
                </a:lnTo>
                <a:lnTo>
                  <a:pt x="870267" y="3451264"/>
                </a:lnTo>
                <a:lnTo>
                  <a:pt x="866457" y="3447455"/>
                </a:lnTo>
                <a:lnTo>
                  <a:pt x="864235" y="3445551"/>
                </a:lnTo>
                <a:lnTo>
                  <a:pt x="862012" y="3444281"/>
                </a:lnTo>
                <a:lnTo>
                  <a:pt x="859472" y="3443329"/>
                </a:lnTo>
                <a:lnTo>
                  <a:pt x="856932" y="3442694"/>
                </a:lnTo>
                <a:lnTo>
                  <a:pt x="854392" y="3442059"/>
                </a:lnTo>
                <a:lnTo>
                  <a:pt x="851535" y="3441742"/>
                </a:lnTo>
                <a:lnTo>
                  <a:pt x="845820" y="3441742"/>
                </a:lnTo>
                <a:lnTo>
                  <a:pt x="841057" y="3442059"/>
                </a:lnTo>
                <a:lnTo>
                  <a:pt x="836295" y="3442694"/>
                </a:lnTo>
                <a:lnTo>
                  <a:pt x="831532" y="3443964"/>
                </a:lnTo>
                <a:lnTo>
                  <a:pt x="826452" y="3445233"/>
                </a:lnTo>
                <a:lnTo>
                  <a:pt x="817245" y="3448408"/>
                </a:lnTo>
                <a:lnTo>
                  <a:pt x="808355" y="3451582"/>
                </a:lnTo>
                <a:lnTo>
                  <a:pt x="802957" y="3453169"/>
                </a:lnTo>
                <a:lnTo>
                  <a:pt x="798512" y="3454121"/>
                </a:lnTo>
                <a:lnTo>
                  <a:pt x="794067" y="3454756"/>
                </a:lnTo>
                <a:lnTo>
                  <a:pt x="788670" y="3454756"/>
                </a:lnTo>
                <a:lnTo>
                  <a:pt x="786130" y="3454756"/>
                </a:lnTo>
                <a:lnTo>
                  <a:pt x="782955" y="3454756"/>
                </a:lnTo>
                <a:lnTo>
                  <a:pt x="777557" y="3455391"/>
                </a:lnTo>
                <a:lnTo>
                  <a:pt x="772160" y="3456025"/>
                </a:lnTo>
                <a:lnTo>
                  <a:pt x="769302" y="3456343"/>
                </a:lnTo>
                <a:lnTo>
                  <a:pt x="766445" y="3456025"/>
                </a:lnTo>
                <a:lnTo>
                  <a:pt x="765492" y="3454756"/>
                </a:lnTo>
                <a:lnTo>
                  <a:pt x="764222" y="3453486"/>
                </a:lnTo>
                <a:lnTo>
                  <a:pt x="762952" y="3452534"/>
                </a:lnTo>
                <a:lnTo>
                  <a:pt x="761047" y="3451582"/>
                </a:lnTo>
                <a:lnTo>
                  <a:pt x="759460" y="3450947"/>
                </a:lnTo>
                <a:lnTo>
                  <a:pt x="757872" y="3450629"/>
                </a:lnTo>
                <a:lnTo>
                  <a:pt x="756285" y="3450629"/>
                </a:lnTo>
                <a:lnTo>
                  <a:pt x="754697" y="3450629"/>
                </a:lnTo>
                <a:lnTo>
                  <a:pt x="752792" y="3450947"/>
                </a:lnTo>
                <a:lnTo>
                  <a:pt x="751205" y="3451582"/>
                </a:lnTo>
                <a:lnTo>
                  <a:pt x="749617" y="3452216"/>
                </a:lnTo>
                <a:lnTo>
                  <a:pt x="748347" y="3453169"/>
                </a:lnTo>
                <a:lnTo>
                  <a:pt x="746760" y="3454121"/>
                </a:lnTo>
                <a:lnTo>
                  <a:pt x="745490" y="3455391"/>
                </a:lnTo>
                <a:lnTo>
                  <a:pt x="744537" y="3456978"/>
                </a:lnTo>
                <a:lnTo>
                  <a:pt x="743585" y="3458565"/>
                </a:lnTo>
                <a:lnTo>
                  <a:pt x="743267" y="3459517"/>
                </a:lnTo>
                <a:lnTo>
                  <a:pt x="743267" y="3460469"/>
                </a:lnTo>
                <a:lnTo>
                  <a:pt x="743585" y="3462374"/>
                </a:lnTo>
                <a:lnTo>
                  <a:pt x="743902" y="3463643"/>
                </a:lnTo>
                <a:lnTo>
                  <a:pt x="743585" y="3465230"/>
                </a:lnTo>
                <a:lnTo>
                  <a:pt x="742950" y="3466817"/>
                </a:lnTo>
                <a:lnTo>
                  <a:pt x="741997" y="3468087"/>
                </a:lnTo>
                <a:lnTo>
                  <a:pt x="740727" y="3469357"/>
                </a:lnTo>
                <a:lnTo>
                  <a:pt x="739775" y="3470626"/>
                </a:lnTo>
                <a:lnTo>
                  <a:pt x="737870" y="3474118"/>
                </a:lnTo>
                <a:lnTo>
                  <a:pt x="737235" y="3476022"/>
                </a:lnTo>
                <a:lnTo>
                  <a:pt x="736917" y="3477927"/>
                </a:lnTo>
                <a:lnTo>
                  <a:pt x="736600" y="3480148"/>
                </a:lnTo>
                <a:lnTo>
                  <a:pt x="736917" y="3482053"/>
                </a:lnTo>
                <a:lnTo>
                  <a:pt x="737235" y="3483957"/>
                </a:lnTo>
                <a:lnTo>
                  <a:pt x="738187" y="3486179"/>
                </a:lnTo>
                <a:lnTo>
                  <a:pt x="737870" y="3487449"/>
                </a:lnTo>
                <a:lnTo>
                  <a:pt x="737552" y="3488084"/>
                </a:lnTo>
                <a:lnTo>
                  <a:pt x="736917" y="3489036"/>
                </a:lnTo>
                <a:lnTo>
                  <a:pt x="736282" y="3489671"/>
                </a:lnTo>
                <a:lnTo>
                  <a:pt x="734695" y="3490306"/>
                </a:lnTo>
                <a:lnTo>
                  <a:pt x="732790" y="3490940"/>
                </a:lnTo>
                <a:lnTo>
                  <a:pt x="728662" y="3490940"/>
                </a:lnTo>
                <a:lnTo>
                  <a:pt x="724852" y="3490940"/>
                </a:lnTo>
                <a:lnTo>
                  <a:pt x="722630" y="3491575"/>
                </a:lnTo>
                <a:lnTo>
                  <a:pt x="720725" y="3491893"/>
                </a:lnTo>
                <a:lnTo>
                  <a:pt x="719455" y="3492527"/>
                </a:lnTo>
                <a:lnTo>
                  <a:pt x="718185" y="3493480"/>
                </a:lnTo>
                <a:lnTo>
                  <a:pt x="715645" y="3495701"/>
                </a:lnTo>
                <a:lnTo>
                  <a:pt x="713105" y="3498241"/>
                </a:lnTo>
                <a:lnTo>
                  <a:pt x="711835" y="3499828"/>
                </a:lnTo>
                <a:lnTo>
                  <a:pt x="710247" y="3500780"/>
                </a:lnTo>
                <a:lnTo>
                  <a:pt x="707390" y="3502367"/>
                </a:lnTo>
                <a:lnTo>
                  <a:pt x="704532" y="3503637"/>
                </a:lnTo>
                <a:lnTo>
                  <a:pt x="701675" y="3504906"/>
                </a:lnTo>
                <a:lnTo>
                  <a:pt x="699770" y="3506176"/>
                </a:lnTo>
                <a:lnTo>
                  <a:pt x="698500" y="3507763"/>
                </a:lnTo>
                <a:lnTo>
                  <a:pt x="697547" y="3509033"/>
                </a:lnTo>
                <a:lnTo>
                  <a:pt x="696912" y="3510302"/>
                </a:lnTo>
                <a:lnTo>
                  <a:pt x="695325" y="3513159"/>
                </a:lnTo>
                <a:lnTo>
                  <a:pt x="694372" y="3514746"/>
                </a:lnTo>
                <a:lnTo>
                  <a:pt x="693102" y="3516333"/>
                </a:lnTo>
                <a:lnTo>
                  <a:pt x="690880" y="3518237"/>
                </a:lnTo>
                <a:lnTo>
                  <a:pt x="688022" y="3520142"/>
                </a:lnTo>
                <a:lnTo>
                  <a:pt x="684847" y="3522046"/>
                </a:lnTo>
                <a:lnTo>
                  <a:pt x="681990" y="3523316"/>
                </a:lnTo>
                <a:lnTo>
                  <a:pt x="680720" y="3521412"/>
                </a:lnTo>
                <a:lnTo>
                  <a:pt x="679450" y="3518872"/>
                </a:lnTo>
                <a:lnTo>
                  <a:pt x="678497" y="3516333"/>
                </a:lnTo>
                <a:lnTo>
                  <a:pt x="677227" y="3514111"/>
                </a:lnTo>
                <a:lnTo>
                  <a:pt x="676592" y="3513159"/>
                </a:lnTo>
                <a:lnTo>
                  <a:pt x="675640" y="3512524"/>
                </a:lnTo>
                <a:lnTo>
                  <a:pt x="675005" y="3511889"/>
                </a:lnTo>
                <a:lnTo>
                  <a:pt x="674370" y="3511889"/>
                </a:lnTo>
                <a:lnTo>
                  <a:pt x="673417" y="3512524"/>
                </a:lnTo>
                <a:lnTo>
                  <a:pt x="672465" y="3513476"/>
                </a:lnTo>
                <a:lnTo>
                  <a:pt x="671512" y="3514746"/>
                </a:lnTo>
                <a:lnTo>
                  <a:pt x="670242" y="3516650"/>
                </a:lnTo>
                <a:lnTo>
                  <a:pt x="669290" y="3519190"/>
                </a:lnTo>
                <a:lnTo>
                  <a:pt x="668972" y="3521412"/>
                </a:lnTo>
                <a:lnTo>
                  <a:pt x="668337" y="3523951"/>
                </a:lnTo>
                <a:lnTo>
                  <a:pt x="667702" y="3526173"/>
                </a:lnTo>
                <a:lnTo>
                  <a:pt x="666750" y="3528712"/>
                </a:lnTo>
                <a:lnTo>
                  <a:pt x="665162" y="3531251"/>
                </a:lnTo>
                <a:lnTo>
                  <a:pt x="663892" y="3533791"/>
                </a:lnTo>
                <a:lnTo>
                  <a:pt x="663575" y="3535060"/>
                </a:lnTo>
                <a:lnTo>
                  <a:pt x="663257" y="3536330"/>
                </a:lnTo>
                <a:lnTo>
                  <a:pt x="663257" y="3538552"/>
                </a:lnTo>
                <a:lnTo>
                  <a:pt x="663892" y="3541091"/>
                </a:lnTo>
                <a:lnTo>
                  <a:pt x="664845" y="3543630"/>
                </a:lnTo>
                <a:lnTo>
                  <a:pt x="666115" y="3545852"/>
                </a:lnTo>
                <a:lnTo>
                  <a:pt x="668655" y="3550931"/>
                </a:lnTo>
                <a:lnTo>
                  <a:pt x="669607" y="3553470"/>
                </a:lnTo>
                <a:lnTo>
                  <a:pt x="670242" y="3556009"/>
                </a:lnTo>
                <a:lnTo>
                  <a:pt x="671195" y="3559183"/>
                </a:lnTo>
                <a:lnTo>
                  <a:pt x="670877" y="3560135"/>
                </a:lnTo>
                <a:lnTo>
                  <a:pt x="670877" y="3560770"/>
                </a:lnTo>
                <a:lnTo>
                  <a:pt x="669607" y="3562040"/>
                </a:lnTo>
                <a:lnTo>
                  <a:pt x="668020" y="3564262"/>
                </a:lnTo>
                <a:lnTo>
                  <a:pt x="667067" y="3566484"/>
                </a:lnTo>
                <a:lnTo>
                  <a:pt x="666115" y="3569023"/>
                </a:lnTo>
                <a:lnTo>
                  <a:pt x="664845" y="3571245"/>
                </a:lnTo>
                <a:lnTo>
                  <a:pt x="664210" y="3572514"/>
                </a:lnTo>
                <a:lnTo>
                  <a:pt x="663257" y="3573149"/>
                </a:lnTo>
                <a:lnTo>
                  <a:pt x="661670" y="3574419"/>
                </a:lnTo>
                <a:lnTo>
                  <a:pt x="659765" y="3575688"/>
                </a:lnTo>
                <a:lnTo>
                  <a:pt x="656272" y="3577276"/>
                </a:lnTo>
                <a:lnTo>
                  <a:pt x="654685" y="3577910"/>
                </a:lnTo>
                <a:lnTo>
                  <a:pt x="652780" y="3578863"/>
                </a:lnTo>
                <a:lnTo>
                  <a:pt x="651192" y="3580132"/>
                </a:lnTo>
                <a:lnTo>
                  <a:pt x="649922" y="3581719"/>
                </a:lnTo>
                <a:lnTo>
                  <a:pt x="648652" y="3583624"/>
                </a:lnTo>
                <a:lnTo>
                  <a:pt x="648017" y="3585211"/>
                </a:lnTo>
                <a:lnTo>
                  <a:pt x="646430" y="3587115"/>
                </a:lnTo>
                <a:lnTo>
                  <a:pt x="645795" y="3587750"/>
                </a:lnTo>
                <a:lnTo>
                  <a:pt x="644525" y="3588702"/>
                </a:lnTo>
                <a:lnTo>
                  <a:pt x="642302" y="3590289"/>
                </a:lnTo>
                <a:lnTo>
                  <a:pt x="639762" y="3591241"/>
                </a:lnTo>
                <a:lnTo>
                  <a:pt x="637222" y="3592194"/>
                </a:lnTo>
                <a:lnTo>
                  <a:pt x="634682" y="3592511"/>
                </a:lnTo>
                <a:lnTo>
                  <a:pt x="632777" y="3592194"/>
                </a:lnTo>
                <a:lnTo>
                  <a:pt x="631507" y="3591559"/>
                </a:lnTo>
                <a:lnTo>
                  <a:pt x="630237" y="3590607"/>
                </a:lnTo>
                <a:lnTo>
                  <a:pt x="629285" y="3589337"/>
                </a:lnTo>
                <a:lnTo>
                  <a:pt x="627697" y="3586480"/>
                </a:lnTo>
                <a:lnTo>
                  <a:pt x="626427" y="3583306"/>
                </a:lnTo>
                <a:lnTo>
                  <a:pt x="625157" y="3580450"/>
                </a:lnTo>
                <a:lnTo>
                  <a:pt x="623887" y="3577593"/>
                </a:lnTo>
                <a:lnTo>
                  <a:pt x="622617" y="3574419"/>
                </a:lnTo>
                <a:lnTo>
                  <a:pt x="621347" y="3571880"/>
                </a:lnTo>
                <a:lnTo>
                  <a:pt x="619442" y="3569658"/>
                </a:lnTo>
                <a:lnTo>
                  <a:pt x="617220" y="3567436"/>
                </a:lnTo>
                <a:lnTo>
                  <a:pt x="614997" y="3564262"/>
                </a:lnTo>
                <a:lnTo>
                  <a:pt x="613410" y="3561405"/>
                </a:lnTo>
                <a:lnTo>
                  <a:pt x="610552" y="3555374"/>
                </a:lnTo>
                <a:lnTo>
                  <a:pt x="608965" y="3552200"/>
                </a:lnTo>
                <a:lnTo>
                  <a:pt x="606742" y="3549344"/>
                </a:lnTo>
                <a:lnTo>
                  <a:pt x="604520" y="3546804"/>
                </a:lnTo>
                <a:lnTo>
                  <a:pt x="600710" y="3544582"/>
                </a:lnTo>
                <a:lnTo>
                  <a:pt x="597852" y="3542995"/>
                </a:lnTo>
                <a:lnTo>
                  <a:pt x="594360" y="3541726"/>
                </a:lnTo>
                <a:lnTo>
                  <a:pt x="587692" y="3539186"/>
                </a:lnTo>
                <a:lnTo>
                  <a:pt x="581025" y="3537282"/>
                </a:lnTo>
                <a:lnTo>
                  <a:pt x="574040" y="3535060"/>
                </a:lnTo>
                <a:lnTo>
                  <a:pt x="568960" y="3532838"/>
                </a:lnTo>
                <a:lnTo>
                  <a:pt x="566420" y="3531886"/>
                </a:lnTo>
                <a:lnTo>
                  <a:pt x="563880" y="3531251"/>
                </a:lnTo>
                <a:lnTo>
                  <a:pt x="561340" y="3530934"/>
                </a:lnTo>
                <a:lnTo>
                  <a:pt x="559117" y="3531251"/>
                </a:lnTo>
                <a:lnTo>
                  <a:pt x="557847" y="3531886"/>
                </a:lnTo>
                <a:lnTo>
                  <a:pt x="556577" y="3532521"/>
                </a:lnTo>
                <a:lnTo>
                  <a:pt x="555307" y="3533473"/>
                </a:lnTo>
                <a:lnTo>
                  <a:pt x="554037" y="3534425"/>
                </a:lnTo>
                <a:lnTo>
                  <a:pt x="552450" y="3536965"/>
                </a:lnTo>
                <a:lnTo>
                  <a:pt x="551180" y="3539504"/>
                </a:lnTo>
                <a:lnTo>
                  <a:pt x="550227" y="3542361"/>
                </a:lnTo>
                <a:lnTo>
                  <a:pt x="549592" y="3545535"/>
                </a:lnTo>
                <a:lnTo>
                  <a:pt x="548640" y="3548391"/>
                </a:lnTo>
                <a:lnTo>
                  <a:pt x="547687" y="3551248"/>
                </a:lnTo>
                <a:lnTo>
                  <a:pt x="546417" y="3554105"/>
                </a:lnTo>
                <a:lnTo>
                  <a:pt x="544512" y="3556644"/>
                </a:lnTo>
                <a:lnTo>
                  <a:pt x="541972" y="3558548"/>
                </a:lnTo>
                <a:lnTo>
                  <a:pt x="538797" y="3560135"/>
                </a:lnTo>
                <a:lnTo>
                  <a:pt x="535305" y="3561405"/>
                </a:lnTo>
                <a:lnTo>
                  <a:pt x="531495" y="3562040"/>
                </a:lnTo>
                <a:lnTo>
                  <a:pt x="527685" y="3562675"/>
                </a:lnTo>
                <a:lnTo>
                  <a:pt x="523875" y="3562675"/>
                </a:lnTo>
                <a:lnTo>
                  <a:pt x="520382" y="3562357"/>
                </a:lnTo>
                <a:lnTo>
                  <a:pt x="517525" y="3561722"/>
                </a:lnTo>
                <a:lnTo>
                  <a:pt x="515620" y="3561088"/>
                </a:lnTo>
                <a:lnTo>
                  <a:pt x="514032" y="3560453"/>
                </a:lnTo>
                <a:lnTo>
                  <a:pt x="512762" y="3559818"/>
                </a:lnTo>
                <a:lnTo>
                  <a:pt x="511810" y="3558866"/>
                </a:lnTo>
                <a:lnTo>
                  <a:pt x="510857" y="3557596"/>
                </a:lnTo>
                <a:lnTo>
                  <a:pt x="510222" y="3556644"/>
                </a:lnTo>
                <a:lnTo>
                  <a:pt x="508952" y="3554105"/>
                </a:lnTo>
                <a:lnTo>
                  <a:pt x="508635" y="3550931"/>
                </a:lnTo>
                <a:lnTo>
                  <a:pt x="508635" y="3548074"/>
                </a:lnTo>
                <a:lnTo>
                  <a:pt x="509270" y="3541726"/>
                </a:lnTo>
                <a:lnTo>
                  <a:pt x="510540" y="3534743"/>
                </a:lnTo>
                <a:lnTo>
                  <a:pt x="512127" y="3528395"/>
                </a:lnTo>
                <a:lnTo>
                  <a:pt x="513715" y="3522681"/>
                </a:lnTo>
                <a:lnTo>
                  <a:pt x="514985" y="3520142"/>
                </a:lnTo>
                <a:lnTo>
                  <a:pt x="516255" y="3517603"/>
                </a:lnTo>
                <a:lnTo>
                  <a:pt x="517525" y="3515381"/>
                </a:lnTo>
                <a:lnTo>
                  <a:pt x="519430" y="3513159"/>
                </a:lnTo>
                <a:lnTo>
                  <a:pt x="521335" y="3510937"/>
                </a:lnTo>
                <a:lnTo>
                  <a:pt x="523557" y="3509033"/>
                </a:lnTo>
                <a:lnTo>
                  <a:pt x="525780" y="3507446"/>
                </a:lnTo>
                <a:lnTo>
                  <a:pt x="528637" y="3505224"/>
                </a:lnTo>
                <a:lnTo>
                  <a:pt x="531812" y="3503637"/>
                </a:lnTo>
                <a:lnTo>
                  <a:pt x="535622" y="3502367"/>
                </a:lnTo>
                <a:lnTo>
                  <a:pt x="546417" y="3497923"/>
                </a:lnTo>
                <a:lnTo>
                  <a:pt x="552132" y="3496019"/>
                </a:lnTo>
                <a:lnTo>
                  <a:pt x="554672" y="3495384"/>
                </a:lnTo>
                <a:lnTo>
                  <a:pt x="557530" y="3495067"/>
                </a:lnTo>
                <a:lnTo>
                  <a:pt x="560387" y="3494749"/>
                </a:lnTo>
                <a:lnTo>
                  <a:pt x="562927" y="3494749"/>
                </a:lnTo>
                <a:lnTo>
                  <a:pt x="565467" y="3495067"/>
                </a:lnTo>
                <a:lnTo>
                  <a:pt x="568007" y="3495701"/>
                </a:lnTo>
                <a:lnTo>
                  <a:pt x="570547" y="3496971"/>
                </a:lnTo>
                <a:lnTo>
                  <a:pt x="572770" y="3498241"/>
                </a:lnTo>
                <a:lnTo>
                  <a:pt x="575310" y="3500145"/>
                </a:lnTo>
                <a:lnTo>
                  <a:pt x="577532" y="3502684"/>
                </a:lnTo>
                <a:lnTo>
                  <a:pt x="578485" y="3502367"/>
                </a:lnTo>
                <a:lnTo>
                  <a:pt x="579755" y="3502050"/>
                </a:lnTo>
                <a:lnTo>
                  <a:pt x="581342" y="3500780"/>
                </a:lnTo>
                <a:lnTo>
                  <a:pt x="582612" y="3498876"/>
                </a:lnTo>
                <a:lnTo>
                  <a:pt x="583565" y="3496654"/>
                </a:lnTo>
                <a:lnTo>
                  <a:pt x="585470" y="3492210"/>
                </a:lnTo>
                <a:lnTo>
                  <a:pt x="586422" y="3490306"/>
                </a:lnTo>
                <a:lnTo>
                  <a:pt x="588010" y="3488401"/>
                </a:lnTo>
                <a:lnTo>
                  <a:pt x="589597" y="3487131"/>
                </a:lnTo>
                <a:lnTo>
                  <a:pt x="591502" y="3486179"/>
                </a:lnTo>
                <a:lnTo>
                  <a:pt x="595630" y="3483957"/>
                </a:lnTo>
                <a:lnTo>
                  <a:pt x="603885" y="3480783"/>
                </a:lnTo>
                <a:lnTo>
                  <a:pt x="607695" y="3478879"/>
                </a:lnTo>
                <a:lnTo>
                  <a:pt x="611187" y="3476340"/>
                </a:lnTo>
                <a:lnTo>
                  <a:pt x="614362" y="3473800"/>
                </a:lnTo>
                <a:lnTo>
                  <a:pt x="617537" y="3470626"/>
                </a:lnTo>
                <a:lnTo>
                  <a:pt x="623252" y="3465548"/>
                </a:lnTo>
                <a:lnTo>
                  <a:pt x="629602" y="3460152"/>
                </a:lnTo>
                <a:lnTo>
                  <a:pt x="635000" y="3454756"/>
                </a:lnTo>
                <a:lnTo>
                  <a:pt x="637540" y="3451899"/>
                </a:lnTo>
                <a:lnTo>
                  <a:pt x="639762" y="3448725"/>
                </a:lnTo>
                <a:lnTo>
                  <a:pt x="641667" y="3449360"/>
                </a:lnTo>
                <a:lnTo>
                  <a:pt x="643255" y="3449042"/>
                </a:lnTo>
                <a:lnTo>
                  <a:pt x="644842" y="3448408"/>
                </a:lnTo>
                <a:lnTo>
                  <a:pt x="645795" y="3447455"/>
                </a:lnTo>
                <a:lnTo>
                  <a:pt x="646747" y="3445868"/>
                </a:lnTo>
                <a:lnTo>
                  <a:pt x="647700" y="3444281"/>
                </a:lnTo>
                <a:lnTo>
                  <a:pt x="648652" y="3440155"/>
                </a:lnTo>
                <a:lnTo>
                  <a:pt x="648970" y="3435394"/>
                </a:lnTo>
                <a:lnTo>
                  <a:pt x="649605" y="3431268"/>
                </a:lnTo>
                <a:lnTo>
                  <a:pt x="649922" y="3427459"/>
                </a:lnTo>
                <a:lnTo>
                  <a:pt x="650240" y="3426189"/>
                </a:lnTo>
                <a:lnTo>
                  <a:pt x="650875" y="3424919"/>
                </a:lnTo>
                <a:lnTo>
                  <a:pt x="652145" y="3423332"/>
                </a:lnTo>
                <a:lnTo>
                  <a:pt x="653415" y="3422063"/>
                </a:lnTo>
                <a:lnTo>
                  <a:pt x="655002" y="3420793"/>
                </a:lnTo>
                <a:lnTo>
                  <a:pt x="656590" y="3419841"/>
                </a:lnTo>
                <a:lnTo>
                  <a:pt x="660400" y="3418254"/>
                </a:lnTo>
                <a:lnTo>
                  <a:pt x="664210" y="3416667"/>
                </a:lnTo>
                <a:lnTo>
                  <a:pt x="667702" y="3414762"/>
                </a:lnTo>
                <a:lnTo>
                  <a:pt x="669290" y="3413810"/>
                </a:lnTo>
                <a:lnTo>
                  <a:pt x="670877" y="3412540"/>
                </a:lnTo>
                <a:lnTo>
                  <a:pt x="672147" y="3411271"/>
                </a:lnTo>
                <a:lnTo>
                  <a:pt x="673100" y="3409366"/>
                </a:lnTo>
                <a:lnTo>
                  <a:pt x="674052" y="3407462"/>
                </a:lnTo>
                <a:lnTo>
                  <a:pt x="674370" y="3404923"/>
                </a:lnTo>
                <a:lnTo>
                  <a:pt x="675005" y="3399844"/>
                </a:lnTo>
                <a:lnTo>
                  <a:pt x="675957" y="3394766"/>
                </a:lnTo>
                <a:lnTo>
                  <a:pt x="675957" y="3387148"/>
                </a:lnTo>
                <a:lnTo>
                  <a:pt x="676275" y="3383656"/>
                </a:lnTo>
                <a:lnTo>
                  <a:pt x="676910" y="3382069"/>
                </a:lnTo>
                <a:lnTo>
                  <a:pt x="677227" y="3380165"/>
                </a:lnTo>
                <a:lnTo>
                  <a:pt x="678815" y="3376673"/>
                </a:lnTo>
                <a:lnTo>
                  <a:pt x="679767" y="3374769"/>
                </a:lnTo>
                <a:lnTo>
                  <a:pt x="681037" y="3373499"/>
                </a:lnTo>
                <a:lnTo>
                  <a:pt x="681672" y="3372864"/>
                </a:lnTo>
                <a:lnTo>
                  <a:pt x="682625" y="3372547"/>
                </a:lnTo>
                <a:lnTo>
                  <a:pt x="683895" y="3372229"/>
                </a:lnTo>
                <a:lnTo>
                  <a:pt x="685482" y="3372229"/>
                </a:lnTo>
                <a:lnTo>
                  <a:pt x="687070" y="3372229"/>
                </a:lnTo>
                <a:lnTo>
                  <a:pt x="688022" y="3371912"/>
                </a:lnTo>
                <a:lnTo>
                  <a:pt x="688657" y="3371595"/>
                </a:lnTo>
                <a:lnTo>
                  <a:pt x="689927" y="3370008"/>
                </a:lnTo>
                <a:lnTo>
                  <a:pt x="691197" y="3368421"/>
                </a:lnTo>
                <a:lnTo>
                  <a:pt x="692150" y="3367786"/>
                </a:lnTo>
                <a:lnTo>
                  <a:pt x="692785" y="3367468"/>
                </a:lnTo>
                <a:lnTo>
                  <a:pt x="695007" y="3367151"/>
                </a:lnTo>
                <a:lnTo>
                  <a:pt x="696912" y="3367151"/>
                </a:lnTo>
                <a:lnTo>
                  <a:pt x="698817" y="3367151"/>
                </a:lnTo>
                <a:lnTo>
                  <a:pt x="699770" y="3367151"/>
                </a:lnTo>
                <a:lnTo>
                  <a:pt x="700405" y="3366834"/>
                </a:lnTo>
                <a:lnTo>
                  <a:pt x="701357" y="3365881"/>
                </a:lnTo>
                <a:lnTo>
                  <a:pt x="701992" y="3364294"/>
                </a:lnTo>
                <a:lnTo>
                  <a:pt x="702945" y="3359851"/>
                </a:lnTo>
                <a:lnTo>
                  <a:pt x="703262" y="3357946"/>
                </a:lnTo>
                <a:lnTo>
                  <a:pt x="703897" y="3356042"/>
                </a:lnTo>
                <a:lnTo>
                  <a:pt x="704532" y="3355089"/>
                </a:lnTo>
                <a:lnTo>
                  <a:pt x="704850" y="3354772"/>
                </a:lnTo>
                <a:lnTo>
                  <a:pt x="705485" y="3355089"/>
                </a:lnTo>
                <a:lnTo>
                  <a:pt x="706437" y="3354455"/>
                </a:lnTo>
                <a:lnTo>
                  <a:pt x="708025" y="3354455"/>
                </a:lnTo>
                <a:lnTo>
                  <a:pt x="710565" y="3354455"/>
                </a:lnTo>
                <a:lnTo>
                  <a:pt x="713422" y="3355089"/>
                </a:lnTo>
                <a:lnTo>
                  <a:pt x="715962" y="3355089"/>
                </a:lnTo>
                <a:lnTo>
                  <a:pt x="718185" y="3355089"/>
                </a:lnTo>
                <a:lnTo>
                  <a:pt x="719455" y="3354455"/>
                </a:lnTo>
                <a:lnTo>
                  <a:pt x="722630" y="3353185"/>
                </a:lnTo>
                <a:lnTo>
                  <a:pt x="725487" y="3351598"/>
                </a:lnTo>
                <a:lnTo>
                  <a:pt x="727075" y="3351281"/>
                </a:lnTo>
                <a:lnTo>
                  <a:pt x="728662" y="3351281"/>
                </a:lnTo>
                <a:lnTo>
                  <a:pt x="732790" y="3351598"/>
                </a:lnTo>
                <a:lnTo>
                  <a:pt x="734695" y="3351598"/>
                </a:lnTo>
                <a:lnTo>
                  <a:pt x="735647" y="3351598"/>
                </a:lnTo>
                <a:lnTo>
                  <a:pt x="736600" y="3350963"/>
                </a:lnTo>
                <a:lnTo>
                  <a:pt x="737870" y="3350328"/>
                </a:lnTo>
                <a:lnTo>
                  <a:pt x="738505" y="3349376"/>
                </a:lnTo>
                <a:lnTo>
                  <a:pt x="739775" y="3348424"/>
                </a:lnTo>
                <a:lnTo>
                  <a:pt x="740092" y="3346837"/>
                </a:lnTo>
                <a:lnTo>
                  <a:pt x="740727" y="3344615"/>
                </a:lnTo>
                <a:lnTo>
                  <a:pt x="740727" y="3341758"/>
                </a:lnTo>
                <a:lnTo>
                  <a:pt x="740410" y="3336362"/>
                </a:lnTo>
                <a:lnTo>
                  <a:pt x="740410" y="3333823"/>
                </a:lnTo>
                <a:lnTo>
                  <a:pt x="740727" y="3331284"/>
                </a:lnTo>
                <a:lnTo>
                  <a:pt x="741680" y="3328427"/>
                </a:lnTo>
                <a:lnTo>
                  <a:pt x="743267" y="3325888"/>
                </a:lnTo>
                <a:lnTo>
                  <a:pt x="744855" y="3323666"/>
                </a:lnTo>
                <a:lnTo>
                  <a:pt x="746760" y="3321762"/>
                </a:lnTo>
                <a:lnTo>
                  <a:pt x="750887" y="3317953"/>
                </a:lnTo>
                <a:lnTo>
                  <a:pt x="755332" y="3314461"/>
                </a:lnTo>
                <a:lnTo>
                  <a:pt x="757555" y="3312239"/>
                </a:lnTo>
                <a:lnTo>
                  <a:pt x="759142" y="3310335"/>
                </a:lnTo>
                <a:lnTo>
                  <a:pt x="762952" y="3305891"/>
                </a:lnTo>
                <a:lnTo>
                  <a:pt x="766127" y="3301130"/>
                </a:lnTo>
                <a:lnTo>
                  <a:pt x="769620" y="3296686"/>
                </a:lnTo>
                <a:lnTo>
                  <a:pt x="773747" y="3291925"/>
                </a:lnTo>
                <a:lnTo>
                  <a:pt x="778510" y="3287799"/>
                </a:lnTo>
                <a:lnTo>
                  <a:pt x="782955" y="3283672"/>
                </a:lnTo>
                <a:lnTo>
                  <a:pt x="787400" y="3279229"/>
                </a:lnTo>
                <a:lnTo>
                  <a:pt x="789305" y="3277007"/>
                </a:lnTo>
                <a:lnTo>
                  <a:pt x="790892" y="3274468"/>
                </a:lnTo>
                <a:lnTo>
                  <a:pt x="792480" y="3271928"/>
                </a:lnTo>
                <a:lnTo>
                  <a:pt x="793432" y="3269389"/>
                </a:lnTo>
                <a:lnTo>
                  <a:pt x="794385" y="3266532"/>
                </a:lnTo>
                <a:lnTo>
                  <a:pt x="794702" y="3263676"/>
                </a:lnTo>
                <a:lnTo>
                  <a:pt x="794702" y="3260184"/>
                </a:lnTo>
                <a:lnTo>
                  <a:pt x="794385" y="3256375"/>
                </a:lnTo>
                <a:lnTo>
                  <a:pt x="793750" y="3253519"/>
                </a:lnTo>
                <a:lnTo>
                  <a:pt x="792480" y="3250979"/>
                </a:lnTo>
                <a:lnTo>
                  <a:pt x="790257" y="3245266"/>
                </a:lnTo>
                <a:lnTo>
                  <a:pt x="789305" y="3242727"/>
                </a:lnTo>
                <a:lnTo>
                  <a:pt x="788670" y="3239870"/>
                </a:lnTo>
                <a:lnTo>
                  <a:pt x="788352" y="3237013"/>
                </a:lnTo>
                <a:lnTo>
                  <a:pt x="788352" y="3233839"/>
                </a:lnTo>
                <a:lnTo>
                  <a:pt x="788987" y="3230983"/>
                </a:lnTo>
                <a:lnTo>
                  <a:pt x="789940" y="3228443"/>
                </a:lnTo>
                <a:lnTo>
                  <a:pt x="792480" y="3223682"/>
                </a:lnTo>
                <a:lnTo>
                  <a:pt x="795020" y="3218604"/>
                </a:lnTo>
                <a:lnTo>
                  <a:pt x="795972" y="3215747"/>
                </a:lnTo>
                <a:lnTo>
                  <a:pt x="796607" y="3212890"/>
                </a:lnTo>
                <a:lnTo>
                  <a:pt x="796607" y="3209716"/>
                </a:lnTo>
                <a:lnTo>
                  <a:pt x="796607" y="3206542"/>
                </a:lnTo>
                <a:lnTo>
                  <a:pt x="796290" y="3200194"/>
                </a:lnTo>
                <a:lnTo>
                  <a:pt x="796607" y="3197337"/>
                </a:lnTo>
                <a:lnTo>
                  <a:pt x="797242" y="3194481"/>
                </a:lnTo>
                <a:lnTo>
                  <a:pt x="797560" y="3192894"/>
                </a:lnTo>
                <a:lnTo>
                  <a:pt x="798512" y="3191624"/>
                </a:lnTo>
                <a:lnTo>
                  <a:pt x="799465" y="3190354"/>
                </a:lnTo>
                <a:lnTo>
                  <a:pt x="800417" y="3189085"/>
                </a:lnTo>
                <a:lnTo>
                  <a:pt x="801687" y="3188132"/>
                </a:lnTo>
                <a:lnTo>
                  <a:pt x="803275" y="3187180"/>
                </a:lnTo>
                <a:lnTo>
                  <a:pt x="804545" y="3186545"/>
                </a:lnTo>
                <a:lnTo>
                  <a:pt x="806132" y="3186228"/>
                </a:lnTo>
                <a:lnTo>
                  <a:pt x="809625" y="3185911"/>
                </a:lnTo>
                <a:lnTo>
                  <a:pt x="812800" y="3185911"/>
                </a:lnTo>
                <a:lnTo>
                  <a:pt x="815975" y="3186545"/>
                </a:lnTo>
                <a:lnTo>
                  <a:pt x="819150" y="3187498"/>
                </a:lnTo>
                <a:lnTo>
                  <a:pt x="825182" y="3189719"/>
                </a:lnTo>
                <a:lnTo>
                  <a:pt x="831850" y="3191624"/>
                </a:lnTo>
                <a:lnTo>
                  <a:pt x="834707" y="3192259"/>
                </a:lnTo>
                <a:lnTo>
                  <a:pt x="837565" y="3192576"/>
                </a:lnTo>
                <a:lnTo>
                  <a:pt x="840105" y="3192894"/>
                </a:lnTo>
                <a:lnTo>
                  <a:pt x="842645" y="3192576"/>
                </a:lnTo>
                <a:lnTo>
                  <a:pt x="845185" y="3192259"/>
                </a:lnTo>
                <a:lnTo>
                  <a:pt x="847407" y="3191624"/>
                </a:lnTo>
                <a:lnTo>
                  <a:pt x="849630" y="3190672"/>
                </a:lnTo>
                <a:lnTo>
                  <a:pt x="851852" y="3189719"/>
                </a:lnTo>
                <a:lnTo>
                  <a:pt x="854392" y="3187815"/>
                </a:lnTo>
                <a:lnTo>
                  <a:pt x="856615" y="3186228"/>
                </a:lnTo>
                <a:lnTo>
                  <a:pt x="861060" y="3182102"/>
                </a:lnTo>
                <a:lnTo>
                  <a:pt x="865822" y="3177023"/>
                </a:lnTo>
                <a:lnTo>
                  <a:pt x="868045" y="3174166"/>
                </a:lnTo>
                <a:lnTo>
                  <a:pt x="869632" y="3171310"/>
                </a:lnTo>
                <a:lnTo>
                  <a:pt x="870585" y="3168771"/>
                </a:lnTo>
                <a:lnTo>
                  <a:pt x="871220" y="3165914"/>
                </a:lnTo>
                <a:lnTo>
                  <a:pt x="871220" y="3163375"/>
                </a:lnTo>
                <a:lnTo>
                  <a:pt x="871220" y="3161153"/>
                </a:lnTo>
                <a:lnTo>
                  <a:pt x="870902" y="3158931"/>
                </a:lnTo>
                <a:lnTo>
                  <a:pt x="870267" y="3156392"/>
                </a:lnTo>
                <a:lnTo>
                  <a:pt x="868997" y="3151948"/>
                </a:lnTo>
                <a:lnTo>
                  <a:pt x="868045" y="3147187"/>
                </a:lnTo>
                <a:lnTo>
                  <a:pt x="867727" y="3144647"/>
                </a:lnTo>
                <a:lnTo>
                  <a:pt x="867727" y="3141791"/>
                </a:lnTo>
                <a:lnTo>
                  <a:pt x="868045" y="3139251"/>
                </a:lnTo>
                <a:lnTo>
                  <a:pt x="868997" y="3136395"/>
                </a:lnTo>
                <a:lnTo>
                  <a:pt x="870267" y="3133538"/>
                </a:lnTo>
                <a:lnTo>
                  <a:pt x="871537" y="3130999"/>
                </a:lnTo>
                <a:lnTo>
                  <a:pt x="873442" y="3128142"/>
                </a:lnTo>
                <a:lnTo>
                  <a:pt x="875030" y="3125920"/>
                </a:lnTo>
                <a:lnTo>
                  <a:pt x="877252" y="3123381"/>
                </a:lnTo>
                <a:lnTo>
                  <a:pt x="879475" y="3121477"/>
                </a:lnTo>
                <a:lnTo>
                  <a:pt x="881697" y="3119255"/>
                </a:lnTo>
                <a:lnTo>
                  <a:pt x="884237" y="3117350"/>
                </a:lnTo>
                <a:lnTo>
                  <a:pt x="886777" y="3115763"/>
                </a:lnTo>
                <a:lnTo>
                  <a:pt x="889317" y="3114494"/>
                </a:lnTo>
                <a:lnTo>
                  <a:pt x="892175" y="3113224"/>
                </a:lnTo>
                <a:lnTo>
                  <a:pt x="895032" y="3112272"/>
                </a:lnTo>
                <a:lnTo>
                  <a:pt x="897890" y="3111320"/>
                </a:lnTo>
                <a:lnTo>
                  <a:pt x="901065" y="3111002"/>
                </a:lnTo>
                <a:lnTo>
                  <a:pt x="903922" y="3110685"/>
                </a:lnTo>
                <a:lnTo>
                  <a:pt x="907097" y="3110685"/>
                </a:lnTo>
                <a:lnTo>
                  <a:pt x="913447" y="3110685"/>
                </a:lnTo>
                <a:lnTo>
                  <a:pt x="919480" y="3110367"/>
                </a:lnTo>
                <a:lnTo>
                  <a:pt x="932180" y="3109098"/>
                </a:lnTo>
                <a:lnTo>
                  <a:pt x="944562" y="3107828"/>
                </a:lnTo>
                <a:lnTo>
                  <a:pt x="950912" y="3107193"/>
                </a:lnTo>
                <a:lnTo>
                  <a:pt x="957262" y="3107193"/>
                </a:lnTo>
                <a:lnTo>
                  <a:pt x="960437" y="3107193"/>
                </a:lnTo>
                <a:lnTo>
                  <a:pt x="963295" y="3107193"/>
                </a:lnTo>
                <a:lnTo>
                  <a:pt x="968692" y="3106241"/>
                </a:lnTo>
                <a:lnTo>
                  <a:pt x="974090" y="3104971"/>
                </a:lnTo>
                <a:lnTo>
                  <a:pt x="979805" y="3104019"/>
                </a:lnTo>
                <a:lnTo>
                  <a:pt x="983297" y="3103702"/>
                </a:lnTo>
                <a:lnTo>
                  <a:pt x="986472" y="3103702"/>
                </a:lnTo>
                <a:lnTo>
                  <a:pt x="989647" y="3104019"/>
                </a:lnTo>
                <a:lnTo>
                  <a:pt x="993140" y="3104654"/>
                </a:lnTo>
                <a:lnTo>
                  <a:pt x="999172" y="3106241"/>
                </a:lnTo>
                <a:lnTo>
                  <a:pt x="1005840" y="3107828"/>
                </a:lnTo>
                <a:lnTo>
                  <a:pt x="1009332" y="3108463"/>
                </a:lnTo>
                <a:lnTo>
                  <a:pt x="1012507" y="3108780"/>
                </a:lnTo>
                <a:lnTo>
                  <a:pt x="1019492" y="3109098"/>
                </a:lnTo>
                <a:lnTo>
                  <a:pt x="1026160" y="3109098"/>
                </a:lnTo>
                <a:lnTo>
                  <a:pt x="1032510" y="3108780"/>
                </a:lnTo>
                <a:lnTo>
                  <a:pt x="1039495" y="3108780"/>
                </a:lnTo>
                <a:lnTo>
                  <a:pt x="1045845" y="3109415"/>
                </a:lnTo>
                <a:lnTo>
                  <a:pt x="1049020" y="3110050"/>
                </a:lnTo>
                <a:lnTo>
                  <a:pt x="1052195" y="3110685"/>
                </a:lnTo>
                <a:lnTo>
                  <a:pt x="1055687" y="3111637"/>
                </a:lnTo>
                <a:lnTo>
                  <a:pt x="1058862" y="3112907"/>
                </a:lnTo>
                <a:lnTo>
                  <a:pt x="1064895" y="3115446"/>
                </a:lnTo>
                <a:lnTo>
                  <a:pt x="1070610" y="3117350"/>
                </a:lnTo>
                <a:lnTo>
                  <a:pt x="1076642" y="3118937"/>
                </a:lnTo>
                <a:lnTo>
                  <a:pt x="1082675" y="3119890"/>
                </a:lnTo>
                <a:lnTo>
                  <a:pt x="1089025" y="3120524"/>
                </a:lnTo>
                <a:lnTo>
                  <a:pt x="1095057" y="3120524"/>
                </a:lnTo>
                <a:lnTo>
                  <a:pt x="1101090" y="3120207"/>
                </a:lnTo>
                <a:lnTo>
                  <a:pt x="1107757" y="3119255"/>
                </a:lnTo>
                <a:lnTo>
                  <a:pt x="1110932" y="3118620"/>
                </a:lnTo>
                <a:lnTo>
                  <a:pt x="1114107" y="3117668"/>
                </a:lnTo>
                <a:lnTo>
                  <a:pt x="1120775" y="3115763"/>
                </a:lnTo>
                <a:lnTo>
                  <a:pt x="1127442" y="3113859"/>
                </a:lnTo>
                <a:lnTo>
                  <a:pt x="1130935" y="3113224"/>
                </a:lnTo>
                <a:lnTo>
                  <a:pt x="1134110" y="3113224"/>
                </a:lnTo>
                <a:lnTo>
                  <a:pt x="1136967" y="3113224"/>
                </a:lnTo>
                <a:lnTo>
                  <a:pt x="1140142" y="3113859"/>
                </a:lnTo>
                <a:lnTo>
                  <a:pt x="1146810" y="3115128"/>
                </a:lnTo>
                <a:lnTo>
                  <a:pt x="1149985" y="3115446"/>
                </a:lnTo>
                <a:lnTo>
                  <a:pt x="1153477" y="3115446"/>
                </a:lnTo>
                <a:lnTo>
                  <a:pt x="1154747" y="3115128"/>
                </a:lnTo>
                <a:lnTo>
                  <a:pt x="1156335" y="3114494"/>
                </a:lnTo>
                <a:lnTo>
                  <a:pt x="1157605" y="3113859"/>
                </a:lnTo>
                <a:lnTo>
                  <a:pt x="1158875" y="3113224"/>
                </a:lnTo>
                <a:lnTo>
                  <a:pt x="1159827" y="3112272"/>
                </a:lnTo>
                <a:lnTo>
                  <a:pt x="1160780" y="3111002"/>
                </a:lnTo>
                <a:lnTo>
                  <a:pt x="1162050" y="3108463"/>
                </a:lnTo>
                <a:lnTo>
                  <a:pt x="1163320" y="3105289"/>
                </a:lnTo>
                <a:lnTo>
                  <a:pt x="1163955" y="3102115"/>
                </a:lnTo>
                <a:lnTo>
                  <a:pt x="1164907" y="3095132"/>
                </a:lnTo>
                <a:lnTo>
                  <a:pt x="1165225" y="3089418"/>
                </a:lnTo>
                <a:lnTo>
                  <a:pt x="1165860" y="3082753"/>
                </a:lnTo>
                <a:lnTo>
                  <a:pt x="1166177" y="3076087"/>
                </a:lnTo>
                <a:lnTo>
                  <a:pt x="1166495" y="3069422"/>
                </a:lnTo>
                <a:lnTo>
                  <a:pt x="1166812" y="3062756"/>
                </a:lnTo>
                <a:lnTo>
                  <a:pt x="1167447" y="3058312"/>
                </a:lnTo>
                <a:lnTo>
                  <a:pt x="1168082" y="3053551"/>
                </a:lnTo>
                <a:lnTo>
                  <a:pt x="1169352" y="3048473"/>
                </a:lnTo>
                <a:lnTo>
                  <a:pt x="1170305" y="3046568"/>
                </a:lnTo>
                <a:lnTo>
                  <a:pt x="1171257" y="3044346"/>
                </a:lnTo>
                <a:lnTo>
                  <a:pt x="1172527" y="3042759"/>
                </a:lnTo>
                <a:lnTo>
                  <a:pt x="1173797" y="3041172"/>
                </a:lnTo>
                <a:lnTo>
                  <a:pt x="1177290" y="3038633"/>
                </a:lnTo>
                <a:lnTo>
                  <a:pt x="1180782" y="3036094"/>
                </a:lnTo>
                <a:lnTo>
                  <a:pt x="1183957" y="3033237"/>
                </a:lnTo>
                <a:lnTo>
                  <a:pt x="1189672" y="3027524"/>
                </a:lnTo>
                <a:lnTo>
                  <a:pt x="1195387" y="3021810"/>
                </a:lnTo>
                <a:lnTo>
                  <a:pt x="1206500" y="3010066"/>
                </a:lnTo>
                <a:lnTo>
                  <a:pt x="1209040" y="3007844"/>
                </a:lnTo>
                <a:lnTo>
                  <a:pt x="1211262" y="3005305"/>
                </a:lnTo>
                <a:lnTo>
                  <a:pt x="1214120" y="3003718"/>
                </a:lnTo>
                <a:lnTo>
                  <a:pt x="1217295" y="3002766"/>
                </a:lnTo>
                <a:lnTo>
                  <a:pt x="1223645" y="3001179"/>
                </a:lnTo>
                <a:lnTo>
                  <a:pt x="1226185" y="3000226"/>
                </a:lnTo>
                <a:lnTo>
                  <a:pt x="1227455" y="2999592"/>
                </a:lnTo>
                <a:lnTo>
                  <a:pt x="1228725" y="2998639"/>
                </a:lnTo>
                <a:lnTo>
                  <a:pt x="1230312" y="2996735"/>
                </a:lnTo>
                <a:lnTo>
                  <a:pt x="1231900" y="2994831"/>
                </a:lnTo>
                <a:lnTo>
                  <a:pt x="1234440" y="2990387"/>
                </a:lnTo>
                <a:lnTo>
                  <a:pt x="1236980" y="2986578"/>
                </a:lnTo>
                <a:lnTo>
                  <a:pt x="1237932" y="2984356"/>
                </a:lnTo>
                <a:lnTo>
                  <a:pt x="1238885" y="2982134"/>
                </a:lnTo>
                <a:lnTo>
                  <a:pt x="1239837" y="2979912"/>
                </a:lnTo>
                <a:lnTo>
                  <a:pt x="1240790" y="2977690"/>
                </a:lnTo>
                <a:lnTo>
                  <a:pt x="1243012" y="2973247"/>
                </a:lnTo>
                <a:lnTo>
                  <a:pt x="1248410" y="2964994"/>
                </a:lnTo>
                <a:lnTo>
                  <a:pt x="1254125" y="2954837"/>
                </a:lnTo>
                <a:lnTo>
                  <a:pt x="1256982" y="2950076"/>
                </a:lnTo>
                <a:lnTo>
                  <a:pt x="1260157" y="2945315"/>
                </a:lnTo>
                <a:lnTo>
                  <a:pt x="1263015" y="2942141"/>
                </a:lnTo>
                <a:lnTo>
                  <a:pt x="1265872" y="2938967"/>
                </a:lnTo>
                <a:lnTo>
                  <a:pt x="1269365" y="2936110"/>
                </a:lnTo>
                <a:lnTo>
                  <a:pt x="1272222" y="2932936"/>
                </a:lnTo>
                <a:lnTo>
                  <a:pt x="1274445" y="2929762"/>
                </a:lnTo>
                <a:lnTo>
                  <a:pt x="1276350" y="2926588"/>
                </a:lnTo>
                <a:lnTo>
                  <a:pt x="1279525" y="2920239"/>
                </a:lnTo>
                <a:lnTo>
                  <a:pt x="1280477" y="2918652"/>
                </a:lnTo>
                <a:lnTo>
                  <a:pt x="1281747" y="2917383"/>
                </a:lnTo>
                <a:lnTo>
                  <a:pt x="1283017" y="2915796"/>
                </a:lnTo>
                <a:lnTo>
                  <a:pt x="1284605" y="2914844"/>
                </a:lnTo>
                <a:lnTo>
                  <a:pt x="1287780" y="2913257"/>
                </a:lnTo>
                <a:lnTo>
                  <a:pt x="1291272" y="2911669"/>
                </a:lnTo>
                <a:lnTo>
                  <a:pt x="1294447" y="2910400"/>
                </a:lnTo>
                <a:lnTo>
                  <a:pt x="1297305" y="2909130"/>
                </a:lnTo>
                <a:lnTo>
                  <a:pt x="1298892" y="2908178"/>
                </a:lnTo>
                <a:lnTo>
                  <a:pt x="1300162" y="2906908"/>
                </a:lnTo>
                <a:lnTo>
                  <a:pt x="1301750" y="2905639"/>
                </a:lnTo>
                <a:lnTo>
                  <a:pt x="1303337" y="2905004"/>
                </a:lnTo>
                <a:lnTo>
                  <a:pt x="1304290" y="2902147"/>
                </a:lnTo>
                <a:lnTo>
                  <a:pt x="1304607" y="2899925"/>
                </a:lnTo>
                <a:lnTo>
                  <a:pt x="1304607" y="2898656"/>
                </a:lnTo>
                <a:lnTo>
                  <a:pt x="1303972" y="2897703"/>
                </a:lnTo>
                <a:lnTo>
                  <a:pt x="1303655" y="2897386"/>
                </a:lnTo>
                <a:lnTo>
                  <a:pt x="1303337" y="2897386"/>
                </a:lnTo>
                <a:lnTo>
                  <a:pt x="1302385" y="2898021"/>
                </a:lnTo>
                <a:lnTo>
                  <a:pt x="1301432" y="2899291"/>
                </a:lnTo>
                <a:lnTo>
                  <a:pt x="1299527" y="2901830"/>
                </a:lnTo>
                <a:lnTo>
                  <a:pt x="1298257" y="2903734"/>
                </a:lnTo>
                <a:lnTo>
                  <a:pt x="1296352" y="2904686"/>
                </a:lnTo>
                <a:lnTo>
                  <a:pt x="1294130" y="2905321"/>
                </a:lnTo>
                <a:lnTo>
                  <a:pt x="1291590" y="2905639"/>
                </a:lnTo>
                <a:lnTo>
                  <a:pt x="1289050" y="2906274"/>
                </a:lnTo>
                <a:lnTo>
                  <a:pt x="1285875" y="2907543"/>
                </a:lnTo>
                <a:lnTo>
                  <a:pt x="1283335" y="2909448"/>
                </a:lnTo>
                <a:lnTo>
                  <a:pt x="1281430" y="2911352"/>
                </a:lnTo>
                <a:lnTo>
                  <a:pt x="1279525" y="2913891"/>
                </a:lnTo>
                <a:lnTo>
                  <a:pt x="1276350" y="2918970"/>
                </a:lnTo>
                <a:lnTo>
                  <a:pt x="1274445" y="2921509"/>
                </a:lnTo>
                <a:lnTo>
                  <a:pt x="1272222" y="2924048"/>
                </a:lnTo>
                <a:lnTo>
                  <a:pt x="1269365" y="2926270"/>
                </a:lnTo>
                <a:lnTo>
                  <a:pt x="1266190" y="2927857"/>
                </a:lnTo>
                <a:lnTo>
                  <a:pt x="1260157" y="2930714"/>
                </a:lnTo>
                <a:lnTo>
                  <a:pt x="1256982" y="2932301"/>
                </a:lnTo>
                <a:lnTo>
                  <a:pt x="1254442" y="2934205"/>
                </a:lnTo>
                <a:lnTo>
                  <a:pt x="1251902" y="2936745"/>
                </a:lnTo>
                <a:lnTo>
                  <a:pt x="1250950" y="2938332"/>
                </a:lnTo>
                <a:lnTo>
                  <a:pt x="1249997" y="2940236"/>
                </a:lnTo>
                <a:lnTo>
                  <a:pt x="1249997" y="2942458"/>
                </a:lnTo>
                <a:lnTo>
                  <a:pt x="1249680" y="2944363"/>
                </a:lnTo>
                <a:lnTo>
                  <a:pt x="1248410" y="2946584"/>
                </a:lnTo>
                <a:lnTo>
                  <a:pt x="1247140" y="2948489"/>
                </a:lnTo>
                <a:lnTo>
                  <a:pt x="1243647" y="2951980"/>
                </a:lnTo>
                <a:lnTo>
                  <a:pt x="1240472" y="2955472"/>
                </a:lnTo>
                <a:lnTo>
                  <a:pt x="1236345" y="2960233"/>
                </a:lnTo>
                <a:lnTo>
                  <a:pt x="1232217" y="2964677"/>
                </a:lnTo>
                <a:lnTo>
                  <a:pt x="1227455" y="2968803"/>
                </a:lnTo>
                <a:lnTo>
                  <a:pt x="1222692" y="2972612"/>
                </a:lnTo>
                <a:lnTo>
                  <a:pt x="1217295" y="2975786"/>
                </a:lnTo>
                <a:lnTo>
                  <a:pt x="1211897" y="2978643"/>
                </a:lnTo>
                <a:lnTo>
                  <a:pt x="1206182" y="2981182"/>
                </a:lnTo>
                <a:lnTo>
                  <a:pt x="1200467" y="2983086"/>
                </a:lnTo>
                <a:lnTo>
                  <a:pt x="1193800" y="2984356"/>
                </a:lnTo>
                <a:lnTo>
                  <a:pt x="1187767" y="2985308"/>
                </a:lnTo>
                <a:lnTo>
                  <a:pt x="1181417" y="2985308"/>
                </a:lnTo>
                <a:lnTo>
                  <a:pt x="1174750" y="2984673"/>
                </a:lnTo>
                <a:lnTo>
                  <a:pt x="1171575" y="2984356"/>
                </a:lnTo>
                <a:lnTo>
                  <a:pt x="1168717" y="2984356"/>
                </a:lnTo>
                <a:lnTo>
                  <a:pt x="1166177" y="2984673"/>
                </a:lnTo>
                <a:lnTo>
                  <a:pt x="1164272" y="2985943"/>
                </a:lnTo>
                <a:lnTo>
                  <a:pt x="1162367" y="2986895"/>
                </a:lnTo>
                <a:lnTo>
                  <a:pt x="1160462" y="2988482"/>
                </a:lnTo>
                <a:lnTo>
                  <a:pt x="1156652" y="2993243"/>
                </a:lnTo>
                <a:lnTo>
                  <a:pt x="1153795" y="2996100"/>
                </a:lnTo>
                <a:lnTo>
                  <a:pt x="1150620" y="2998639"/>
                </a:lnTo>
                <a:lnTo>
                  <a:pt x="1144270" y="3003083"/>
                </a:lnTo>
                <a:lnTo>
                  <a:pt x="1141095" y="3005305"/>
                </a:lnTo>
                <a:lnTo>
                  <a:pt x="1137920" y="3008162"/>
                </a:lnTo>
                <a:lnTo>
                  <a:pt x="1135380" y="3011018"/>
                </a:lnTo>
                <a:lnTo>
                  <a:pt x="1133157" y="3014192"/>
                </a:lnTo>
                <a:lnTo>
                  <a:pt x="1131887" y="3017049"/>
                </a:lnTo>
                <a:lnTo>
                  <a:pt x="1130935" y="3020223"/>
                </a:lnTo>
                <a:lnTo>
                  <a:pt x="1129030" y="3026571"/>
                </a:lnTo>
                <a:lnTo>
                  <a:pt x="1128395" y="3029428"/>
                </a:lnTo>
                <a:lnTo>
                  <a:pt x="1127125" y="3032920"/>
                </a:lnTo>
                <a:lnTo>
                  <a:pt x="1125220" y="3035459"/>
                </a:lnTo>
                <a:lnTo>
                  <a:pt x="1122997" y="3037998"/>
                </a:lnTo>
                <a:lnTo>
                  <a:pt x="1120457" y="3039903"/>
                </a:lnTo>
                <a:lnTo>
                  <a:pt x="1117917" y="3041490"/>
                </a:lnTo>
                <a:lnTo>
                  <a:pt x="1115377" y="3042759"/>
                </a:lnTo>
                <a:lnTo>
                  <a:pt x="1112837" y="3044029"/>
                </a:lnTo>
                <a:lnTo>
                  <a:pt x="1109980" y="3044981"/>
                </a:lnTo>
                <a:lnTo>
                  <a:pt x="1107122" y="3045933"/>
                </a:lnTo>
                <a:lnTo>
                  <a:pt x="1101090" y="3046886"/>
                </a:lnTo>
                <a:lnTo>
                  <a:pt x="1096962" y="3047203"/>
                </a:lnTo>
                <a:lnTo>
                  <a:pt x="1093152" y="3047203"/>
                </a:lnTo>
                <a:lnTo>
                  <a:pt x="1085215" y="3046568"/>
                </a:lnTo>
                <a:lnTo>
                  <a:pt x="1077277" y="3045933"/>
                </a:lnTo>
                <a:lnTo>
                  <a:pt x="1073150" y="3045933"/>
                </a:lnTo>
                <a:lnTo>
                  <a:pt x="1069340" y="3046251"/>
                </a:lnTo>
                <a:lnTo>
                  <a:pt x="1061402" y="3046886"/>
                </a:lnTo>
                <a:lnTo>
                  <a:pt x="1056957" y="3047203"/>
                </a:lnTo>
                <a:lnTo>
                  <a:pt x="1053147" y="3047203"/>
                </a:lnTo>
                <a:lnTo>
                  <a:pt x="1049337" y="3047203"/>
                </a:lnTo>
                <a:lnTo>
                  <a:pt x="1045527" y="3046568"/>
                </a:lnTo>
                <a:lnTo>
                  <a:pt x="1041717" y="3045616"/>
                </a:lnTo>
                <a:lnTo>
                  <a:pt x="1037907" y="3044346"/>
                </a:lnTo>
                <a:lnTo>
                  <a:pt x="1033780" y="3042442"/>
                </a:lnTo>
                <a:lnTo>
                  <a:pt x="1030287" y="3040220"/>
                </a:lnTo>
                <a:lnTo>
                  <a:pt x="1027112" y="3037998"/>
                </a:lnTo>
                <a:lnTo>
                  <a:pt x="1024255" y="3035459"/>
                </a:lnTo>
                <a:lnTo>
                  <a:pt x="1018222" y="3029745"/>
                </a:lnTo>
                <a:lnTo>
                  <a:pt x="1011872" y="3024350"/>
                </a:lnTo>
                <a:lnTo>
                  <a:pt x="1009650" y="3022445"/>
                </a:lnTo>
                <a:lnTo>
                  <a:pt x="1007110" y="3020858"/>
                </a:lnTo>
                <a:lnTo>
                  <a:pt x="1001712" y="3018319"/>
                </a:lnTo>
                <a:lnTo>
                  <a:pt x="998855" y="3017049"/>
                </a:lnTo>
                <a:lnTo>
                  <a:pt x="996315" y="3015462"/>
                </a:lnTo>
                <a:lnTo>
                  <a:pt x="994092" y="3013875"/>
                </a:lnTo>
                <a:lnTo>
                  <a:pt x="992187" y="3011971"/>
                </a:lnTo>
                <a:lnTo>
                  <a:pt x="990282" y="3009431"/>
                </a:lnTo>
                <a:lnTo>
                  <a:pt x="989012" y="3006575"/>
                </a:lnTo>
                <a:lnTo>
                  <a:pt x="986790" y="3001179"/>
                </a:lnTo>
                <a:lnTo>
                  <a:pt x="984567" y="2995465"/>
                </a:lnTo>
                <a:lnTo>
                  <a:pt x="983297" y="2992926"/>
                </a:lnTo>
                <a:lnTo>
                  <a:pt x="982027" y="2990387"/>
                </a:lnTo>
                <a:lnTo>
                  <a:pt x="981075" y="2988800"/>
                </a:lnTo>
                <a:lnTo>
                  <a:pt x="979805" y="2987530"/>
                </a:lnTo>
                <a:lnTo>
                  <a:pt x="977265" y="2985308"/>
                </a:lnTo>
                <a:lnTo>
                  <a:pt x="974725" y="2982769"/>
                </a:lnTo>
                <a:lnTo>
                  <a:pt x="972185" y="2980547"/>
                </a:lnTo>
                <a:lnTo>
                  <a:pt x="971232" y="2979278"/>
                </a:lnTo>
                <a:lnTo>
                  <a:pt x="970597" y="2977690"/>
                </a:lnTo>
                <a:lnTo>
                  <a:pt x="969327" y="2974834"/>
                </a:lnTo>
                <a:lnTo>
                  <a:pt x="967740" y="2971660"/>
                </a:lnTo>
                <a:lnTo>
                  <a:pt x="967105" y="2970073"/>
                </a:lnTo>
                <a:lnTo>
                  <a:pt x="966152" y="2968803"/>
                </a:lnTo>
                <a:lnTo>
                  <a:pt x="961390" y="2961503"/>
                </a:lnTo>
                <a:lnTo>
                  <a:pt x="958850" y="2958329"/>
                </a:lnTo>
                <a:lnTo>
                  <a:pt x="955992" y="2955789"/>
                </a:lnTo>
                <a:lnTo>
                  <a:pt x="954405" y="2954837"/>
                </a:lnTo>
                <a:lnTo>
                  <a:pt x="952817" y="2954202"/>
                </a:lnTo>
                <a:lnTo>
                  <a:pt x="951230" y="2953885"/>
                </a:lnTo>
                <a:lnTo>
                  <a:pt x="949325" y="2953567"/>
                </a:lnTo>
                <a:lnTo>
                  <a:pt x="947420" y="2953885"/>
                </a:lnTo>
                <a:lnTo>
                  <a:pt x="944880" y="2954520"/>
                </a:lnTo>
                <a:lnTo>
                  <a:pt x="942975" y="2955472"/>
                </a:lnTo>
                <a:lnTo>
                  <a:pt x="940435" y="2957059"/>
                </a:lnTo>
                <a:lnTo>
                  <a:pt x="936625" y="2960550"/>
                </a:lnTo>
                <a:lnTo>
                  <a:pt x="934402" y="2963090"/>
                </a:lnTo>
                <a:lnTo>
                  <a:pt x="932815" y="2964994"/>
                </a:lnTo>
                <a:lnTo>
                  <a:pt x="931862" y="2966581"/>
                </a:lnTo>
                <a:lnTo>
                  <a:pt x="931545" y="2967851"/>
                </a:lnTo>
                <a:lnTo>
                  <a:pt x="931227" y="2969120"/>
                </a:lnTo>
                <a:lnTo>
                  <a:pt x="931545" y="2970073"/>
                </a:lnTo>
                <a:lnTo>
                  <a:pt x="932180" y="2972612"/>
                </a:lnTo>
                <a:lnTo>
                  <a:pt x="932497" y="2974199"/>
                </a:lnTo>
                <a:lnTo>
                  <a:pt x="932497" y="2975786"/>
                </a:lnTo>
                <a:lnTo>
                  <a:pt x="932180" y="2977056"/>
                </a:lnTo>
                <a:lnTo>
                  <a:pt x="931862" y="2978325"/>
                </a:lnTo>
                <a:lnTo>
                  <a:pt x="931227" y="2979595"/>
                </a:lnTo>
                <a:lnTo>
                  <a:pt x="930275" y="2980547"/>
                </a:lnTo>
                <a:lnTo>
                  <a:pt x="927735" y="2982452"/>
                </a:lnTo>
                <a:lnTo>
                  <a:pt x="924877" y="2984039"/>
                </a:lnTo>
                <a:lnTo>
                  <a:pt x="921385" y="2985626"/>
                </a:lnTo>
                <a:lnTo>
                  <a:pt x="918210" y="2986261"/>
                </a:lnTo>
                <a:lnTo>
                  <a:pt x="915352" y="2986895"/>
                </a:lnTo>
                <a:lnTo>
                  <a:pt x="912812" y="2986895"/>
                </a:lnTo>
                <a:lnTo>
                  <a:pt x="909002" y="2986578"/>
                </a:lnTo>
                <a:lnTo>
                  <a:pt x="905192" y="2986261"/>
                </a:lnTo>
                <a:lnTo>
                  <a:pt x="901382" y="2985943"/>
                </a:lnTo>
                <a:lnTo>
                  <a:pt x="899160" y="2985943"/>
                </a:lnTo>
                <a:lnTo>
                  <a:pt x="897255" y="2986578"/>
                </a:lnTo>
                <a:lnTo>
                  <a:pt x="894715" y="2987530"/>
                </a:lnTo>
                <a:lnTo>
                  <a:pt x="892175" y="2988800"/>
                </a:lnTo>
                <a:lnTo>
                  <a:pt x="889635" y="2990069"/>
                </a:lnTo>
                <a:lnTo>
                  <a:pt x="886777" y="2991022"/>
                </a:lnTo>
                <a:lnTo>
                  <a:pt x="881380" y="2992926"/>
                </a:lnTo>
                <a:lnTo>
                  <a:pt x="878522" y="2993878"/>
                </a:lnTo>
                <a:lnTo>
                  <a:pt x="875347" y="2994513"/>
                </a:lnTo>
                <a:lnTo>
                  <a:pt x="873760" y="2994513"/>
                </a:lnTo>
                <a:lnTo>
                  <a:pt x="872490" y="2994513"/>
                </a:lnTo>
                <a:lnTo>
                  <a:pt x="871537" y="2993878"/>
                </a:lnTo>
                <a:lnTo>
                  <a:pt x="870267" y="2993561"/>
                </a:lnTo>
                <a:lnTo>
                  <a:pt x="868362" y="2991974"/>
                </a:lnTo>
                <a:lnTo>
                  <a:pt x="866457" y="2990069"/>
                </a:lnTo>
                <a:lnTo>
                  <a:pt x="862012" y="2986261"/>
                </a:lnTo>
                <a:lnTo>
                  <a:pt x="860107" y="2984356"/>
                </a:lnTo>
                <a:lnTo>
                  <a:pt x="858837" y="2982134"/>
                </a:lnTo>
                <a:lnTo>
                  <a:pt x="857567" y="2980230"/>
                </a:lnTo>
                <a:lnTo>
                  <a:pt x="856932" y="2977690"/>
                </a:lnTo>
                <a:lnTo>
                  <a:pt x="856615" y="2975151"/>
                </a:lnTo>
                <a:lnTo>
                  <a:pt x="856932" y="2971977"/>
                </a:lnTo>
                <a:lnTo>
                  <a:pt x="857567" y="2969438"/>
                </a:lnTo>
                <a:lnTo>
                  <a:pt x="858202" y="2966899"/>
                </a:lnTo>
                <a:lnTo>
                  <a:pt x="859155" y="2964359"/>
                </a:lnTo>
                <a:lnTo>
                  <a:pt x="860425" y="2961820"/>
                </a:lnTo>
                <a:lnTo>
                  <a:pt x="861695" y="2959598"/>
                </a:lnTo>
                <a:lnTo>
                  <a:pt x="863600" y="2957694"/>
                </a:lnTo>
                <a:lnTo>
                  <a:pt x="865822" y="2956107"/>
                </a:lnTo>
                <a:lnTo>
                  <a:pt x="868045" y="2954837"/>
                </a:lnTo>
                <a:lnTo>
                  <a:pt x="870585" y="2953885"/>
                </a:lnTo>
                <a:lnTo>
                  <a:pt x="873125" y="2953567"/>
                </a:lnTo>
                <a:lnTo>
                  <a:pt x="875665" y="2953567"/>
                </a:lnTo>
                <a:lnTo>
                  <a:pt x="878522" y="2953567"/>
                </a:lnTo>
                <a:lnTo>
                  <a:pt x="883920" y="2953567"/>
                </a:lnTo>
                <a:lnTo>
                  <a:pt x="886460" y="2953567"/>
                </a:lnTo>
                <a:lnTo>
                  <a:pt x="889000" y="2953567"/>
                </a:lnTo>
                <a:lnTo>
                  <a:pt x="893762" y="2952615"/>
                </a:lnTo>
                <a:lnTo>
                  <a:pt x="896620" y="2951980"/>
                </a:lnTo>
                <a:lnTo>
                  <a:pt x="899477" y="2951028"/>
                </a:lnTo>
                <a:lnTo>
                  <a:pt x="901700" y="2949759"/>
                </a:lnTo>
                <a:lnTo>
                  <a:pt x="902652" y="2949124"/>
                </a:lnTo>
                <a:lnTo>
                  <a:pt x="902970" y="2948489"/>
                </a:lnTo>
                <a:lnTo>
                  <a:pt x="903287" y="2947537"/>
                </a:lnTo>
                <a:lnTo>
                  <a:pt x="902970" y="2946584"/>
                </a:lnTo>
                <a:lnTo>
                  <a:pt x="902335" y="2945632"/>
                </a:lnTo>
                <a:lnTo>
                  <a:pt x="901065" y="2944680"/>
                </a:lnTo>
                <a:lnTo>
                  <a:pt x="898525" y="2943093"/>
                </a:lnTo>
                <a:lnTo>
                  <a:pt x="895985" y="2941823"/>
                </a:lnTo>
                <a:lnTo>
                  <a:pt x="893445" y="2940871"/>
                </a:lnTo>
                <a:lnTo>
                  <a:pt x="890905" y="2939919"/>
                </a:lnTo>
                <a:lnTo>
                  <a:pt x="888047" y="2938967"/>
                </a:lnTo>
                <a:lnTo>
                  <a:pt x="885507" y="2938332"/>
                </a:lnTo>
                <a:lnTo>
                  <a:pt x="882650" y="2938014"/>
                </a:lnTo>
                <a:lnTo>
                  <a:pt x="880110" y="2938014"/>
                </a:lnTo>
                <a:lnTo>
                  <a:pt x="870267" y="2938332"/>
                </a:lnTo>
                <a:lnTo>
                  <a:pt x="865505" y="2938332"/>
                </a:lnTo>
                <a:lnTo>
                  <a:pt x="863282" y="2938014"/>
                </a:lnTo>
                <a:lnTo>
                  <a:pt x="860742" y="2937380"/>
                </a:lnTo>
                <a:lnTo>
                  <a:pt x="856932" y="2936427"/>
                </a:lnTo>
                <a:lnTo>
                  <a:pt x="852487" y="2935793"/>
                </a:lnTo>
                <a:lnTo>
                  <a:pt x="848677" y="2935158"/>
                </a:lnTo>
                <a:lnTo>
                  <a:pt x="846772" y="2934840"/>
                </a:lnTo>
                <a:lnTo>
                  <a:pt x="844867" y="2933888"/>
                </a:lnTo>
                <a:lnTo>
                  <a:pt x="842962" y="2932936"/>
                </a:lnTo>
                <a:lnTo>
                  <a:pt x="841375" y="2931984"/>
                </a:lnTo>
                <a:lnTo>
                  <a:pt x="840105" y="2930397"/>
                </a:lnTo>
                <a:lnTo>
                  <a:pt x="839152" y="2928810"/>
                </a:lnTo>
                <a:lnTo>
                  <a:pt x="838200" y="2926905"/>
                </a:lnTo>
                <a:lnTo>
                  <a:pt x="837565" y="2925001"/>
                </a:lnTo>
                <a:lnTo>
                  <a:pt x="836930" y="2923096"/>
                </a:lnTo>
                <a:lnTo>
                  <a:pt x="836612" y="2921192"/>
                </a:lnTo>
                <a:lnTo>
                  <a:pt x="836612" y="2917065"/>
                </a:lnTo>
                <a:lnTo>
                  <a:pt x="836612" y="2912622"/>
                </a:lnTo>
                <a:lnTo>
                  <a:pt x="836295" y="2910717"/>
                </a:lnTo>
                <a:lnTo>
                  <a:pt x="835660" y="2908813"/>
                </a:lnTo>
                <a:lnTo>
                  <a:pt x="834390" y="2907543"/>
                </a:lnTo>
                <a:lnTo>
                  <a:pt x="832485" y="2906274"/>
                </a:lnTo>
                <a:lnTo>
                  <a:pt x="830897" y="2905956"/>
                </a:lnTo>
                <a:lnTo>
                  <a:pt x="829627" y="2905956"/>
                </a:lnTo>
                <a:lnTo>
                  <a:pt x="827722" y="2906274"/>
                </a:lnTo>
                <a:lnTo>
                  <a:pt x="825817" y="2907226"/>
                </a:lnTo>
                <a:lnTo>
                  <a:pt x="824230" y="2908495"/>
                </a:lnTo>
                <a:lnTo>
                  <a:pt x="821055" y="2911987"/>
                </a:lnTo>
                <a:lnTo>
                  <a:pt x="819467" y="2913574"/>
                </a:lnTo>
                <a:lnTo>
                  <a:pt x="817880" y="2914844"/>
                </a:lnTo>
                <a:lnTo>
                  <a:pt x="815975" y="2916113"/>
                </a:lnTo>
                <a:lnTo>
                  <a:pt x="814070" y="2917383"/>
                </a:lnTo>
                <a:lnTo>
                  <a:pt x="811847" y="2918018"/>
                </a:lnTo>
                <a:lnTo>
                  <a:pt x="809625" y="2918335"/>
                </a:lnTo>
                <a:lnTo>
                  <a:pt x="804862" y="2918335"/>
                </a:lnTo>
                <a:lnTo>
                  <a:pt x="800417" y="2918335"/>
                </a:lnTo>
                <a:lnTo>
                  <a:pt x="795655" y="2918018"/>
                </a:lnTo>
                <a:lnTo>
                  <a:pt x="790575" y="2918335"/>
                </a:lnTo>
                <a:lnTo>
                  <a:pt x="780415" y="2918970"/>
                </a:lnTo>
                <a:lnTo>
                  <a:pt x="776605" y="2919605"/>
                </a:lnTo>
                <a:lnTo>
                  <a:pt x="773430" y="2920239"/>
                </a:lnTo>
                <a:lnTo>
                  <a:pt x="771207" y="2921509"/>
                </a:lnTo>
                <a:lnTo>
                  <a:pt x="769302" y="2923414"/>
                </a:lnTo>
                <a:lnTo>
                  <a:pt x="768032" y="2925635"/>
                </a:lnTo>
                <a:lnTo>
                  <a:pt x="766762" y="2928175"/>
                </a:lnTo>
                <a:lnTo>
                  <a:pt x="765810" y="2931349"/>
                </a:lnTo>
                <a:lnTo>
                  <a:pt x="765175" y="2935158"/>
                </a:lnTo>
                <a:lnTo>
                  <a:pt x="764222" y="2938332"/>
                </a:lnTo>
                <a:lnTo>
                  <a:pt x="763270" y="2941188"/>
                </a:lnTo>
                <a:lnTo>
                  <a:pt x="761682" y="2943728"/>
                </a:lnTo>
                <a:lnTo>
                  <a:pt x="760095" y="2945632"/>
                </a:lnTo>
                <a:lnTo>
                  <a:pt x="758190" y="2947219"/>
                </a:lnTo>
                <a:lnTo>
                  <a:pt x="756285" y="2948806"/>
                </a:lnTo>
                <a:lnTo>
                  <a:pt x="754062" y="2949759"/>
                </a:lnTo>
                <a:lnTo>
                  <a:pt x="751840" y="2950711"/>
                </a:lnTo>
                <a:lnTo>
                  <a:pt x="749300" y="2951028"/>
                </a:lnTo>
                <a:lnTo>
                  <a:pt x="746760" y="2951663"/>
                </a:lnTo>
                <a:lnTo>
                  <a:pt x="741362" y="2951663"/>
                </a:lnTo>
                <a:lnTo>
                  <a:pt x="735330" y="2951346"/>
                </a:lnTo>
                <a:lnTo>
                  <a:pt x="729932" y="2950711"/>
                </a:lnTo>
                <a:lnTo>
                  <a:pt x="726122" y="2950711"/>
                </a:lnTo>
                <a:lnTo>
                  <a:pt x="723265" y="2951028"/>
                </a:lnTo>
                <a:lnTo>
                  <a:pt x="720725" y="2951980"/>
                </a:lnTo>
                <a:lnTo>
                  <a:pt x="718502" y="2953567"/>
                </a:lnTo>
                <a:lnTo>
                  <a:pt x="716915" y="2955472"/>
                </a:lnTo>
                <a:lnTo>
                  <a:pt x="714692" y="2957376"/>
                </a:lnTo>
                <a:lnTo>
                  <a:pt x="712787" y="2959916"/>
                </a:lnTo>
                <a:lnTo>
                  <a:pt x="710565" y="2962772"/>
                </a:lnTo>
                <a:lnTo>
                  <a:pt x="708342" y="2964677"/>
                </a:lnTo>
                <a:lnTo>
                  <a:pt x="705802" y="2966264"/>
                </a:lnTo>
                <a:lnTo>
                  <a:pt x="702945" y="2967216"/>
                </a:lnTo>
                <a:lnTo>
                  <a:pt x="700087" y="2967533"/>
                </a:lnTo>
                <a:lnTo>
                  <a:pt x="697230" y="2967533"/>
                </a:lnTo>
                <a:lnTo>
                  <a:pt x="694372" y="2966899"/>
                </a:lnTo>
                <a:lnTo>
                  <a:pt x="691197" y="2966264"/>
                </a:lnTo>
                <a:lnTo>
                  <a:pt x="688340" y="2964994"/>
                </a:lnTo>
                <a:lnTo>
                  <a:pt x="686117" y="2963407"/>
                </a:lnTo>
                <a:lnTo>
                  <a:pt x="684212" y="2961185"/>
                </a:lnTo>
                <a:lnTo>
                  <a:pt x="682625" y="2959281"/>
                </a:lnTo>
                <a:lnTo>
                  <a:pt x="681672" y="2957059"/>
                </a:lnTo>
                <a:lnTo>
                  <a:pt x="679450" y="2952615"/>
                </a:lnTo>
                <a:lnTo>
                  <a:pt x="677862" y="2950393"/>
                </a:lnTo>
                <a:lnTo>
                  <a:pt x="676275" y="2948171"/>
                </a:lnTo>
                <a:lnTo>
                  <a:pt x="674370" y="2946902"/>
                </a:lnTo>
                <a:lnTo>
                  <a:pt x="672147" y="2945632"/>
                </a:lnTo>
                <a:lnTo>
                  <a:pt x="666750" y="2942776"/>
                </a:lnTo>
                <a:lnTo>
                  <a:pt x="664845" y="2941188"/>
                </a:lnTo>
                <a:lnTo>
                  <a:pt x="663892" y="2940236"/>
                </a:lnTo>
                <a:lnTo>
                  <a:pt x="663575" y="2938967"/>
                </a:lnTo>
                <a:lnTo>
                  <a:pt x="662940" y="2938014"/>
                </a:lnTo>
                <a:lnTo>
                  <a:pt x="662940" y="2937062"/>
                </a:lnTo>
                <a:lnTo>
                  <a:pt x="663257" y="2935793"/>
                </a:lnTo>
                <a:lnTo>
                  <a:pt x="663892" y="2934840"/>
                </a:lnTo>
                <a:lnTo>
                  <a:pt x="664845" y="2933888"/>
                </a:lnTo>
                <a:lnTo>
                  <a:pt x="666115" y="2932936"/>
                </a:lnTo>
                <a:lnTo>
                  <a:pt x="667385" y="2932301"/>
                </a:lnTo>
                <a:lnTo>
                  <a:pt x="668972" y="2931984"/>
                </a:lnTo>
                <a:lnTo>
                  <a:pt x="672782" y="2931349"/>
                </a:lnTo>
                <a:lnTo>
                  <a:pt x="676592" y="2931349"/>
                </a:lnTo>
                <a:lnTo>
                  <a:pt x="684530" y="2931666"/>
                </a:lnTo>
                <a:lnTo>
                  <a:pt x="687705" y="2931666"/>
                </a:lnTo>
                <a:lnTo>
                  <a:pt x="690562" y="2931666"/>
                </a:lnTo>
                <a:lnTo>
                  <a:pt x="694690" y="2930714"/>
                </a:lnTo>
                <a:lnTo>
                  <a:pt x="698182" y="2929762"/>
                </a:lnTo>
                <a:lnTo>
                  <a:pt x="705167" y="2927857"/>
                </a:lnTo>
                <a:lnTo>
                  <a:pt x="707707" y="2927222"/>
                </a:lnTo>
                <a:lnTo>
                  <a:pt x="711517" y="2926270"/>
                </a:lnTo>
                <a:lnTo>
                  <a:pt x="713105" y="2925635"/>
                </a:lnTo>
                <a:lnTo>
                  <a:pt x="714375" y="2924683"/>
                </a:lnTo>
                <a:lnTo>
                  <a:pt x="714692" y="2924366"/>
                </a:lnTo>
                <a:lnTo>
                  <a:pt x="714375" y="2923731"/>
                </a:lnTo>
                <a:lnTo>
                  <a:pt x="714057" y="2923414"/>
                </a:lnTo>
                <a:lnTo>
                  <a:pt x="713422" y="2922779"/>
                </a:lnTo>
                <a:lnTo>
                  <a:pt x="712787" y="2922779"/>
                </a:lnTo>
                <a:lnTo>
                  <a:pt x="711835" y="2922461"/>
                </a:lnTo>
                <a:lnTo>
                  <a:pt x="709612" y="2922779"/>
                </a:lnTo>
                <a:lnTo>
                  <a:pt x="707707" y="2923414"/>
                </a:lnTo>
                <a:lnTo>
                  <a:pt x="706437" y="2924048"/>
                </a:lnTo>
                <a:lnTo>
                  <a:pt x="700722" y="2926270"/>
                </a:lnTo>
                <a:lnTo>
                  <a:pt x="697865" y="2927222"/>
                </a:lnTo>
                <a:lnTo>
                  <a:pt x="695007" y="2927857"/>
                </a:lnTo>
                <a:lnTo>
                  <a:pt x="691515" y="2928175"/>
                </a:lnTo>
                <a:lnTo>
                  <a:pt x="688657" y="2928492"/>
                </a:lnTo>
                <a:lnTo>
                  <a:pt x="683260" y="2928492"/>
                </a:lnTo>
                <a:lnTo>
                  <a:pt x="677545" y="2928175"/>
                </a:lnTo>
                <a:lnTo>
                  <a:pt x="671512" y="2927857"/>
                </a:lnTo>
                <a:lnTo>
                  <a:pt x="664845" y="2927540"/>
                </a:lnTo>
                <a:lnTo>
                  <a:pt x="661670" y="2927540"/>
                </a:lnTo>
                <a:lnTo>
                  <a:pt x="658495" y="2927540"/>
                </a:lnTo>
                <a:lnTo>
                  <a:pt x="655320" y="2927857"/>
                </a:lnTo>
                <a:lnTo>
                  <a:pt x="654367" y="2928175"/>
                </a:lnTo>
                <a:lnTo>
                  <a:pt x="653732" y="2928810"/>
                </a:lnTo>
                <a:lnTo>
                  <a:pt x="652780" y="2930079"/>
                </a:lnTo>
                <a:lnTo>
                  <a:pt x="651192" y="2932301"/>
                </a:lnTo>
                <a:lnTo>
                  <a:pt x="648970" y="2934523"/>
                </a:lnTo>
                <a:lnTo>
                  <a:pt x="648017" y="2935158"/>
                </a:lnTo>
                <a:lnTo>
                  <a:pt x="646747" y="2935475"/>
                </a:lnTo>
                <a:lnTo>
                  <a:pt x="645795" y="2935475"/>
                </a:lnTo>
                <a:lnTo>
                  <a:pt x="645160" y="2935158"/>
                </a:lnTo>
                <a:lnTo>
                  <a:pt x="643890" y="2934205"/>
                </a:lnTo>
                <a:lnTo>
                  <a:pt x="642937" y="2932618"/>
                </a:lnTo>
                <a:lnTo>
                  <a:pt x="641667" y="2930397"/>
                </a:lnTo>
                <a:lnTo>
                  <a:pt x="640397" y="2928175"/>
                </a:lnTo>
                <a:lnTo>
                  <a:pt x="638492" y="2925953"/>
                </a:lnTo>
                <a:lnTo>
                  <a:pt x="636587" y="2923096"/>
                </a:lnTo>
                <a:lnTo>
                  <a:pt x="635317" y="2920557"/>
                </a:lnTo>
                <a:lnTo>
                  <a:pt x="635000" y="2918335"/>
                </a:lnTo>
                <a:lnTo>
                  <a:pt x="635000" y="2915796"/>
                </a:lnTo>
                <a:lnTo>
                  <a:pt x="635635" y="2913891"/>
                </a:lnTo>
                <a:lnTo>
                  <a:pt x="636905" y="2911987"/>
                </a:lnTo>
                <a:lnTo>
                  <a:pt x="638492" y="2910082"/>
                </a:lnTo>
                <a:lnTo>
                  <a:pt x="640080" y="2908495"/>
                </a:lnTo>
                <a:lnTo>
                  <a:pt x="644525" y="2905321"/>
                </a:lnTo>
                <a:lnTo>
                  <a:pt x="649287" y="2902147"/>
                </a:lnTo>
                <a:lnTo>
                  <a:pt x="653415" y="2898656"/>
                </a:lnTo>
                <a:lnTo>
                  <a:pt x="655320" y="2897069"/>
                </a:lnTo>
                <a:lnTo>
                  <a:pt x="656590" y="2895164"/>
                </a:lnTo>
                <a:lnTo>
                  <a:pt x="658177" y="2891673"/>
                </a:lnTo>
                <a:lnTo>
                  <a:pt x="659447" y="2888816"/>
                </a:lnTo>
                <a:lnTo>
                  <a:pt x="660082" y="2885959"/>
                </a:lnTo>
                <a:lnTo>
                  <a:pt x="660082" y="2883420"/>
                </a:lnTo>
                <a:lnTo>
                  <a:pt x="659765" y="2880881"/>
                </a:lnTo>
                <a:lnTo>
                  <a:pt x="659130" y="2878342"/>
                </a:lnTo>
                <a:lnTo>
                  <a:pt x="657860" y="2876437"/>
                </a:lnTo>
                <a:lnTo>
                  <a:pt x="656590" y="2874215"/>
                </a:lnTo>
                <a:lnTo>
                  <a:pt x="654685" y="2872628"/>
                </a:lnTo>
                <a:lnTo>
                  <a:pt x="652780" y="2870724"/>
                </a:lnTo>
                <a:lnTo>
                  <a:pt x="650557" y="2869137"/>
                </a:lnTo>
                <a:lnTo>
                  <a:pt x="648017" y="2868184"/>
                </a:lnTo>
                <a:lnTo>
                  <a:pt x="645160" y="2867232"/>
                </a:lnTo>
                <a:lnTo>
                  <a:pt x="642302" y="2866597"/>
                </a:lnTo>
                <a:lnTo>
                  <a:pt x="639445" y="2865963"/>
                </a:lnTo>
                <a:lnTo>
                  <a:pt x="636270" y="2865645"/>
                </a:lnTo>
                <a:lnTo>
                  <a:pt x="633730" y="2865963"/>
                </a:lnTo>
                <a:lnTo>
                  <a:pt x="630872" y="2866597"/>
                </a:lnTo>
                <a:lnTo>
                  <a:pt x="624840" y="2868184"/>
                </a:lnTo>
                <a:lnTo>
                  <a:pt x="621665" y="2869137"/>
                </a:lnTo>
                <a:lnTo>
                  <a:pt x="619125" y="2869454"/>
                </a:lnTo>
                <a:lnTo>
                  <a:pt x="616267" y="2869772"/>
                </a:lnTo>
                <a:lnTo>
                  <a:pt x="613727" y="2869454"/>
                </a:lnTo>
                <a:lnTo>
                  <a:pt x="612140" y="2868819"/>
                </a:lnTo>
                <a:lnTo>
                  <a:pt x="610870" y="2868184"/>
                </a:lnTo>
                <a:lnTo>
                  <a:pt x="610235" y="2867550"/>
                </a:lnTo>
                <a:lnTo>
                  <a:pt x="609917" y="2866597"/>
                </a:lnTo>
                <a:lnTo>
                  <a:pt x="609917" y="2865963"/>
                </a:lnTo>
                <a:lnTo>
                  <a:pt x="610235" y="2865328"/>
                </a:lnTo>
                <a:lnTo>
                  <a:pt x="611505" y="2863741"/>
                </a:lnTo>
                <a:lnTo>
                  <a:pt x="613727" y="2862471"/>
                </a:lnTo>
                <a:lnTo>
                  <a:pt x="615950" y="2860884"/>
                </a:lnTo>
                <a:lnTo>
                  <a:pt x="617855" y="2859297"/>
                </a:lnTo>
                <a:lnTo>
                  <a:pt x="619760" y="2858027"/>
                </a:lnTo>
                <a:lnTo>
                  <a:pt x="619760" y="2856123"/>
                </a:lnTo>
                <a:lnTo>
                  <a:pt x="619442" y="2853901"/>
                </a:lnTo>
                <a:lnTo>
                  <a:pt x="619442" y="2851679"/>
                </a:lnTo>
                <a:lnTo>
                  <a:pt x="619760" y="2849775"/>
                </a:lnTo>
                <a:lnTo>
                  <a:pt x="620395" y="2847870"/>
                </a:lnTo>
                <a:lnTo>
                  <a:pt x="621347" y="2846601"/>
                </a:lnTo>
                <a:lnTo>
                  <a:pt x="622300" y="2845331"/>
                </a:lnTo>
                <a:lnTo>
                  <a:pt x="623887" y="2844379"/>
                </a:lnTo>
                <a:lnTo>
                  <a:pt x="627062" y="2842792"/>
                </a:lnTo>
                <a:lnTo>
                  <a:pt x="630237" y="2841840"/>
                </a:lnTo>
                <a:lnTo>
                  <a:pt x="634682" y="2839935"/>
                </a:lnTo>
                <a:lnTo>
                  <a:pt x="637857" y="2838031"/>
                </a:lnTo>
                <a:lnTo>
                  <a:pt x="644207" y="2833587"/>
                </a:lnTo>
                <a:lnTo>
                  <a:pt x="648017" y="2832000"/>
                </a:lnTo>
                <a:lnTo>
                  <a:pt x="651510" y="2830730"/>
                </a:lnTo>
                <a:lnTo>
                  <a:pt x="658495" y="2828826"/>
                </a:lnTo>
                <a:lnTo>
                  <a:pt x="661670" y="2827874"/>
                </a:lnTo>
                <a:lnTo>
                  <a:pt x="663257" y="2826921"/>
                </a:lnTo>
                <a:lnTo>
                  <a:pt x="664527" y="2825652"/>
                </a:lnTo>
                <a:lnTo>
                  <a:pt x="666115" y="2824699"/>
                </a:lnTo>
                <a:lnTo>
                  <a:pt x="667385" y="2823112"/>
                </a:lnTo>
                <a:lnTo>
                  <a:pt x="668337" y="2821525"/>
                </a:lnTo>
                <a:lnTo>
                  <a:pt x="669290" y="2819621"/>
                </a:lnTo>
                <a:lnTo>
                  <a:pt x="669925" y="2817716"/>
                </a:lnTo>
                <a:lnTo>
                  <a:pt x="670242" y="2815812"/>
                </a:lnTo>
                <a:lnTo>
                  <a:pt x="670877" y="2811686"/>
                </a:lnTo>
                <a:lnTo>
                  <a:pt x="671195" y="2809781"/>
                </a:lnTo>
                <a:lnTo>
                  <a:pt x="672147" y="2808194"/>
                </a:lnTo>
                <a:lnTo>
                  <a:pt x="673100" y="2806607"/>
                </a:lnTo>
                <a:lnTo>
                  <a:pt x="675005" y="2805020"/>
                </a:lnTo>
                <a:lnTo>
                  <a:pt x="676910" y="2804385"/>
                </a:lnTo>
                <a:lnTo>
                  <a:pt x="678815" y="2804068"/>
                </a:lnTo>
                <a:lnTo>
                  <a:pt x="681037" y="2804068"/>
                </a:lnTo>
                <a:lnTo>
                  <a:pt x="683260" y="2804385"/>
                </a:lnTo>
                <a:lnTo>
                  <a:pt x="687705" y="2805655"/>
                </a:lnTo>
                <a:lnTo>
                  <a:pt x="691832" y="2807242"/>
                </a:lnTo>
                <a:lnTo>
                  <a:pt x="695642" y="2808512"/>
                </a:lnTo>
                <a:lnTo>
                  <a:pt x="696912" y="2808512"/>
                </a:lnTo>
                <a:lnTo>
                  <a:pt x="697865" y="2808512"/>
                </a:lnTo>
                <a:lnTo>
                  <a:pt x="700087" y="2807877"/>
                </a:lnTo>
                <a:lnTo>
                  <a:pt x="703897" y="2806607"/>
                </a:lnTo>
                <a:lnTo>
                  <a:pt x="705802" y="2806290"/>
                </a:lnTo>
                <a:lnTo>
                  <a:pt x="707707" y="2805972"/>
                </a:lnTo>
                <a:lnTo>
                  <a:pt x="708977" y="2806290"/>
                </a:lnTo>
                <a:lnTo>
                  <a:pt x="710247" y="2806925"/>
                </a:lnTo>
                <a:lnTo>
                  <a:pt x="712470" y="2808512"/>
                </a:lnTo>
                <a:lnTo>
                  <a:pt x="714057" y="2809464"/>
                </a:lnTo>
                <a:lnTo>
                  <a:pt x="715645" y="2810416"/>
                </a:lnTo>
                <a:lnTo>
                  <a:pt x="718820" y="2811686"/>
                </a:lnTo>
                <a:lnTo>
                  <a:pt x="720725" y="2811686"/>
                </a:lnTo>
                <a:lnTo>
                  <a:pt x="721360" y="2811686"/>
                </a:lnTo>
                <a:lnTo>
                  <a:pt x="721995" y="2811368"/>
                </a:lnTo>
                <a:lnTo>
                  <a:pt x="722312" y="2810099"/>
                </a:lnTo>
                <a:lnTo>
                  <a:pt x="722630" y="2808512"/>
                </a:lnTo>
                <a:lnTo>
                  <a:pt x="722630" y="2806925"/>
                </a:lnTo>
                <a:lnTo>
                  <a:pt x="722630" y="2804703"/>
                </a:lnTo>
                <a:lnTo>
                  <a:pt x="723265" y="2802481"/>
                </a:lnTo>
                <a:lnTo>
                  <a:pt x="724217" y="2800894"/>
                </a:lnTo>
                <a:lnTo>
                  <a:pt x="725487" y="2799624"/>
                </a:lnTo>
                <a:lnTo>
                  <a:pt x="727075" y="2798672"/>
                </a:lnTo>
                <a:lnTo>
                  <a:pt x="728662" y="2797720"/>
                </a:lnTo>
                <a:lnTo>
                  <a:pt x="731837" y="2796133"/>
                </a:lnTo>
                <a:lnTo>
                  <a:pt x="733425" y="2795180"/>
                </a:lnTo>
                <a:lnTo>
                  <a:pt x="735012" y="2794228"/>
                </a:lnTo>
                <a:lnTo>
                  <a:pt x="736600" y="2792959"/>
                </a:lnTo>
                <a:lnTo>
                  <a:pt x="737870" y="2791372"/>
                </a:lnTo>
                <a:lnTo>
                  <a:pt x="740727" y="2788197"/>
                </a:lnTo>
                <a:lnTo>
                  <a:pt x="744855" y="2781532"/>
                </a:lnTo>
                <a:lnTo>
                  <a:pt x="747077" y="2778040"/>
                </a:lnTo>
                <a:lnTo>
                  <a:pt x="748347" y="2776771"/>
                </a:lnTo>
                <a:lnTo>
                  <a:pt x="749617" y="2775501"/>
                </a:lnTo>
                <a:lnTo>
                  <a:pt x="751205" y="2774549"/>
                </a:lnTo>
                <a:lnTo>
                  <a:pt x="752792" y="2773597"/>
                </a:lnTo>
                <a:lnTo>
                  <a:pt x="754697" y="2772644"/>
                </a:lnTo>
                <a:lnTo>
                  <a:pt x="756920" y="2772327"/>
                </a:lnTo>
                <a:lnTo>
                  <a:pt x="759142" y="2771692"/>
                </a:lnTo>
                <a:lnTo>
                  <a:pt x="761047" y="2771057"/>
                </a:lnTo>
                <a:lnTo>
                  <a:pt x="764540" y="2769470"/>
                </a:lnTo>
                <a:lnTo>
                  <a:pt x="767715" y="2767883"/>
                </a:lnTo>
                <a:lnTo>
                  <a:pt x="771207" y="2765979"/>
                </a:lnTo>
                <a:lnTo>
                  <a:pt x="773430" y="2765344"/>
                </a:lnTo>
                <a:lnTo>
                  <a:pt x="775335" y="2765027"/>
                </a:lnTo>
                <a:lnTo>
                  <a:pt x="777557" y="2765027"/>
                </a:lnTo>
                <a:lnTo>
                  <a:pt x="779780" y="2765027"/>
                </a:lnTo>
                <a:lnTo>
                  <a:pt x="784225" y="2765344"/>
                </a:lnTo>
                <a:lnTo>
                  <a:pt x="788670" y="2765979"/>
                </a:lnTo>
                <a:lnTo>
                  <a:pt x="793115" y="2765661"/>
                </a:lnTo>
                <a:lnTo>
                  <a:pt x="797560" y="2765027"/>
                </a:lnTo>
                <a:lnTo>
                  <a:pt x="801687" y="2763440"/>
                </a:lnTo>
                <a:lnTo>
                  <a:pt x="805815" y="2761853"/>
                </a:lnTo>
                <a:lnTo>
                  <a:pt x="809942" y="2759631"/>
                </a:lnTo>
                <a:lnTo>
                  <a:pt x="813752" y="2756774"/>
                </a:lnTo>
                <a:lnTo>
                  <a:pt x="817245" y="2753917"/>
                </a:lnTo>
                <a:lnTo>
                  <a:pt x="820420" y="2751061"/>
                </a:lnTo>
                <a:lnTo>
                  <a:pt x="822007" y="2749474"/>
                </a:lnTo>
                <a:lnTo>
                  <a:pt x="822960" y="2748204"/>
                </a:lnTo>
                <a:lnTo>
                  <a:pt x="825182" y="2744712"/>
                </a:lnTo>
                <a:lnTo>
                  <a:pt x="827405" y="2741538"/>
                </a:lnTo>
                <a:lnTo>
                  <a:pt x="828675" y="2740269"/>
                </a:lnTo>
                <a:lnTo>
                  <a:pt x="829945" y="2738999"/>
                </a:lnTo>
                <a:lnTo>
                  <a:pt x="831850" y="2737729"/>
                </a:lnTo>
                <a:lnTo>
                  <a:pt x="833755" y="2736777"/>
                </a:lnTo>
                <a:lnTo>
                  <a:pt x="837247" y="2735508"/>
                </a:lnTo>
                <a:lnTo>
                  <a:pt x="841057" y="2734238"/>
                </a:lnTo>
                <a:lnTo>
                  <a:pt x="842962" y="2733286"/>
                </a:lnTo>
                <a:lnTo>
                  <a:pt x="844550" y="2732651"/>
                </a:lnTo>
                <a:lnTo>
                  <a:pt x="848995" y="2729794"/>
                </a:lnTo>
                <a:lnTo>
                  <a:pt x="853440" y="2727255"/>
                </a:lnTo>
                <a:lnTo>
                  <a:pt x="862330" y="2721224"/>
                </a:lnTo>
                <a:lnTo>
                  <a:pt x="870585" y="2715193"/>
                </a:lnTo>
                <a:lnTo>
                  <a:pt x="875030" y="2712019"/>
                </a:lnTo>
                <a:lnTo>
                  <a:pt x="879475" y="2709163"/>
                </a:lnTo>
                <a:lnTo>
                  <a:pt x="882015" y="2705036"/>
                </a:lnTo>
                <a:lnTo>
                  <a:pt x="884555" y="2700910"/>
                </a:lnTo>
                <a:lnTo>
                  <a:pt x="887095" y="2696784"/>
                </a:lnTo>
                <a:lnTo>
                  <a:pt x="888365" y="2694879"/>
                </a:lnTo>
                <a:lnTo>
                  <a:pt x="889000" y="2692657"/>
                </a:lnTo>
                <a:lnTo>
                  <a:pt x="893445" y="2679644"/>
                </a:lnTo>
                <a:lnTo>
                  <a:pt x="897255" y="2666313"/>
                </a:lnTo>
                <a:lnTo>
                  <a:pt x="899477" y="2660599"/>
                </a:lnTo>
                <a:lnTo>
                  <a:pt x="901700" y="2654886"/>
                </a:lnTo>
                <a:lnTo>
                  <a:pt x="903922" y="2648855"/>
                </a:lnTo>
                <a:lnTo>
                  <a:pt x="904557" y="2645998"/>
                </a:lnTo>
                <a:lnTo>
                  <a:pt x="905192" y="2642824"/>
                </a:lnTo>
                <a:lnTo>
                  <a:pt x="905510" y="2639650"/>
                </a:lnTo>
                <a:lnTo>
                  <a:pt x="905827" y="2636476"/>
                </a:lnTo>
                <a:lnTo>
                  <a:pt x="906145" y="2630763"/>
                </a:lnTo>
                <a:lnTo>
                  <a:pt x="906780" y="2628223"/>
                </a:lnTo>
                <a:lnTo>
                  <a:pt x="907732" y="2625367"/>
                </a:lnTo>
                <a:lnTo>
                  <a:pt x="909320" y="2623145"/>
                </a:lnTo>
                <a:lnTo>
                  <a:pt x="911542" y="2620288"/>
                </a:lnTo>
                <a:lnTo>
                  <a:pt x="914717" y="2617432"/>
                </a:lnTo>
                <a:lnTo>
                  <a:pt x="916305" y="2615845"/>
                </a:lnTo>
                <a:lnTo>
                  <a:pt x="918210" y="2614892"/>
                </a:lnTo>
                <a:lnTo>
                  <a:pt x="919480" y="2614258"/>
                </a:lnTo>
                <a:lnTo>
                  <a:pt x="920750" y="2613940"/>
                </a:lnTo>
                <a:lnTo>
                  <a:pt x="923925" y="2613305"/>
                </a:lnTo>
                <a:lnTo>
                  <a:pt x="926465" y="2612988"/>
                </a:lnTo>
                <a:lnTo>
                  <a:pt x="927735" y="2612670"/>
                </a:lnTo>
                <a:lnTo>
                  <a:pt x="929005" y="2612036"/>
                </a:lnTo>
                <a:lnTo>
                  <a:pt x="930592" y="2611401"/>
                </a:lnTo>
                <a:lnTo>
                  <a:pt x="931545" y="2610449"/>
                </a:lnTo>
                <a:lnTo>
                  <a:pt x="932180" y="2609814"/>
                </a:lnTo>
                <a:lnTo>
                  <a:pt x="932180" y="2609496"/>
                </a:lnTo>
                <a:lnTo>
                  <a:pt x="931545" y="2608862"/>
                </a:lnTo>
                <a:lnTo>
                  <a:pt x="930910" y="2608544"/>
                </a:lnTo>
                <a:lnTo>
                  <a:pt x="928370" y="2608227"/>
                </a:lnTo>
                <a:lnTo>
                  <a:pt x="925512" y="2608227"/>
                </a:lnTo>
                <a:lnTo>
                  <a:pt x="922020" y="2608227"/>
                </a:lnTo>
                <a:lnTo>
                  <a:pt x="917575" y="2608862"/>
                </a:lnTo>
                <a:lnTo>
                  <a:pt x="913765" y="2609496"/>
                </a:lnTo>
                <a:lnTo>
                  <a:pt x="910907" y="2609496"/>
                </a:lnTo>
                <a:lnTo>
                  <a:pt x="908367" y="2608862"/>
                </a:lnTo>
                <a:lnTo>
                  <a:pt x="906462" y="2607909"/>
                </a:lnTo>
                <a:lnTo>
                  <a:pt x="904557" y="2606322"/>
                </a:lnTo>
                <a:lnTo>
                  <a:pt x="902970" y="2604100"/>
                </a:lnTo>
                <a:lnTo>
                  <a:pt x="899160" y="2598387"/>
                </a:lnTo>
                <a:lnTo>
                  <a:pt x="896302" y="2593309"/>
                </a:lnTo>
                <a:lnTo>
                  <a:pt x="895350" y="2591087"/>
                </a:lnTo>
                <a:lnTo>
                  <a:pt x="894397" y="2588865"/>
                </a:lnTo>
                <a:lnTo>
                  <a:pt x="893762" y="2586326"/>
                </a:lnTo>
                <a:lnTo>
                  <a:pt x="893762" y="2583786"/>
                </a:lnTo>
                <a:lnTo>
                  <a:pt x="894080" y="2581247"/>
                </a:lnTo>
                <a:lnTo>
                  <a:pt x="894715" y="2578390"/>
                </a:lnTo>
                <a:lnTo>
                  <a:pt x="896302" y="2572994"/>
                </a:lnTo>
                <a:lnTo>
                  <a:pt x="897890" y="2567598"/>
                </a:lnTo>
                <a:lnTo>
                  <a:pt x="899795" y="2562520"/>
                </a:lnTo>
                <a:lnTo>
                  <a:pt x="901065" y="2559981"/>
                </a:lnTo>
                <a:lnTo>
                  <a:pt x="902335" y="2557441"/>
                </a:lnTo>
                <a:lnTo>
                  <a:pt x="903922" y="2554902"/>
                </a:lnTo>
                <a:lnTo>
                  <a:pt x="905510" y="2552363"/>
                </a:lnTo>
                <a:lnTo>
                  <a:pt x="907732" y="2550458"/>
                </a:lnTo>
                <a:lnTo>
                  <a:pt x="909955" y="2548554"/>
                </a:lnTo>
                <a:lnTo>
                  <a:pt x="912177" y="2547284"/>
                </a:lnTo>
                <a:lnTo>
                  <a:pt x="914717" y="2546015"/>
                </a:lnTo>
                <a:lnTo>
                  <a:pt x="915670" y="2545062"/>
                </a:lnTo>
                <a:lnTo>
                  <a:pt x="916305" y="2544110"/>
                </a:lnTo>
                <a:lnTo>
                  <a:pt x="916622" y="2543158"/>
                </a:lnTo>
                <a:lnTo>
                  <a:pt x="916622" y="2541888"/>
                </a:lnTo>
                <a:lnTo>
                  <a:pt x="915987" y="2540301"/>
                </a:lnTo>
                <a:lnTo>
                  <a:pt x="915035" y="2539349"/>
                </a:lnTo>
                <a:lnTo>
                  <a:pt x="913447" y="2538714"/>
                </a:lnTo>
                <a:lnTo>
                  <a:pt x="911860" y="2538079"/>
                </a:lnTo>
                <a:lnTo>
                  <a:pt x="908685" y="2537445"/>
                </a:lnTo>
                <a:lnTo>
                  <a:pt x="905827" y="2536810"/>
                </a:lnTo>
                <a:lnTo>
                  <a:pt x="902652" y="2535858"/>
                </a:lnTo>
                <a:lnTo>
                  <a:pt x="899795" y="2533953"/>
                </a:lnTo>
                <a:lnTo>
                  <a:pt x="897572" y="2532049"/>
                </a:lnTo>
                <a:lnTo>
                  <a:pt x="895667" y="2529192"/>
                </a:lnTo>
                <a:lnTo>
                  <a:pt x="894080" y="2526335"/>
                </a:lnTo>
                <a:lnTo>
                  <a:pt x="892492" y="2523479"/>
                </a:lnTo>
                <a:lnTo>
                  <a:pt x="889317" y="2518083"/>
                </a:lnTo>
                <a:lnTo>
                  <a:pt x="887730" y="2514909"/>
                </a:lnTo>
                <a:lnTo>
                  <a:pt x="887095" y="2513639"/>
                </a:lnTo>
                <a:lnTo>
                  <a:pt x="887095" y="2512687"/>
                </a:lnTo>
                <a:lnTo>
                  <a:pt x="887095" y="2511734"/>
                </a:lnTo>
                <a:lnTo>
                  <a:pt x="887412" y="2510465"/>
                </a:lnTo>
                <a:lnTo>
                  <a:pt x="889000" y="2506973"/>
                </a:lnTo>
                <a:lnTo>
                  <a:pt x="889635" y="2505069"/>
                </a:lnTo>
                <a:lnTo>
                  <a:pt x="890270" y="2503164"/>
                </a:lnTo>
                <a:lnTo>
                  <a:pt x="890905" y="2499038"/>
                </a:lnTo>
                <a:lnTo>
                  <a:pt x="891222" y="2494912"/>
                </a:lnTo>
                <a:lnTo>
                  <a:pt x="891540" y="2490786"/>
                </a:lnTo>
                <a:lnTo>
                  <a:pt x="891540" y="2487611"/>
                </a:lnTo>
                <a:lnTo>
                  <a:pt x="891540" y="2483485"/>
                </a:lnTo>
                <a:lnTo>
                  <a:pt x="891540" y="2479994"/>
                </a:lnTo>
                <a:lnTo>
                  <a:pt x="892175" y="2478407"/>
                </a:lnTo>
                <a:lnTo>
                  <a:pt x="892492" y="2476820"/>
                </a:lnTo>
                <a:lnTo>
                  <a:pt x="893445" y="2475550"/>
                </a:lnTo>
                <a:lnTo>
                  <a:pt x="894715" y="2474598"/>
                </a:lnTo>
                <a:lnTo>
                  <a:pt x="895985" y="2473645"/>
                </a:lnTo>
                <a:lnTo>
                  <a:pt x="897255" y="2473011"/>
                </a:lnTo>
                <a:lnTo>
                  <a:pt x="900747" y="2472376"/>
                </a:lnTo>
                <a:lnTo>
                  <a:pt x="903922" y="2471741"/>
                </a:lnTo>
                <a:lnTo>
                  <a:pt x="903922" y="2470154"/>
                </a:lnTo>
                <a:lnTo>
                  <a:pt x="903605" y="2468567"/>
                </a:lnTo>
                <a:lnTo>
                  <a:pt x="902652" y="2466028"/>
                </a:lnTo>
                <a:lnTo>
                  <a:pt x="901700" y="2465393"/>
                </a:lnTo>
                <a:lnTo>
                  <a:pt x="900747" y="2464758"/>
                </a:lnTo>
                <a:lnTo>
                  <a:pt x="899477" y="2464758"/>
                </a:lnTo>
                <a:lnTo>
                  <a:pt x="898525" y="2464758"/>
                </a:lnTo>
                <a:lnTo>
                  <a:pt x="896302" y="2465075"/>
                </a:lnTo>
                <a:lnTo>
                  <a:pt x="894080" y="2466028"/>
                </a:lnTo>
                <a:lnTo>
                  <a:pt x="889635" y="2468567"/>
                </a:lnTo>
                <a:lnTo>
                  <a:pt x="887730" y="2469519"/>
                </a:lnTo>
                <a:lnTo>
                  <a:pt x="886142" y="2470471"/>
                </a:lnTo>
                <a:lnTo>
                  <a:pt x="883602" y="2470789"/>
                </a:lnTo>
                <a:lnTo>
                  <a:pt x="881380" y="2471106"/>
                </a:lnTo>
                <a:lnTo>
                  <a:pt x="876300" y="2471106"/>
                </a:lnTo>
                <a:lnTo>
                  <a:pt x="871537" y="2470789"/>
                </a:lnTo>
                <a:lnTo>
                  <a:pt x="868997" y="2470789"/>
                </a:lnTo>
                <a:lnTo>
                  <a:pt x="866775" y="2470789"/>
                </a:lnTo>
                <a:lnTo>
                  <a:pt x="864552" y="2471424"/>
                </a:lnTo>
                <a:lnTo>
                  <a:pt x="862330" y="2472376"/>
                </a:lnTo>
                <a:lnTo>
                  <a:pt x="858520" y="2474598"/>
                </a:lnTo>
                <a:lnTo>
                  <a:pt x="854710" y="2476820"/>
                </a:lnTo>
                <a:lnTo>
                  <a:pt x="852487" y="2477454"/>
                </a:lnTo>
                <a:lnTo>
                  <a:pt x="850265" y="2478407"/>
                </a:lnTo>
                <a:lnTo>
                  <a:pt x="848042" y="2478724"/>
                </a:lnTo>
                <a:lnTo>
                  <a:pt x="845502" y="2478724"/>
                </a:lnTo>
                <a:lnTo>
                  <a:pt x="841057" y="2478407"/>
                </a:lnTo>
                <a:lnTo>
                  <a:pt x="838517" y="2478407"/>
                </a:lnTo>
                <a:lnTo>
                  <a:pt x="836295" y="2478407"/>
                </a:lnTo>
                <a:lnTo>
                  <a:pt x="834072" y="2479041"/>
                </a:lnTo>
                <a:lnTo>
                  <a:pt x="831850" y="2479676"/>
                </a:lnTo>
                <a:lnTo>
                  <a:pt x="827722" y="2481898"/>
                </a:lnTo>
                <a:lnTo>
                  <a:pt x="823912" y="2484120"/>
                </a:lnTo>
                <a:lnTo>
                  <a:pt x="820420" y="2487294"/>
                </a:lnTo>
                <a:lnTo>
                  <a:pt x="817245" y="2489833"/>
                </a:lnTo>
                <a:lnTo>
                  <a:pt x="815022" y="2492055"/>
                </a:lnTo>
                <a:lnTo>
                  <a:pt x="814070" y="2494277"/>
                </a:lnTo>
                <a:lnTo>
                  <a:pt x="813435" y="2496181"/>
                </a:lnTo>
                <a:lnTo>
                  <a:pt x="813117" y="2498403"/>
                </a:lnTo>
                <a:lnTo>
                  <a:pt x="813435" y="2500625"/>
                </a:lnTo>
                <a:lnTo>
                  <a:pt x="813752" y="2502847"/>
                </a:lnTo>
                <a:lnTo>
                  <a:pt x="814070" y="2505069"/>
                </a:lnTo>
                <a:lnTo>
                  <a:pt x="814387" y="2507926"/>
                </a:lnTo>
                <a:lnTo>
                  <a:pt x="814070" y="2510782"/>
                </a:lnTo>
                <a:lnTo>
                  <a:pt x="813752" y="2513004"/>
                </a:lnTo>
                <a:lnTo>
                  <a:pt x="813117" y="2515226"/>
                </a:lnTo>
                <a:lnTo>
                  <a:pt x="812165" y="2516813"/>
                </a:lnTo>
                <a:lnTo>
                  <a:pt x="810895" y="2518400"/>
                </a:lnTo>
                <a:lnTo>
                  <a:pt x="808990" y="2519352"/>
                </a:lnTo>
                <a:lnTo>
                  <a:pt x="806767" y="2519670"/>
                </a:lnTo>
                <a:lnTo>
                  <a:pt x="804227" y="2519352"/>
                </a:lnTo>
                <a:lnTo>
                  <a:pt x="802322" y="2519035"/>
                </a:lnTo>
                <a:lnTo>
                  <a:pt x="800735" y="2518083"/>
                </a:lnTo>
                <a:lnTo>
                  <a:pt x="797242" y="2516178"/>
                </a:lnTo>
                <a:lnTo>
                  <a:pt x="794067" y="2514274"/>
                </a:lnTo>
                <a:lnTo>
                  <a:pt x="792162" y="2513639"/>
                </a:lnTo>
                <a:lnTo>
                  <a:pt x="790575" y="2513322"/>
                </a:lnTo>
                <a:lnTo>
                  <a:pt x="788352" y="2513322"/>
                </a:lnTo>
                <a:lnTo>
                  <a:pt x="785812" y="2513956"/>
                </a:lnTo>
                <a:lnTo>
                  <a:pt x="783272" y="2514591"/>
                </a:lnTo>
                <a:lnTo>
                  <a:pt x="781050" y="2514909"/>
                </a:lnTo>
                <a:lnTo>
                  <a:pt x="778827" y="2514591"/>
                </a:lnTo>
                <a:lnTo>
                  <a:pt x="776922" y="2514274"/>
                </a:lnTo>
                <a:lnTo>
                  <a:pt x="775017" y="2513639"/>
                </a:lnTo>
                <a:lnTo>
                  <a:pt x="772795" y="2513639"/>
                </a:lnTo>
                <a:lnTo>
                  <a:pt x="769937" y="2513639"/>
                </a:lnTo>
                <a:lnTo>
                  <a:pt x="767397" y="2514274"/>
                </a:lnTo>
                <a:lnTo>
                  <a:pt x="765175" y="2515226"/>
                </a:lnTo>
                <a:lnTo>
                  <a:pt x="762952" y="2516813"/>
                </a:lnTo>
                <a:lnTo>
                  <a:pt x="758825" y="2520305"/>
                </a:lnTo>
                <a:lnTo>
                  <a:pt x="754697" y="2523796"/>
                </a:lnTo>
                <a:lnTo>
                  <a:pt x="752157" y="2522209"/>
                </a:lnTo>
                <a:lnTo>
                  <a:pt x="750570" y="2520305"/>
                </a:lnTo>
                <a:lnTo>
                  <a:pt x="749300" y="2518400"/>
                </a:lnTo>
                <a:lnTo>
                  <a:pt x="748665" y="2516496"/>
                </a:lnTo>
                <a:lnTo>
                  <a:pt x="748347" y="2514274"/>
                </a:lnTo>
                <a:lnTo>
                  <a:pt x="748665" y="2512369"/>
                </a:lnTo>
                <a:lnTo>
                  <a:pt x="749300" y="2510147"/>
                </a:lnTo>
                <a:lnTo>
                  <a:pt x="749935" y="2507608"/>
                </a:lnTo>
                <a:lnTo>
                  <a:pt x="752157" y="2503164"/>
                </a:lnTo>
                <a:lnTo>
                  <a:pt x="755015" y="2498721"/>
                </a:lnTo>
                <a:lnTo>
                  <a:pt x="757555" y="2494594"/>
                </a:lnTo>
                <a:lnTo>
                  <a:pt x="759777" y="2490786"/>
                </a:lnTo>
                <a:lnTo>
                  <a:pt x="761682" y="2486659"/>
                </a:lnTo>
                <a:lnTo>
                  <a:pt x="764222" y="2482533"/>
                </a:lnTo>
                <a:lnTo>
                  <a:pt x="766445" y="2478724"/>
                </a:lnTo>
                <a:lnTo>
                  <a:pt x="769302" y="2474915"/>
                </a:lnTo>
                <a:lnTo>
                  <a:pt x="770890" y="2473645"/>
                </a:lnTo>
                <a:lnTo>
                  <a:pt x="772795" y="2472376"/>
                </a:lnTo>
                <a:lnTo>
                  <a:pt x="776287" y="2470471"/>
                </a:lnTo>
                <a:lnTo>
                  <a:pt x="780097" y="2468249"/>
                </a:lnTo>
                <a:lnTo>
                  <a:pt x="781685" y="2466980"/>
                </a:lnTo>
                <a:lnTo>
                  <a:pt x="783590" y="2465710"/>
                </a:lnTo>
                <a:lnTo>
                  <a:pt x="786447" y="2463171"/>
                </a:lnTo>
                <a:lnTo>
                  <a:pt x="788987" y="2459997"/>
                </a:lnTo>
                <a:lnTo>
                  <a:pt x="790257" y="2458727"/>
                </a:lnTo>
                <a:lnTo>
                  <a:pt x="791845" y="2457775"/>
                </a:lnTo>
                <a:lnTo>
                  <a:pt x="793432" y="2456823"/>
                </a:lnTo>
                <a:lnTo>
                  <a:pt x="795020" y="2456188"/>
                </a:lnTo>
                <a:lnTo>
                  <a:pt x="799465" y="2455236"/>
                </a:lnTo>
                <a:lnTo>
                  <a:pt x="803275" y="2454918"/>
                </a:lnTo>
                <a:lnTo>
                  <a:pt x="805180" y="2454284"/>
                </a:lnTo>
                <a:lnTo>
                  <a:pt x="807085" y="2453649"/>
                </a:lnTo>
                <a:lnTo>
                  <a:pt x="809307" y="2452696"/>
                </a:lnTo>
                <a:lnTo>
                  <a:pt x="811212" y="2451109"/>
                </a:lnTo>
                <a:lnTo>
                  <a:pt x="814070" y="2447935"/>
                </a:lnTo>
                <a:lnTo>
                  <a:pt x="816610" y="2444761"/>
                </a:lnTo>
                <a:lnTo>
                  <a:pt x="819467" y="2441587"/>
                </a:lnTo>
                <a:lnTo>
                  <a:pt x="822642" y="2438096"/>
                </a:lnTo>
                <a:lnTo>
                  <a:pt x="824547" y="2436826"/>
                </a:lnTo>
                <a:lnTo>
                  <a:pt x="826770" y="2435556"/>
                </a:lnTo>
                <a:lnTo>
                  <a:pt x="830262" y="2433335"/>
                </a:lnTo>
                <a:lnTo>
                  <a:pt x="832485" y="2432065"/>
                </a:lnTo>
                <a:lnTo>
                  <a:pt x="834072" y="2430795"/>
                </a:lnTo>
                <a:lnTo>
                  <a:pt x="835342" y="2429208"/>
                </a:lnTo>
                <a:lnTo>
                  <a:pt x="836612" y="2426986"/>
                </a:lnTo>
                <a:lnTo>
                  <a:pt x="838517" y="2422543"/>
                </a:lnTo>
                <a:lnTo>
                  <a:pt x="839470" y="2418416"/>
                </a:lnTo>
                <a:lnTo>
                  <a:pt x="841375" y="2409529"/>
                </a:lnTo>
                <a:lnTo>
                  <a:pt x="843280" y="2402863"/>
                </a:lnTo>
                <a:lnTo>
                  <a:pt x="844550" y="2399689"/>
                </a:lnTo>
                <a:lnTo>
                  <a:pt x="845820" y="2396833"/>
                </a:lnTo>
                <a:lnTo>
                  <a:pt x="847407" y="2393976"/>
                </a:lnTo>
                <a:lnTo>
                  <a:pt x="848995" y="2391437"/>
                </a:lnTo>
                <a:lnTo>
                  <a:pt x="851217" y="2388580"/>
                </a:lnTo>
                <a:lnTo>
                  <a:pt x="853757" y="2386041"/>
                </a:lnTo>
                <a:lnTo>
                  <a:pt x="856297" y="2384136"/>
                </a:lnTo>
                <a:lnTo>
                  <a:pt x="859155" y="2381914"/>
                </a:lnTo>
                <a:lnTo>
                  <a:pt x="860425" y="2380645"/>
                </a:lnTo>
                <a:lnTo>
                  <a:pt x="861695" y="2379375"/>
                </a:lnTo>
                <a:lnTo>
                  <a:pt x="862012" y="2378105"/>
                </a:lnTo>
                <a:lnTo>
                  <a:pt x="862012" y="2376518"/>
                </a:lnTo>
                <a:lnTo>
                  <a:pt x="856615" y="2377788"/>
                </a:lnTo>
                <a:lnTo>
                  <a:pt x="850900" y="2378740"/>
                </a:lnTo>
                <a:lnTo>
                  <a:pt x="845820" y="2379375"/>
                </a:lnTo>
                <a:lnTo>
                  <a:pt x="840740" y="2379375"/>
                </a:lnTo>
                <a:lnTo>
                  <a:pt x="835660" y="2378740"/>
                </a:lnTo>
                <a:lnTo>
                  <a:pt x="830580" y="2377471"/>
                </a:lnTo>
                <a:lnTo>
                  <a:pt x="825817" y="2375884"/>
                </a:lnTo>
                <a:lnTo>
                  <a:pt x="821055" y="2373662"/>
                </a:lnTo>
                <a:lnTo>
                  <a:pt x="816292" y="2370805"/>
                </a:lnTo>
                <a:lnTo>
                  <a:pt x="814070" y="2369218"/>
                </a:lnTo>
                <a:lnTo>
                  <a:pt x="811847" y="2367631"/>
                </a:lnTo>
                <a:lnTo>
                  <a:pt x="810260" y="2365727"/>
                </a:lnTo>
                <a:lnTo>
                  <a:pt x="808672" y="2363822"/>
                </a:lnTo>
                <a:lnTo>
                  <a:pt x="805815" y="2359378"/>
                </a:lnTo>
                <a:lnTo>
                  <a:pt x="803592" y="2354617"/>
                </a:lnTo>
                <a:lnTo>
                  <a:pt x="801052" y="2349539"/>
                </a:lnTo>
                <a:lnTo>
                  <a:pt x="798195" y="2344778"/>
                </a:lnTo>
                <a:lnTo>
                  <a:pt x="795337" y="2340016"/>
                </a:lnTo>
                <a:lnTo>
                  <a:pt x="792480" y="2335255"/>
                </a:lnTo>
                <a:lnTo>
                  <a:pt x="791527" y="2333033"/>
                </a:lnTo>
                <a:lnTo>
                  <a:pt x="790892" y="2330494"/>
                </a:lnTo>
                <a:lnTo>
                  <a:pt x="790257" y="2327955"/>
                </a:lnTo>
                <a:lnTo>
                  <a:pt x="789940" y="2325098"/>
                </a:lnTo>
                <a:lnTo>
                  <a:pt x="789940" y="2320020"/>
                </a:lnTo>
                <a:lnTo>
                  <a:pt x="789940" y="2314941"/>
                </a:lnTo>
                <a:lnTo>
                  <a:pt x="789940" y="2309228"/>
                </a:lnTo>
                <a:lnTo>
                  <a:pt x="789622" y="2302880"/>
                </a:lnTo>
                <a:lnTo>
                  <a:pt x="789622" y="2297166"/>
                </a:lnTo>
                <a:lnTo>
                  <a:pt x="789940" y="2294310"/>
                </a:lnTo>
                <a:lnTo>
                  <a:pt x="790575" y="2291453"/>
                </a:lnTo>
                <a:lnTo>
                  <a:pt x="791527" y="2288279"/>
                </a:lnTo>
                <a:lnTo>
                  <a:pt x="792797" y="2285740"/>
                </a:lnTo>
                <a:lnTo>
                  <a:pt x="794385" y="2283200"/>
                </a:lnTo>
                <a:lnTo>
                  <a:pt x="796290" y="2280661"/>
                </a:lnTo>
                <a:lnTo>
                  <a:pt x="798512" y="2278757"/>
                </a:lnTo>
                <a:lnTo>
                  <a:pt x="801052" y="2277170"/>
                </a:lnTo>
                <a:lnTo>
                  <a:pt x="803592" y="2275582"/>
                </a:lnTo>
                <a:lnTo>
                  <a:pt x="806450" y="2274313"/>
                </a:lnTo>
                <a:lnTo>
                  <a:pt x="809625" y="2273361"/>
                </a:lnTo>
                <a:lnTo>
                  <a:pt x="812482" y="2272726"/>
                </a:lnTo>
                <a:lnTo>
                  <a:pt x="818832" y="2271774"/>
                </a:lnTo>
                <a:lnTo>
                  <a:pt x="824865" y="2271456"/>
                </a:lnTo>
                <a:lnTo>
                  <a:pt x="830580" y="2271774"/>
                </a:lnTo>
                <a:lnTo>
                  <a:pt x="837565" y="2272408"/>
                </a:lnTo>
                <a:lnTo>
                  <a:pt x="844867" y="2273678"/>
                </a:lnTo>
                <a:lnTo>
                  <a:pt x="848360" y="2274630"/>
                </a:lnTo>
                <a:lnTo>
                  <a:pt x="851535" y="2275900"/>
                </a:lnTo>
                <a:lnTo>
                  <a:pt x="855027" y="2277170"/>
                </a:lnTo>
                <a:lnTo>
                  <a:pt x="857885" y="2279074"/>
                </a:lnTo>
                <a:lnTo>
                  <a:pt x="859790" y="2280978"/>
                </a:lnTo>
                <a:lnTo>
                  <a:pt x="861695" y="2283200"/>
                </a:lnTo>
                <a:lnTo>
                  <a:pt x="863282" y="2285422"/>
                </a:lnTo>
                <a:lnTo>
                  <a:pt x="864552" y="2287644"/>
                </a:lnTo>
                <a:lnTo>
                  <a:pt x="866775" y="2292723"/>
                </a:lnTo>
                <a:lnTo>
                  <a:pt x="868362" y="2297801"/>
                </a:lnTo>
                <a:lnTo>
                  <a:pt x="868997" y="2300023"/>
                </a:lnTo>
                <a:lnTo>
                  <a:pt x="869632" y="2302562"/>
                </a:lnTo>
                <a:lnTo>
                  <a:pt x="869950" y="2305419"/>
                </a:lnTo>
                <a:lnTo>
                  <a:pt x="870902" y="2307641"/>
                </a:lnTo>
                <a:lnTo>
                  <a:pt x="872172" y="2309863"/>
                </a:lnTo>
                <a:lnTo>
                  <a:pt x="873760" y="2311767"/>
                </a:lnTo>
                <a:lnTo>
                  <a:pt x="877252" y="2315893"/>
                </a:lnTo>
                <a:lnTo>
                  <a:pt x="879792" y="2318750"/>
                </a:lnTo>
                <a:lnTo>
                  <a:pt x="881062" y="2320020"/>
                </a:lnTo>
                <a:lnTo>
                  <a:pt x="882650" y="2320972"/>
                </a:lnTo>
                <a:lnTo>
                  <a:pt x="883920" y="2321289"/>
                </a:lnTo>
                <a:lnTo>
                  <a:pt x="885507" y="2321289"/>
                </a:lnTo>
                <a:lnTo>
                  <a:pt x="887412" y="2320972"/>
                </a:lnTo>
                <a:lnTo>
                  <a:pt x="889635" y="2320020"/>
                </a:lnTo>
                <a:lnTo>
                  <a:pt x="892175" y="2318750"/>
                </a:lnTo>
                <a:lnTo>
                  <a:pt x="895032" y="2317480"/>
                </a:lnTo>
                <a:lnTo>
                  <a:pt x="897890" y="2316528"/>
                </a:lnTo>
                <a:lnTo>
                  <a:pt x="901065" y="2315893"/>
                </a:lnTo>
                <a:lnTo>
                  <a:pt x="902652" y="2315893"/>
                </a:lnTo>
                <a:lnTo>
                  <a:pt x="903922" y="2315893"/>
                </a:lnTo>
                <a:lnTo>
                  <a:pt x="904875" y="2316528"/>
                </a:lnTo>
                <a:lnTo>
                  <a:pt x="905827" y="2316846"/>
                </a:lnTo>
                <a:lnTo>
                  <a:pt x="906462" y="2317798"/>
                </a:lnTo>
                <a:lnTo>
                  <a:pt x="906780" y="2318750"/>
                </a:lnTo>
                <a:lnTo>
                  <a:pt x="907732" y="2321289"/>
                </a:lnTo>
                <a:lnTo>
                  <a:pt x="908367" y="2323829"/>
                </a:lnTo>
                <a:lnTo>
                  <a:pt x="908367" y="2326368"/>
                </a:lnTo>
                <a:lnTo>
                  <a:pt x="907732" y="2328907"/>
                </a:lnTo>
                <a:lnTo>
                  <a:pt x="906462" y="2331129"/>
                </a:lnTo>
                <a:lnTo>
                  <a:pt x="904875" y="2333351"/>
                </a:lnTo>
                <a:lnTo>
                  <a:pt x="903287" y="2335573"/>
                </a:lnTo>
                <a:lnTo>
                  <a:pt x="899160" y="2339064"/>
                </a:lnTo>
                <a:lnTo>
                  <a:pt x="897572" y="2340969"/>
                </a:lnTo>
                <a:lnTo>
                  <a:pt x="896620" y="2342873"/>
                </a:lnTo>
                <a:lnTo>
                  <a:pt x="895985" y="2344460"/>
                </a:lnTo>
                <a:lnTo>
                  <a:pt x="896302" y="2346047"/>
                </a:lnTo>
                <a:lnTo>
                  <a:pt x="896937" y="2347317"/>
                </a:lnTo>
                <a:lnTo>
                  <a:pt x="898525" y="2348269"/>
                </a:lnTo>
                <a:lnTo>
                  <a:pt x="900747" y="2348269"/>
                </a:lnTo>
                <a:lnTo>
                  <a:pt x="903287" y="2347952"/>
                </a:lnTo>
                <a:lnTo>
                  <a:pt x="908685" y="2346365"/>
                </a:lnTo>
                <a:lnTo>
                  <a:pt x="913765" y="2344143"/>
                </a:lnTo>
                <a:lnTo>
                  <a:pt x="918845" y="2341603"/>
                </a:lnTo>
                <a:lnTo>
                  <a:pt x="923925" y="2339064"/>
                </a:lnTo>
                <a:lnTo>
                  <a:pt x="933767" y="2333668"/>
                </a:lnTo>
                <a:lnTo>
                  <a:pt x="938847" y="2331129"/>
                </a:lnTo>
                <a:lnTo>
                  <a:pt x="943927" y="2328590"/>
                </a:lnTo>
                <a:lnTo>
                  <a:pt x="947737" y="2327003"/>
                </a:lnTo>
                <a:lnTo>
                  <a:pt x="951230" y="2325416"/>
                </a:lnTo>
                <a:lnTo>
                  <a:pt x="952817" y="2324463"/>
                </a:lnTo>
                <a:lnTo>
                  <a:pt x="954087" y="2323194"/>
                </a:lnTo>
                <a:lnTo>
                  <a:pt x="955357" y="2321924"/>
                </a:lnTo>
                <a:lnTo>
                  <a:pt x="956627" y="2320020"/>
                </a:lnTo>
                <a:lnTo>
                  <a:pt x="958850" y="2313989"/>
                </a:lnTo>
                <a:lnTo>
                  <a:pt x="960120" y="2311450"/>
                </a:lnTo>
                <a:lnTo>
                  <a:pt x="961390" y="2308910"/>
                </a:lnTo>
                <a:lnTo>
                  <a:pt x="962025" y="2307958"/>
                </a:lnTo>
                <a:lnTo>
                  <a:pt x="962977" y="2307006"/>
                </a:lnTo>
                <a:lnTo>
                  <a:pt x="964247" y="2306371"/>
                </a:lnTo>
                <a:lnTo>
                  <a:pt x="965200" y="2306054"/>
                </a:lnTo>
                <a:lnTo>
                  <a:pt x="966787" y="2305736"/>
                </a:lnTo>
                <a:lnTo>
                  <a:pt x="968375" y="2305736"/>
                </a:lnTo>
                <a:lnTo>
                  <a:pt x="970280" y="2306054"/>
                </a:lnTo>
                <a:lnTo>
                  <a:pt x="972502" y="2306689"/>
                </a:lnTo>
                <a:lnTo>
                  <a:pt x="974725" y="2307641"/>
                </a:lnTo>
                <a:lnTo>
                  <a:pt x="976947" y="2308910"/>
                </a:lnTo>
                <a:lnTo>
                  <a:pt x="981710" y="2312084"/>
                </a:lnTo>
                <a:lnTo>
                  <a:pt x="986155" y="2315576"/>
                </a:lnTo>
                <a:lnTo>
                  <a:pt x="990282" y="2318433"/>
                </a:lnTo>
                <a:lnTo>
                  <a:pt x="993457" y="2320020"/>
                </a:lnTo>
                <a:lnTo>
                  <a:pt x="996315" y="2321289"/>
                </a:lnTo>
                <a:lnTo>
                  <a:pt x="998855" y="2322242"/>
                </a:lnTo>
                <a:lnTo>
                  <a:pt x="1001712" y="2323194"/>
                </a:lnTo>
                <a:lnTo>
                  <a:pt x="1004887" y="2323829"/>
                </a:lnTo>
                <a:lnTo>
                  <a:pt x="1007745" y="2324463"/>
                </a:lnTo>
                <a:lnTo>
                  <a:pt x="1010920" y="2324463"/>
                </a:lnTo>
                <a:lnTo>
                  <a:pt x="1013777" y="2324781"/>
                </a:lnTo>
                <a:lnTo>
                  <a:pt x="1017905" y="2324463"/>
                </a:lnTo>
                <a:lnTo>
                  <a:pt x="1021715" y="2323511"/>
                </a:lnTo>
                <a:lnTo>
                  <a:pt x="1025525" y="2322242"/>
                </a:lnTo>
                <a:lnTo>
                  <a:pt x="1029017" y="2320655"/>
                </a:lnTo>
                <a:lnTo>
                  <a:pt x="1036002" y="2316846"/>
                </a:lnTo>
                <a:lnTo>
                  <a:pt x="1039495" y="2315259"/>
                </a:lnTo>
                <a:lnTo>
                  <a:pt x="1042987" y="2313672"/>
                </a:lnTo>
                <a:lnTo>
                  <a:pt x="1051242" y="2310497"/>
                </a:lnTo>
                <a:lnTo>
                  <a:pt x="1059497" y="2307641"/>
                </a:lnTo>
                <a:lnTo>
                  <a:pt x="1066165" y="2304784"/>
                </a:lnTo>
                <a:lnTo>
                  <a:pt x="1069340" y="2303514"/>
                </a:lnTo>
                <a:lnTo>
                  <a:pt x="1070927" y="2303197"/>
                </a:lnTo>
                <a:lnTo>
                  <a:pt x="1072832" y="2303197"/>
                </a:lnTo>
                <a:lnTo>
                  <a:pt x="1076007" y="2304467"/>
                </a:lnTo>
                <a:lnTo>
                  <a:pt x="1079182" y="2306054"/>
                </a:lnTo>
                <a:lnTo>
                  <a:pt x="1082357" y="2307958"/>
                </a:lnTo>
                <a:lnTo>
                  <a:pt x="1085532" y="2310180"/>
                </a:lnTo>
                <a:lnTo>
                  <a:pt x="1091565" y="2314941"/>
                </a:lnTo>
                <a:lnTo>
                  <a:pt x="1094740" y="2317163"/>
                </a:lnTo>
                <a:lnTo>
                  <a:pt x="1097597" y="2318750"/>
                </a:lnTo>
                <a:lnTo>
                  <a:pt x="1102677" y="2321607"/>
                </a:lnTo>
                <a:lnTo>
                  <a:pt x="1108075" y="2325098"/>
                </a:lnTo>
                <a:lnTo>
                  <a:pt x="1110932" y="2328272"/>
                </a:lnTo>
                <a:lnTo>
                  <a:pt x="1113790" y="2331446"/>
                </a:lnTo>
                <a:lnTo>
                  <a:pt x="1116965" y="2334303"/>
                </a:lnTo>
                <a:lnTo>
                  <a:pt x="1118552" y="2335573"/>
                </a:lnTo>
                <a:lnTo>
                  <a:pt x="1120457" y="2336525"/>
                </a:lnTo>
                <a:lnTo>
                  <a:pt x="1121727" y="2336842"/>
                </a:lnTo>
                <a:lnTo>
                  <a:pt x="1122997" y="2336842"/>
                </a:lnTo>
                <a:lnTo>
                  <a:pt x="1123632" y="2336525"/>
                </a:lnTo>
                <a:lnTo>
                  <a:pt x="1124267" y="2335890"/>
                </a:lnTo>
                <a:lnTo>
                  <a:pt x="1124585" y="2334938"/>
                </a:lnTo>
                <a:lnTo>
                  <a:pt x="1124902" y="2333668"/>
                </a:lnTo>
                <a:lnTo>
                  <a:pt x="1124902" y="2331129"/>
                </a:lnTo>
                <a:lnTo>
                  <a:pt x="1124585" y="2328272"/>
                </a:lnTo>
                <a:lnTo>
                  <a:pt x="1123950" y="2325416"/>
                </a:lnTo>
                <a:lnTo>
                  <a:pt x="1122680" y="2321289"/>
                </a:lnTo>
                <a:lnTo>
                  <a:pt x="1121092" y="2315576"/>
                </a:lnTo>
                <a:lnTo>
                  <a:pt x="1119822" y="2313037"/>
                </a:lnTo>
                <a:lnTo>
                  <a:pt x="1117917" y="2310497"/>
                </a:lnTo>
                <a:lnTo>
                  <a:pt x="1115377" y="2307323"/>
                </a:lnTo>
                <a:lnTo>
                  <a:pt x="1112202" y="2304467"/>
                </a:lnTo>
                <a:lnTo>
                  <a:pt x="1109345" y="2301293"/>
                </a:lnTo>
                <a:lnTo>
                  <a:pt x="1106805" y="2298118"/>
                </a:lnTo>
                <a:lnTo>
                  <a:pt x="1105217" y="2295897"/>
                </a:lnTo>
                <a:lnTo>
                  <a:pt x="1103947" y="2293992"/>
                </a:lnTo>
                <a:lnTo>
                  <a:pt x="1103312" y="2292088"/>
                </a:lnTo>
                <a:lnTo>
                  <a:pt x="1102677" y="2290183"/>
                </a:lnTo>
                <a:lnTo>
                  <a:pt x="1102677" y="2288596"/>
                </a:lnTo>
                <a:lnTo>
                  <a:pt x="1102677" y="2287009"/>
                </a:lnTo>
                <a:lnTo>
                  <a:pt x="1102677" y="2285740"/>
                </a:lnTo>
                <a:lnTo>
                  <a:pt x="1103312" y="2284153"/>
                </a:lnTo>
                <a:lnTo>
                  <a:pt x="1103947" y="2282883"/>
                </a:lnTo>
                <a:lnTo>
                  <a:pt x="1104900" y="2281613"/>
                </a:lnTo>
                <a:lnTo>
                  <a:pt x="1107440" y="2279074"/>
                </a:lnTo>
                <a:lnTo>
                  <a:pt x="1110297" y="2277170"/>
                </a:lnTo>
                <a:lnTo>
                  <a:pt x="1113155" y="2275265"/>
                </a:lnTo>
                <a:lnTo>
                  <a:pt x="1119822" y="2271774"/>
                </a:lnTo>
                <a:lnTo>
                  <a:pt x="1123315" y="2269869"/>
                </a:lnTo>
                <a:lnTo>
                  <a:pt x="1126490" y="2267965"/>
                </a:lnTo>
                <a:lnTo>
                  <a:pt x="1129347" y="2266060"/>
                </a:lnTo>
                <a:lnTo>
                  <a:pt x="1131887" y="2263838"/>
                </a:lnTo>
                <a:lnTo>
                  <a:pt x="1132840" y="2262569"/>
                </a:lnTo>
                <a:lnTo>
                  <a:pt x="1133792" y="2261299"/>
                </a:lnTo>
                <a:lnTo>
                  <a:pt x="1134110" y="2259712"/>
                </a:lnTo>
                <a:lnTo>
                  <a:pt x="1134745" y="2258125"/>
                </a:lnTo>
                <a:lnTo>
                  <a:pt x="1134745" y="2256221"/>
                </a:lnTo>
                <a:lnTo>
                  <a:pt x="1134745" y="2254316"/>
                </a:lnTo>
                <a:lnTo>
                  <a:pt x="1134427" y="2249872"/>
                </a:lnTo>
                <a:lnTo>
                  <a:pt x="1133792" y="2245429"/>
                </a:lnTo>
                <a:lnTo>
                  <a:pt x="1132522" y="2241620"/>
                </a:lnTo>
                <a:lnTo>
                  <a:pt x="1131887" y="2239715"/>
                </a:lnTo>
                <a:lnTo>
                  <a:pt x="1130617" y="2237811"/>
                </a:lnTo>
                <a:lnTo>
                  <a:pt x="1127760" y="2234319"/>
                </a:lnTo>
                <a:lnTo>
                  <a:pt x="1125220" y="2230828"/>
                </a:lnTo>
                <a:lnTo>
                  <a:pt x="1124267" y="2229241"/>
                </a:lnTo>
                <a:lnTo>
                  <a:pt x="1123315" y="2227336"/>
                </a:lnTo>
                <a:lnTo>
                  <a:pt x="1122997" y="2225432"/>
                </a:lnTo>
                <a:lnTo>
                  <a:pt x="1122680" y="2223210"/>
                </a:lnTo>
                <a:lnTo>
                  <a:pt x="1122680" y="2221306"/>
                </a:lnTo>
                <a:lnTo>
                  <a:pt x="1122997" y="2219084"/>
                </a:lnTo>
                <a:lnTo>
                  <a:pt x="1123950" y="2214957"/>
                </a:lnTo>
                <a:lnTo>
                  <a:pt x="1125537" y="2210514"/>
                </a:lnTo>
                <a:lnTo>
                  <a:pt x="1129347" y="2202261"/>
                </a:lnTo>
                <a:lnTo>
                  <a:pt x="1131570" y="2198452"/>
                </a:lnTo>
                <a:lnTo>
                  <a:pt x="1132840" y="2194643"/>
                </a:lnTo>
                <a:lnTo>
                  <a:pt x="1134110" y="2193374"/>
                </a:lnTo>
                <a:lnTo>
                  <a:pt x="1135380" y="2191787"/>
                </a:lnTo>
                <a:lnTo>
                  <a:pt x="1136332" y="2189247"/>
                </a:lnTo>
                <a:lnTo>
                  <a:pt x="1137285" y="2187025"/>
                </a:lnTo>
                <a:lnTo>
                  <a:pt x="1138872" y="2182264"/>
                </a:lnTo>
                <a:lnTo>
                  <a:pt x="1139825" y="2180042"/>
                </a:lnTo>
                <a:lnTo>
                  <a:pt x="1141095" y="2178138"/>
                </a:lnTo>
                <a:lnTo>
                  <a:pt x="1143317" y="2175281"/>
                </a:lnTo>
                <a:lnTo>
                  <a:pt x="1145540" y="2172425"/>
                </a:lnTo>
                <a:lnTo>
                  <a:pt x="1150620" y="2167029"/>
                </a:lnTo>
                <a:lnTo>
                  <a:pt x="1153795" y="2163537"/>
                </a:lnTo>
                <a:lnTo>
                  <a:pt x="1155382" y="2160998"/>
                </a:lnTo>
                <a:lnTo>
                  <a:pt x="1155700" y="2160046"/>
                </a:lnTo>
                <a:lnTo>
                  <a:pt x="1155700" y="2159093"/>
                </a:lnTo>
                <a:lnTo>
                  <a:pt x="1155700" y="2158459"/>
                </a:lnTo>
                <a:lnTo>
                  <a:pt x="1155382" y="2157824"/>
                </a:lnTo>
                <a:lnTo>
                  <a:pt x="1154747" y="2157189"/>
                </a:lnTo>
                <a:lnTo>
                  <a:pt x="1153795" y="2156554"/>
                </a:lnTo>
                <a:lnTo>
                  <a:pt x="1151572" y="2155602"/>
                </a:lnTo>
                <a:lnTo>
                  <a:pt x="1144905" y="2154015"/>
                </a:lnTo>
                <a:lnTo>
                  <a:pt x="1142047" y="2153063"/>
                </a:lnTo>
                <a:lnTo>
                  <a:pt x="1139507" y="2151476"/>
                </a:lnTo>
                <a:lnTo>
                  <a:pt x="1137285" y="2149571"/>
                </a:lnTo>
                <a:lnTo>
                  <a:pt x="1135380" y="2147349"/>
                </a:lnTo>
                <a:lnTo>
                  <a:pt x="1133792" y="2144493"/>
                </a:lnTo>
                <a:lnTo>
                  <a:pt x="1132522" y="2141636"/>
                </a:lnTo>
                <a:lnTo>
                  <a:pt x="1131570" y="2138779"/>
                </a:lnTo>
                <a:lnTo>
                  <a:pt x="1130935" y="2135923"/>
                </a:lnTo>
                <a:lnTo>
                  <a:pt x="1130935" y="2132431"/>
                </a:lnTo>
                <a:lnTo>
                  <a:pt x="1130935" y="2129257"/>
                </a:lnTo>
                <a:lnTo>
                  <a:pt x="1131570" y="2122591"/>
                </a:lnTo>
                <a:lnTo>
                  <a:pt x="1132522" y="2115608"/>
                </a:lnTo>
                <a:lnTo>
                  <a:pt x="1133157" y="2112117"/>
                </a:lnTo>
                <a:lnTo>
                  <a:pt x="1133157" y="2108943"/>
                </a:lnTo>
                <a:lnTo>
                  <a:pt x="1132840" y="2100055"/>
                </a:lnTo>
                <a:lnTo>
                  <a:pt x="1132840" y="2095294"/>
                </a:lnTo>
                <a:lnTo>
                  <a:pt x="1133157" y="2091168"/>
                </a:lnTo>
                <a:lnTo>
                  <a:pt x="1134110" y="2087359"/>
                </a:lnTo>
                <a:lnTo>
                  <a:pt x="1134745" y="2085455"/>
                </a:lnTo>
                <a:lnTo>
                  <a:pt x="1135697" y="2083550"/>
                </a:lnTo>
                <a:lnTo>
                  <a:pt x="1136650" y="2081963"/>
                </a:lnTo>
                <a:lnTo>
                  <a:pt x="1137920" y="2080059"/>
                </a:lnTo>
                <a:lnTo>
                  <a:pt x="1139507" y="2078472"/>
                </a:lnTo>
                <a:lnTo>
                  <a:pt x="1141412" y="2076567"/>
                </a:lnTo>
                <a:lnTo>
                  <a:pt x="1144905" y="2074663"/>
                </a:lnTo>
                <a:lnTo>
                  <a:pt x="1148397" y="2073076"/>
                </a:lnTo>
                <a:lnTo>
                  <a:pt x="1152207" y="2072123"/>
                </a:lnTo>
                <a:lnTo>
                  <a:pt x="1156017" y="2071171"/>
                </a:lnTo>
                <a:lnTo>
                  <a:pt x="1159827" y="2070536"/>
                </a:lnTo>
                <a:lnTo>
                  <a:pt x="1163320" y="2069584"/>
                </a:lnTo>
                <a:lnTo>
                  <a:pt x="1166812" y="2068314"/>
                </a:lnTo>
                <a:lnTo>
                  <a:pt x="1169987" y="2066727"/>
                </a:lnTo>
                <a:lnTo>
                  <a:pt x="1171575" y="2065458"/>
                </a:lnTo>
                <a:lnTo>
                  <a:pt x="1172845" y="2064188"/>
                </a:lnTo>
                <a:lnTo>
                  <a:pt x="1173480" y="2062919"/>
                </a:lnTo>
                <a:lnTo>
                  <a:pt x="1173480" y="2061331"/>
                </a:lnTo>
                <a:lnTo>
                  <a:pt x="1173480" y="2060062"/>
                </a:lnTo>
                <a:lnTo>
                  <a:pt x="1172845" y="2058792"/>
                </a:lnTo>
                <a:lnTo>
                  <a:pt x="1172210" y="2057523"/>
                </a:lnTo>
                <a:lnTo>
                  <a:pt x="1171257" y="2056253"/>
                </a:lnTo>
                <a:lnTo>
                  <a:pt x="1168717" y="2053396"/>
                </a:lnTo>
                <a:lnTo>
                  <a:pt x="1165860" y="2051492"/>
                </a:lnTo>
                <a:lnTo>
                  <a:pt x="1163320" y="2049587"/>
                </a:lnTo>
                <a:lnTo>
                  <a:pt x="1160780" y="2048318"/>
                </a:lnTo>
                <a:lnTo>
                  <a:pt x="1160462" y="2045144"/>
                </a:lnTo>
                <a:lnTo>
                  <a:pt x="1160145" y="2041652"/>
                </a:lnTo>
                <a:lnTo>
                  <a:pt x="1160462" y="2038795"/>
                </a:lnTo>
                <a:lnTo>
                  <a:pt x="1160780" y="2035939"/>
                </a:lnTo>
                <a:lnTo>
                  <a:pt x="1161732" y="2033400"/>
                </a:lnTo>
                <a:lnTo>
                  <a:pt x="1163002" y="2030860"/>
                </a:lnTo>
                <a:lnTo>
                  <a:pt x="1164590" y="2028638"/>
                </a:lnTo>
                <a:lnTo>
                  <a:pt x="1166177" y="2026734"/>
                </a:lnTo>
                <a:lnTo>
                  <a:pt x="1170622" y="2022608"/>
                </a:lnTo>
                <a:lnTo>
                  <a:pt x="1176020" y="2017846"/>
                </a:lnTo>
                <a:lnTo>
                  <a:pt x="1178242" y="2015625"/>
                </a:lnTo>
                <a:lnTo>
                  <a:pt x="1179830" y="2013085"/>
                </a:lnTo>
                <a:lnTo>
                  <a:pt x="1181417" y="2010546"/>
                </a:lnTo>
                <a:lnTo>
                  <a:pt x="1182370" y="2007372"/>
                </a:lnTo>
                <a:lnTo>
                  <a:pt x="1183322" y="2004198"/>
                </a:lnTo>
                <a:lnTo>
                  <a:pt x="1183640" y="2000389"/>
                </a:lnTo>
                <a:lnTo>
                  <a:pt x="1184592" y="1993723"/>
                </a:lnTo>
                <a:lnTo>
                  <a:pt x="1185227" y="1986740"/>
                </a:lnTo>
                <a:lnTo>
                  <a:pt x="1185545" y="1982614"/>
                </a:lnTo>
                <a:lnTo>
                  <a:pt x="1185227" y="1979123"/>
                </a:lnTo>
                <a:lnTo>
                  <a:pt x="1184592" y="1975949"/>
                </a:lnTo>
                <a:lnTo>
                  <a:pt x="1183322" y="1973092"/>
                </a:lnTo>
                <a:lnTo>
                  <a:pt x="1182052" y="1970870"/>
                </a:lnTo>
                <a:lnTo>
                  <a:pt x="1180465" y="1969600"/>
                </a:lnTo>
                <a:lnTo>
                  <a:pt x="1179195" y="1968648"/>
                </a:lnTo>
                <a:lnTo>
                  <a:pt x="1177925" y="1968013"/>
                </a:lnTo>
                <a:lnTo>
                  <a:pt x="1176655" y="1968013"/>
                </a:lnTo>
                <a:lnTo>
                  <a:pt x="1174750" y="1968331"/>
                </a:lnTo>
                <a:lnTo>
                  <a:pt x="1173480" y="1968966"/>
                </a:lnTo>
                <a:lnTo>
                  <a:pt x="1172210" y="1969918"/>
                </a:lnTo>
                <a:lnTo>
                  <a:pt x="1169670" y="1972457"/>
                </a:lnTo>
                <a:lnTo>
                  <a:pt x="1167130" y="1975631"/>
                </a:lnTo>
                <a:lnTo>
                  <a:pt x="1163320" y="1981344"/>
                </a:lnTo>
                <a:lnTo>
                  <a:pt x="1161097" y="1984201"/>
                </a:lnTo>
                <a:lnTo>
                  <a:pt x="1158875" y="1987058"/>
                </a:lnTo>
                <a:lnTo>
                  <a:pt x="1156335" y="1988645"/>
                </a:lnTo>
                <a:lnTo>
                  <a:pt x="1154112" y="1989915"/>
                </a:lnTo>
                <a:lnTo>
                  <a:pt x="1150937" y="1990232"/>
                </a:lnTo>
                <a:lnTo>
                  <a:pt x="1148397" y="1990232"/>
                </a:lnTo>
                <a:lnTo>
                  <a:pt x="1145222" y="1989280"/>
                </a:lnTo>
                <a:lnTo>
                  <a:pt x="1141412" y="1988010"/>
                </a:lnTo>
                <a:lnTo>
                  <a:pt x="1137602" y="1986740"/>
                </a:lnTo>
                <a:lnTo>
                  <a:pt x="1134427" y="1985471"/>
                </a:lnTo>
                <a:lnTo>
                  <a:pt x="1131887" y="1985788"/>
                </a:lnTo>
                <a:lnTo>
                  <a:pt x="1130935" y="1986423"/>
                </a:lnTo>
                <a:lnTo>
                  <a:pt x="1129982" y="1986740"/>
                </a:lnTo>
                <a:lnTo>
                  <a:pt x="1128712" y="1987375"/>
                </a:lnTo>
                <a:lnTo>
                  <a:pt x="1128077" y="1988327"/>
                </a:lnTo>
                <a:lnTo>
                  <a:pt x="1126490" y="1990549"/>
                </a:lnTo>
                <a:lnTo>
                  <a:pt x="1125220" y="1993723"/>
                </a:lnTo>
                <a:lnTo>
                  <a:pt x="1124267" y="1997532"/>
                </a:lnTo>
                <a:lnTo>
                  <a:pt x="1123315" y="2000389"/>
                </a:lnTo>
                <a:lnTo>
                  <a:pt x="1121727" y="2003246"/>
                </a:lnTo>
                <a:lnTo>
                  <a:pt x="1120140" y="2006420"/>
                </a:lnTo>
                <a:lnTo>
                  <a:pt x="1117917" y="2009911"/>
                </a:lnTo>
                <a:lnTo>
                  <a:pt x="1115695" y="2013085"/>
                </a:lnTo>
                <a:lnTo>
                  <a:pt x="1112837" y="2016259"/>
                </a:lnTo>
                <a:lnTo>
                  <a:pt x="1110297" y="2018799"/>
                </a:lnTo>
                <a:lnTo>
                  <a:pt x="1107122" y="2021338"/>
                </a:lnTo>
                <a:lnTo>
                  <a:pt x="1103947" y="2023242"/>
                </a:lnTo>
                <a:lnTo>
                  <a:pt x="1101090" y="2024512"/>
                </a:lnTo>
                <a:lnTo>
                  <a:pt x="1098232" y="2025147"/>
                </a:lnTo>
                <a:lnTo>
                  <a:pt x="1096645" y="2025147"/>
                </a:lnTo>
                <a:lnTo>
                  <a:pt x="1095375" y="2024829"/>
                </a:lnTo>
                <a:lnTo>
                  <a:pt x="1093787" y="2024512"/>
                </a:lnTo>
                <a:lnTo>
                  <a:pt x="1092517" y="2023877"/>
                </a:lnTo>
                <a:lnTo>
                  <a:pt x="1091247" y="2022925"/>
                </a:lnTo>
                <a:lnTo>
                  <a:pt x="1089977" y="2021655"/>
                </a:lnTo>
                <a:lnTo>
                  <a:pt x="1089025" y="2020386"/>
                </a:lnTo>
                <a:lnTo>
                  <a:pt x="1087755" y="2018481"/>
                </a:lnTo>
                <a:lnTo>
                  <a:pt x="1086802" y="2016577"/>
                </a:lnTo>
                <a:lnTo>
                  <a:pt x="1085850" y="2014355"/>
                </a:lnTo>
                <a:lnTo>
                  <a:pt x="1085215" y="2011816"/>
                </a:lnTo>
                <a:lnTo>
                  <a:pt x="1084897" y="2009276"/>
                </a:lnTo>
                <a:lnTo>
                  <a:pt x="1084897" y="2006420"/>
                </a:lnTo>
                <a:lnTo>
                  <a:pt x="1084897" y="2003881"/>
                </a:lnTo>
                <a:lnTo>
                  <a:pt x="1085532" y="2001341"/>
                </a:lnTo>
                <a:lnTo>
                  <a:pt x="1086167" y="1999119"/>
                </a:lnTo>
                <a:lnTo>
                  <a:pt x="1087755" y="1994358"/>
                </a:lnTo>
                <a:lnTo>
                  <a:pt x="1091565" y="1984201"/>
                </a:lnTo>
                <a:lnTo>
                  <a:pt x="1093152" y="1979440"/>
                </a:lnTo>
                <a:lnTo>
                  <a:pt x="1093470" y="1976901"/>
                </a:lnTo>
                <a:lnTo>
                  <a:pt x="1093787" y="1974361"/>
                </a:lnTo>
                <a:lnTo>
                  <a:pt x="1094740" y="1968966"/>
                </a:lnTo>
                <a:lnTo>
                  <a:pt x="1094740" y="1967379"/>
                </a:lnTo>
                <a:lnTo>
                  <a:pt x="1094740" y="1966109"/>
                </a:lnTo>
                <a:lnTo>
                  <a:pt x="1094422" y="1964522"/>
                </a:lnTo>
                <a:lnTo>
                  <a:pt x="1093787" y="1963570"/>
                </a:lnTo>
                <a:lnTo>
                  <a:pt x="1093152" y="1962300"/>
                </a:lnTo>
                <a:lnTo>
                  <a:pt x="1092200" y="1962300"/>
                </a:lnTo>
                <a:lnTo>
                  <a:pt x="1091565" y="1962617"/>
                </a:lnTo>
                <a:lnTo>
                  <a:pt x="1090930" y="1963887"/>
                </a:lnTo>
                <a:lnTo>
                  <a:pt x="1089977" y="1966109"/>
                </a:lnTo>
                <a:lnTo>
                  <a:pt x="1089660" y="1968013"/>
                </a:lnTo>
                <a:lnTo>
                  <a:pt x="1089342" y="1969918"/>
                </a:lnTo>
                <a:lnTo>
                  <a:pt x="1089342" y="1971822"/>
                </a:lnTo>
                <a:lnTo>
                  <a:pt x="1089342" y="1973409"/>
                </a:lnTo>
                <a:lnTo>
                  <a:pt x="1088707" y="1975314"/>
                </a:lnTo>
                <a:lnTo>
                  <a:pt x="1088072" y="1976901"/>
                </a:lnTo>
                <a:lnTo>
                  <a:pt x="1087120" y="1978488"/>
                </a:lnTo>
                <a:lnTo>
                  <a:pt x="1085850" y="1979757"/>
                </a:lnTo>
                <a:lnTo>
                  <a:pt x="1084262" y="1981027"/>
                </a:lnTo>
                <a:lnTo>
                  <a:pt x="1081405" y="1982297"/>
                </a:lnTo>
                <a:lnTo>
                  <a:pt x="1078865" y="1982932"/>
                </a:lnTo>
                <a:lnTo>
                  <a:pt x="1076325" y="1983249"/>
                </a:lnTo>
                <a:lnTo>
                  <a:pt x="1074420" y="1982614"/>
                </a:lnTo>
                <a:lnTo>
                  <a:pt x="1072515" y="1981979"/>
                </a:lnTo>
                <a:lnTo>
                  <a:pt x="1070610" y="1980710"/>
                </a:lnTo>
                <a:lnTo>
                  <a:pt x="1069022" y="1979440"/>
                </a:lnTo>
                <a:lnTo>
                  <a:pt x="1067752" y="1977536"/>
                </a:lnTo>
                <a:lnTo>
                  <a:pt x="1064895" y="1973727"/>
                </a:lnTo>
                <a:lnTo>
                  <a:pt x="1062672" y="1969283"/>
                </a:lnTo>
                <a:lnTo>
                  <a:pt x="1060132" y="1964839"/>
                </a:lnTo>
                <a:lnTo>
                  <a:pt x="1057910" y="1961030"/>
                </a:lnTo>
                <a:lnTo>
                  <a:pt x="1055052" y="1957539"/>
                </a:lnTo>
                <a:lnTo>
                  <a:pt x="1052512" y="1954365"/>
                </a:lnTo>
                <a:lnTo>
                  <a:pt x="1051560" y="1953095"/>
                </a:lnTo>
                <a:lnTo>
                  <a:pt x="1050607" y="1951191"/>
                </a:lnTo>
                <a:lnTo>
                  <a:pt x="1049972" y="1949286"/>
                </a:lnTo>
                <a:lnTo>
                  <a:pt x="1049337" y="1946747"/>
                </a:lnTo>
                <a:lnTo>
                  <a:pt x="1047115" y="1934368"/>
                </a:lnTo>
                <a:lnTo>
                  <a:pt x="1045845" y="1928020"/>
                </a:lnTo>
                <a:lnTo>
                  <a:pt x="1043940" y="1922624"/>
                </a:lnTo>
                <a:lnTo>
                  <a:pt x="1042670" y="1920085"/>
                </a:lnTo>
                <a:lnTo>
                  <a:pt x="1041082" y="1917228"/>
                </a:lnTo>
                <a:lnTo>
                  <a:pt x="1036955" y="1912149"/>
                </a:lnTo>
                <a:lnTo>
                  <a:pt x="1033145" y="1907388"/>
                </a:lnTo>
                <a:lnTo>
                  <a:pt x="1031240" y="1905166"/>
                </a:lnTo>
                <a:lnTo>
                  <a:pt x="1029652" y="1902627"/>
                </a:lnTo>
                <a:lnTo>
                  <a:pt x="1026160" y="1897231"/>
                </a:lnTo>
                <a:lnTo>
                  <a:pt x="1022667" y="1891200"/>
                </a:lnTo>
                <a:lnTo>
                  <a:pt x="1018540" y="1885804"/>
                </a:lnTo>
                <a:lnTo>
                  <a:pt x="1014095" y="1881043"/>
                </a:lnTo>
                <a:lnTo>
                  <a:pt x="1010285" y="1877235"/>
                </a:lnTo>
                <a:lnTo>
                  <a:pt x="1006792" y="1873426"/>
                </a:lnTo>
                <a:lnTo>
                  <a:pt x="1004887" y="1870886"/>
                </a:lnTo>
                <a:lnTo>
                  <a:pt x="1003617" y="1868982"/>
                </a:lnTo>
                <a:lnTo>
                  <a:pt x="1002030" y="1866443"/>
                </a:lnTo>
                <a:lnTo>
                  <a:pt x="1001077" y="1863903"/>
                </a:lnTo>
                <a:lnTo>
                  <a:pt x="1000442" y="1862316"/>
                </a:lnTo>
                <a:lnTo>
                  <a:pt x="1000125" y="1860412"/>
                </a:lnTo>
                <a:lnTo>
                  <a:pt x="1000125" y="1858507"/>
                </a:lnTo>
                <a:lnTo>
                  <a:pt x="1000125" y="1856920"/>
                </a:lnTo>
                <a:lnTo>
                  <a:pt x="1000760" y="1853746"/>
                </a:lnTo>
                <a:lnTo>
                  <a:pt x="1002030" y="1850255"/>
                </a:lnTo>
                <a:lnTo>
                  <a:pt x="1005205" y="1843589"/>
                </a:lnTo>
                <a:lnTo>
                  <a:pt x="1006475" y="1840415"/>
                </a:lnTo>
                <a:lnTo>
                  <a:pt x="1007745" y="1837241"/>
                </a:lnTo>
                <a:lnTo>
                  <a:pt x="1008697" y="1833115"/>
                </a:lnTo>
                <a:lnTo>
                  <a:pt x="1009332" y="1829306"/>
                </a:lnTo>
                <a:lnTo>
                  <a:pt x="1010602" y="1820736"/>
                </a:lnTo>
                <a:lnTo>
                  <a:pt x="1011872" y="1812801"/>
                </a:lnTo>
                <a:lnTo>
                  <a:pt x="1012825" y="1808992"/>
                </a:lnTo>
                <a:lnTo>
                  <a:pt x="1014095" y="1804866"/>
                </a:lnTo>
                <a:lnTo>
                  <a:pt x="1016635" y="1800104"/>
                </a:lnTo>
                <a:lnTo>
                  <a:pt x="1018540" y="1795661"/>
                </a:lnTo>
                <a:lnTo>
                  <a:pt x="1020762" y="1791217"/>
                </a:lnTo>
                <a:lnTo>
                  <a:pt x="1023302" y="1787408"/>
                </a:lnTo>
                <a:lnTo>
                  <a:pt x="1028700" y="1779155"/>
                </a:lnTo>
                <a:lnTo>
                  <a:pt x="1034415" y="1771538"/>
                </a:lnTo>
                <a:lnTo>
                  <a:pt x="1035685" y="1769316"/>
                </a:lnTo>
                <a:lnTo>
                  <a:pt x="1036955" y="1766777"/>
                </a:lnTo>
                <a:lnTo>
                  <a:pt x="1038860" y="1764237"/>
                </a:lnTo>
                <a:lnTo>
                  <a:pt x="1039495" y="1763602"/>
                </a:lnTo>
                <a:lnTo>
                  <a:pt x="1040130" y="1763285"/>
                </a:lnTo>
                <a:lnTo>
                  <a:pt x="1040765" y="1756937"/>
                </a:lnTo>
                <a:lnTo>
                  <a:pt x="1041400" y="1751858"/>
                </a:lnTo>
                <a:lnTo>
                  <a:pt x="1042352" y="1747098"/>
                </a:lnTo>
                <a:lnTo>
                  <a:pt x="1043305" y="1742336"/>
                </a:lnTo>
                <a:lnTo>
                  <a:pt x="1044575" y="1737575"/>
                </a:lnTo>
                <a:lnTo>
                  <a:pt x="1046162" y="1732497"/>
                </a:lnTo>
                <a:lnTo>
                  <a:pt x="1048385" y="1728053"/>
                </a:lnTo>
                <a:lnTo>
                  <a:pt x="1050925" y="1723609"/>
                </a:lnTo>
                <a:lnTo>
                  <a:pt x="1053782" y="1719800"/>
                </a:lnTo>
                <a:lnTo>
                  <a:pt x="1055052" y="1718531"/>
                </a:lnTo>
                <a:lnTo>
                  <a:pt x="1056640" y="1717261"/>
                </a:lnTo>
                <a:lnTo>
                  <a:pt x="1059815" y="1715674"/>
                </a:lnTo>
                <a:lnTo>
                  <a:pt x="1063625" y="1714087"/>
                </a:lnTo>
                <a:lnTo>
                  <a:pt x="1065212" y="1712818"/>
                </a:lnTo>
                <a:lnTo>
                  <a:pt x="1066800" y="1711865"/>
                </a:lnTo>
                <a:lnTo>
                  <a:pt x="1068070" y="1710278"/>
                </a:lnTo>
                <a:lnTo>
                  <a:pt x="1069340" y="1708374"/>
                </a:lnTo>
                <a:lnTo>
                  <a:pt x="1071562" y="1704883"/>
                </a:lnTo>
                <a:lnTo>
                  <a:pt x="1073785" y="1701074"/>
                </a:lnTo>
                <a:lnTo>
                  <a:pt x="1075055" y="1699487"/>
                </a:lnTo>
                <a:lnTo>
                  <a:pt x="1076642" y="1697899"/>
                </a:lnTo>
                <a:lnTo>
                  <a:pt x="1078865" y="1696630"/>
                </a:lnTo>
                <a:lnTo>
                  <a:pt x="1081405" y="1695360"/>
                </a:lnTo>
                <a:lnTo>
                  <a:pt x="1083945" y="1694408"/>
                </a:lnTo>
                <a:lnTo>
                  <a:pt x="1086485" y="1693773"/>
                </a:lnTo>
                <a:lnTo>
                  <a:pt x="1089025" y="1693456"/>
                </a:lnTo>
                <a:lnTo>
                  <a:pt x="1091565" y="1693139"/>
                </a:lnTo>
                <a:lnTo>
                  <a:pt x="1096962" y="1693456"/>
                </a:lnTo>
                <a:lnTo>
                  <a:pt x="1102360" y="1693456"/>
                </a:lnTo>
                <a:lnTo>
                  <a:pt x="1107757" y="1693773"/>
                </a:lnTo>
                <a:lnTo>
                  <a:pt x="1113155" y="1693139"/>
                </a:lnTo>
                <a:lnTo>
                  <a:pt x="1115695" y="1692821"/>
                </a:lnTo>
                <a:lnTo>
                  <a:pt x="1118235" y="1692186"/>
                </a:lnTo>
                <a:lnTo>
                  <a:pt x="1121410" y="1690282"/>
                </a:lnTo>
                <a:lnTo>
                  <a:pt x="1122997" y="1689329"/>
                </a:lnTo>
                <a:lnTo>
                  <a:pt x="1124267" y="1688060"/>
                </a:lnTo>
                <a:lnTo>
                  <a:pt x="1125220" y="1687108"/>
                </a:lnTo>
                <a:lnTo>
                  <a:pt x="1125220" y="1686790"/>
                </a:lnTo>
                <a:lnTo>
                  <a:pt x="1125220" y="1686155"/>
                </a:lnTo>
                <a:lnTo>
                  <a:pt x="1124902" y="1685838"/>
                </a:lnTo>
                <a:lnTo>
                  <a:pt x="1124267" y="1685521"/>
                </a:lnTo>
                <a:lnTo>
                  <a:pt x="1122045" y="1685521"/>
                </a:lnTo>
                <a:lnTo>
                  <a:pt x="1116012" y="1685838"/>
                </a:lnTo>
                <a:lnTo>
                  <a:pt x="1110297" y="1686473"/>
                </a:lnTo>
                <a:lnTo>
                  <a:pt x="1104265" y="1686790"/>
                </a:lnTo>
                <a:lnTo>
                  <a:pt x="1101407" y="1686790"/>
                </a:lnTo>
                <a:lnTo>
                  <a:pt x="1098550" y="1686790"/>
                </a:lnTo>
                <a:lnTo>
                  <a:pt x="1089660" y="1685838"/>
                </a:lnTo>
                <a:lnTo>
                  <a:pt x="1080452" y="1685203"/>
                </a:lnTo>
                <a:lnTo>
                  <a:pt x="1062355" y="1683934"/>
                </a:lnTo>
                <a:lnTo>
                  <a:pt x="1054100" y="1682664"/>
                </a:lnTo>
                <a:lnTo>
                  <a:pt x="1046162" y="1681395"/>
                </a:lnTo>
                <a:lnTo>
                  <a:pt x="1038225" y="1679807"/>
                </a:lnTo>
                <a:lnTo>
                  <a:pt x="1033780" y="1679490"/>
                </a:lnTo>
                <a:lnTo>
                  <a:pt x="1029970" y="1679490"/>
                </a:lnTo>
                <a:lnTo>
                  <a:pt x="1025842" y="1679807"/>
                </a:lnTo>
                <a:lnTo>
                  <a:pt x="1021715" y="1680442"/>
                </a:lnTo>
                <a:lnTo>
                  <a:pt x="1019492" y="1681077"/>
                </a:lnTo>
                <a:lnTo>
                  <a:pt x="1017587" y="1682029"/>
                </a:lnTo>
                <a:lnTo>
                  <a:pt x="1015682" y="1683298"/>
                </a:lnTo>
                <a:lnTo>
                  <a:pt x="1014095" y="1684568"/>
                </a:lnTo>
                <a:lnTo>
                  <a:pt x="1013460" y="1686473"/>
                </a:lnTo>
                <a:lnTo>
                  <a:pt x="1012825" y="1688377"/>
                </a:lnTo>
                <a:lnTo>
                  <a:pt x="1012507" y="1690599"/>
                </a:lnTo>
                <a:lnTo>
                  <a:pt x="1012507" y="1693139"/>
                </a:lnTo>
                <a:lnTo>
                  <a:pt x="1012825" y="1697899"/>
                </a:lnTo>
                <a:lnTo>
                  <a:pt x="1012825" y="1702026"/>
                </a:lnTo>
                <a:lnTo>
                  <a:pt x="1013142" y="1705834"/>
                </a:lnTo>
                <a:lnTo>
                  <a:pt x="1013142" y="1709960"/>
                </a:lnTo>
                <a:lnTo>
                  <a:pt x="1012825" y="1712183"/>
                </a:lnTo>
                <a:lnTo>
                  <a:pt x="1012507" y="1714405"/>
                </a:lnTo>
                <a:lnTo>
                  <a:pt x="1011872" y="1716309"/>
                </a:lnTo>
                <a:lnTo>
                  <a:pt x="1010920" y="1717896"/>
                </a:lnTo>
                <a:lnTo>
                  <a:pt x="1009650" y="1719165"/>
                </a:lnTo>
                <a:lnTo>
                  <a:pt x="1008062" y="1720118"/>
                </a:lnTo>
                <a:lnTo>
                  <a:pt x="1006475" y="1721071"/>
                </a:lnTo>
                <a:lnTo>
                  <a:pt x="1004570" y="1721705"/>
                </a:lnTo>
                <a:lnTo>
                  <a:pt x="1000760" y="1722658"/>
                </a:lnTo>
                <a:lnTo>
                  <a:pt x="996950" y="1722975"/>
                </a:lnTo>
                <a:lnTo>
                  <a:pt x="992505" y="1723292"/>
                </a:lnTo>
                <a:lnTo>
                  <a:pt x="988060" y="1723927"/>
                </a:lnTo>
                <a:lnTo>
                  <a:pt x="983932" y="1724879"/>
                </a:lnTo>
                <a:lnTo>
                  <a:pt x="979805" y="1726783"/>
                </a:lnTo>
                <a:lnTo>
                  <a:pt x="976947" y="1728370"/>
                </a:lnTo>
                <a:lnTo>
                  <a:pt x="974725" y="1730276"/>
                </a:lnTo>
                <a:lnTo>
                  <a:pt x="972185" y="1732179"/>
                </a:lnTo>
                <a:lnTo>
                  <a:pt x="970915" y="1732814"/>
                </a:lnTo>
                <a:lnTo>
                  <a:pt x="969327" y="1733450"/>
                </a:lnTo>
                <a:lnTo>
                  <a:pt x="967740" y="1733766"/>
                </a:lnTo>
                <a:lnTo>
                  <a:pt x="965835" y="1734084"/>
                </a:lnTo>
                <a:lnTo>
                  <a:pt x="962025" y="1734084"/>
                </a:lnTo>
                <a:lnTo>
                  <a:pt x="960120" y="1734401"/>
                </a:lnTo>
                <a:lnTo>
                  <a:pt x="958215" y="1734719"/>
                </a:lnTo>
                <a:lnTo>
                  <a:pt x="956627" y="1735353"/>
                </a:lnTo>
                <a:lnTo>
                  <a:pt x="955675" y="1736623"/>
                </a:lnTo>
                <a:lnTo>
                  <a:pt x="955040" y="1737575"/>
                </a:lnTo>
                <a:lnTo>
                  <a:pt x="955040" y="1738211"/>
                </a:lnTo>
                <a:lnTo>
                  <a:pt x="955040" y="1740114"/>
                </a:lnTo>
                <a:lnTo>
                  <a:pt x="955357" y="1742019"/>
                </a:lnTo>
                <a:lnTo>
                  <a:pt x="955040" y="1743606"/>
                </a:lnTo>
                <a:lnTo>
                  <a:pt x="954722" y="1744559"/>
                </a:lnTo>
                <a:lnTo>
                  <a:pt x="954087" y="1745511"/>
                </a:lnTo>
                <a:lnTo>
                  <a:pt x="952817" y="1746146"/>
                </a:lnTo>
                <a:lnTo>
                  <a:pt x="951230" y="1746780"/>
                </a:lnTo>
                <a:lnTo>
                  <a:pt x="950595" y="1747415"/>
                </a:lnTo>
                <a:lnTo>
                  <a:pt x="949960" y="1748050"/>
                </a:lnTo>
                <a:lnTo>
                  <a:pt x="948690" y="1749637"/>
                </a:lnTo>
                <a:lnTo>
                  <a:pt x="947102" y="1750907"/>
                </a:lnTo>
                <a:lnTo>
                  <a:pt x="943292" y="1753763"/>
                </a:lnTo>
                <a:lnTo>
                  <a:pt x="939165" y="1756302"/>
                </a:lnTo>
                <a:lnTo>
                  <a:pt x="935672" y="1758207"/>
                </a:lnTo>
                <a:lnTo>
                  <a:pt x="931545" y="1760429"/>
                </a:lnTo>
                <a:lnTo>
                  <a:pt x="927735" y="1762016"/>
                </a:lnTo>
                <a:lnTo>
                  <a:pt x="923607" y="1763285"/>
                </a:lnTo>
                <a:lnTo>
                  <a:pt x="919162" y="1764555"/>
                </a:lnTo>
                <a:lnTo>
                  <a:pt x="915670" y="1764872"/>
                </a:lnTo>
                <a:lnTo>
                  <a:pt x="913447" y="1764872"/>
                </a:lnTo>
                <a:lnTo>
                  <a:pt x="911542" y="1764872"/>
                </a:lnTo>
                <a:lnTo>
                  <a:pt x="909955" y="1764237"/>
                </a:lnTo>
                <a:lnTo>
                  <a:pt x="908050" y="1763602"/>
                </a:lnTo>
                <a:lnTo>
                  <a:pt x="906780" y="1762333"/>
                </a:lnTo>
                <a:lnTo>
                  <a:pt x="905827" y="1760746"/>
                </a:lnTo>
                <a:lnTo>
                  <a:pt x="905192" y="1758842"/>
                </a:lnTo>
                <a:lnTo>
                  <a:pt x="905192" y="1756937"/>
                </a:lnTo>
                <a:lnTo>
                  <a:pt x="905510" y="1753128"/>
                </a:lnTo>
                <a:lnTo>
                  <a:pt x="905827" y="1751541"/>
                </a:lnTo>
                <a:lnTo>
                  <a:pt x="905827" y="1749637"/>
                </a:lnTo>
                <a:lnTo>
                  <a:pt x="905510" y="1748050"/>
                </a:lnTo>
                <a:lnTo>
                  <a:pt x="904875" y="1746780"/>
                </a:lnTo>
                <a:lnTo>
                  <a:pt x="903605" y="1745511"/>
                </a:lnTo>
                <a:lnTo>
                  <a:pt x="902970" y="1745193"/>
                </a:lnTo>
                <a:lnTo>
                  <a:pt x="902652" y="1745193"/>
                </a:lnTo>
                <a:lnTo>
                  <a:pt x="901382" y="1745828"/>
                </a:lnTo>
                <a:lnTo>
                  <a:pt x="900747" y="1746780"/>
                </a:lnTo>
                <a:lnTo>
                  <a:pt x="899477" y="1748050"/>
                </a:lnTo>
                <a:lnTo>
                  <a:pt x="898842" y="1749637"/>
                </a:lnTo>
                <a:lnTo>
                  <a:pt x="898207" y="1752176"/>
                </a:lnTo>
                <a:lnTo>
                  <a:pt x="898207" y="1755667"/>
                </a:lnTo>
                <a:lnTo>
                  <a:pt x="898207" y="1758524"/>
                </a:lnTo>
                <a:lnTo>
                  <a:pt x="897890" y="1760429"/>
                </a:lnTo>
                <a:lnTo>
                  <a:pt x="897255" y="1761698"/>
                </a:lnTo>
                <a:lnTo>
                  <a:pt x="895985" y="1762650"/>
                </a:lnTo>
                <a:lnTo>
                  <a:pt x="894397" y="1763602"/>
                </a:lnTo>
                <a:lnTo>
                  <a:pt x="893127" y="1763920"/>
                </a:lnTo>
                <a:lnTo>
                  <a:pt x="891857" y="1763920"/>
                </a:lnTo>
                <a:lnTo>
                  <a:pt x="890905" y="1763920"/>
                </a:lnTo>
                <a:lnTo>
                  <a:pt x="889635" y="1763602"/>
                </a:lnTo>
                <a:lnTo>
                  <a:pt x="887412" y="1762333"/>
                </a:lnTo>
                <a:lnTo>
                  <a:pt x="885190" y="1760746"/>
                </a:lnTo>
                <a:lnTo>
                  <a:pt x="882967" y="1758524"/>
                </a:lnTo>
                <a:lnTo>
                  <a:pt x="881062" y="1756620"/>
                </a:lnTo>
                <a:lnTo>
                  <a:pt x="877887" y="1752811"/>
                </a:lnTo>
                <a:lnTo>
                  <a:pt x="875665" y="1750272"/>
                </a:lnTo>
                <a:lnTo>
                  <a:pt x="873442" y="1747733"/>
                </a:lnTo>
                <a:lnTo>
                  <a:pt x="871537" y="1745193"/>
                </a:lnTo>
                <a:lnTo>
                  <a:pt x="870902" y="1743924"/>
                </a:lnTo>
                <a:lnTo>
                  <a:pt x="870267" y="1742336"/>
                </a:lnTo>
                <a:lnTo>
                  <a:pt x="869632" y="1739797"/>
                </a:lnTo>
                <a:lnTo>
                  <a:pt x="869315" y="1737575"/>
                </a:lnTo>
                <a:lnTo>
                  <a:pt x="868680" y="1734719"/>
                </a:lnTo>
                <a:lnTo>
                  <a:pt x="868045" y="1733766"/>
                </a:lnTo>
                <a:lnTo>
                  <a:pt x="867092" y="1732497"/>
                </a:lnTo>
                <a:lnTo>
                  <a:pt x="859790" y="1733450"/>
                </a:lnTo>
                <a:lnTo>
                  <a:pt x="855980" y="1733766"/>
                </a:lnTo>
                <a:lnTo>
                  <a:pt x="852170" y="1733450"/>
                </a:lnTo>
                <a:lnTo>
                  <a:pt x="848677" y="1732814"/>
                </a:lnTo>
                <a:lnTo>
                  <a:pt x="847090" y="1732179"/>
                </a:lnTo>
                <a:lnTo>
                  <a:pt x="845502" y="1731227"/>
                </a:lnTo>
                <a:lnTo>
                  <a:pt x="844232" y="1730276"/>
                </a:lnTo>
                <a:lnTo>
                  <a:pt x="842962" y="1729005"/>
                </a:lnTo>
                <a:lnTo>
                  <a:pt x="841692" y="1727419"/>
                </a:lnTo>
                <a:lnTo>
                  <a:pt x="840740" y="1725831"/>
                </a:lnTo>
                <a:lnTo>
                  <a:pt x="839470" y="1722658"/>
                </a:lnTo>
                <a:lnTo>
                  <a:pt x="838835" y="1720753"/>
                </a:lnTo>
                <a:lnTo>
                  <a:pt x="837882" y="1719165"/>
                </a:lnTo>
                <a:lnTo>
                  <a:pt x="836612" y="1717896"/>
                </a:lnTo>
                <a:lnTo>
                  <a:pt x="835342" y="1716944"/>
                </a:lnTo>
                <a:lnTo>
                  <a:pt x="833755" y="1716309"/>
                </a:lnTo>
                <a:lnTo>
                  <a:pt x="831850" y="1716309"/>
                </a:lnTo>
                <a:lnTo>
                  <a:pt x="829627" y="1716626"/>
                </a:lnTo>
                <a:lnTo>
                  <a:pt x="828040" y="1717896"/>
                </a:lnTo>
                <a:lnTo>
                  <a:pt x="826770" y="1719165"/>
                </a:lnTo>
                <a:lnTo>
                  <a:pt x="825817" y="1720753"/>
                </a:lnTo>
                <a:lnTo>
                  <a:pt x="825500" y="1722658"/>
                </a:lnTo>
                <a:lnTo>
                  <a:pt x="825182" y="1724561"/>
                </a:lnTo>
                <a:lnTo>
                  <a:pt x="824865" y="1728370"/>
                </a:lnTo>
                <a:lnTo>
                  <a:pt x="825500" y="1732497"/>
                </a:lnTo>
                <a:lnTo>
                  <a:pt x="826135" y="1734401"/>
                </a:lnTo>
                <a:lnTo>
                  <a:pt x="826770" y="1736623"/>
                </a:lnTo>
                <a:lnTo>
                  <a:pt x="827722" y="1738211"/>
                </a:lnTo>
                <a:lnTo>
                  <a:pt x="828675" y="1739797"/>
                </a:lnTo>
                <a:lnTo>
                  <a:pt x="830262" y="1741067"/>
                </a:lnTo>
                <a:lnTo>
                  <a:pt x="832167" y="1742654"/>
                </a:lnTo>
                <a:lnTo>
                  <a:pt x="835342" y="1744876"/>
                </a:lnTo>
                <a:lnTo>
                  <a:pt x="838200" y="1746780"/>
                </a:lnTo>
                <a:lnTo>
                  <a:pt x="839470" y="1748050"/>
                </a:lnTo>
                <a:lnTo>
                  <a:pt x="840422" y="1749319"/>
                </a:lnTo>
                <a:lnTo>
                  <a:pt x="841375" y="1751224"/>
                </a:lnTo>
                <a:lnTo>
                  <a:pt x="842010" y="1753128"/>
                </a:lnTo>
                <a:lnTo>
                  <a:pt x="843597" y="1760429"/>
                </a:lnTo>
                <a:lnTo>
                  <a:pt x="843915" y="1763920"/>
                </a:lnTo>
                <a:lnTo>
                  <a:pt x="843915" y="1767411"/>
                </a:lnTo>
                <a:lnTo>
                  <a:pt x="843597" y="1770586"/>
                </a:lnTo>
                <a:lnTo>
                  <a:pt x="842962" y="1773125"/>
                </a:lnTo>
                <a:lnTo>
                  <a:pt x="842645" y="1775664"/>
                </a:lnTo>
                <a:lnTo>
                  <a:pt x="842962" y="1776933"/>
                </a:lnTo>
                <a:lnTo>
                  <a:pt x="843280" y="1778520"/>
                </a:lnTo>
                <a:lnTo>
                  <a:pt x="843597" y="1780425"/>
                </a:lnTo>
                <a:lnTo>
                  <a:pt x="843915" y="1782647"/>
                </a:lnTo>
                <a:lnTo>
                  <a:pt x="843915" y="1784551"/>
                </a:lnTo>
                <a:lnTo>
                  <a:pt x="843597" y="1786138"/>
                </a:lnTo>
                <a:lnTo>
                  <a:pt x="843280" y="1788043"/>
                </a:lnTo>
                <a:lnTo>
                  <a:pt x="842645" y="1789630"/>
                </a:lnTo>
                <a:lnTo>
                  <a:pt x="841692" y="1791535"/>
                </a:lnTo>
                <a:lnTo>
                  <a:pt x="841057" y="1792804"/>
                </a:lnTo>
                <a:lnTo>
                  <a:pt x="839787" y="1794391"/>
                </a:lnTo>
                <a:lnTo>
                  <a:pt x="838517" y="1795661"/>
                </a:lnTo>
                <a:lnTo>
                  <a:pt x="837247" y="1796613"/>
                </a:lnTo>
                <a:lnTo>
                  <a:pt x="835660" y="1797565"/>
                </a:lnTo>
                <a:lnTo>
                  <a:pt x="834072" y="1798200"/>
                </a:lnTo>
                <a:lnTo>
                  <a:pt x="832167" y="1798517"/>
                </a:lnTo>
                <a:lnTo>
                  <a:pt x="830262" y="1798835"/>
                </a:lnTo>
                <a:lnTo>
                  <a:pt x="828357" y="1798835"/>
                </a:lnTo>
                <a:lnTo>
                  <a:pt x="823912" y="1797882"/>
                </a:lnTo>
                <a:lnTo>
                  <a:pt x="819785" y="1796613"/>
                </a:lnTo>
                <a:lnTo>
                  <a:pt x="815340" y="1794709"/>
                </a:lnTo>
                <a:lnTo>
                  <a:pt x="811212" y="1792170"/>
                </a:lnTo>
                <a:lnTo>
                  <a:pt x="806767" y="1789630"/>
                </a:lnTo>
                <a:lnTo>
                  <a:pt x="803275" y="1786774"/>
                </a:lnTo>
                <a:lnTo>
                  <a:pt x="799782" y="1783599"/>
                </a:lnTo>
                <a:lnTo>
                  <a:pt x="797242" y="1780108"/>
                </a:lnTo>
                <a:lnTo>
                  <a:pt x="795020" y="1777568"/>
                </a:lnTo>
                <a:lnTo>
                  <a:pt x="793432" y="1774713"/>
                </a:lnTo>
                <a:lnTo>
                  <a:pt x="789940" y="1768999"/>
                </a:lnTo>
                <a:lnTo>
                  <a:pt x="786447" y="1763285"/>
                </a:lnTo>
                <a:lnTo>
                  <a:pt x="784225" y="1760429"/>
                </a:lnTo>
                <a:lnTo>
                  <a:pt x="782320" y="1757572"/>
                </a:lnTo>
                <a:lnTo>
                  <a:pt x="780097" y="1755350"/>
                </a:lnTo>
                <a:lnTo>
                  <a:pt x="777875" y="1753763"/>
                </a:lnTo>
                <a:lnTo>
                  <a:pt x="775652" y="1752176"/>
                </a:lnTo>
                <a:lnTo>
                  <a:pt x="773112" y="1750589"/>
                </a:lnTo>
                <a:lnTo>
                  <a:pt x="768032" y="1748367"/>
                </a:lnTo>
                <a:lnTo>
                  <a:pt x="762952" y="1746463"/>
                </a:lnTo>
                <a:lnTo>
                  <a:pt x="757237" y="1744559"/>
                </a:lnTo>
                <a:lnTo>
                  <a:pt x="752157" y="1742336"/>
                </a:lnTo>
                <a:lnTo>
                  <a:pt x="749617" y="1741067"/>
                </a:lnTo>
                <a:lnTo>
                  <a:pt x="747395" y="1739797"/>
                </a:lnTo>
                <a:lnTo>
                  <a:pt x="745172" y="1737893"/>
                </a:lnTo>
                <a:lnTo>
                  <a:pt x="742950" y="1735671"/>
                </a:lnTo>
                <a:lnTo>
                  <a:pt x="738822" y="1731862"/>
                </a:lnTo>
                <a:lnTo>
                  <a:pt x="736917" y="1730276"/>
                </a:lnTo>
                <a:lnTo>
                  <a:pt x="735012" y="1729322"/>
                </a:lnTo>
                <a:lnTo>
                  <a:pt x="732790" y="1728370"/>
                </a:lnTo>
                <a:lnTo>
                  <a:pt x="730567" y="1728053"/>
                </a:lnTo>
                <a:lnTo>
                  <a:pt x="728027" y="1728370"/>
                </a:lnTo>
                <a:lnTo>
                  <a:pt x="725170" y="1729322"/>
                </a:lnTo>
                <a:lnTo>
                  <a:pt x="722630" y="1730592"/>
                </a:lnTo>
                <a:lnTo>
                  <a:pt x="720090" y="1732179"/>
                </a:lnTo>
                <a:lnTo>
                  <a:pt x="717550" y="1734084"/>
                </a:lnTo>
                <a:lnTo>
                  <a:pt x="714692" y="1735988"/>
                </a:lnTo>
                <a:lnTo>
                  <a:pt x="712787" y="1738527"/>
                </a:lnTo>
                <a:lnTo>
                  <a:pt x="711200" y="1741067"/>
                </a:lnTo>
                <a:lnTo>
                  <a:pt x="709930" y="1743606"/>
                </a:lnTo>
                <a:lnTo>
                  <a:pt x="709295" y="1746463"/>
                </a:lnTo>
                <a:lnTo>
                  <a:pt x="709295" y="1749637"/>
                </a:lnTo>
                <a:lnTo>
                  <a:pt x="709612" y="1753128"/>
                </a:lnTo>
                <a:lnTo>
                  <a:pt x="710247" y="1756620"/>
                </a:lnTo>
                <a:lnTo>
                  <a:pt x="710882" y="1760429"/>
                </a:lnTo>
                <a:lnTo>
                  <a:pt x="712787" y="1767094"/>
                </a:lnTo>
                <a:lnTo>
                  <a:pt x="715010" y="1773125"/>
                </a:lnTo>
                <a:lnTo>
                  <a:pt x="716915" y="1776616"/>
                </a:lnTo>
                <a:lnTo>
                  <a:pt x="718820" y="1779791"/>
                </a:lnTo>
                <a:lnTo>
                  <a:pt x="723265" y="1786456"/>
                </a:lnTo>
                <a:lnTo>
                  <a:pt x="725170" y="1789630"/>
                </a:lnTo>
                <a:lnTo>
                  <a:pt x="727392" y="1792804"/>
                </a:lnTo>
                <a:lnTo>
                  <a:pt x="728980" y="1795978"/>
                </a:lnTo>
                <a:lnTo>
                  <a:pt x="730250" y="1799469"/>
                </a:lnTo>
                <a:lnTo>
                  <a:pt x="730567" y="1802961"/>
                </a:lnTo>
                <a:lnTo>
                  <a:pt x="730567" y="1806770"/>
                </a:lnTo>
                <a:lnTo>
                  <a:pt x="729615" y="1809627"/>
                </a:lnTo>
                <a:lnTo>
                  <a:pt x="728980" y="1810896"/>
                </a:lnTo>
                <a:lnTo>
                  <a:pt x="728027" y="1812166"/>
                </a:lnTo>
                <a:lnTo>
                  <a:pt x="727075" y="1813118"/>
                </a:lnTo>
                <a:lnTo>
                  <a:pt x="726122" y="1814070"/>
                </a:lnTo>
                <a:lnTo>
                  <a:pt x="724852" y="1814705"/>
                </a:lnTo>
                <a:lnTo>
                  <a:pt x="723265" y="1815023"/>
                </a:lnTo>
                <a:lnTo>
                  <a:pt x="721995" y="1815023"/>
                </a:lnTo>
                <a:lnTo>
                  <a:pt x="720407" y="1815023"/>
                </a:lnTo>
                <a:lnTo>
                  <a:pt x="718502" y="1814388"/>
                </a:lnTo>
                <a:lnTo>
                  <a:pt x="716597" y="1813753"/>
                </a:lnTo>
                <a:lnTo>
                  <a:pt x="714375" y="1812483"/>
                </a:lnTo>
                <a:lnTo>
                  <a:pt x="712470" y="1811214"/>
                </a:lnTo>
                <a:lnTo>
                  <a:pt x="710882" y="1809944"/>
                </a:lnTo>
                <a:lnTo>
                  <a:pt x="709612" y="1808357"/>
                </a:lnTo>
                <a:lnTo>
                  <a:pt x="708342" y="1806452"/>
                </a:lnTo>
                <a:lnTo>
                  <a:pt x="707390" y="1804231"/>
                </a:lnTo>
                <a:lnTo>
                  <a:pt x="705485" y="1800422"/>
                </a:lnTo>
                <a:lnTo>
                  <a:pt x="704215" y="1795978"/>
                </a:lnTo>
                <a:lnTo>
                  <a:pt x="703262" y="1791852"/>
                </a:lnTo>
                <a:lnTo>
                  <a:pt x="701675" y="1783282"/>
                </a:lnTo>
                <a:lnTo>
                  <a:pt x="700722" y="1778838"/>
                </a:lnTo>
                <a:lnTo>
                  <a:pt x="699135" y="1774713"/>
                </a:lnTo>
                <a:lnTo>
                  <a:pt x="697230" y="1771220"/>
                </a:lnTo>
                <a:lnTo>
                  <a:pt x="695007" y="1767411"/>
                </a:lnTo>
                <a:lnTo>
                  <a:pt x="692150" y="1764237"/>
                </a:lnTo>
                <a:lnTo>
                  <a:pt x="689610" y="1760746"/>
                </a:lnTo>
                <a:lnTo>
                  <a:pt x="683895" y="1754081"/>
                </a:lnTo>
                <a:lnTo>
                  <a:pt x="681355" y="1750907"/>
                </a:lnTo>
                <a:lnTo>
                  <a:pt x="678497" y="1747415"/>
                </a:lnTo>
                <a:lnTo>
                  <a:pt x="675957" y="1743606"/>
                </a:lnTo>
                <a:lnTo>
                  <a:pt x="673417" y="1739163"/>
                </a:lnTo>
                <a:lnTo>
                  <a:pt x="670877" y="1734401"/>
                </a:lnTo>
                <a:lnTo>
                  <a:pt x="668020" y="1729958"/>
                </a:lnTo>
                <a:lnTo>
                  <a:pt x="665797" y="1725197"/>
                </a:lnTo>
                <a:lnTo>
                  <a:pt x="663575" y="1720118"/>
                </a:lnTo>
                <a:lnTo>
                  <a:pt x="661987" y="1715039"/>
                </a:lnTo>
                <a:lnTo>
                  <a:pt x="660082" y="1709960"/>
                </a:lnTo>
                <a:lnTo>
                  <a:pt x="658812" y="1704883"/>
                </a:lnTo>
                <a:lnTo>
                  <a:pt x="657860" y="1699804"/>
                </a:lnTo>
                <a:lnTo>
                  <a:pt x="657225" y="1695043"/>
                </a:lnTo>
                <a:lnTo>
                  <a:pt x="656907" y="1689965"/>
                </a:lnTo>
                <a:lnTo>
                  <a:pt x="657225" y="1685521"/>
                </a:lnTo>
                <a:lnTo>
                  <a:pt x="657542" y="1681395"/>
                </a:lnTo>
                <a:lnTo>
                  <a:pt x="658177" y="1678855"/>
                </a:lnTo>
                <a:lnTo>
                  <a:pt x="659130" y="1675998"/>
                </a:lnTo>
                <a:lnTo>
                  <a:pt x="660400" y="1673459"/>
                </a:lnTo>
                <a:lnTo>
                  <a:pt x="661987" y="1670920"/>
                </a:lnTo>
                <a:lnTo>
                  <a:pt x="663892" y="1668698"/>
                </a:lnTo>
                <a:lnTo>
                  <a:pt x="665797" y="1666794"/>
                </a:lnTo>
                <a:lnTo>
                  <a:pt x="668337" y="1665206"/>
                </a:lnTo>
                <a:lnTo>
                  <a:pt x="671195" y="1664572"/>
                </a:lnTo>
                <a:lnTo>
                  <a:pt x="673735" y="1664572"/>
                </a:lnTo>
                <a:lnTo>
                  <a:pt x="676275" y="1664889"/>
                </a:lnTo>
                <a:lnTo>
                  <a:pt x="678497" y="1666159"/>
                </a:lnTo>
                <a:lnTo>
                  <a:pt x="680402" y="1667746"/>
                </a:lnTo>
                <a:lnTo>
                  <a:pt x="681355" y="1669333"/>
                </a:lnTo>
                <a:lnTo>
                  <a:pt x="682307" y="1670285"/>
                </a:lnTo>
                <a:lnTo>
                  <a:pt x="682942" y="1673142"/>
                </a:lnTo>
                <a:lnTo>
                  <a:pt x="683577" y="1675681"/>
                </a:lnTo>
                <a:lnTo>
                  <a:pt x="684530" y="1678537"/>
                </a:lnTo>
                <a:lnTo>
                  <a:pt x="686752" y="1682029"/>
                </a:lnTo>
                <a:lnTo>
                  <a:pt x="687705" y="1683934"/>
                </a:lnTo>
                <a:lnTo>
                  <a:pt x="688340" y="1686155"/>
                </a:lnTo>
                <a:lnTo>
                  <a:pt x="688657" y="1688060"/>
                </a:lnTo>
                <a:lnTo>
                  <a:pt x="688975" y="1690282"/>
                </a:lnTo>
                <a:lnTo>
                  <a:pt x="689292" y="1695043"/>
                </a:lnTo>
                <a:lnTo>
                  <a:pt x="690245" y="1699487"/>
                </a:lnTo>
                <a:lnTo>
                  <a:pt x="690880" y="1701709"/>
                </a:lnTo>
                <a:lnTo>
                  <a:pt x="691832" y="1704248"/>
                </a:lnTo>
                <a:lnTo>
                  <a:pt x="693102" y="1706152"/>
                </a:lnTo>
                <a:lnTo>
                  <a:pt x="695325" y="1707739"/>
                </a:lnTo>
                <a:lnTo>
                  <a:pt x="695960" y="1708374"/>
                </a:lnTo>
                <a:lnTo>
                  <a:pt x="697230" y="1708691"/>
                </a:lnTo>
                <a:lnTo>
                  <a:pt x="698182" y="1708691"/>
                </a:lnTo>
                <a:lnTo>
                  <a:pt x="699452" y="1708691"/>
                </a:lnTo>
                <a:lnTo>
                  <a:pt x="701675" y="1707739"/>
                </a:lnTo>
                <a:lnTo>
                  <a:pt x="702310" y="1707422"/>
                </a:lnTo>
                <a:lnTo>
                  <a:pt x="702945" y="1706787"/>
                </a:lnTo>
                <a:lnTo>
                  <a:pt x="703580" y="1704883"/>
                </a:lnTo>
                <a:lnTo>
                  <a:pt x="703897" y="1702978"/>
                </a:lnTo>
                <a:lnTo>
                  <a:pt x="703262" y="1700756"/>
                </a:lnTo>
                <a:lnTo>
                  <a:pt x="702627" y="1698217"/>
                </a:lnTo>
                <a:lnTo>
                  <a:pt x="701357" y="1695677"/>
                </a:lnTo>
                <a:lnTo>
                  <a:pt x="700087" y="1692821"/>
                </a:lnTo>
                <a:lnTo>
                  <a:pt x="696912" y="1686790"/>
                </a:lnTo>
                <a:lnTo>
                  <a:pt x="693102" y="1681711"/>
                </a:lnTo>
                <a:lnTo>
                  <a:pt x="690562" y="1677586"/>
                </a:lnTo>
                <a:lnTo>
                  <a:pt x="688657" y="1674728"/>
                </a:lnTo>
                <a:lnTo>
                  <a:pt x="687705" y="1672189"/>
                </a:lnTo>
                <a:lnTo>
                  <a:pt x="687070" y="1669333"/>
                </a:lnTo>
                <a:lnTo>
                  <a:pt x="686752" y="1666476"/>
                </a:lnTo>
                <a:lnTo>
                  <a:pt x="686752" y="1663937"/>
                </a:lnTo>
                <a:lnTo>
                  <a:pt x="686752" y="1661715"/>
                </a:lnTo>
                <a:lnTo>
                  <a:pt x="687387" y="1659176"/>
                </a:lnTo>
                <a:lnTo>
                  <a:pt x="688657" y="1654414"/>
                </a:lnTo>
                <a:lnTo>
                  <a:pt x="692150" y="1644575"/>
                </a:lnTo>
                <a:lnTo>
                  <a:pt x="694055" y="1639497"/>
                </a:lnTo>
                <a:lnTo>
                  <a:pt x="694690" y="1636958"/>
                </a:lnTo>
                <a:lnTo>
                  <a:pt x="695325" y="1634101"/>
                </a:lnTo>
                <a:lnTo>
                  <a:pt x="696277" y="1629022"/>
                </a:lnTo>
                <a:lnTo>
                  <a:pt x="697230" y="1624261"/>
                </a:lnTo>
                <a:lnTo>
                  <a:pt x="698817" y="1620135"/>
                </a:lnTo>
                <a:lnTo>
                  <a:pt x="700722" y="1616643"/>
                </a:lnTo>
                <a:lnTo>
                  <a:pt x="703262" y="1613152"/>
                </a:lnTo>
                <a:lnTo>
                  <a:pt x="706120" y="1609978"/>
                </a:lnTo>
                <a:lnTo>
                  <a:pt x="709612" y="1606804"/>
                </a:lnTo>
                <a:lnTo>
                  <a:pt x="714057" y="1602995"/>
                </a:lnTo>
                <a:lnTo>
                  <a:pt x="717867" y="1599503"/>
                </a:lnTo>
                <a:lnTo>
                  <a:pt x="720725" y="1596012"/>
                </a:lnTo>
                <a:lnTo>
                  <a:pt x="723265" y="1592203"/>
                </a:lnTo>
                <a:lnTo>
                  <a:pt x="725487" y="1588394"/>
                </a:lnTo>
                <a:lnTo>
                  <a:pt x="727392" y="1584585"/>
                </a:lnTo>
                <a:lnTo>
                  <a:pt x="728980" y="1580142"/>
                </a:lnTo>
                <a:lnTo>
                  <a:pt x="730250" y="1575380"/>
                </a:lnTo>
                <a:lnTo>
                  <a:pt x="731520" y="1570619"/>
                </a:lnTo>
                <a:lnTo>
                  <a:pt x="733425" y="1560463"/>
                </a:lnTo>
                <a:lnTo>
                  <a:pt x="735012" y="1555384"/>
                </a:lnTo>
                <a:lnTo>
                  <a:pt x="735965" y="1552844"/>
                </a:lnTo>
                <a:lnTo>
                  <a:pt x="736917" y="1550305"/>
                </a:lnTo>
                <a:lnTo>
                  <a:pt x="740092" y="1545226"/>
                </a:lnTo>
                <a:lnTo>
                  <a:pt x="742632" y="1539830"/>
                </a:lnTo>
                <a:lnTo>
                  <a:pt x="745172" y="1534752"/>
                </a:lnTo>
                <a:lnTo>
                  <a:pt x="747712" y="1529355"/>
                </a:lnTo>
                <a:lnTo>
                  <a:pt x="750570" y="1524595"/>
                </a:lnTo>
                <a:lnTo>
                  <a:pt x="753745" y="1519833"/>
                </a:lnTo>
                <a:lnTo>
                  <a:pt x="755650" y="1517929"/>
                </a:lnTo>
                <a:lnTo>
                  <a:pt x="757555" y="1515707"/>
                </a:lnTo>
                <a:lnTo>
                  <a:pt x="759777" y="1514120"/>
                </a:lnTo>
                <a:lnTo>
                  <a:pt x="762635" y="1512216"/>
                </a:lnTo>
                <a:lnTo>
                  <a:pt x="767080" y="1508724"/>
                </a:lnTo>
                <a:lnTo>
                  <a:pt x="771525" y="1505233"/>
                </a:lnTo>
                <a:lnTo>
                  <a:pt x="773430" y="1503011"/>
                </a:lnTo>
                <a:lnTo>
                  <a:pt x="775335" y="1500471"/>
                </a:lnTo>
                <a:lnTo>
                  <a:pt x="776922" y="1497932"/>
                </a:lnTo>
                <a:lnTo>
                  <a:pt x="778827" y="1496345"/>
                </a:lnTo>
                <a:lnTo>
                  <a:pt x="779462" y="1493488"/>
                </a:lnTo>
                <a:lnTo>
                  <a:pt x="780097" y="1491584"/>
                </a:lnTo>
                <a:lnTo>
                  <a:pt x="780732" y="1488092"/>
                </a:lnTo>
                <a:lnTo>
                  <a:pt x="781050" y="1486188"/>
                </a:lnTo>
                <a:lnTo>
                  <a:pt x="780732" y="1484601"/>
                </a:lnTo>
                <a:lnTo>
                  <a:pt x="779780" y="1483014"/>
                </a:lnTo>
                <a:lnTo>
                  <a:pt x="778510" y="1480792"/>
                </a:lnTo>
                <a:lnTo>
                  <a:pt x="774382" y="1474761"/>
                </a:lnTo>
                <a:lnTo>
                  <a:pt x="772795" y="1471905"/>
                </a:lnTo>
                <a:lnTo>
                  <a:pt x="771525" y="1468096"/>
                </a:lnTo>
                <a:lnTo>
                  <a:pt x="770572" y="1464287"/>
                </a:lnTo>
                <a:lnTo>
                  <a:pt x="769937" y="1459843"/>
                </a:lnTo>
                <a:lnTo>
                  <a:pt x="768667" y="1456034"/>
                </a:lnTo>
                <a:lnTo>
                  <a:pt x="768032" y="1454130"/>
                </a:lnTo>
                <a:lnTo>
                  <a:pt x="766762" y="1452543"/>
                </a:lnTo>
                <a:lnTo>
                  <a:pt x="765492" y="1450956"/>
                </a:lnTo>
                <a:lnTo>
                  <a:pt x="764222" y="1449687"/>
                </a:lnTo>
                <a:lnTo>
                  <a:pt x="760730" y="1446829"/>
                </a:lnTo>
                <a:lnTo>
                  <a:pt x="757237" y="1444608"/>
                </a:lnTo>
                <a:lnTo>
                  <a:pt x="753745" y="1442386"/>
                </a:lnTo>
                <a:lnTo>
                  <a:pt x="752475" y="1441434"/>
                </a:lnTo>
                <a:lnTo>
                  <a:pt x="751205" y="1439847"/>
                </a:lnTo>
                <a:lnTo>
                  <a:pt x="748982" y="1437625"/>
                </a:lnTo>
                <a:lnTo>
                  <a:pt x="746760" y="1436038"/>
                </a:lnTo>
                <a:lnTo>
                  <a:pt x="744855" y="1434768"/>
                </a:lnTo>
                <a:lnTo>
                  <a:pt x="742950" y="1431911"/>
                </a:lnTo>
                <a:lnTo>
                  <a:pt x="741680" y="1430642"/>
                </a:lnTo>
                <a:lnTo>
                  <a:pt x="740727" y="1429690"/>
                </a:lnTo>
                <a:lnTo>
                  <a:pt x="734377" y="1425246"/>
                </a:lnTo>
                <a:lnTo>
                  <a:pt x="731202" y="1422389"/>
                </a:lnTo>
                <a:lnTo>
                  <a:pt x="729932" y="1421119"/>
                </a:lnTo>
                <a:lnTo>
                  <a:pt x="728662" y="1419533"/>
                </a:lnTo>
                <a:lnTo>
                  <a:pt x="727392" y="1417310"/>
                </a:lnTo>
                <a:lnTo>
                  <a:pt x="725487" y="1415089"/>
                </a:lnTo>
                <a:lnTo>
                  <a:pt x="723900" y="1412867"/>
                </a:lnTo>
                <a:lnTo>
                  <a:pt x="723582" y="1411915"/>
                </a:lnTo>
                <a:lnTo>
                  <a:pt x="723265" y="1410645"/>
                </a:lnTo>
                <a:lnTo>
                  <a:pt x="722947" y="1408741"/>
                </a:lnTo>
                <a:lnTo>
                  <a:pt x="723265" y="1406836"/>
                </a:lnTo>
                <a:lnTo>
                  <a:pt x="723900" y="1404932"/>
                </a:lnTo>
                <a:lnTo>
                  <a:pt x="724535" y="1403027"/>
                </a:lnTo>
                <a:lnTo>
                  <a:pt x="726440" y="1399219"/>
                </a:lnTo>
                <a:lnTo>
                  <a:pt x="727392" y="1397632"/>
                </a:lnTo>
                <a:lnTo>
                  <a:pt x="728027" y="1395409"/>
                </a:lnTo>
                <a:lnTo>
                  <a:pt x="728662" y="1393188"/>
                </a:lnTo>
                <a:lnTo>
                  <a:pt x="728980" y="1391283"/>
                </a:lnTo>
                <a:lnTo>
                  <a:pt x="729297" y="1386839"/>
                </a:lnTo>
                <a:lnTo>
                  <a:pt x="729615" y="1382713"/>
                </a:lnTo>
                <a:lnTo>
                  <a:pt x="729615" y="1378269"/>
                </a:lnTo>
                <a:lnTo>
                  <a:pt x="729932" y="1374777"/>
                </a:lnTo>
                <a:lnTo>
                  <a:pt x="729615" y="1370652"/>
                </a:lnTo>
                <a:lnTo>
                  <a:pt x="728980" y="1366525"/>
                </a:lnTo>
                <a:lnTo>
                  <a:pt x="728027" y="1362081"/>
                </a:lnTo>
                <a:lnTo>
                  <a:pt x="726122" y="1353194"/>
                </a:lnTo>
                <a:lnTo>
                  <a:pt x="724217" y="1343672"/>
                </a:lnTo>
                <a:lnTo>
                  <a:pt x="723900" y="1338911"/>
                </a:lnTo>
                <a:lnTo>
                  <a:pt x="723582" y="1334467"/>
                </a:lnTo>
                <a:lnTo>
                  <a:pt x="723582" y="1330341"/>
                </a:lnTo>
                <a:lnTo>
                  <a:pt x="724217" y="1325897"/>
                </a:lnTo>
                <a:lnTo>
                  <a:pt x="725487" y="1322405"/>
                </a:lnTo>
                <a:lnTo>
                  <a:pt x="726440" y="1320818"/>
                </a:lnTo>
                <a:lnTo>
                  <a:pt x="727392" y="1318914"/>
                </a:lnTo>
                <a:lnTo>
                  <a:pt x="728662" y="1317644"/>
                </a:lnTo>
                <a:lnTo>
                  <a:pt x="729932" y="1316057"/>
                </a:lnTo>
                <a:lnTo>
                  <a:pt x="731520" y="1315105"/>
                </a:lnTo>
                <a:lnTo>
                  <a:pt x="733425" y="1313836"/>
                </a:lnTo>
                <a:lnTo>
                  <a:pt x="735330" y="1312883"/>
                </a:lnTo>
                <a:lnTo>
                  <a:pt x="737235" y="1312248"/>
                </a:lnTo>
                <a:lnTo>
                  <a:pt x="739140" y="1311931"/>
                </a:lnTo>
                <a:lnTo>
                  <a:pt x="741680" y="1311931"/>
                </a:lnTo>
                <a:lnTo>
                  <a:pt x="745490" y="1312248"/>
                </a:lnTo>
                <a:lnTo>
                  <a:pt x="749617" y="1313518"/>
                </a:lnTo>
                <a:lnTo>
                  <a:pt x="753427" y="1314788"/>
                </a:lnTo>
                <a:lnTo>
                  <a:pt x="757237" y="1316375"/>
                </a:lnTo>
                <a:lnTo>
                  <a:pt x="761365" y="1317962"/>
                </a:lnTo>
                <a:lnTo>
                  <a:pt x="765492" y="1318914"/>
                </a:lnTo>
                <a:lnTo>
                  <a:pt x="771842" y="1320818"/>
                </a:lnTo>
                <a:lnTo>
                  <a:pt x="781050" y="1323358"/>
                </a:lnTo>
                <a:lnTo>
                  <a:pt x="786130" y="1324310"/>
                </a:lnTo>
                <a:lnTo>
                  <a:pt x="790575" y="1324944"/>
                </a:lnTo>
                <a:lnTo>
                  <a:pt x="792480" y="1324944"/>
                </a:lnTo>
                <a:lnTo>
                  <a:pt x="794067" y="1324627"/>
                </a:lnTo>
                <a:lnTo>
                  <a:pt x="795337" y="1324310"/>
                </a:lnTo>
                <a:lnTo>
                  <a:pt x="796290" y="1323675"/>
                </a:lnTo>
                <a:lnTo>
                  <a:pt x="796925" y="1322723"/>
                </a:lnTo>
                <a:lnTo>
                  <a:pt x="796925" y="1321771"/>
                </a:lnTo>
                <a:lnTo>
                  <a:pt x="796290" y="1320818"/>
                </a:lnTo>
                <a:lnTo>
                  <a:pt x="795337" y="1319866"/>
                </a:lnTo>
                <a:lnTo>
                  <a:pt x="792162" y="1318279"/>
                </a:lnTo>
                <a:lnTo>
                  <a:pt x="788352" y="1316692"/>
                </a:lnTo>
                <a:lnTo>
                  <a:pt x="779462" y="1313836"/>
                </a:lnTo>
                <a:lnTo>
                  <a:pt x="775970" y="1312566"/>
                </a:lnTo>
                <a:lnTo>
                  <a:pt x="774065" y="1311613"/>
                </a:lnTo>
                <a:lnTo>
                  <a:pt x="768032" y="1307804"/>
                </a:lnTo>
                <a:lnTo>
                  <a:pt x="761682" y="1302726"/>
                </a:lnTo>
                <a:lnTo>
                  <a:pt x="759142" y="1300187"/>
                </a:lnTo>
                <a:lnTo>
                  <a:pt x="756602" y="1297648"/>
                </a:lnTo>
                <a:lnTo>
                  <a:pt x="754380" y="1294791"/>
                </a:lnTo>
                <a:lnTo>
                  <a:pt x="752157" y="1291934"/>
                </a:lnTo>
                <a:lnTo>
                  <a:pt x="750252" y="1289077"/>
                </a:lnTo>
                <a:lnTo>
                  <a:pt x="748030" y="1285586"/>
                </a:lnTo>
                <a:lnTo>
                  <a:pt x="743267" y="1278603"/>
                </a:lnTo>
                <a:lnTo>
                  <a:pt x="741045" y="1275429"/>
                </a:lnTo>
                <a:lnTo>
                  <a:pt x="739140" y="1271620"/>
                </a:lnTo>
                <a:lnTo>
                  <a:pt x="737870" y="1268128"/>
                </a:lnTo>
                <a:lnTo>
                  <a:pt x="737552" y="1266224"/>
                </a:lnTo>
                <a:lnTo>
                  <a:pt x="737552" y="1264637"/>
                </a:lnTo>
                <a:lnTo>
                  <a:pt x="737870" y="1260194"/>
                </a:lnTo>
                <a:lnTo>
                  <a:pt x="738505" y="1255750"/>
                </a:lnTo>
                <a:lnTo>
                  <a:pt x="739775" y="1251941"/>
                </a:lnTo>
                <a:lnTo>
                  <a:pt x="741045" y="1248132"/>
                </a:lnTo>
                <a:lnTo>
                  <a:pt x="742632" y="1244640"/>
                </a:lnTo>
                <a:lnTo>
                  <a:pt x="744855" y="1241148"/>
                </a:lnTo>
                <a:lnTo>
                  <a:pt x="747077" y="1237657"/>
                </a:lnTo>
                <a:lnTo>
                  <a:pt x="749617" y="1234166"/>
                </a:lnTo>
                <a:lnTo>
                  <a:pt x="751522" y="1231944"/>
                </a:lnTo>
                <a:lnTo>
                  <a:pt x="753745" y="1228770"/>
                </a:lnTo>
                <a:lnTo>
                  <a:pt x="754697" y="1226865"/>
                </a:lnTo>
                <a:lnTo>
                  <a:pt x="755332" y="1225279"/>
                </a:lnTo>
                <a:lnTo>
                  <a:pt x="755332" y="1224009"/>
                </a:lnTo>
                <a:lnTo>
                  <a:pt x="755015" y="1223374"/>
                </a:lnTo>
                <a:lnTo>
                  <a:pt x="754697" y="1223057"/>
                </a:lnTo>
                <a:lnTo>
                  <a:pt x="753745" y="1222739"/>
                </a:lnTo>
                <a:lnTo>
                  <a:pt x="753110" y="1222739"/>
                </a:lnTo>
                <a:lnTo>
                  <a:pt x="751522" y="1223374"/>
                </a:lnTo>
                <a:lnTo>
                  <a:pt x="749617" y="1224643"/>
                </a:lnTo>
                <a:lnTo>
                  <a:pt x="747712" y="1226231"/>
                </a:lnTo>
                <a:lnTo>
                  <a:pt x="744537" y="1229722"/>
                </a:lnTo>
                <a:lnTo>
                  <a:pt x="742632" y="1232261"/>
                </a:lnTo>
                <a:lnTo>
                  <a:pt x="740727" y="1235753"/>
                </a:lnTo>
                <a:lnTo>
                  <a:pt x="738822" y="1239879"/>
                </a:lnTo>
                <a:lnTo>
                  <a:pt x="737235" y="1244006"/>
                </a:lnTo>
                <a:lnTo>
                  <a:pt x="736282" y="1247814"/>
                </a:lnTo>
                <a:lnTo>
                  <a:pt x="734060" y="1256067"/>
                </a:lnTo>
                <a:lnTo>
                  <a:pt x="733107" y="1260194"/>
                </a:lnTo>
                <a:lnTo>
                  <a:pt x="731837" y="1264320"/>
                </a:lnTo>
                <a:lnTo>
                  <a:pt x="730567" y="1262733"/>
                </a:lnTo>
                <a:lnTo>
                  <a:pt x="729615" y="1261145"/>
                </a:lnTo>
                <a:lnTo>
                  <a:pt x="728980" y="1258924"/>
                </a:lnTo>
                <a:lnTo>
                  <a:pt x="728662" y="1257019"/>
                </a:lnTo>
                <a:lnTo>
                  <a:pt x="728027" y="1252893"/>
                </a:lnTo>
                <a:lnTo>
                  <a:pt x="728027" y="1248767"/>
                </a:lnTo>
                <a:lnTo>
                  <a:pt x="727710" y="1244323"/>
                </a:lnTo>
                <a:lnTo>
                  <a:pt x="727392" y="1239879"/>
                </a:lnTo>
                <a:lnTo>
                  <a:pt x="727075" y="1237975"/>
                </a:lnTo>
                <a:lnTo>
                  <a:pt x="726757" y="1235753"/>
                </a:lnTo>
                <a:lnTo>
                  <a:pt x="725805" y="1234166"/>
                </a:lnTo>
                <a:lnTo>
                  <a:pt x="724852" y="1232579"/>
                </a:lnTo>
                <a:lnTo>
                  <a:pt x="723900" y="1233531"/>
                </a:lnTo>
                <a:lnTo>
                  <a:pt x="722947" y="1235118"/>
                </a:lnTo>
                <a:lnTo>
                  <a:pt x="722312" y="1236388"/>
                </a:lnTo>
                <a:lnTo>
                  <a:pt x="721995" y="1238292"/>
                </a:lnTo>
                <a:lnTo>
                  <a:pt x="721360" y="1241784"/>
                </a:lnTo>
                <a:lnTo>
                  <a:pt x="721677" y="1245593"/>
                </a:lnTo>
                <a:lnTo>
                  <a:pt x="722312" y="1249402"/>
                </a:lnTo>
                <a:lnTo>
                  <a:pt x="723265" y="1253211"/>
                </a:lnTo>
                <a:lnTo>
                  <a:pt x="725170" y="1259876"/>
                </a:lnTo>
                <a:lnTo>
                  <a:pt x="726122" y="1264955"/>
                </a:lnTo>
                <a:lnTo>
                  <a:pt x="726757" y="1269081"/>
                </a:lnTo>
                <a:lnTo>
                  <a:pt x="727075" y="1272890"/>
                </a:lnTo>
                <a:lnTo>
                  <a:pt x="726757" y="1276699"/>
                </a:lnTo>
                <a:lnTo>
                  <a:pt x="726440" y="1278603"/>
                </a:lnTo>
                <a:lnTo>
                  <a:pt x="726122" y="1279873"/>
                </a:lnTo>
                <a:lnTo>
                  <a:pt x="725487" y="1281142"/>
                </a:lnTo>
                <a:lnTo>
                  <a:pt x="724535" y="1281777"/>
                </a:lnTo>
                <a:lnTo>
                  <a:pt x="723582" y="1282095"/>
                </a:lnTo>
                <a:lnTo>
                  <a:pt x="722312" y="1282095"/>
                </a:lnTo>
                <a:lnTo>
                  <a:pt x="721360" y="1284316"/>
                </a:lnTo>
                <a:lnTo>
                  <a:pt x="720407" y="1286221"/>
                </a:lnTo>
                <a:lnTo>
                  <a:pt x="718502" y="1290030"/>
                </a:lnTo>
                <a:lnTo>
                  <a:pt x="716597" y="1293838"/>
                </a:lnTo>
                <a:lnTo>
                  <a:pt x="715645" y="1295743"/>
                </a:lnTo>
                <a:lnTo>
                  <a:pt x="715327" y="1297648"/>
                </a:lnTo>
                <a:lnTo>
                  <a:pt x="715327" y="1300187"/>
                </a:lnTo>
                <a:lnTo>
                  <a:pt x="715327" y="1302409"/>
                </a:lnTo>
                <a:lnTo>
                  <a:pt x="715962" y="1306852"/>
                </a:lnTo>
                <a:lnTo>
                  <a:pt x="716597" y="1311296"/>
                </a:lnTo>
                <a:lnTo>
                  <a:pt x="716915" y="1313518"/>
                </a:lnTo>
                <a:lnTo>
                  <a:pt x="716597" y="1316057"/>
                </a:lnTo>
                <a:lnTo>
                  <a:pt x="715962" y="1320818"/>
                </a:lnTo>
                <a:lnTo>
                  <a:pt x="715645" y="1325897"/>
                </a:lnTo>
                <a:lnTo>
                  <a:pt x="715327" y="1328754"/>
                </a:lnTo>
                <a:lnTo>
                  <a:pt x="714692" y="1330975"/>
                </a:lnTo>
                <a:lnTo>
                  <a:pt x="714057" y="1333515"/>
                </a:lnTo>
                <a:lnTo>
                  <a:pt x="713105" y="1335736"/>
                </a:lnTo>
                <a:lnTo>
                  <a:pt x="711835" y="1337958"/>
                </a:lnTo>
                <a:lnTo>
                  <a:pt x="710247" y="1339863"/>
                </a:lnTo>
                <a:lnTo>
                  <a:pt x="708660" y="1341450"/>
                </a:lnTo>
                <a:lnTo>
                  <a:pt x="707072" y="1342402"/>
                </a:lnTo>
                <a:lnTo>
                  <a:pt x="705167" y="1343037"/>
                </a:lnTo>
                <a:lnTo>
                  <a:pt x="703580" y="1343354"/>
                </a:lnTo>
                <a:lnTo>
                  <a:pt x="701992" y="1343037"/>
                </a:lnTo>
                <a:lnTo>
                  <a:pt x="700087" y="1342720"/>
                </a:lnTo>
                <a:lnTo>
                  <a:pt x="698500" y="1342085"/>
                </a:lnTo>
                <a:lnTo>
                  <a:pt x="696912" y="1341133"/>
                </a:lnTo>
                <a:lnTo>
                  <a:pt x="695642" y="1339863"/>
                </a:lnTo>
                <a:lnTo>
                  <a:pt x="694055" y="1338276"/>
                </a:lnTo>
                <a:lnTo>
                  <a:pt x="692467" y="1336688"/>
                </a:lnTo>
                <a:lnTo>
                  <a:pt x="691515" y="1334784"/>
                </a:lnTo>
                <a:lnTo>
                  <a:pt x="690562" y="1332880"/>
                </a:lnTo>
                <a:lnTo>
                  <a:pt x="689610" y="1330975"/>
                </a:lnTo>
                <a:lnTo>
                  <a:pt x="688657" y="1326849"/>
                </a:lnTo>
                <a:lnTo>
                  <a:pt x="687705" y="1323040"/>
                </a:lnTo>
                <a:lnTo>
                  <a:pt x="685800" y="1315423"/>
                </a:lnTo>
                <a:lnTo>
                  <a:pt x="684212" y="1309074"/>
                </a:lnTo>
                <a:lnTo>
                  <a:pt x="682942" y="1305900"/>
                </a:lnTo>
                <a:lnTo>
                  <a:pt x="682307" y="1304313"/>
                </a:lnTo>
                <a:lnTo>
                  <a:pt x="681355" y="1303361"/>
                </a:lnTo>
                <a:lnTo>
                  <a:pt x="680720" y="1303044"/>
                </a:lnTo>
                <a:lnTo>
                  <a:pt x="680402" y="1302726"/>
                </a:lnTo>
                <a:lnTo>
                  <a:pt x="680085" y="1303044"/>
                </a:lnTo>
                <a:lnTo>
                  <a:pt x="679767" y="1303361"/>
                </a:lnTo>
                <a:lnTo>
                  <a:pt x="679450" y="1304313"/>
                </a:lnTo>
                <a:lnTo>
                  <a:pt x="679450" y="1306217"/>
                </a:lnTo>
                <a:lnTo>
                  <a:pt x="679767" y="1309709"/>
                </a:lnTo>
                <a:lnTo>
                  <a:pt x="680085" y="1312248"/>
                </a:lnTo>
                <a:lnTo>
                  <a:pt x="682625" y="1325897"/>
                </a:lnTo>
                <a:lnTo>
                  <a:pt x="683895" y="1332880"/>
                </a:lnTo>
                <a:lnTo>
                  <a:pt x="685482" y="1339546"/>
                </a:lnTo>
                <a:lnTo>
                  <a:pt x="687705" y="1345894"/>
                </a:lnTo>
                <a:lnTo>
                  <a:pt x="690245" y="1352559"/>
                </a:lnTo>
                <a:lnTo>
                  <a:pt x="693102" y="1358590"/>
                </a:lnTo>
                <a:lnTo>
                  <a:pt x="696277" y="1364621"/>
                </a:lnTo>
                <a:lnTo>
                  <a:pt x="699452" y="1370652"/>
                </a:lnTo>
                <a:lnTo>
                  <a:pt x="701040" y="1374143"/>
                </a:lnTo>
                <a:lnTo>
                  <a:pt x="701992" y="1377317"/>
                </a:lnTo>
                <a:lnTo>
                  <a:pt x="702945" y="1380491"/>
                </a:lnTo>
                <a:lnTo>
                  <a:pt x="702945" y="1382078"/>
                </a:lnTo>
                <a:lnTo>
                  <a:pt x="702945" y="1383665"/>
                </a:lnTo>
                <a:lnTo>
                  <a:pt x="702627" y="1385252"/>
                </a:lnTo>
                <a:lnTo>
                  <a:pt x="701992" y="1386839"/>
                </a:lnTo>
                <a:lnTo>
                  <a:pt x="701357" y="1388426"/>
                </a:lnTo>
                <a:lnTo>
                  <a:pt x="700405" y="1390013"/>
                </a:lnTo>
                <a:lnTo>
                  <a:pt x="698500" y="1391918"/>
                </a:lnTo>
                <a:lnTo>
                  <a:pt x="696277" y="1393188"/>
                </a:lnTo>
                <a:lnTo>
                  <a:pt x="694055" y="1394140"/>
                </a:lnTo>
                <a:lnTo>
                  <a:pt x="691197" y="1394140"/>
                </a:lnTo>
                <a:lnTo>
                  <a:pt x="688975" y="1393822"/>
                </a:lnTo>
                <a:lnTo>
                  <a:pt x="686435" y="1392553"/>
                </a:lnTo>
                <a:lnTo>
                  <a:pt x="684530" y="1391283"/>
                </a:lnTo>
                <a:lnTo>
                  <a:pt x="682625" y="1389061"/>
                </a:lnTo>
                <a:lnTo>
                  <a:pt x="681037" y="1387792"/>
                </a:lnTo>
                <a:lnTo>
                  <a:pt x="679767" y="1386205"/>
                </a:lnTo>
                <a:lnTo>
                  <a:pt x="678497" y="1384617"/>
                </a:lnTo>
                <a:lnTo>
                  <a:pt x="677545" y="1382713"/>
                </a:lnTo>
                <a:lnTo>
                  <a:pt x="675957" y="1378586"/>
                </a:lnTo>
                <a:lnTo>
                  <a:pt x="675005" y="1374777"/>
                </a:lnTo>
                <a:lnTo>
                  <a:pt x="673100" y="1367477"/>
                </a:lnTo>
                <a:lnTo>
                  <a:pt x="670242" y="1361764"/>
                </a:lnTo>
                <a:lnTo>
                  <a:pt x="667385" y="1356051"/>
                </a:lnTo>
                <a:lnTo>
                  <a:pt x="663892" y="1349702"/>
                </a:lnTo>
                <a:lnTo>
                  <a:pt x="662622" y="1347480"/>
                </a:lnTo>
                <a:lnTo>
                  <a:pt x="661670" y="1343672"/>
                </a:lnTo>
                <a:lnTo>
                  <a:pt x="661035" y="1339546"/>
                </a:lnTo>
                <a:lnTo>
                  <a:pt x="661035" y="1335419"/>
                </a:lnTo>
                <a:lnTo>
                  <a:pt x="661035" y="1333197"/>
                </a:lnTo>
                <a:lnTo>
                  <a:pt x="661352" y="1331610"/>
                </a:lnTo>
                <a:lnTo>
                  <a:pt x="661670" y="1329706"/>
                </a:lnTo>
                <a:lnTo>
                  <a:pt x="662622" y="1328436"/>
                </a:lnTo>
                <a:lnTo>
                  <a:pt x="663575" y="1327167"/>
                </a:lnTo>
                <a:lnTo>
                  <a:pt x="664845" y="1326849"/>
                </a:lnTo>
                <a:lnTo>
                  <a:pt x="666115" y="1326532"/>
                </a:lnTo>
                <a:lnTo>
                  <a:pt x="668020" y="1327167"/>
                </a:lnTo>
                <a:lnTo>
                  <a:pt x="667385" y="1324310"/>
                </a:lnTo>
                <a:lnTo>
                  <a:pt x="666432" y="1320818"/>
                </a:lnTo>
                <a:lnTo>
                  <a:pt x="665797" y="1319232"/>
                </a:lnTo>
                <a:lnTo>
                  <a:pt x="665162" y="1317962"/>
                </a:lnTo>
                <a:lnTo>
                  <a:pt x="664210" y="1316692"/>
                </a:lnTo>
                <a:lnTo>
                  <a:pt x="662940" y="1315740"/>
                </a:lnTo>
                <a:lnTo>
                  <a:pt x="661670" y="1314788"/>
                </a:lnTo>
                <a:lnTo>
                  <a:pt x="660400" y="1314788"/>
                </a:lnTo>
                <a:lnTo>
                  <a:pt x="659130" y="1315105"/>
                </a:lnTo>
                <a:lnTo>
                  <a:pt x="658177" y="1316057"/>
                </a:lnTo>
                <a:lnTo>
                  <a:pt x="657225" y="1317327"/>
                </a:lnTo>
                <a:lnTo>
                  <a:pt x="656272" y="1318597"/>
                </a:lnTo>
                <a:lnTo>
                  <a:pt x="654685" y="1322405"/>
                </a:lnTo>
                <a:lnTo>
                  <a:pt x="653415" y="1326214"/>
                </a:lnTo>
                <a:lnTo>
                  <a:pt x="652462" y="1330658"/>
                </a:lnTo>
                <a:lnTo>
                  <a:pt x="651827" y="1336054"/>
                </a:lnTo>
                <a:lnTo>
                  <a:pt x="652145" y="1338911"/>
                </a:lnTo>
                <a:lnTo>
                  <a:pt x="652780" y="1342402"/>
                </a:lnTo>
                <a:lnTo>
                  <a:pt x="654685" y="1349386"/>
                </a:lnTo>
                <a:lnTo>
                  <a:pt x="655637" y="1353194"/>
                </a:lnTo>
                <a:lnTo>
                  <a:pt x="655955" y="1356368"/>
                </a:lnTo>
                <a:lnTo>
                  <a:pt x="655955" y="1357955"/>
                </a:lnTo>
                <a:lnTo>
                  <a:pt x="655955" y="1359225"/>
                </a:lnTo>
                <a:lnTo>
                  <a:pt x="655637" y="1360495"/>
                </a:lnTo>
                <a:lnTo>
                  <a:pt x="655002" y="1361764"/>
                </a:lnTo>
                <a:lnTo>
                  <a:pt x="651192" y="1360495"/>
                </a:lnTo>
                <a:lnTo>
                  <a:pt x="648017" y="1358908"/>
                </a:lnTo>
                <a:lnTo>
                  <a:pt x="644842" y="1357003"/>
                </a:lnTo>
                <a:lnTo>
                  <a:pt x="643572" y="1355733"/>
                </a:lnTo>
                <a:lnTo>
                  <a:pt x="642302" y="1354464"/>
                </a:lnTo>
                <a:lnTo>
                  <a:pt x="640715" y="1351607"/>
                </a:lnTo>
                <a:lnTo>
                  <a:pt x="639445" y="1348433"/>
                </a:lnTo>
                <a:lnTo>
                  <a:pt x="638175" y="1345576"/>
                </a:lnTo>
                <a:lnTo>
                  <a:pt x="636587" y="1342720"/>
                </a:lnTo>
                <a:lnTo>
                  <a:pt x="635000" y="1340181"/>
                </a:lnTo>
                <a:lnTo>
                  <a:pt x="633095" y="1337958"/>
                </a:lnTo>
                <a:lnTo>
                  <a:pt x="631190" y="1335419"/>
                </a:lnTo>
                <a:lnTo>
                  <a:pt x="629602" y="1332562"/>
                </a:lnTo>
                <a:lnTo>
                  <a:pt x="628650" y="1329706"/>
                </a:lnTo>
                <a:lnTo>
                  <a:pt x="628332" y="1326849"/>
                </a:lnTo>
                <a:lnTo>
                  <a:pt x="628332" y="1323992"/>
                </a:lnTo>
                <a:lnTo>
                  <a:pt x="628650" y="1321136"/>
                </a:lnTo>
                <a:lnTo>
                  <a:pt x="629285" y="1315740"/>
                </a:lnTo>
                <a:lnTo>
                  <a:pt x="629602" y="1312883"/>
                </a:lnTo>
                <a:lnTo>
                  <a:pt x="629920" y="1310027"/>
                </a:lnTo>
                <a:lnTo>
                  <a:pt x="629920" y="1303995"/>
                </a:lnTo>
                <a:lnTo>
                  <a:pt x="630237" y="1298600"/>
                </a:lnTo>
                <a:lnTo>
                  <a:pt x="630555" y="1296060"/>
                </a:lnTo>
                <a:lnTo>
                  <a:pt x="631190" y="1293204"/>
                </a:lnTo>
                <a:lnTo>
                  <a:pt x="632142" y="1290664"/>
                </a:lnTo>
                <a:lnTo>
                  <a:pt x="633730" y="1288125"/>
                </a:lnTo>
                <a:lnTo>
                  <a:pt x="636587" y="1284634"/>
                </a:lnTo>
                <a:lnTo>
                  <a:pt x="639445" y="1280825"/>
                </a:lnTo>
                <a:lnTo>
                  <a:pt x="645477" y="1274159"/>
                </a:lnTo>
                <a:lnTo>
                  <a:pt x="648652" y="1270668"/>
                </a:lnTo>
                <a:lnTo>
                  <a:pt x="651192" y="1267176"/>
                </a:lnTo>
                <a:lnTo>
                  <a:pt x="653415" y="1263050"/>
                </a:lnTo>
                <a:lnTo>
                  <a:pt x="655002" y="1258606"/>
                </a:lnTo>
                <a:lnTo>
                  <a:pt x="655955" y="1256385"/>
                </a:lnTo>
                <a:lnTo>
                  <a:pt x="656907" y="1254480"/>
                </a:lnTo>
                <a:lnTo>
                  <a:pt x="658177" y="1252576"/>
                </a:lnTo>
                <a:lnTo>
                  <a:pt x="659447" y="1250671"/>
                </a:lnTo>
                <a:lnTo>
                  <a:pt x="662622" y="1247179"/>
                </a:lnTo>
                <a:lnTo>
                  <a:pt x="665797" y="1244006"/>
                </a:lnTo>
                <a:lnTo>
                  <a:pt x="668972" y="1241148"/>
                </a:lnTo>
                <a:lnTo>
                  <a:pt x="672782" y="1238927"/>
                </a:lnTo>
                <a:lnTo>
                  <a:pt x="674687" y="1237975"/>
                </a:lnTo>
                <a:lnTo>
                  <a:pt x="676592" y="1237657"/>
                </a:lnTo>
                <a:lnTo>
                  <a:pt x="678815" y="1236705"/>
                </a:lnTo>
                <a:lnTo>
                  <a:pt x="680720" y="1235436"/>
                </a:lnTo>
                <a:lnTo>
                  <a:pt x="681990" y="1234166"/>
                </a:lnTo>
                <a:lnTo>
                  <a:pt x="683260" y="1232261"/>
                </a:lnTo>
                <a:lnTo>
                  <a:pt x="685482" y="1228770"/>
                </a:lnTo>
                <a:lnTo>
                  <a:pt x="687070" y="1224643"/>
                </a:lnTo>
                <a:lnTo>
                  <a:pt x="688975" y="1220835"/>
                </a:lnTo>
                <a:lnTo>
                  <a:pt x="692150" y="1213852"/>
                </a:lnTo>
                <a:lnTo>
                  <a:pt x="693102" y="1212582"/>
                </a:lnTo>
                <a:lnTo>
                  <a:pt x="694055" y="1211312"/>
                </a:lnTo>
                <a:lnTo>
                  <a:pt x="695007" y="1210360"/>
                </a:lnTo>
                <a:lnTo>
                  <a:pt x="696277" y="1209408"/>
                </a:lnTo>
                <a:lnTo>
                  <a:pt x="699452" y="1208138"/>
                </a:lnTo>
                <a:lnTo>
                  <a:pt x="702627" y="1206869"/>
                </a:lnTo>
                <a:lnTo>
                  <a:pt x="705167" y="1205599"/>
                </a:lnTo>
                <a:lnTo>
                  <a:pt x="707390" y="1204012"/>
                </a:lnTo>
                <a:lnTo>
                  <a:pt x="710882" y="1202107"/>
                </a:lnTo>
                <a:lnTo>
                  <a:pt x="712470" y="1200838"/>
                </a:lnTo>
                <a:lnTo>
                  <a:pt x="713105" y="1200203"/>
                </a:lnTo>
                <a:lnTo>
                  <a:pt x="713422" y="1199568"/>
                </a:lnTo>
                <a:lnTo>
                  <a:pt x="713422" y="1198934"/>
                </a:lnTo>
                <a:lnTo>
                  <a:pt x="712787" y="1198616"/>
                </a:lnTo>
                <a:lnTo>
                  <a:pt x="711200" y="1199251"/>
                </a:lnTo>
                <a:lnTo>
                  <a:pt x="707707" y="1200838"/>
                </a:lnTo>
                <a:lnTo>
                  <a:pt x="704215" y="1202743"/>
                </a:lnTo>
                <a:lnTo>
                  <a:pt x="702627" y="1203695"/>
                </a:lnTo>
                <a:lnTo>
                  <a:pt x="701040" y="1204647"/>
                </a:lnTo>
                <a:lnTo>
                  <a:pt x="699770" y="1205917"/>
                </a:lnTo>
                <a:lnTo>
                  <a:pt x="698182" y="1206869"/>
                </a:lnTo>
                <a:lnTo>
                  <a:pt x="696912" y="1207503"/>
                </a:lnTo>
                <a:lnTo>
                  <a:pt x="695325" y="1207821"/>
                </a:lnTo>
                <a:lnTo>
                  <a:pt x="693737" y="1208138"/>
                </a:lnTo>
                <a:lnTo>
                  <a:pt x="692150" y="1208773"/>
                </a:lnTo>
                <a:lnTo>
                  <a:pt x="689610" y="1210677"/>
                </a:lnTo>
                <a:lnTo>
                  <a:pt x="687705" y="1212900"/>
                </a:lnTo>
                <a:lnTo>
                  <a:pt x="685800" y="1216391"/>
                </a:lnTo>
                <a:lnTo>
                  <a:pt x="683895" y="1219883"/>
                </a:lnTo>
                <a:lnTo>
                  <a:pt x="682307" y="1223374"/>
                </a:lnTo>
                <a:lnTo>
                  <a:pt x="680720" y="1226548"/>
                </a:lnTo>
                <a:lnTo>
                  <a:pt x="679132" y="1229087"/>
                </a:lnTo>
                <a:lnTo>
                  <a:pt x="677227" y="1231627"/>
                </a:lnTo>
                <a:lnTo>
                  <a:pt x="675005" y="1233848"/>
                </a:lnTo>
                <a:lnTo>
                  <a:pt x="672782" y="1235436"/>
                </a:lnTo>
                <a:lnTo>
                  <a:pt x="670877" y="1236388"/>
                </a:lnTo>
                <a:lnTo>
                  <a:pt x="668337" y="1237340"/>
                </a:lnTo>
                <a:lnTo>
                  <a:pt x="666432" y="1238292"/>
                </a:lnTo>
                <a:lnTo>
                  <a:pt x="664527" y="1239244"/>
                </a:lnTo>
                <a:lnTo>
                  <a:pt x="663257" y="1240514"/>
                </a:lnTo>
                <a:lnTo>
                  <a:pt x="661670" y="1242101"/>
                </a:lnTo>
                <a:lnTo>
                  <a:pt x="658812" y="1244958"/>
                </a:lnTo>
                <a:lnTo>
                  <a:pt x="655320" y="1248449"/>
                </a:lnTo>
                <a:lnTo>
                  <a:pt x="652145" y="1252576"/>
                </a:lnTo>
                <a:lnTo>
                  <a:pt x="646112" y="1261145"/>
                </a:lnTo>
                <a:lnTo>
                  <a:pt x="642937" y="1265906"/>
                </a:lnTo>
                <a:lnTo>
                  <a:pt x="640397" y="1270668"/>
                </a:lnTo>
                <a:lnTo>
                  <a:pt x="637857" y="1275747"/>
                </a:lnTo>
                <a:lnTo>
                  <a:pt x="635000" y="1280507"/>
                </a:lnTo>
                <a:lnTo>
                  <a:pt x="633412" y="1283047"/>
                </a:lnTo>
                <a:lnTo>
                  <a:pt x="631825" y="1284952"/>
                </a:lnTo>
                <a:lnTo>
                  <a:pt x="629602" y="1286538"/>
                </a:lnTo>
                <a:lnTo>
                  <a:pt x="627697" y="1287808"/>
                </a:lnTo>
                <a:lnTo>
                  <a:pt x="625157" y="1289077"/>
                </a:lnTo>
                <a:lnTo>
                  <a:pt x="622617" y="1290030"/>
                </a:lnTo>
                <a:lnTo>
                  <a:pt x="620077" y="1290982"/>
                </a:lnTo>
                <a:lnTo>
                  <a:pt x="617537" y="1291617"/>
                </a:lnTo>
                <a:lnTo>
                  <a:pt x="616267" y="1291934"/>
                </a:lnTo>
                <a:lnTo>
                  <a:pt x="614997" y="1292569"/>
                </a:lnTo>
                <a:lnTo>
                  <a:pt x="613727" y="1293521"/>
                </a:lnTo>
                <a:lnTo>
                  <a:pt x="612775" y="1294156"/>
                </a:lnTo>
                <a:lnTo>
                  <a:pt x="612140" y="1295426"/>
                </a:lnTo>
                <a:lnTo>
                  <a:pt x="611505" y="1296378"/>
                </a:lnTo>
                <a:lnTo>
                  <a:pt x="610552" y="1298917"/>
                </a:lnTo>
                <a:lnTo>
                  <a:pt x="610235" y="1302091"/>
                </a:lnTo>
                <a:lnTo>
                  <a:pt x="610235" y="1305583"/>
                </a:lnTo>
                <a:lnTo>
                  <a:pt x="610552" y="1309074"/>
                </a:lnTo>
                <a:lnTo>
                  <a:pt x="611187" y="1312883"/>
                </a:lnTo>
                <a:lnTo>
                  <a:pt x="612775" y="1320184"/>
                </a:lnTo>
                <a:lnTo>
                  <a:pt x="614997" y="1327484"/>
                </a:lnTo>
                <a:lnTo>
                  <a:pt x="616902" y="1333832"/>
                </a:lnTo>
                <a:lnTo>
                  <a:pt x="618172" y="1338593"/>
                </a:lnTo>
                <a:lnTo>
                  <a:pt x="618807" y="1342402"/>
                </a:lnTo>
                <a:lnTo>
                  <a:pt x="620077" y="1345894"/>
                </a:lnTo>
                <a:lnTo>
                  <a:pt x="621665" y="1349386"/>
                </a:lnTo>
                <a:lnTo>
                  <a:pt x="623252" y="1353194"/>
                </a:lnTo>
                <a:lnTo>
                  <a:pt x="627062" y="1360177"/>
                </a:lnTo>
                <a:lnTo>
                  <a:pt x="628967" y="1363669"/>
                </a:lnTo>
                <a:lnTo>
                  <a:pt x="630872" y="1366843"/>
                </a:lnTo>
                <a:lnTo>
                  <a:pt x="633412" y="1370334"/>
                </a:lnTo>
                <a:lnTo>
                  <a:pt x="635317" y="1374143"/>
                </a:lnTo>
                <a:lnTo>
                  <a:pt x="636270" y="1376047"/>
                </a:lnTo>
                <a:lnTo>
                  <a:pt x="636587" y="1377951"/>
                </a:lnTo>
                <a:lnTo>
                  <a:pt x="636905" y="1380174"/>
                </a:lnTo>
                <a:lnTo>
                  <a:pt x="636587" y="1382396"/>
                </a:lnTo>
                <a:lnTo>
                  <a:pt x="635952" y="1383665"/>
                </a:lnTo>
                <a:lnTo>
                  <a:pt x="635000" y="1384935"/>
                </a:lnTo>
                <a:lnTo>
                  <a:pt x="633730" y="1386205"/>
                </a:lnTo>
                <a:lnTo>
                  <a:pt x="632460" y="1387474"/>
                </a:lnTo>
                <a:lnTo>
                  <a:pt x="629285" y="1389379"/>
                </a:lnTo>
                <a:lnTo>
                  <a:pt x="626427" y="1391283"/>
                </a:lnTo>
                <a:lnTo>
                  <a:pt x="621982" y="1394458"/>
                </a:lnTo>
                <a:lnTo>
                  <a:pt x="617855" y="1397314"/>
                </a:lnTo>
                <a:lnTo>
                  <a:pt x="613727" y="1400488"/>
                </a:lnTo>
                <a:lnTo>
                  <a:pt x="611822" y="1402075"/>
                </a:lnTo>
                <a:lnTo>
                  <a:pt x="609917" y="1403979"/>
                </a:lnTo>
                <a:lnTo>
                  <a:pt x="608647" y="1405566"/>
                </a:lnTo>
                <a:lnTo>
                  <a:pt x="607695" y="1407788"/>
                </a:lnTo>
                <a:lnTo>
                  <a:pt x="606742" y="1409693"/>
                </a:lnTo>
                <a:lnTo>
                  <a:pt x="606425" y="1411915"/>
                </a:lnTo>
                <a:lnTo>
                  <a:pt x="605155" y="1416041"/>
                </a:lnTo>
                <a:lnTo>
                  <a:pt x="604520" y="1417946"/>
                </a:lnTo>
                <a:lnTo>
                  <a:pt x="603885" y="1420484"/>
                </a:lnTo>
                <a:lnTo>
                  <a:pt x="602932" y="1421119"/>
                </a:lnTo>
                <a:lnTo>
                  <a:pt x="601980" y="1421755"/>
                </a:lnTo>
                <a:lnTo>
                  <a:pt x="600710" y="1423024"/>
                </a:lnTo>
                <a:lnTo>
                  <a:pt x="600075" y="1423977"/>
                </a:lnTo>
                <a:lnTo>
                  <a:pt x="599122" y="1426833"/>
                </a:lnTo>
                <a:lnTo>
                  <a:pt x="598805" y="1429690"/>
                </a:lnTo>
                <a:lnTo>
                  <a:pt x="598805" y="1432864"/>
                </a:lnTo>
                <a:lnTo>
                  <a:pt x="599122" y="1436038"/>
                </a:lnTo>
                <a:lnTo>
                  <a:pt x="599440" y="1438577"/>
                </a:lnTo>
                <a:lnTo>
                  <a:pt x="600075" y="1441434"/>
                </a:lnTo>
                <a:lnTo>
                  <a:pt x="601027" y="1443973"/>
                </a:lnTo>
                <a:lnTo>
                  <a:pt x="601980" y="1446512"/>
                </a:lnTo>
                <a:lnTo>
                  <a:pt x="602297" y="1449052"/>
                </a:lnTo>
                <a:lnTo>
                  <a:pt x="602297" y="1451591"/>
                </a:lnTo>
                <a:lnTo>
                  <a:pt x="601980" y="1456670"/>
                </a:lnTo>
                <a:lnTo>
                  <a:pt x="600710" y="1461748"/>
                </a:lnTo>
                <a:lnTo>
                  <a:pt x="599440" y="1466826"/>
                </a:lnTo>
                <a:lnTo>
                  <a:pt x="598170" y="1471905"/>
                </a:lnTo>
                <a:lnTo>
                  <a:pt x="596900" y="1476983"/>
                </a:lnTo>
                <a:lnTo>
                  <a:pt x="595630" y="1482379"/>
                </a:lnTo>
                <a:lnTo>
                  <a:pt x="594995" y="1484919"/>
                </a:lnTo>
                <a:lnTo>
                  <a:pt x="594360" y="1487457"/>
                </a:lnTo>
                <a:lnTo>
                  <a:pt x="592455" y="1491584"/>
                </a:lnTo>
                <a:lnTo>
                  <a:pt x="590232" y="1495710"/>
                </a:lnTo>
                <a:lnTo>
                  <a:pt x="587375" y="1499837"/>
                </a:lnTo>
                <a:lnTo>
                  <a:pt x="586105" y="1502376"/>
                </a:lnTo>
                <a:lnTo>
                  <a:pt x="585152" y="1504915"/>
                </a:lnTo>
                <a:lnTo>
                  <a:pt x="584517" y="1507137"/>
                </a:lnTo>
                <a:lnTo>
                  <a:pt x="584517" y="1509677"/>
                </a:lnTo>
                <a:lnTo>
                  <a:pt x="584517" y="1511898"/>
                </a:lnTo>
                <a:lnTo>
                  <a:pt x="584835" y="1514120"/>
                </a:lnTo>
                <a:lnTo>
                  <a:pt x="586105" y="1518247"/>
                </a:lnTo>
                <a:lnTo>
                  <a:pt x="587375" y="1522373"/>
                </a:lnTo>
                <a:lnTo>
                  <a:pt x="588962" y="1526499"/>
                </a:lnTo>
                <a:lnTo>
                  <a:pt x="589597" y="1528721"/>
                </a:lnTo>
                <a:lnTo>
                  <a:pt x="589915" y="1530943"/>
                </a:lnTo>
                <a:lnTo>
                  <a:pt x="590232" y="1533800"/>
                </a:lnTo>
                <a:lnTo>
                  <a:pt x="589915" y="1536339"/>
                </a:lnTo>
                <a:lnTo>
                  <a:pt x="589597" y="1538878"/>
                </a:lnTo>
                <a:lnTo>
                  <a:pt x="589280" y="1541100"/>
                </a:lnTo>
                <a:lnTo>
                  <a:pt x="588327" y="1543322"/>
                </a:lnTo>
                <a:lnTo>
                  <a:pt x="587375" y="1545226"/>
                </a:lnTo>
                <a:lnTo>
                  <a:pt x="586105" y="1547131"/>
                </a:lnTo>
                <a:lnTo>
                  <a:pt x="584835" y="1548718"/>
                </a:lnTo>
                <a:lnTo>
                  <a:pt x="583565" y="1550305"/>
                </a:lnTo>
                <a:lnTo>
                  <a:pt x="581977" y="1551892"/>
                </a:lnTo>
                <a:lnTo>
                  <a:pt x="577850" y="1554432"/>
                </a:lnTo>
                <a:lnTo>
                  <a:pt x="574040" y="1556653"/>
                </a:lnTo>
                <a:lnTo>
                  <a:pt x="569912" y="1558240"/>
                </a:lnTo>
                <a:lnTo>
                  <a:pt x="565467" y="1559192"/>
                </a:lnTo>
                <a:lnTo>
                  <a:pt x="560387" y="1560145"/>
                </a:lnTo>
                <a:lnTo>
                  <a:pt x="554672" y="1561097"/>
                </a:lnTo>
                <a:lnTo>
                  <a:pt x="549275" y="1562049"/>
                </a:lnTo>
                <a:lnTo>
                  <a:pt x="543877" y="1562684"/>
                </a:lnTo>
                <a:lnTo>
                  <a:pt x="541337" y="1562684"/>
                </a:lnTo>
                <a:lnTo>
                  <a:pt x="538797" y="1562366"/>
                </a:lnTo>
                <a:lnTo>
                  <a:pt x="536575" y="1561731"/>
                </a:lnTo>
                <a:lnTo>
                  <a:pt x="534670" y="1560780"/>
                </a:lnTo>
                <a:lnTo>
                  <a:pt x="532447" y="1559192"/>
                </a:lnTo>
                <a:lnTo>
                  <a:pt x="531177" y="1557605"/>
                </a:lnTo>
                <a:lnTo>
                  <a:pt x="529907" y="1555066"/>
                </a:lnTo>
                <a:lnTo>
                  <a:pt x="529272" y="1551892"/>
                </a:lnTo>
                <a:lnTo>
                  <a:pt x="528320" y="1546496"/>
                </a:lnTo>
                <a:lnTo>
                  <a:pt x="528320" y="1541417"/>
                </a:lnTo>
                <a:lnTo>
                  <a:pt x="528637" y="1536657"/>
                </a:lnTo>
                <a:lnTo>
                  <a:pt x="529590" y="1531578"/>
                </a:lnTo>
                <a:lnTo>
                  <a:pt x="530860" y="1527134"/>
                </a:lnTo>
                <a:lnTo>
                  <a:pt x="533400" y="1522690"/>
                </a:lnTo>
                <a:lnTo>
                  <a:pt x="535940" y="1518564"/>
                </a:lnTo>
                <a:lnTo>
                  <a:pt x="539115" y="1514120"/>
                </a:lnTo>
                <a:lnTo>
                  <a:pt x="541337" y="1510946"/>
                </a:lnTo>
                <a:lnTo>
                  <a:pt x="542925" y="1507137"/>
                </a:lnTo>
                <a:lnTo>
                  <a:pt x="544195" y="1503328"/>
                </a:lnTo>
                <a:lnTo>
                  <a:pt x="544830" y="1499519"/>
                </a:lnTo>
                <a:lnTo>
                  <a:pt x="545465" y="1495710"/>
                </a:lnTo>
                <a:lnTo>
                  <a:pt x="545465" y="1491584"/>
                </a:lnTo>
                <a:lnTo>
                  <a:pt x="545465" y="1483331"/>
                </a:lnTo>
                <a:lnTo>
                  <a:pt x="545147" y="1476349"/>
                </a:lnTo>
                <a:lnTo>
                  <a:pt x="545147" y="1472857"/>
                </a:lnTo>
                <a:lnTo>
                  <a:pt x="545465" y="1469048"/>
                </a:lnTo>
                <a:lnTo>
                  <a:pt x="545465" y="1467778"/>
                </a:lnTo>
                <a:lnTo>
                  <a:pt x="545465" y="1465874"/>
                </a:lnTo>
                <a:lnTo>
                  <a:pt x="545147" y="1461748"/>
                </a:lnTo>
                <a:lnTo>
                  <a:pt x="544830" y="1459843"/>
                </a:lnTo>
                <a:lnTo>
                  <a:pt x="545147" y="1458256"/>
                </a:lnTo>
                <a:lnTo>
                  <a:pt x="545465" y="1456987"/>
                </a:lnTo>
                <a:lnTo>
                  <a:pt x="546417" y="1456034"/>
                </a:lnTo>
                <a:lnTo>
                  <a:pt x="547052" y="1453178"/>
                </a:lnTo>
                <a:lnTo>
                  <a:pt x="548322" y="1450638"/>
                </a:lnTo>
                <a:lnTo>
                  <a:pt x="550545" y="1445242"/>
                </a:lnTo>
                <a:lnTo>
                  <a:pt x="553085" y="1439847"/>
                </a:lnTo>
                <a:lnTo>
                  <a:pt x="554037" y="1437307"/>
                </a:lnTo>
                <a:lnTo>
                  <a:pt x="554990" y="1434451"/>
                </a:lnTo>
                <a:lnTo>
                  <a:pt x="555307" y="1432864"/>
                </a:lnTo>
                <a:lnTo>
                  <a:pt x="555307" y="1431277"/>
                </a:lnTo>
                <a:lnTo>
                  <a:pt x="555307" y="1428103"/>
                </a:lnTo>
                <a:lnTo>
                  <a:pt x="554990" y="1424928"/>
                </a:lnTo>
                <a:lnTo>
                  <a:pt x="554672" y="1422072"/>
                </a:lnTo>
                <a:lnTo>
                  <a:pt x="554990" y="1420167"/>
                </a:lnTo>
                <a:lnTo>
                  <a:pt x="555307" y="1418898"/>
                </a:lnTo>
                <a:lnTo>
                  <a:pt x="556260" y="1417628"/>
                </a:lnTo>
                <a:lnTo>
                  <a:pt x="556895" y="1416676"/>
                </a:lnTo>
                <a:lnTo>
                  <a:pt x="558800" y="1415089"/>
                </a:lnTo>
                <a:lnTo>
                  <a:pt x="559435" y="1414137"/>
                </a:lnTo>
                <a:lnTo>
                  <a:pt x="560387" y="1412867"/>
                </a:lnTo>
                <a:lnTo>
                  <a:pt x="561340" y="1411915"/>
                </a:lnTo>
                <a:lnTo>
                  <a:pt x="562292" y="1410963"/>
                </a:lnTo>
                <a:lnTo>
                  <a:pt x="563562" y="1408423"/>
                </a:lnTo>
                <a:lnTo>
                  <a:pt x="565785" y="1403027"/>
                </a:lnTo>
                <a:lnTo>
                  <a:pt x="568007" y="1398583"/>
                </a:lnTo>
                <a:lnTo>
                  <a:pt x="568960" y="1396362"/>
                </a:lnTo>
                <a:lnTo>
                  <a:pt x="570230" y="1394140"/>
                </a:lnTo>
                <a:lnTo>
                  <a:pt x="571182" y="1393188"/>
                </a:lnTo>
                <a:lnTo>
                  <a:pt x="572452" y="1392235"/>
                </a:lnTo>
                <a:lnTo>
                  <a:pt x="575310" y="1390648"/>
                </a:lnTo>
                <a:lnTo>
                  <a:pt x="577850" y="1388744"/>
                </a:lnTo>
                <a:lnTo>
                  <a:pt x="579120" y="1387792"/>
                </a:lnTo>
                <a:lnTo>
                  <a:pt x="579755" y="1386839"/>
                </a:lnTo>
                <a:lnTo>
                  <a:pt x="580072" y="1385569"/>
                </a:lnTo>
                <a:lnTo>
                  <a:pt x="580072" y="1384617"/>
                </a:lnTo>
                <a:lnTo>
                  <a:pt x="579437" y="1383665"/>
                </a:lnTo>
                <a:lnTo>
                  <a:pt x="578167" y="1383030"/>
                </a:lnTo>
                <a:lnTo>
                  <a:pt x="575945" y="1382396"/>
                </a:lnTo>
                <a:lnTo>
                  <a:pt x="573405" y="1381761"/>
                </a:lnTo>
                <a:lnTo>
                  <a:pt x="570230" y="1380808"/>
                </a:lnTo>
                <a:lnTo>
                  <a:pt x="567690" y="1379538"/>
                </a:lnTo>
                <a:lnTo>
                  <a:pt x="565785" y="1377951"/>
                </a:lnTo>
                <a:lnTo>
                  <a:pt x="564197" y="1376047"/>
                </a:lnTo>
                <a:lnTo>
                  <a:pt x="562927" y="1373825"/>
                </a:lnTo>
                <a:lnTo>
                  <a:pt x="562292" y="1370969"/>
                </a:lnTo>
                <a:lnTo>
                  <a:pt x="561975" y="1368112"/>
                </a:lnTo>
                <a:lnTo>
                  <a:pt x="561975" y="1364938"/>
                </a:lnTo>
                <a:lnTo>
                  <a:pt x="562292" y="1361129"/>
                </a:lnTo>
                <a:lnTo>
                  <a:pt x="562610" y="1357321"/>
                </a:lnTo>
                <a:lnTo>
                  <a:pt x="564515" y="1350020"/>
                </a:lnTo>
                <a:lnTo>
                  <a:pt x="565467" y="1346846"/>
                </a:lnTo>
                <a:lnTo>
                  <a:pt x="567372" y="1342720"/>
                </a:lnTo>
                <a:lnTo>
                  <a:pt x="568642" y="1338911"/>
                </a:lnTo>
                <a:lnTo>
                  <a:pt x="568642" y="1337006"/>
                </a:lnTo>
                <a:lnTo>
                  <a:pt x="568642" y="1335736"/>
                </a:lnTo>
                <a:lnTo>
                  <a:pt x="568007" y="1334784"/>
                </a:lnTo>
                <a:lnTo>
                  <a:pt x="567055" y="1334149"/>
                </a:lnTo>
                <a:lnTo>
                  <a:pt x="566102" y="1334149"/>
                </a:lnTo>
                <a:lnTo>
                  <a:pt x="565150" y="1334149"/>
                </a:lnTo>
                <a:lnTo>
                  <a:pt x="562927" y="1335102"/>
                </a:lnTo>
                <a:lnTo>
                  <a:pt x="561657" y="1335419"/>
                </a:lnTo>
                <a:lnTo>
                  <a:pt x="560705" y="1335419"/>
                </a:lnTo>
                <a:lnTo>
                  <a:pt x="559435" y="1335419"/>
                </a:lnTo>
                <a:lnTo>
                  <a:pt x="558482" y="1335102"/>
                </a:lnTo>
                <a:lnTo>
                  <a:pt x="557530" y="1334467"/>
                </a:lnTo>
                <a:lnTo>
                  <a:pt x="556577" y="1333515"/>
                </a:lnTo>
                <a:lnTo>
                  <a:pt x="554672" y="1331610"/>
                </a:lnTo>
                <a:lnTo>
                  <a:pt x="553402" y="1329071"/>
                </a:lnTo>
                <a:lnTo>
                  <a:pt x="552450" y="1325897"/>
                </a:lnTo>
                <a:lnTo>
                  <a:pt x="551815" y="1323358"/>
                </a:lnTo>
                <a:lnTo>
                  <a:pt x="551180" y="1318597"/>
                </a:lnTo>
                <a:lnTo>
                  <a:pt x="550862" y="1312248"/>
                </a:lnTo>
                <a:lnTo>
                  <a:pt x="550862" y="1309392"/>
                </a:lnTo>
                <a:lnTo>
                  <a:pt x="551180" y="1306535"/>
                </a:lnTo>
                <a:lnTo>
                  <a:pt x="551815" y="1303361"/>
                </a:lnTo>
                <a:lnTo>
                  <a:pt x="552767" y="1300822"/>
                </a:lnTo>
                <a:lnTo>
                  <a:pt x="554355" y="1298283"/>
                </a:lnTo>
                <a:lnTo>
                  <a:pt x="556577" y="1295743"/>
                </a:lnTo>
                <a:lnTo>
                  <a:pt x="558165" y="1293838"/>
                </a:lnTo>
                <a:lnTo>
                  <a:pt x="559752" y="1291617"/>
                </a:lnTo>
                <a:lnTo>
                  <a:pt x="562610" y="1287173"/>
                </a:lnTo>
                <a:lnTo>
                  <a:pt x="567372" y="1277016"/>
                </a:lnTo>
                <a:lnTo>
                  <a:pt x="570230" y="1272572"/>
                </a:lnTo>
                <a:lnTo>
                  <a:pt x="573405" y="1268128"/>
                </a:lnTo>
                <a:lnTo>
                  <a:pt x="576262" y="1263684"/>
                </a:lnTo>
                <a:lnTo>
                  <a:pt x="577850" y="1261463"/>
                </a:lnTo>
                <a:lnTo>
                  <a:pt x="579120" y="1258924"/>
                </a:lnTo>
                <a:lnTo>
                  <a:pt x="580390" y="1256385"/>
                </a:lnTo>
                <a:lnTo>
                  <a:pt x="581025" y="1253845"/>
                </a:lnTo>
                <a:lnTo>
                  <a:pt x="582295" y="1249084"/>
                </a:lnTo>
                <a:lnTo>
                  <a:pt x="583565" y="1244006"/>
                </a:lnTo>
                <a:lnTo>
                  <a:pt x="585152" y="1239244"/>
                </a:lnTo>
                <a:lnTo>
                  <a:pt x="586740" y="1236388"/>
                </a:lnTo>
                <a:lnTo>
                  <a:pt x="588962" y="1232261"/>
                </a:lnTo>
                <a:lnTo>
                  <a:pt x="589597" y="1230040"/>
                </a:lnTo>
                <a:lnTo>
                  <a:pt x="589915" y="1228453"/>
                </a:lnTo>
                <a:lnTo>
                  <a:pt x="589597" y="1227818"/>
                </a:lnTo>
                <a:lnTo>
                  <a:pt x="589280" y="1227183"/>
                </a:lnTo>
                <a:lnTo>
                  <a:pt x="588645" y="1226865"/>
                </a:lnTo>
                <a:lnTo>
                  <a:pt x="587692" y="1226865"/>
                </a:lnTo>
                <a:lnTo>
                  <a:pt x="586422" y="1227500"/>
                </a:lnTo>
                <a:lnTo>
                  <a:pt x="584835" y="1228770"/>
                </a:lnTo>
                <a:lnTo>
                  <a:pt x="581977" y="1230992"/>
                </a:lnTo>
                <a:lnTo>
                  <a:pt x="579437" y="1233531"/>
                </a:lnTo>
                <a:lnTo>
                  <a:pt x="577532" y="1234801"/>
                </a:lnTo>
                <a:lnTo>
                  <a:pt x="576897" y="1235118"/>
                </a:lnTo>
                <a:lnTo>
                  <a:pt x="576262" y="1235436"/>
                </a:lnTo>
                <a:lnTo>
                  <a:pt x="575627" y="1235118"/>
                </a:lnTo>
                <a:lnTo>
                  <a:pt x="575310" y="1234483"/>
                </a:lnTo>
                <a:lnTo>
                  <a:pt x="574992" y="1233848"/>
                </a:lnTo>
                <a:lnTo>
                  <a:pt x="575310" y="1232897"/>
                </a:lnTo>
                <a:lnTo>
                  <a:pt x="575945" y="1230992"/>
                </a:lnTo>
                <a:lnTo>
                  <a:pt x="576580" y="1229722"/>
                </a:lnTo>
                <a:lnTo>
                  <a:pt x="579120" y="1224326"/>
                </a:lnTo>
                <a:lnTo>
                  <a:pt x="580390" y="1221787"/>
                </a:lnTo>
                <a:lnTo>
                  <a:pt x="581025" y="1218930"/>
                </a:lnTo>
                <a:lnTo>
                  <a:pt x="581660" y="1216074"/>
                </a:lnTo>
                <a:lnTo>
                  <a:pt x="581660" y="1212582"/>
                </a:lnTo>
                <a:lnTo>
                  <a:pt x="581977" y="1209725"/>
                </a:lnTo>
                <a:lnTo>
                  <a:pt x="582612" y="1206551"/>
                </a:lnTo>
                <a:lnTo>
                  <a:pt x="585787" y="1205282"/>
                </a:lnTo>
                <a:lnTo>
                  <a:pt x="589280" y="1203060"/>
                </a:lnTo>
                <a:lnTo>
                  <a:pt x="591185" y="1201790"/>
                </a:lnTo>
                <a:lnTo>
                  <a:pt x="592455" y="1200203"/>
                </a:lnTo>
                <a:lnTo>
                  <a:pt x="593725" y="1198934"/>
                </a:lnTo>
                <a:lnTo>
                  <a:pt x="594360" y="1197664"/>
                </a:lnTo>
                <a:lnTo>
                  <a:pt x="588962" y="1197347"/>
                </a:lnTo>
                <a:lnTo>
                  <a:pt x="586105" y="1197347"/>
                </a:lnTo>
                <a:lnTo>
                  <a:pt x="583565" y="1197029"/>
                </a:lnTo>
                <a:lnTo>
                  <a:pt x="581025" y="1196711"/>
                </a:lnTo>
                <a:lnTo>
                  <a:pt x="580390" y="1196711"/>
                </a:lnTo>
                <a:lnTo>
                  <a:pt x="580072" y="1196711"/>
                </a:lnTo>
                <a:lnTo>
                  <a:pt x="579755" y="1196076"/>
                </a:lnTo>
                <a:lnTo>
                  <a:pt x="579437" y="1195442"/>
                </a:lnTo>
                <a:lnTo>
                  <a:pt x="578485" y="1192268"/>
                </a:lnTo>
                <a:lnTo>
                  <a:pt x="578167" y="1189728"/>
                </a:lnTo>
                <a:lnTo>
                  <a:pt x="578167" y="1187824"/>
                </a:lnTo>
                <a:lnTo>
                  <a:pt x="579120" y="1183381"/>
                </a:lnTo>
                <a:lnTo>
                  <a:pt x="580072" y="1179254"/>
                </a:lnTo>
                <a:lnTo>
                  <a:pt x="581660" y="1175445"/>
                </a:lnTo>
                <a:lnTo>
                  <a:pt x="581977" y="1175445"/>
                </a:lnTo>
                <a:lnTo>
                  <a:pt x="582295" y="1175128"/>
                </a:lnTo>
                <a:lnTo>
                  <a:pt x="582930" y="1174493"/>
                </a:lnTo>
                <a:lnTo>
                  <a:pt x="583247" y="1172906"/>
                </a:lnTo>
                <a:lnTo>
                  <a:pt x="583565" y="1171319"/>
                </a:lnTo>
                <a:lnTo>
                  <a:pt x="584200" y="1167827"/>
                </a:lnTo>
                <a:lnTo>
                  <a:pt x="584517" y="1166558"/>
                </a:lnTo>
                <a:lnTo>
                  <a:pt x="584835" y="1165606"/>
                </a:lnTo>
                <a:lnTo>
                  <a:pt x="585470" y="1164971"/>
                </a:lnTo>
                <a:lnTo>
                  <a:pt x="586422" y="1164336"/>
                </a:lnTo>
                <a:lnTo>
                  <a:pt x="588010" y="1163701"/>
                </a:lnTo>
                <a:lnTo>
                  <a:pt x="589597" y="1163066"/>
                </a:lnTo>
                <a:lnTo>
                  <a:pt x="591185" y="1162114"/>
                </a:lnTo>
                <a:lnTo>
                  <a:pt x="592772" y="1160527"/>
                </a:lnTo>
                <a:lnTo>
                  <a:pt x="593407" y="1159892"/>
                </a:lnTo>
                <a:lnTo>
                  <a:pt x="593407" y="1159257"/>
                </a:lnTo>
                <a:lnTo>
                  <a:pt x="593407" y="1158623"/>
                </a:lnTo>
                <a:lnTo>
                  <a:pt x="593090" y="1157988"/>
                </a:lnTo>
                <a:lnTo>
                  <a:pt x="592455" y="1156718"/>
                </a:lnTo>
                <a:lnTo>
                  <a:pt x="591185" y="1155766"/>
                </a:lnTo>
                <a:lnTo>
                  <a:pt x="590232" y="1154496"/>
                </a:lnTo>
                <a:lnTo>
                  <a:pt x="589597" y="1152909"/>
                </a:lnTo>
                <a:lnTo>
                  <a:pt x="589597" y="1151957"/>
                </a:lnTo>
                <a:lnTo>
                  <a:pt x="589597" y="1151005"/>
                </a:lnTo>
                <a:lnTo>
                  <a:pt x="590232" y="1149418"/>
                </a:lnTo>
                <a:lnTo>
                  <a:pt x="591185" y="1148148"/>
                </a:lnTo>
                <a:lnTo>
                  <a:pt x="592455" y="1146879"/>
                </a:lnTo>
                <a:lnTo>
                  <a:pt x="594042" y="1145291"/>
                </a:lnTo>
                <a:lnTo>
                  <a:pt x="597535" y="1143387"/>
                </a:lnTo>
                <a:lnTo>
                  <a:pt x="598805" y="1142435"/>
                </a:lnTo>
                <a:lnTo>
                  <a:pt x="600075" y="1141482"/>
                </a:lnTo>
                <a:lnTo>
                  <a:pt x="601027" y="1140213"/>
                </a:lnTo>
                <a:lnTo>
                  <a:pt x="602297" y="1138943"/>
                </a:lnTo>
                <a:lnTo>
                  <a:pt x="603885" y="1136086"/>
                </a:lnTo>
                <a:lnTo>
                  <a:pt x="605472" y="1133547"/>
                </a:lnTo>
                <a:lnTo>
                  <a:pt x="606425" y="1132277"/>
                </a:lnTo>
                <a:lnTo>
                  <a:pt x="607377" y="1131326"/>
                </a:lnTo>
                <a:lnTo>
                  <a:pt x="608965" y="1130374"/>
                </a:lnTo>
                <a:lnTo>
                  <a:pt x="610552" y="1129421"/>
                </a:lnTo>
                <a:lnTo>
                  <a:pt x="612457" y="1129104"/>
                </a:lnTo>
                <a:lnTo>
                  <a:pt x="614362" y="1128786"/>
                </a:lnTo>
                <a:lnTo>
                  <a:pt x="618172" y="1128469"/>
                </a:lnTo>
                <a:lnTo>
                  <a:pt x="622300" y="1128786"/>
                </a:lnTo>
                <a:lnTo>
                  <a:pt x="626745" y="1129421"/>
                </a:lnTo>
                <a:lnTo>
                  <a:pt x="630872" y="1130056"/>
                </a:lnTo>
                <a:lnTo>
                  <a:pt x="638175" y="1131960"/>
                </a:lnTo>
                <a:lnTo>
                  <a:pt x="643255" y="1133547"/>
                </a:lnTo>
                <a:lnTo>
                  <a:pt x="645795" y="1133865"/>
                </a:lnTo>
                <a:lnTo>
                  <a:pt x="648335" y="1133865"/>
                </a:lnTo>
                <a:lnTo>
                  <a:pt x="650557" y="1133547"/>
                </a:lnTo>
                <a:lnTo>
                  <a:pt x="652462" y="1132913"/>
                </a:lnTo>
                <a:lnTo>
                  <a:pt x="654685" y="1131643"/>
                </a:lnTo>
                <a:lnTo>
                  <a:pt x="657225" y="1130056"/>
                </a:lnTo>
                <a:lnTo>
                  <a:pt x="659765" y="1127516"/>
                </a:lnTo>
                <a:lnTo>
                  <a:pt x="662622" y="1124342"/>
                </a:lnTo>
                <a:lnTo>
                  <a:pt x="667385" y="1118312"/>
                </a:lnTo>
                <a:lnTo>
                  <a:pt x="672782" y="1111964"/>
                </a:lnTo>
                <a:lnTo>
                  <a:pt x="677862" y="1105615"/>
                </a:lnTo>
                <a:lnTo>
                  <a:pt x="679767" y="1102441"/>
                </a:lnTo>
                <a:lnTo>
                  <a:pt x="681672" y="1098632"/>
                </a:lnTo>
                <a:lnTo>
                  <a:pt x="683260" y="1095458"/>
                </a:lnTo>
                <a:lnTo>
                  <a:pt x="683895" y="1093554"/>
                </a:lnTo>
                <a:lnTo>
                  <a:pt x="683895" y="1092602"/>
                </a:lnTo>
                <a:lnTo>
                  <a:pt x="683895" y="1091967"/>
                </a:lnTo>
                <a:lnTo>
                  <a:pt x="682307" y="1092284"/>
                </a:lnTo>
                <a:lnTo>
                  <a:pt x="680720" y="1092919"/>
                </a:lnTo>
                <a:lnTo>
                  <a:pt x="679132" y="1093554"/>
                </a:lnTo>
                <a:lnTo>
                  <a:pt x="677862" y="1094506"/>
                </a:lnTo>
                <a:lnTo>
                  <a:pt x="676275" y="1096410"/>
                </a:lnTo>
                <a:lnTo>
                  <a:pt x="675005" y="1098632"/>
                </a:lnTo>
                <a:lnTo>
                  <a:pt x="673417" y="1101172"/>
                </a:lnTo>
                <a:lnTo>
                  <a:pt x="671830" y="1103394"/>
                </a:lnTo>
                <a:lnTo>
                  <a:pt x="668020" y="1107202"/>
                </a:lnTo>
                <a:lnTo>
                  <a:pt x="664210" y="1110694"/>
                </a:lnTo>
                <a:lnTo>
                  <a:pt x="660082" y="1113868"/>
                </a:lnTo>
                <a:lnTo>
                  <a:pt x="655637" y="1116724"/>
                </a:lnTo>
                <a:lnTo>
                  <a:pt x="650875" y="1118946"/>
                </a:lnTo>
                <a:lnTo>
                  <a:pt x="648335" y="1119899"/>
                </a:lnTo>
                <a:lnTo>
                  <a:pt x="645477" y="1120533"/>
                </a:lnTo>
                <a:lnTo>
                  <a:pt x="642937" y="1121168"/>
                </a:lnTo>
                <a:lnTo>
                  <a:pt x="640397" y="1121168"/>
                </a:lnTo>
                <a:lnTo>
                  <a:pt x="637540" y="1121168"/>
                </a:lnTo>
                <a:lnTo>
                  <a:pt x="635000" y="1120851"/>
                </a:lnTo>
                <a:lnTo>
                  <a:pt x="632142" y="1120533"/>
                </a:lnTo>
                <a:lnTo>
                  <a:pt x="629285" y="1119581"/>
                </a:lnTo>
                <a:lnTo>
                  <a:pt x="626427" y="1117994"/>
                </a:lnTo>
                <a:lnTo>
                  <a:pt x="623887" y="1116407"/>
                </a:lnTo>
                <a:lnTo>
                  <a:pt x="621347" y="1114820"/>
                </a:lnTo>
                <a:lnTo>
                  <a:pt x="619442" y="1112598"/>
                </a:lnTo>
                <a:lnTo>
                  <a:pt x="617537" y="1110059"/>
                </a:lnTo>
                <a:lnTo>
                  <a:pt x="615950" y="1107520"/>
                </a:lnTo>
                <a:lnTo>
                  <a:pt x="615315" y="1106250"/>
                </a:lnTo>
                <a:lnTo>
                  <a:pt x="614997" y="1104980"/>
                </a:lnTo>
                <a:lnTo>
                  <a:pt x="614997" y="1103711"/>
                </a:lnTo>
                <a:lnTo>
                  <a:pt x="614997" y="1102758"/>
                </a:lnTo>
                <a:lnTo>
                  <a:pt x="615950" y="1099902"/>
                </a:lnTo>
                <a:lnTo>
                  <a:pt x="617220" y="1097680"/>
                </a:lnTo>
                <a:lnTo>
                  <a:pt x="618172" y="1095458"/>
                </a:lnTo>
                <a:lnTo>
                  <a:pt x="618807" y="1093554"/>
                </a:lnTo>
                <a:lnTo>
                  <a:pt x="618807" y="1091649"/>
                </a:lnTo>
                <a:lnTo>
                  <a:pt x="618807" y="1089110"/>
                </a:lnTo>
                <a:lnTo>
                  <a:pt x="618172" y="1086571"/>
                </a:lnTo>
                <a:lnTo>
                  <a:pt x="618172" y="1084031"/>
                </a:lnTo>
                <a:lnTo>
                  <a:pt x="618172" y="1081492"/>
                </a:lnTo>
                <a:lnTo>
                  <a:pt x="618490" y="1080222"/>
                </a:lnTo>
                <a:lnTo>
                  <a:pt x="619125" y="1079270"/>
                </a:lnTo>
                <a:lnTo>
                  <a:pt x="620077" y="1077048"/>
                </a:lnTo>
                <a:lnTo>
                  <a:pt x="621347" y="1075461"/>
                </a:lnTo>
                <a:lnTo>
                  <a:pt x="622935" y="1074192"/>
                </a:lnTo>
                <a:lnTo>
                  <a:pt x="624205" y="1072287"/>
                </a:lnTo>
                <a:lnTo>
                  <a:pt x="625792" y="1069748"/>
                </a:lnTo>
                <a:lnTo>
                  <a:pt x="627062" y="1067209"/>
                </a:lnTo>
                <a:lnTo>
                  <a:pt x="628332" y="1064352"/>
                </a:lnTo>
                <a:lnTo>
                  <a:pt x="629602" y="1061813"/>
                </a:lnTo>
                <a:lnTo>
                  <a:pt x="630555" y="1060543"/>
                </a:lnTo>
                <a:lnTo>
                  <a:pt x="631825" y="1059274"/>
                </a:lnTo>
                <a:lnTo>
                  <a:pt x="634365" y="1057052"/>
                </a:lnTo>
                <a:lnTo>
                  <a:pt x="636905" y="1054830"/>
                </a:lnTo>
                <a:lnTo>
                  <a:pt x="639127" y="1052608"/>
                </a:lnTo>
                <a:lnTo>
                  <a:pt x="644207" y="1046895"/>
                </a:lnTo>
                <a:lnTo>
                  <a:pt x="649605" y="1041499"/>
                </a:lnTo>
                <a:lnTo>
                  <a:pt x="652145" y="1038642"/>
                </a:lnTo>
                <a:lnTo>
                  <a:pt x="654050" y="1035785"/>
                </a:lnTo>
                <a:lnTo>
                  <a:pt x="655320" y="1032294"/>
                </a:lnTo>
                <a:lnTo>
                  <a:pt x="656590" y="1028802"/>
                </a:lnTo>
                <a:lnTo>
                  <a:pt x="657860" y="1025946"/>
                </a:lnTo>
                <a:lnTo>
                  <a:pt x="659447" y="1023089"/>
                </a:lnTo>
                <a:lnTo>
                  <a:pt x="661035" y="1020232"/>
                </a:lnTo>
                <a:lnTo>
                  <a:pt x="661670" y="1018645"/>
                </a:lnTo>
                <a:lnTo>
                  <a:pt x="661987" y="1017058"/>
                </a:lnTo>
                <a:lnTo>
                  <a:pt x="662305" y="1013567"/>
                </a:lnTo>
                <a:lnTo>
                  <a:pt x="661987" y="1011980"/>
                </a:lnTo>
                <a:lnTo>
                  <a:pt x="661670" y="1010393"/>
                </a:lnTo>
                <a:lnTo>
                  <a:pt x="660717" y="1008806"/>
                </a:lnTo>
                <a:lnTo>
                  <a:pt x="659765" y="1007853"/>
                </a:lnTo>
                <a:lnTo>
                  <a:pt x="658177" y="1007853"/>
                </a:lnTo>
                <a:lnTo>
                  <a:pt x="656272" y="1008488"/>
                </a:lnTo>
                <a:lnTo>
                  <a:pt x="654685" y="1009440"/>
                </a:lnTo>
                <a:lnTo>
                  <a:pt x="653732" y="1010710"/>
                </a:lnTo>
                <a:lnTo>
                  <a:pt x="653415" y="1012297"/>
                </a:lnTo>
                <a:lnTo>
                  <a:pt x="653097" y="1013884"/>
                </a:lnTo>
                <a:lnTo>
                  <a:pt x="652780" y="1017058"/>
                </a:lnTo>
                <a:lnTo>
                  <a:pt x="652780" y="1019915"/>
                </a:lnTo>
                <a:lnTo>
                  <a:pt x="652145" y="1021819"/>
                </a:lnTo>
                <a:lnTo>
                  <a:pt x="651192" y="1023406"/>
                </a:lnTo>
                <a:lnTo>
                  <a:pt x="649922" y="1024676"/>
                </a:lnTo>
                <a:lnTo>
                  <a:pt x="648652" y="1025946"/>
                </a:lnTo>
                <a:lnTo>
                  <a:pt x="645160" y="1027850"/>
                </a:lnTo>
                <a:lnTo>
                  <a:pt x="641985" y="1029437"/>
                </a:lnTo>
                <a:lnTo>
                  <a:pt x="638492" y="1031024"/>
                </a:lnTo>
                <a:lnTo>
                  <a:pt x="635635" y="1033246"/>
                </a:lnTo>
                <a:lnTo>
                  <a:pt x="632777" y="1035468"/>
                </a:lnTo>
                <a:lnTo>
                  <a:pt x="631507" y="1036738"/>
                </a:lnTo>
                <a:lnTo>
                  <a:pt x="630555" y="1038007"/>
                </a:lnTo>
                <a:lnTo>
                  <a:pt x="629285" y="1040229"/>
                </a:lnTo>
                <a:lnTo>
                  <a:pt x="628650" y="1042451"/>
                </a:lnTo>
                <a:lnTo>
                  <a:pt x="627697" y="1044355"/>
                </a:lnTo>
                <a:lnTo>
                  <a:pt x="626745" y="1046577"/>
                </a:lnTo>
                <a:lnTo>
                  <a:pt x="625475" y="1048164"/>
                </a:lnTo>
                <a:lnTo>
                  <a:pt x="623570" y="1049752"/>
                </a:lnTo>
                <a:lnTo>
                  <a:pt x="620395" y="1052291"/>
                </a:lnTo>
                <a:lnTo>
                  <a:pt x="613410" y="1057369"/>
                </a:lnTo>
                <a:lnTo>
                  <a:pt x="609917" y="1059908"/>
                </a:lnTo>
                <a:lnTo>
                  <a:pt x="606742" y="1062765"/>
                </a:lnTo>
                <a:lnTo>
                  <a:pt x="605472" y="1064352"/>
                </a:lnTo>
                <a:lnTo>
                  <a:pt x="604202" y="1066257"/>
                </a:lnTo>
                <a:lnTo>
                  <a:pt x="602297" y="1069748"/>
                </a:lnTo>
                <a:lnTo>
                  <a:pt x="597217" y="1076096"/>
                </a:lnTo>
                <a:lnTo>
                  <a:pt x="592455" y="1082762"/>
                </a:lnTo>
                <a:lnTo>
                  <a:pt x="587057" y="1088793"/>
                </a:lnTo>
                <a:lnTo>
                  <a:pt x="584517" y="1091649"/>
                </a:lnTo>
                <a:lnTo>
                  <a:pt x="581660" y="1094189"/>
                </a:lnTo>
                <a:lnTo>
                  <a:pt x="577532" y="1097045"/>
                </a:lnTo>
                <a:lnTo>
                  <a:pt x="573405" y="1099585"/>
                </a:lnTo>
                <a:lnTo>
                  <a:pt x="571182" y="1100854"/>
                </a:lnTo>
                <a:lnTo>
                  <a:pt x="568960" y="1101807"/>
                </a:lnTo>
                <a:lnTo>
                  <a:pt x="566737" y="1102441"/>
                </a:lnTo>
                <a:lnTo>
                  <a:pt x="564515" y="1102758"/>
                </a:lnTo>
                <a:lnTo>
                  <a:pt x="561975" y="1102441"/>
                </a:lnTo>
                <a:lnTo>
                  <a:pt x="559435" y="1102124"/>
                </a:lnTo>
                <a:lnTo>
                  <a:pt x="557212" y="1101172"/>
                </a:lnTo>
                <a:lnTo>
                  <a:pt x="554672" y="1099902"/>
                </a:lnTo>
                <a:lnTo>
                  <a:pt x="552450" y="1098632"/>
                </a:lnTo>
                <a:lnTo>
                  <a:pt x="550227" y="1097045"/>
                </a:lnTo>
                <a:lnTo>
                  <a:pt x="548322" y="1095458"/>
                </a:lnTo>
                <a:lnTo>
                  <a:pt x="546735" y="1093871"/>
                </a:lnTo>
                <a:lnTo>
                  <a:pt x="545782" y="1092602"/>
                </a:lnTo>
                <a:lnTo>
                  <a:pt x="545147" y="1091015"/>
                </a:lnTo>
                <a:lnTo>
                  <a:pt x="545147" y="1089745"/>
                </a:lnTo>
                <a:lnTo>
                  <a:pt x="545147" y="1088158"/>
                </a:lnTo>
                <a:lnTo>
                  <a:pt x="544830" y="1086253"/>
                </a:lnTo>
                <a:lnTo>
                  <a:pt x="544512" y="1084984"/>
                </a:lnTo>
                <a:lnTo>
                  <a:pt x="544195" y="1084666"/>
                </a:lnTo>
                <a:lnTo>
                  <a:pt x="543560" y="1084666"/>
                </a:lnTo>
                <a:lnTo>
                  <a:pt x="542925" y="1084984"/>
                </a:lnTo>
                <a:lnTo>
                  <a:pt x="541972" y="1085301"/>
                </a:lnTo>
                <a:lnTo>
                  <a:pt x="539432" y="1086888"/>
                </a:lnTo>
                <a:lnTo>
                  <a:pt x="536257" y="1088475"/>
                </a:lnTo>
                <a:lnTo>
                  <a:pt x="534670" y="1088793"/>
                </a:lnTo>
                <a:lnTo>
                  <a:pt x="533082" y="1089110"/>
                </a:lnTo>
                <a:lnTo>
                  <a:pt x="531177" y="1089110"/>
                </a:lnTo>
                <a:lnTo>
                  <a:pt x="529590" y="1088793"/>
                </a:lnTo>
                <a:lnTo>
                  <a:pt x="528320" y="1088158"/>
                </a:lnTo>
                <a:lnTo>
                  <a:pt x="527050" y="1087523"/>
                </a:lnTo>
                <a:lnTo>
                  <a:pt x="524827" y="1085618"/>
                </a:lnTo>
                <a:lnTo>
                  <a:pt x="519112" y="1082762"/>
                </a:lnTo>
                <a:lnTo>
                  <a:pt x="512762" y="1079588"/>
                </a:lnTo>
                <a:lnTo>
                  <a:pt x="509270" y="1077366"/>
                </a:lnTo>
                <a:lnTo>
                  <a:pt x="506412" y="1075461"/>
                </a:lnTo>
                <a:lnTo>
                  <a:pt x="501967" y="1072287"/>
                </a:lnTo>
                <a:lnTo>
                  <a:pt x="499745" y="1070383"/>
                </a:lnTo>
                <a:lnTo>
                  <a:pt x="497840" y="1068161"/>
                </a:lnTo>
                <a:lnTo>
                  <a:pt x="496252" y="1065939"/>
                </a:lnTo>
                <a:lnTo>
                  <a:pt x="494665" y="1063400"/>
                </a:lnTo>
                <a:lnTo>
                  <a:pt x="493712" y="1060861"/>
                </a:lnTo>
                <a:lnTo>
                  <a:pt x="493077" y="1058004"/>
                </a:lnTo>
                <a:lnTo>
                  <a:pt x="493077" y="1056100"/>
                </a:lnTo>
                <a:lnTo>
                  <a:pt x="493395" y="1053560"/>
                </a:lnTo>
                <a:lnTo>
                  <a:pt x="493712" y="1051656"/>
                </a:lnTo>
                <a:lnTo>
                  <a:pt x="494665" y="1050069"/>
                </a:lnTo>
                <a:lnTo>
                  <a:pt x="495617" y="1048482"/>
                </a:lnTo>
                <a:lnTo>
                  <a:pt x="496887" y="1046895"/>
                </a:lnTo>
                <a:lnTo>
                  <a:pt x="498475" y="1045942"/>
                </a:lnTo>
                <a:lnTo>
                  <a:pt x="500380" y="1045308"/>
                </a:lnTo>
                <a:lnTo>
                  <a:pt x="502602" y="1044990"/>
                </a:lnTo>
                <a:lnTo>
                  <a:pt x="504825" y="1044673"/>
                </a:lnTo>
                <a:lnTo>
                  <a:pt x="507047" y="1044673"/>
                </a:lnTo>
                <a:lnTo>
                  <a:pt x="509270" y="1044673"/>
                </a:lnTo>
                <a:lnTo>
                  <a:pt x="511175" y="1045308"/>
                </a:lnTo>
                <a:lnTo>
                  <a:pt x="513080" y="1045625"/>
                </a:lnTo>
                <a:lnTo>
                  <a:pt x="516255" y="1047212"/>
                </a:lnTo>
                <a:lnTo>
                  <a:pt x="519430" y="1048799"/>
                </a:lnTo>
                <a:lnTo>
                  <a:pt x="522922" y="1050386"/>
                </a:lnTo>
                <a:lnTo>
                  <a:pt x="523875" y="1050703"/>
                </a:lnTo>
                <a:lnTo>
                  <a:pt x="524827" y="1050703"/>
                </a:lnTo>
                <a:lnTo>
                  <a:pt x="525462" y="1050386"/>
                </a:lnTo>
                <a:lnTo>
                  <a:pt x="526097" y="1050069"/>
                </a:lnTo>
                <a:lnTo>
                  <a:pt x="527050" y="1048799"/>
                </a:lnTo>
                <a:lnTo>
                  <a:pt x="527685" y="1047212"/>
                </a:lnTo>
                <a:lnTo>
                  <a:pt x="528320" y="1044990"/>
                </a:lnTo>
                <a:lnTo>
                  <a:pt x="529272" y="1042451"/>
                </a:lnTo>
                <a:lnTo>
                  <a:pt x="529272" y="1041181"/>
                </a:lnTo>
                <a:lnTo>
                  <a:pt x="529272" y="1039912"/>
                </a:lnTo>
                <a:lnTo>
                  <a:pt x="528955" y="1038959"/>
                </a:lnTo>
                <a:lnTo>
                  <a:pt x="528002" y="1038007"/>
                </a:lnTo>
                <a:lnTo>
                  <a:pt x="526415" y="1037372"/>
                </a:lnTo>
                <a:lnTo>
                  <a:pt x="524510" y="1037055"/>
                </a:lnTo>
                <a:lnTo>
                  <a:pt x="521017" y="1036738"/>
                </a:lnTo>
                <a:lnTo>
                  <a:pt x="506412" y="1035150"/>
                </a:lnTo>
                <a:lnTo>
                  <a:pt x="503555" y="1035150"/>
                </a:lnTo>
                <a:lnTo>
                  <a:pt x="500697" y="1035150"/>
                </a:lnTo>
                <a:lnTo>
                  <a:pt x="494665" y="1035468"/>
                </a:lnTo>
                <a:lnTo>
                  <a:pt x="491807" y="1035785"/>
                </a:lnTo>
                <a:lnTo>
                  <a:pt x="488950" y="1035468"/>
                </a:lnTo>
                <a:lnTo>
                  <a:pt x="485775" y="1035150"/>
                </a:lnTo>
                <a:lnTo>
                  <a:pt x="482917" y="1034198"/>
                </a:lnTo>
                <a:lnTo>
                  <a:pt x="478472" y="1031659"/>
                </a:lnTo>
                <a:lnTo>
                  <a:pt x="475932" y="1031024"/>
                </a:lnTo>
                <a:lnTo>
                  <a:pt x="473392" y="1030707"/>
                </a:lnTo>
                <a:lnTo>
                  <a:pt x="469900" y="1031342"/>
                </a:lnTo>
                <a:lnTo>
                  <a:pt x="466725" y="1032294"/>
                </a:lnTo>
                <a:lnTo>
                  <a:pt x="462915" y="1033563"/>
                </a:lnTo>
                <a:lnTo>
                  <a:pt x="461327" y="1033881"/>
                </a:lnTo>
                <a:lnTo>
                  <a:pt x="459422" y="1033881"/>
                </a:lnTo>
                <a:lnTo>
                  <a:pt x="457835" y="1033563"/>
                </a:lnTo>
                <a:lnTo>
                  <a:pt x="456565" y="1033246"/>
                </a:lnTo>
                <a:lnTo>
                  <a:pt x="455295" y="1032294"/>
                </a:lnTo>
                <a:lnTo>
                  <a:pt x="454025" y="1031659"/>
                </a:lnTo>
                <a:lnTo>
                  <a:pt x="453072" y="1030707"/>
                </a:lnTo>
                <a:lnTo>
                  <a:pt x="452120" y="1029437"/>
                </a:lnTo>
                <a:lnTo>
                  <a:pt x="450532" y="1026898"/>
                </a:lnTo>
                <a:lnTo>
                  <a:pt x="449580" y="1024041"/>
                </a:lnTo>
                <a:lnTo>
                  <a:pt x="449262" y="1020867"/>
                </a:lnTo>
                <a:lnTo>
                  <a:pt x="449580" y="1018011"/>
                </a:lnTo>
                <a:lnTo>
                  <a:pt x="449897" y="1016741"/>
                </a:lnTo>
                <a:lnTo>
                  <a:pt x="450532" y="1015471"/>
                </a:lnTo>
                <a:lnTo>
                  <a:pt x="451802" y="1013249"/>
                </a:lnTo>
                <a:lnTo>
                  <a:pt x="453390" y="1011662"/>
                </a:lnTo>
                <a:lnTo>
                  <a:pt x="455612" y="1009440"/>
                </a:lnTo>
                <a:lnTo>
                  <a:pt x="457835" y="1007853"/>
                </a:lnTo>
                <a:lnTo>
                  <a:pt x="460375" y="1006266"/>
                </a:lnTo>
                <a:lnTo>
                  <a:pt x="462915" y="1004997"/>
                </a:lnTo>
                <a:lnTo>
                  <a:pt x="465772" y="1004045"/>
                </a:lnTo>
                <a:lnTo>
                  <a:pt x="467677" y="1003410"/>
                </a:lnTo>
                <a:lnTo>
                  <a:pt x="471487" y="1002775"/>
                </a:lnTo>
                <a:lnTo>
                  <a:pt x="475297" y="1002775"/>
                </a:lnTo>
                <a:lnTo>
                  <a:pt x="482917" y="1003092"/>
                </a:lnTo>
                <a:lnTo>
                  <a:pt x="487045" y="1002775"/>
                </a:lnTo>
                <a:lnTo>
                  <a:pt x="490537" y="1002140"/>
                </a:lnTo>
                <a:lnTo>
                  <a:pt x="494030" y="1001188"/>
                </a:lnTo>
                <a:lnTo>
                  <a:pt x="497522" y="999601"/>
                </a:lnTo>
                <a:lnTo>
                  <a:pt x="500062" y="998331"/>
                </a:lnTo>
                <a:lnTo>
                  <a:pt x="502285" y="997062"/>
                </a:lnTo>
                <a:lnTo>
                  <a:pt x="503555" y="997062"/>
                </a:lnTo>
                <a:lnTo>
                  <a:pt x="505142" y="996744"/>
                </a:lnTo>
                <a:lnTo>
                  <a:pt x="506412" y="997062"/>
                </a:lnTo>
                <a:lnTo>
                  <a:pt x="507682" y="997379"/>
                </a:lnTo>
                <a:lnTo>
                  <a:pt x="509587" y="998014"/>
                </a:lnTo>
                <a:lnTo>
                  <a:pt x="511492" y="998966"/>
                </a:lnTo>
                <a:lnTo>
                  <a:pt x="514350" y="1001188"/>
                </a:lnTo>
                <a:lnTo>
                  <a:pt x="517207" y="1003410"/>
                </a:lnTo>
                <a:lnTo>
                  <a:pt x="520382" y="1005314"/>
                </a:lnTo>
                <a:lnTo>
                  <a:pt x="521970" y="1005949"/>
                </a:lnTo>
                <a:lnTo>
                  <a:pt x="523240" y="1006266"/>
                </a:lnTo>
                <a:lnTo>
                  <a:pt x="524510" y="1006266"/>
                </a:lnTo>
                <a:lnTo>
                  <a:pt x="525462" y="1005949"/>
                </a:lnTo>
                <a:lnTo>
                  <a:pt x="526415" y="1005632"/>
                </a:lnTo>
                <a:lnTo>
                  <a:pt x="527367" y="1004679"/>
                </a:lnTo>
                <a:lnTo>
                  <a:pt x="527685" y="1003727"/>
                </a:lnTo>
                <a:lnTo>
                  <a:pt x="528320" y="1002458"/>
                </a:lnTo>
                <a:lnTo>
                  <a:pt x="528955" y="999918"/>
                </a:lnTo>
                <a:lnTo>
                  <a:pt x="528955" y="997062"/>
                </a:lnTo>
                <a:lnTo>
                  <a:pt x="528955" y="994205"/>
                </a:lnTo>
                <a:lnTo>
                  <a:pt x="528637" y="991666"/>
                </a:lnTo>
                <a:lnTo>
                  <a:pt x="527367" y="986904"/>
                </a:lnTo>
                <a:lnTo>
                  <a:pt x="527050" y="985000"/>
                </a:lnTo>
                <a:lnTo>
                  <a:pt x="526732" y="983096"/>
                </a:lnTo>
                <a:lnTo>
                  <a:pt x="527050" y="981509"/>
                </a:lnTo>
                <a:lnTo>
                  <a:pt x="527685" y="979604"/>
                </a:lnTo>
                <a:lnTo>
                  <a:pt x="529272" y="978017"/>
                </a:lnTo>
                <a:lnTo>
                  <a:pt x="531495" y="976747"/>
                </a:lnTo>
                <a:lnTo>
                  <a:pt x="534670" y="975478"/>
                </a:lnTo>
                <a:lnTo>
                  <a:pt x="537527" y="974843"/>
                </a:lnTo>
                <a:lnTo>
                  <a:pt x="540702" y="974526"/>
                </a:lnTo>
                <a:lnTo>
                  <a:pt x="543877" y="974208"/>
                </a:lnTo>
                <a:lnTo>
                  <a:pt x="550227" y="974526"/>
                </a:lnTo>
                <a:lnTo>
                  <a:pt x="556577" y="974843"/>
                </a:lnTo>
                <a:lnTo>
                  <a:pt x="557212" y="974208"/>
                </a:lnTo>
                <a:lnTo>
                  <a:pt x="557847" y="973256"/>
                </a:lnTo>
                <a:lnTo>
                  <a:pt x="558482" y="971986"/>
                </a:lnTo>
                <a:lnTo>
                  <a:pt x="558800" y="970717"/>
                </a:lnTo>
                <a:lnTo>
                  <a:pt x="558800" y="969447"/>
                </a:lnTo>
                <a:lnTo>
                  <a:pt x="558482" y="968812"/>
                </a:lnTo>
                <a:lnTo>
                  <a:pt x="557847" y="968177"/>
                </a:lnTo>
                <a:lnTo>
                  <a:pt x="556577" y="968177"/>
                </a:lnTo>
                <a:lnTo>
                  <a:pt x="554355" y="968812"/>
                </a:lnTo>
                <a:lnTo>
                  <a:pt x="552132" y="969764"/>
                </a:lnTo>
                <a:lnTo>
                  <a:pt x="550862" y="969764"/>
                </a:lnTo>
                <a:lnTo>
                  <a:pt x="549910" y="969764"/>
                </a:lnTo>
                <a:lnTo>
                  <a:pt x="548957" y="969130"/>
                </a:lnTo>
                <a:lnTo>
                  <a:pt x="548322" y="968177"/>
                </a:lnTo>
                <a:lnTo>
                  <a:pt x="548005" y="967225"/>
                </a:lnTo>
                <a:lnTo>
                  <a:pt x="547687" y="966273"/>
                </a:lnTo>
                <a:lnTo>
                  <a:pt x="548322" y="963734"/>
                </a:lnTo>
                <a:lnTo>
                  <a:pt x="549592" y="959607"/>
                </a:lnTo>
                <a:lnTo>
                  <a:pt x="549910" y="958338"/>
                </a:lnTo>
                <a:lnTo>
                  <a:pt x="549910" y="957385"/>
                </a:lnTo>
                <a:lnTo>
                  <a:pt x="549592" y="956751"/>
                </a:lnTo>
                <a:lnTo>
                  <a:pt x="549275" y="956116"/>
                </a:lnTo>
                <a:lnTo>
                  <a:pt x="548640" y="956116"/>
                </a:lnTo>
                <a:lnTo>
                  <a:pt x="547687" y="956116"/>
                </a:lnTo>
                <a:lnTo>
                  <a:pt x="545782" y="956751"/>
                </a:lnTo>
                <a:lnTo>
                  <a:pt x="543560" y="957068"/>
                </a:lnTo>
                <a:lnTo>
                  <a:pt x="541655" y="957385"/>
                </a:lnTo>
                <a:lnTo>
                  <a:pt x="539750" y="957703"/>
                </a:lnTo>
                <a:lnTo>
                  <a:pt x="537845" y="958020"/>
                </a:lnTo>
                <a:lnTo>
                  <a:pt x="535622" y="958338"/>
                </a:lnTo>
                <a:lnTo>
                  <a:pt x="534035" y="958655"/>
                </a:lnTo>
                <a:lnTo>
                  <a:pt x="531812" y="958338"/>
                </a:lnTo>
                <a:lnTo>
                  <a:pt x="529907" y="957703"/>
                </a:lnTo>
                <a:lnTo>
                  <a:pt x="527367" y="956116"/>
                </a:lnTo>
                <a:lnTo>
                  <a:pt x="525780" y="954529"/>
                </a:lnTo>
                <a:lnTo>
                  <a:pt x="524510" y="952307"/>
                </a:lnTo>
                <a:lnTo>
                  <a:pt x="523875" y="950085"/>
                </a:lnTo>
                <a:lnTo>
                  <a:pt x="523557" y="947863"/>
                </a:lnTo>
                <a:lnTo>
                  <a:pt x="523557" y="945324"/>
                </a:lnTo>
                <a:lnTo>
                  <a:pt x="524192" y="942785"/>
                </a:lnTo>
                <a:lnTo>
                  <a:pt x="524827" y="939928"/>
                </a:lnTo>
                <a:lnTo>
                  <a:pt x="527050" y="933897"/>
                </a:lnTo>
                <a:lnTo>
                  <a:pt x="528002" y="931041"/>
                </a:lnTo>
                <a:lnTo>
                  <a:pt x="528637" y="927867"/>
                </a:lnTo>
                <a:lnTo>
                  <a:pt x="529272" y="921836"/>
                </a:lnTo>
                <a:lnTo>
                  <a:pt x="530225" y="918662"/>
                </a:lnTo>
                <a:lnTo>
                  <a:pt x="531177" y="915805"/>
                </a:lnTo>
                <a:lnTo>
                  <a:pt x="533717" y="911996"/>
                </a:lnTo>
                <a:lnTo>
                  <a:pt x="534987" y="910409"/>
                </a:lnTo>
                <a:lnTo>
                  <a:pt x="536892" y="909139"/>
                </a:lnTo>
                <a:lnTo>
                  <a:pt x="539115" y="907870"/>
                </a:lnTo>
                <a:lnTo>
                  <a:pt x="541337" y="907235"/>
                </a:lnTo>
                <a:lnTo>
                  <a:pt x="543560" y="906918"/>
                </a:lnTo>
                <a:lnTo>
                  <a:pt x="545782" y="906918"/>
                </a:lnTo>
                <a:lnTo>
                  <a:pt x="547687" y="907235"/>
                </a:lnTo>
                <a:lnTo>
                  <a:pt x="549910" y="907870"/>
                </a:lnTo>
                <a:lnTo>
                  <a:pt x="553720" y="909774"/>
                </a:lnTo>
                <a:lnTo>
                  <a:pt x="557847" y="912314"/>
                </a:lnTo>
                <a:lnTo>
                  <a:pt x="561657" y="914853"/>
                </a:lnTo>
                <a:lnTo>
                  <a:pt x="565467" y="917392"/>
                </a:lnTo>
                <a:lnTo>
                  <a:pt x="569277" y="919931"/>
                </a:lnTo>
                <a:lnTo>
                  <a:pt x="573405" y="921836"/>
                </a:lnTo>
                <a:lnTo>
                  <a:pt x="577532" y="923105"/>
                </a:lnTo>
                <a:lnTo>
                  <a:pt x="582295" y="923740"/>
                </a:lnTo>
                <a:lnTo>
                  <a:pt x="584517" y="923740"/>
                </a:lnTo>
                <a:lnTo>
                  <a:pt x="586740" y="923740"/>
                </a:lnTo>
                <a:lnTo>
                  <a:pt x="588962" y="923423"/>
                </a:lnTo>
                <a:lnTo>
                  <a:pt x="590550" y="922788"/>
                </a:lnTo>
                <a:lnTo>
                  <a:pt x="591185" y="921518"/>
                </a:lnTo>
                <a:lnTo>
                  <a:pt x="591502" y="920566"/>
                </a:lnTo>
                <a:lnTo>
                  <a:pt x="591185" y="919297"/>
                </a:lnTo>
                <a:lnTo>
                  <a:pt x="590232" y="917392"/>
                </a:lnTo>
                <a:lnTo>
                  <a:pt x="588962" y="916440"/>
                </a:lnTo>
                <a:lnTo>
                  <a:pt x="587375" y="915487"/>
                </a:lnTo>
                <a:lnTo>
                  <a:pt x="585787" y="914853"/>
                </a:lnTo>
                <a:lnTo>
                  <a:pt x="584517" y="914535"/>
                </a:lnTo>
                <a:lnTo>
                  <a:pt x="581342" y="914218"/>
                </a:lnTo>
                <a:lnTo>
                  <a:pt x="574675" y="914853"/>
                </a:lnTo>
                <a:lnTo>
                  <a:pt x="571500" y="914853"/>
                </a:lnTo>
                <a:lnTo>
                  <a:pt x="568325" y="914535"/>
                </a:lnTo>
                <a:lnTo>
                  <a:pt x="566737" y="913901"/>
                </a:lnTo>
                <a:lnTo>
                  <a:pt x="565467" y="913583"/>
                </a:lnTo>
                <a:lnTo>
                  <a:pt x="564197" y="912631"/>
                </a:lnTo>
                <a:lnTo>
                  <a:pt x="563245" y="911361"/>
                </a:lnTo>
                <a:lnTo>
                  <a:pt x="561657" y="909457"/>
                </a:lnTo>
                <a:lnTo>
                  <a:pt x="560705" y="907235"/>
                </a:lnTo>
                <a:lnTo>
                  <a:pt x="559752" y="905013"/>
                </a:lnTo>
                <a:lnTo>
                  <a:pt x="558482" y="903109"/>
                </a:lnTo>
                <a:lnTo>
                  <a:pt x="556577" y="901522"/>
                </a:lnTo>
                <a:lnTo>
                  <a:pt x="554037" y="900252"/>
                </a:lnTo>
                <a:lnTo>
                  <a:pt x="549275" y="898030"/>
                </a:lnTo>
                <a:lnTo>
                  <a:pt x="548005" y="897078"/>
                </a:lnTo>
                <a:lnTo>
                  <a:pt x="546735" y="895808"/>
                </a:lnTo>
                <a:lnTo>
                  <a:pt x="545782" y="894539"/>
                </a:lnTo>
                <a:lnTo>
                  <a:pt x="545147" y="893269"/>
                </a:lnTo>
                <a:lnTo>
                  <a:pt x="544830" y="891999"/>
                </a:lnTo>
                <a:lnTo>
                  <a:pt x="544830" y="890412"/>
                </a:lnTo>
                <a:lnTo>
                  <a:pt x="545147" y="888825"/>
                </a:lnTo>
                <a:lnTo>
                  <a:pt x="545782" y="887238"/>
                </a:lnTo>
                <a:lnTo>
                  <a:pt x="547052" y="884064"/>
                </a:lnTo>
                <a:lnTo>
                  <a:pt x="548640" y="880890"/>
                </a:lnTo>
                <a:lnTo>
                  <a:pt x="550545" y="878033"/>
                </a:lnTo>
                <a:lnTo>
                  <a:pt x="552767" y="875811"/>
                </a:lnTo>
                <a:lnTo>
                  <a:pt x="555942" y="873907"/>
                </a:lnTo>
                <a:lnTo>
                  <a:pt x="558800" y="872003"/>
                </a:lnTo>
                <a:lnTo>
                  <a:pt x="561975" y="870733"/>
                </a:lnTo>
                <a:lnTo>
                  <a:pt x="565467" y="869781"/>
                </a:lnTo>
                <a:lnTo>
                  <a:pt x="568960" y="869463"/>
                </a:lnTo>
                <a:lnTo>
                  <a:pt x="572452" y="869463"/>
                </a:lnTo>
                <a:lnTo>
                  <a:pt x="575627" y="870098"/>
                </a:lnTo>
                <a:lnTo>
                  <a:pt x="579120" y="871368"/>
                </a:lnTo>
                <a:lnTo>
                  <a:pt x="580390" y="872320"/>
                </a:lnTo>
                <a:lnTo>
                  <a:pt x="581977" y="873907"/>
                </a:lnTo>
                <a:lnTo>
                  <a:pt x="584517" y="876764"/>
                </a:lnTo>
                <a:lnTo>
                  <a:pt x="585787" y="878033"/>
                </a:lnTo>
                <a:lnTo>
                  <a:pt x="587375" y="879303"/>
                </a:lnTo>
                <a:lnTo>
                  <a:pt x="588962" y="879938"/>
                </a:lnTo>
                <a:lnTo>
                  <a:pt x="590550" y="880573"/>
                </a:lnTo>
                <a:lnTo>
                  <a:pt x="592137" y="880255"/>
                </a:lnTo>
                <a:lnTo>
                  <a:pt x="593407" y="879938"/>
                </a:lnTo>
                <a:lnTo>
                  <a:pt x="595947" y="879303"/>
                </a:lnTo>
                <a:lnTo>
                  <a:pt x="597852" y="878986"/>
                </a:lnTo>
                <a:lnTo>
                  <a:pt x="599440" y="879303"/>
                </a:lnTo>
                <a:lnTo>
                  <a:pt x="603250" y="879620"/>
                </a:lnTo>
                <a:lnTo>
                  <a:pt x="607377" y="879620"/>
                </a:lnTo>
                <a:lnTo>
                  <a:pt x="609600" y="879303"/>
                </a:lnTo>
                <a:lnTo>
                  <a:pt x="612140" y="878986"/>
                </a:lnTo>
                <a:lnTo>
                  <a:pt x="614680" y="878351"/>
                </a:lnTo>
                <a:lnTo>
                  <a:pt x="616585" y="877398"/>
                </a:lnTo>
                <a:lnTo>
                  <a:pt x="618172" y="876129"/>
                </a:lnTo>
                <a:lnTo>
                  <a:pt x="618807" y="875494"/>
                </a:lnTo>
                <a:lnTo>
                  <a:pt x="619125" y="874542"/>
                </a:lnTo>
                <a:lnTo>
                  <a:pt x="619125" y="872637"/>
                </a:lnTo>
                <a:lnTo>
                  <a:pt x="618490" y="871368"/>
                </a:lnTo>
                <a:lnTo>
                  <a:pt x="617220" y="870415"/>
                </a:lnTo>
                <a:lnTo>
                  <a:pt x="615632" y="869463"/>
                </a:lnTo>
                <a:lnTo>
                  <a:pt x="614045" y="868511"/>
                </a:lnTo>
                <a:lnTo>
                  <a:pt x="612457" y="867876"/>
                </a:lnTo>
                <a:lnTo>
                  <a:pt x="609600" y="867559"/>
                </a:lnTo>
                <a:lnTo>
                  <a:pt x="608012" y="867559"/>
                </a:lnTo>
                <a:lnTo>
                  <a:pt x="606107" y="867876"/>
                </a:lnTo>
                <a:lnTo>
                  <a:pt x="602615" y="868829"/>
                </a:lnTo>
                <a:lnTo>
                  <a:pt x="598487" y="870098"/>
                </a:lnTo>
                <a:lnTo>
                  <a:pt x="596582" y="870733"/>
                </a:lnTo>
                <a:lnTo>
                  <a:pt x="594995" y="870733"/>
                </a:lnTo>
                <a:lnTo>
                  <a:pt x="591820" y="870733"/>
                </a:lnTo>
                <a:lnTo>
                  <a:pt x="590867" y="870415"/>
                </a:lnTo>
                <a:lnTo>
                  <a:pt x="589915" y="869781"/>
                </a:lnTo>
                <a:lnTo>
                  <a:pt x="588645" y="868194"/>
                </a:lnTo>
                <a:lnTo>
                  <a:pt x="587057" y="865972"/>
                </a:lnTo>
                <a:lnTo>
                  <a:pt x="586105" y="864702"/>
                </a:lnTo>
                <a:lnTo>
                  <a:pt x="585152" y="863750"/>
                </a:lnTo>
                <a:lnTo>
                  <a:pt x="583247" y="862163"/>
                </a:lnTo>
                <a:lnTo>
                  <a:pt x="581025" y="860893"/>
                </a:lnTo>
                <a:lnTo>
                  <a:pt x="579120" y="859306"/>
                </a:lnTo>
                <a:lnTo>
                  <a:pt x="577532" y="857719"/>
                </a:lnTo>
                <a:lnTo>
                  <a:pt x="576580" y="856132"/>
                </a:lnTo>
                <a:lnTo>
                  <a:pt x="576262" y="854228"/>
                </a:lnTo>
                <a:lnTo>
                  <a:pt x="575945" y="852323"/>
                </a:lnTo>
                <a:lnTo>
                  <a:pt x="575310" y="847879"/>
                </a:lnTo>
                <a:lnTo>
                  <a:pt x="574675" y="844071"/>
                </a:lnTo>
                <a:lnTo>
                  <a:pt x="573722" y="839627"/>
                </a:lnTo>
                <a:lnTo>
                  <a:pt x="573722" y="837405"/>
                </a:lnTo>
                <a:lnTo>
                  <a:pt x="573722" y="835183"/>
                </a:lnTo>
                <a:lnTo>
                  <a:pt x="574040" y="832961"/>
                </a:lnTo>
                <a:lnTo>
                  <a:pt x="574675" y="830739"/>
                </a:lnTo>
                <a:lnTo>
                  <a:pt x="575310" y="828518"/>
                </a:lnTo>
                <a:lnTo>
                  <a:pt x="576580" y="826296"/>
                </a:lnTo>
                <a:lnTo>
                  <a:pt x="577850" y="824709"/>
                </a:lnTo>
                <a:lnTo>
                  <a:pt x="580072" y="823122"/>
                </a:lnTo>
                <a:lnTo>
                  <a:pt x="581977" y="822169"/>
                </a:lnTo>
                <a:lnTo>
                  <a:pt x="583882" y="820900"/>
                </a:lnTo>
                <a:lnTo>
                  <a:pt x="586105" y="820265"/>
                </a:lnTo>
                <a:lnTo>
                  <a:pt x="588327" y="819630"/>
                </a:lnTo>
                <a:lnTo>
                  <a:pt x="590550" y="819313"/>
                </a:lnTo>
                <a:lnTo>
                  <a:pt x="592772" y="819313"/>
                </a:lnTo>
                <a:lnTo>
                  <a:pt x="594360" y="819313"/>
                </a:lnTo>
                <a:lnTo>
                  <a:pt x="595947" y="819948"/>
                </a:lnTo>
                <a:lnTo>
                  <a:pt x="597217" y="820582"/>
                </a:lnTo>
                <a:lnTo>
                  <a:pt x="598487" y="821217"/>
                </a:lnTo>
                <a:lnTo>
                  <a:pt x="600710" y="823439"/>
                </a:lnTo>
                <a:lnTo>
                  <a:pt x="603250" y="825661"/>
                </a:lnTo>
                <a:lnTo>
                  <a:pt x="605472" y="827883"/>
                </a:lnTo>
                <a:lnTo>
                  <a:pt x="606742" y="829153"/>
                </a:lnTo>
                <a:lnTo>
                  <a:pt x="608012" y="829787"/>
                </a:lnTo>
                <a:lnTo>
                  <a:pt x="609600" y="830422"/>
                </a:lnTo>
                <a:lnTo>
                  <a:pt x="610870" y="830739"/>
                </a:lnTo>
                <a:lnTo>
                  <a:pt x="612775" y="830422"/>
                </a:lnTo>
                <a:lnTo>
                  <a:pt x="614680" y="830105"/>
                </a:lnTo>
                <a:lnTo>
                  <a:pt x="615950" y="829470"/>
                </a:lnTo>
                <a:lnTo>
                  <a:pt x="616902" y="828835"/>
                </a:lnTo>
                <a:lnTo>
                  <a:pt x="617220" y="827883"/>
                </a:lnTo>
                <a:lnTo>
                  <a:pt x="617537" y="826931"/>
                </a:lnTo>
                <a:lnTo>
                  <a:pt x="617855" y="825978"/>
                </a:lnTo>
                <a:lnTo>
                  <a:pt x="617537" y="825026"/>
                </a:lnTo>
                <a:lnTo>
                  <a:pt x="616585" y="823122"/>
                </a:lnTo>
                <a:lnTo>
                  <a:pt x="614997" y="820900"/>
                </a:lnTo>
                <a:lnTo>
                  <a:pt x="613410" y="818995"/>
                </a:lnTo>
                <a:lnTo>
                  <a:pt x="610235" y="815504"/>
                </a:lnTo>
                <a:lnTo>
                  <a:pt x="608965" y="813599"/>
                </a:lnTo>
                <a:lnTo>
                  <a:pt x="608647" y="812647"/>
                </a:lnTo>
                <a:lnTo>
                  <a:pt x="608647" y="811695"/>
                </a:lnTo>
                <a:lnTo>
                  <a:pt x="608965" y="810108"/>
                </a:lnTo>
                <a:lnTo>
                  <a:pt x="610235" y="808203"/>
                </a:lnTo>
                <a:lnTo>
                  <a:pt x="611505" y="806616"/>
                </a:lnTo>
                <a:lnTo>
                  <a:pt x="612457" y="804395"/>
                </a:lnTo>
                <a:lnTo>
                  <a:pt x="612775" y="803442"/>
                </a:lnTo>
                <a:lnTo>
                  <a:pt x="612775" y="802490"/>
                </a:lnTo>
                <a:lnTo>
                  <a:pt x="612457" y="801538"/>
                </a:lnTo>
                <a:lnTo>
                  <a:pt x="611822" y="800903"/>
                </a:lnTo>
                <a:lnTo>
                  <a:pt x="610552" y="800268"/>
                </a:lnTo>
                <a:lnTo>
                  <a:pt x="609282" y="799951"/>
                </a:lnTo>
                <a:lnTo>
                  <a:pt x="608012" y="799951"/>
                </a:lnTo>
                <a:lnTo>
                  <a:pt x="606742" y="800268"/>
                </a:lnTo>
                <a:lnTo>
                  <a:pt x="604202" y="801855"/>
                </a:lnTo>
                <a:lnTo>
                  <a:pt x="602297" y="803125"/>
                </a:lnTo>
                <a:lnTo>
                  <a:pt x="599757" y="804712"/>
                </a:lnTo>
                <a:lnTo>
                  <a:pt x="597535" y="806616"/>
                </a:lnTo>
                <a:lnTo>
                  <a:pt x="595312" y="807569"/>
                </a:lnTo>
                <a:lnTo>
                  <a:pt x="592455" y="807886"/>
                </a:lnTo>
                <a:lnTo>
                  <a:pt x="582930" y="808521"/>
                </a:lnTo>
                <a:lnTo>
                  <a:pt x="572770" y="808521"/>
                </a:lnTo>
                <a:lnTo>
                  <a:pt x="568325" y="808521"/>
                </a:lnTo>
                <a:lnTo>
                  <a:pt x="566102" y="808203"/>
                </a:lnTo>
                <a:lnTo>
                  <a:pt x="564197" y="807569"/>
                </a:lnTo>
                <a:lnTo>
                  <a:pt x="562292" y="806934"/>
                </a:lnTo>
                <a:lnTo>
                  <a:pt x="561022" y="805347"/>
                </a:lnTo>
                <a:lnTo>
                  <a:pt x="559752" y="803760"/>
                </a:lnTo>
                <a:lnTo>
                  <a:pt x="559117" y="801538"/>
                </a:lnTo>
                <a:lnTo>
                  <a:pt x="558482" y="798364"/>
                </a:lnTo>
                <a:lnTo>
                  <a:pt x="558165" y="795190"/>
                </a:lnTo>
                <a:lnTo>
                  <a:pt x="558165" y="793603"/>
                </a:lnTo>
                <a:lnTo>
                  <a:pt x="558482" y="792015"/>
                </a:lnTo>
                <a:lnTo>
                  <a:pt x="559117" y="790429"/>
                </a:lnTo>
                <a:lnTo>
                  <a:pt x="560070" y="789159"/>
                </a:lnTo>
                <a:lnTo>
                  <a:pt x="562610" y="786937"/>
                </a:lnTo>
                <a:lnTo>
                  <a:pt x="565467" y="784715"/>
                </a:lnTo>
                <a:lnTo>
                  <a:pt x="568960" y="783128"/>
                </a:lnTo>
                <a:lnTo>
                  <a:pt x="572135" y="781541"/>
                </a:lnTo>
                <a:lnTo>
                  <a:pt x="574040" y="781224"/>
                </a:lnTo>
                <a:lnTo>
                  <a:pt x="575945" y="781224"/>
                </a:lnTo>
                <a:lnTo>
                  <a:pt x="579755" y="781224"/>
                </a:lnTo>
                <a:lnTo>
                  <a:pt x="583565" y="781541"/>
                </a:lnTo>
                <a:lnTo>
                  <a:pt x="587057" y="781541"/>
                </a:lnTo>
                <a:lnTo>
                  <a:pt x="591502" y="780906"/>
                </a:lnTo>
                <a:lnTo>
                  <a:pt x="595630" y="779637"/>
                </a:lnTo>
                <a:lnTo>
                  <a:pt x="600075" y="778049"/>
                </a:lnTo>
                <a:lnTo>
                  <a:pt x="604202" y="776145"/>
                </a:lnTo>
                <a:lnTo>
                  <a:pt x="605790" y="775510"/>
                </a:lnTo>
                <a:lnTo>
                  <a:pt x="607695" y="773923"/>
                </a:lnTo>
                <a:lnTo>
                  <a:pt x="609600" y="772336"/>
                </a:lnTo>
                <a:lnTo>
                  <a:pt x="611187" y="770432"/>
                </a:lnTo>
                <a:lnTo>
                  <a:pt x="612775" y="768210"/>
                </a:lnTo>
                <a:lnTo>
                  <a:pt x="613727" y="766305"/>
                </a:lnTo>
                <a:lnTo>
                  <a:pt x="613727" y="765036"/>
                </a:lnTo>
                <a:lnTo>
                  <a:pt x="613727" y="764083"/>
                </a:lnTo>
                <a:lnTo>
                  <a:pt x="613410" y="763131"/>
                </a:lnTo>
                <a:lnTo>
                  <a:pt x="613092" y="762179"/>
                </a:lnTo>
                <a:lnTo>
                  <a:pt x="612457" y="761544"/>
                </a:lnTo>
                <a:lnTo>
                  <a:pt x="611822" y="761227"/>
                </a:lnTo>
                <a:lnTo>
                  <a:pt x="610235" y="760592"/>
                </a:lnTo>
                <a:lnTo>
                  <a:pt x="608647" y="760592"/>
                </a:lnTo>
                <a:lnTo>
                  <a:pt x="606742" y="761227"/>
                </a:lnTo>
                <a:lnTo>
                  <a:pt x="604837" y="761862"/>
                </a:lnTo>
                <a:lnTo>
                  <a:pt x="603250" y="762814"/>
                </a:lnTo>
                <a:lnTo>
                  <a:pt x="600392" y="764718"/>
                </a:lnTo>
                <a:lnTo>
                  <a:pt x="598487" y="766940"/>
                </a:lnTo>
                <a:lnTo>
                  <a:pt x="596582" y="769479"/>
                </a:lnTo>
                <a:lnTo>
                  <a:pt x="594677" y="771701"/>
                </a:lnTo>
                <a:lnTo>
                  <a:pt x="592455" y="773606"/>
                </a:lnTo>
                <a:lnTo>
                  <a:pt x="590232" y="775193"/>
                </a:lnTo>
                <a:lnTo>
                  <a:pt x="587375" y="776780"/>
                </a:lnTo>
                <a:lnTo>
                  <a:pt x="586105" y="777415"/>
                </a:lnTo>
                <a:lnTo>
                  <a:pt x="584517" y="777732"/>
                </a:lnTo>
                <a:lnTo>
                  <a:pt x="583247" y="777732"/>
                </a:lnTo>
                <a:lnTo>
                  <a:pt x="581977" y="777415"/>
                </a:lnTo>
                <a:lnTo>
                  <a:pt x="581025" y="776463"/>
                </a:lnTo>
                <a:lnTo>
                  <a:pt x="580390" y="775510"/>
                </a:lnTo>
                <a:lnTo>
                  <a:pt x="580072" y="774558"/>
                </a:lnTo>
                <a:lnTo>
                  <a:pt x="579755" y="773288"/>
                </a:lnTo>
                <a:lnTo>
                  <a:pt x="580390" y="771067"/>
                </a:lnTo>
                <a:lnTo>
                  <a:pt x="581025" y="768845"/>
                </a:lnTo>
                <a:lnTo>
                  <a:pt x="581025" y="766305"/>
                </a:lnTo>
                <a:lnTo>
                  <a:pt x="581025" y="763766"/>
                </a:lnTo>
                <a:lnTo>
                  <a:pt x="580707" y="762497"/>
                </a:lnTo>
                <a:lnTo>
                  <a:pt x="580072" y="761862"/>
                </a:lnTo>
                <a:lnTo>
                  <a:pt x="579120" y="761227"/>
                </a:lnTo>
                <a:lnTo>
                  <a:pt x="577532" y="760909"/>
                </a:lnTo>
                <a:lnTo>
                  <a:pt x="576262" y="761227"/>
                </a:lnTo>
                <a:lnTo>
                  <a:pt x="574992" y="762179"/>
                </a:lnTo>
                <a:lnTo>
                  <a:pt x="572452" y="764401"/>
                </a:lnTo>
                <a:lnTo>
                  <a:pt x="568325" y="769162"/>
                </a:lnTo>
                <a:lnTo>
                  <a:pt x="564197" y="773923"/>
                </a:lnTo>
                <a:lnTo>
                  <a:pt x="559752" y="778684"/>
                </a:lnTo>
                <a:lnTo>
                  <a:pt x="557212" y="780906"/>
                </a:lnTo>
                <a:lnTo>
                  <a:pt x="554355" y="782493"/>
                </a:lnTo>
                <a:lnTo>
                  <a:pt x="551497" y="784398"/>
                </a:lnTo>
                <a:lnTo>
                  <a:pt x="548322" y="785033"/>
                </a:lnTo>
                <a:lnTo>
                  <a:pt x="546735" y="785350"/>
                </a:lnTo>
                <a:lnTo>
                  <a:pt x="545147" y="785033"/>
                </a:lnTo>
                <a:lnTo>
                  <a:pt x="543877" y="784715"/>
                </a:lnTo>
                <a:lnTo>
                  <a:pt x="542925" y="783763"/>
                </a:lnTo>
                <a:lnTo>
                  <a:pt x="541972" y="782493"/>
                </a:lnTo>
                <a:lnTo>
                  <a:pt x="541020" y="781224"/>
                </a:lnTo>
                <a:lnTo>
                  <a:pt x="540067" y="778684"/>
                </a:lnTo>
                <a:lnTo>
                  <a:pt x="539115" y="775510"/>
                </a:lnTo>
                <a:lnTo>
                  <a:pt x="538797" y="772336"/>
                </a:lnTo>
                <a:lnTo>
                  <a:pt x="538797" y="769162"/>
                </a:lnTo>
                <a:lnTo>
                  <a:pt x="539115" y="766623"/>
                </a:lnTo>
                <a:lnTo>
                  <a:pt x="539115" y="763766"/>
                </a:lnTo>
                <a:lnTo>
                  <a:pt x="538797" y="761227"/>
                </a:lnTo>
                <a:lnTo>
                  <a:pt x="537845" y="758370"/>
                </a:lnTo>
                <a:lnTo>
                  <a:pt x="537527" y="755831"/>
                </a:lnTo>
                <a:lnTo>
                  <a:pt x="536575" y="752022"/>
                </a:lnTo>
                <a:lnTo>
                  <a:pt x="535622" y="748213"/>
                </a:lnTo>
                <a:lnTo>
                  <a:pt x="534035" y="744722"/>
                </a:lnTo>
                <a:lnTo>
                  <a:pt x="532130" y="740913"/>
                </a:lnTo>
                <a:lnTo>
                  <a:pt x="530542" y="736786"/>
                </a:lnTo>
                <a:lnTo>
                  <a:pt x="529272" y="732660"/>
                </a:lnTo>
                <a:lnTo>
                  <a:pt x="528637" y="728534"/>
                </a:lnTo>
                <a:lnTo>
                  <a:pt x="528955" y="724090"/>
                </a:lnTo>
                <a:lnTo>
                  <a:pt x="529590" y="720599"/>
                </a:lnTo>
                <a:lnTo>
                  <a:pt x="530860" y="717107"/>
                </a:lnTo>
                <a:lnTo>
                  <a:pt x="531812" y="712981"/>
                </a:lnTo>
                <a:lnTo>
                  <a:pt x="532447" y="709489"/>
                </a:lnTo>
                <a:lnTo>
                  <a:pt x="533400" y="705363"/>
                </a:lnTo>
                <a:lnTo>
                  <a:pt x="533717" y="703141"/>
                </a:lnTo>
                <a:lnTo>
                  <a:pt x="534670" y="701237"/>
                </a:lnTo>
                <a:lnTo>
                  <a:pt x="535622" y="699650"/>
                </a:lnTo>
                <a:lnTo>
                  <a:pt x="536892" y="698380"/>
                </a:lnTo>
                <a:lnTo>
                  <a:pt x="538797" y="697745"/>
                </a:lnTo>
                <a:lnTo>
                  <a:pt x="541020" y="697110"/>
                </a:lnTo>
                <a:lnTo>
                  <a:pt x="542925" y="697110"/>
                </a:lnTo>
                <a:lnTo>
                  <a:pt x="544830" y="697745"/>
                </a:lnTo>
                <a:lnTo>
                  <a:pt x="546735" y="698380"/>
                </a:lnTo>
                <a:lnTo>
                  <a:pt x="548640" y="699332"/>
                </a:lnTo>
                <a:lnTo>
                  <a:pt x="552132" y="701237"/>
                </a:lnTo>
                <a:lnTo>
                  <a:pt x="555307" y="703458"/>
                </a:lnTo>
                <a:lnTo>
                  <a:pt x="557530" y="704728"/>
                </a:lnTo>
                <a:lnTo>
                  <a:pt x="559117" y="705998"/>
                </a:lnTo>
                <a:lnTo>
                  <a:pt x="561975" y="708855"/>
                </a:lnTo>
                <a:lnTo>
                  <a:pt x="564832" y="711711"/>
                </a:lnTo>
                <a:lnTo>
                  <a:pt x="568007" y="714250"/>
                </a:lnTo>
                <a:lnTo>
                  <a:pt x="569595" y="715520"/>
                </a:lnTo>
                <a:lnTo>
                  <a:pt x="571182" y="715837"/>
                </a:lnTo>
                <a:lnTo>
                  <a:pt x="572770" y="715837"/>
                </a:lnTo>
                <a:lnTo>
                  <a:pt x="574357" y="715520"/>
                </a:lnTo>
                <a:lnTo>
                  <a:pt x="577215" y="713933"/>
                </a:lnTo>
                <a:lnTo>
                  <a:pt x="579120" y="713298"/>
                </a:lnTo>
                <a:lnTo>
                  <a:pt x="580707" y="712981"/>
                </a:lnTo>
                <a:lnTo>
                  <a:pt x="582612" y="712981"/>
                </a:lnTo>
                <a:lnTo>
                  <a:pt x="585152" y="713298"/>
                </a:lnTo>
                <a:lnTo>
                  <a:pt x="590867" y="713615"/>
                </a:lnTo>
                <a:lnTo>
                  <a:pt x="593725" y="713298"/>
                </a:lnTo>
                <a:lnTo>
                  <a:pt x="596265" y="712981"/>
                </a:lnTo>
                <a:lnTo>
                  <a:pt x="597217" y="712346"/>
                </a:lnTo>
                <a:lnTo>
                  <a:pt x="597852" y="711711"/>
                </a:lnTo>
                <a:lnTo>
                  <a:pt x="598805" y="710759"/>
                </a:lnTo>
                <a:lnTo>
                  <a:pt x="599122" y="709807"/>
                </a:lnTo>
                <a:lnTo>
                  <a:pt x="599122" y="708855"/>
                </a:lnTo>
                <a:lnTo>
                  <a:pt x="599122" y="707902"/>
                </a:lnTo>
                <a:lnTo>
                  <a:pt x="598487" y="707267"/>
                </a:lnTo>
                <a:lnTo>
                  <a:pt x="597852" y="706633"/>
                </a:lnTo>
                <a:lnTo>
                  <a:pt x="595947" y="705998"/>
                </a:lnTo>
                <a:lnTo>
                  <a:pt x="593407" y="705363"/>
                </a:lnTo>
                <a:lnTo>
                  <a:pt x="590550" y="705363"/>
                </a:lnTo>
                <a:lnTo>
                  <a:pt x="588010" y="705363"/>
                </a:lnTo>
                <a:lnTo>
                  <a:pt x="584517" y="705363"/>
                </a:lnTo>
                <a:lnTo>
                  <a:pt x="581342" y="705998"/>
                </a:lnTo>
                <a:lnTo>
                  <a:pt x="577532" y="706633"/>
                </a:lnTo>
                <a:lnTo>
                  <a:pt x="574040" y="707267"/>
                </a:lnTo>
                <a:lnTo>
                  <a:pt x="572452" y="707267"/>
                </a:lnTo>
                <a:lnTo>
                  <a:pt x="570865" y="706950"/>
                </a:lnTo>
                <a:lnTo>
                  <a:pt x="569277" y="706315"/>
                </a:lnTo>
                <a:lnTo>
                  <a:pt x="567372" y="705045"/>
                </a:lnTo>
                <a:lnTo>
                  <a:pt x="564832" y="702189"/>
                </a:lnTo>
                <a:lnTo>
                  <a:pt x="563245" y="700919"/>
                </a:lnTo>
                <a:lnTo>
                  <a:pt x="561975" y="699967"/>
                </a:lnTo>
                <a:lnTo>
                  <a:pt x="560387" y="699332"/>
                </a:lnTo>
                <a:lnTo>
                  <a:pt x="558800" y="698062"/>
                </a:lnTo>
                <a:lnTo>
                  <a:pt x="557530" y="697110"/>
                </a:lnTo>
                <a:lnTo>
                  <a:pt x="556577" y="695523"/>
                </a:lnTo>
                <a:lnTo>
                  <a:pt x="554990" y="692667"/>
                </a:lnTo>
                <a:lnTo>
                  <a:pt x="553720" y="688858"/>
                </a:lnTo>
                <a:lnTo>
                  <a:pt x="553085" y="687271"/>
                </a:lnTo>
                <a:lnTo>
                  <a:pt x="552450" y="686001"/>
                </a:lnTo>
                <a:lnTo>
                  <a:pt x="551497" y="684414"/>
                </a:lnTo>
                <a:lnTo>
                  <a:pt x="550227" y="683144"/>
                </a:lnTo>
                <a:lnTo>
                  <a:pt x="548005" y="680923"/>
                </a:lnTo>
                <a:lnTo>
                  <a:pt x="545465" y="678701"/>
                </a:lnTo>
                <a:lnTo>
                  <a:pt x="544512" y="677114"/>
                </a:lnTo>
                <a:lnTo>
                  <a:pt x="543560" y="675844"/>
                </a:lnTo>
                <a:lnTo>
                  <a:pt x="542925" y="673622"/>
                </a:lnTo>
                <a:lnTo>
                  <a:pt x="542290" y="671718"/>
                </a:lnTo>
                <a:lnTo>
                  <a:pt x="542290" y="669496"/>
                </a:lnTo>
                <a:lnTo>
                  <a:pt x="542607" y="667274"/>
                </a:lnTo>
                <a:lnTo>
                  <a:pt x="543560" y="663148"/>
                </a:lnTo>
                <a:lnTo>
                  <a:pt x="545147" y="659339"/>
                </a:lnTo>
                <a:lnTo>
                  <a:pt x="546100" y="655847"/>
                </a:lnTo>
                <a:lnTo>
                  <a:pt x="547370" y="652356"/>
                </a:lnTo>
                <a:lnTo>
                  <a:pt x="548322" y="650769"/>
                </a:lnTo>
                <a:lnTo>
                  <a:pt x="549275" y="649182"/>
                </a:lnTo>
                <a:lnTo>
                  <a:pt x="550545" y="647912"/>
                </a:lnTo>
                <a:lnTo>
                  <a:pt x="552132" y="647277"/>
                </a:lnTo>
                <a:lnTo>
                  <a:pt x="553085" y="646960"/>
                </a:lnTo>
                <a:lnTo>
                  <a:pt x="554037" y="646325"/>
                </a:lnTo>
                <a:lnTo>
                  <a:pt x="556577" y="646960"/>
                </a:lnTo>
                <a:lnTo>
                  <a:pt x="560387" y="648229"/>
                </a:lnTo>
                <a:lnTo>
                  <a:pt x="562292" y="648547"/>
                </a:lnTo>
                <a:lnTo>
                  <a:pt x="563245" y="648547"/>
                </a:lnTo>
                <a:lnTo>
                  <a:pt x="563880" y="648229"/>
                </a:lnTo>
                <a:lnTo>
                  <a:pt x="564832" y="647912"/>
                </a:lnTo>
                <a:lnTo>
                  <a:pt x="565785" y="647277"/>
                </a:lnTo>
                <a:lnTo>
                  <a:pt x="566420" y="646007"/>
                </a:lnTo>
                <a:lnTo>
                  <a:pt x="567372" y="644738"/>
                </a:lnTo>
                <a:lnTo>
                  <a:pt x="563562" y="642833"/>
                </a:lnTo>
                <a:lnTo>
                  <a:pt x="559752" y="641246"/>
                </a:lnTo>
                <a:lnTo>
                  <a:pt x="555942" y="639659"/>
                </a:lnTo>
                <a:lnTo>
                  <a:pt x="552132" y="637755"/>
                </a:lnTo>
                <a:lnTo>
                  <a:pt x="548957" y="635533"/>
                </a:lnTo>
                <a:lnTo>
                  <a:pt x="547687" y="634263"/>
                </a:lnTo>
                <a:lnTo>
                  <a:pt x="546417" y="632994"/>
                </a:lnTo>
                <a:lnTo>
                  <a:pt x="545147" y="631407"/>
                </a:lnTo>
                <a:lnTo>
                  <a:pt x="544195" y="629502"/>
                </a:lnTo>
                <a:lnTo>
                  <a:pt x="543560" y="627598"/>
                </a:lnTo>
                <a:lnTo>
                  <a:pt x="542925" y="625376"/>
                </a:lnTo>
                <a:lnTo>
                  <a:pt x="541972" y="618711"/>
                </a:lnTo>
                <a:lnTo>
                  <a:pt x="541337" y="611410"/>
                </a:lnTo>
                <a:lnTo>
                  <a:pt x="541337" y="607601"/>
                </a:lnTo>
                <a:lnTo>
                  <a:pt x="541337" y="604110"/>
                </a:lnTo>
                <a:lnTo>
                  <a:pt x="541655" y="600301"/>
                </a:lnTo>
                <a:lnTo>
                  <a:pt x="542290" y="596809"/>
                </a:lnTo>
                <a:lnTo>
                  <a:pt x="543242" y="593635"/>
                </a:lnTo>
                <a:lnTo>
                  <a:pt x="544512" y="591096"/>
                </a:lnTo>
                <a:lnTo>
                  <a:pt x="546417" y="588557"/>
                </a:lnTo>
                <a:lnTo>
                  <a:pt x="548640" y="586652"/>
                </a:lnTo>
                <a:lnTo>
                  <a:pt x="551180" y="585065"/>
                </a:lnTo>
                <a:lnTo>
                  <a:pt x="554355" y="584113"/>
                </a:lnTo>
                <a:lnTo>
                  <a:pt x="558482" y="583795"/>
                </a:lnTo>
                <a:lnTo>
                  <a:pt x="562610" y="584430"/>
                </a:lnTo>
                <a:lnTo>
                  <a:pt x="565150" y="584748"/>
                </a:lnTo>
                <a:lnTo>
                  <a:pt x="567055" y="585383"/>
                </a:lnTo>
                <a:lnTo>
                  <a:pt x="568642" y="586335"/>
                </a:lnTo>
                <a:lnTo>
                  <a:pt x="569912" y="587287"/>
                </a:lnTo>
                <a:lnTo>
                  <a:pt x="570865" y="588239"/>
                </a:lnTo>
                <a:lnTo>
                  <a:pt x="571817" y="589191"/>
                </a:lnTo>
                <a:lnTo>
                  <a:pt x="572135" y="590461"/>
                </a:lnTo>
                <a:lnTo>
                  <a:pt x="572452" y="591731"/>
                </a:lnTo>
                <a:lnTo>
                  <a:pt x="572452" y="594587"/>
                </a:lnTo>
                <a:lnTo>
                  <a:pt x="572452" y="598079"/>
                </a:lnTo>
                <a:lnTo>
                  <a:pt x="572135" y="601888"/>
                </a:lnTo>
                <a:lnTo>
                  <a:pt x="572135" y="605697"/>
                </a:lnTo>
                <a:lnTo>
                  <a:pt x="572452" y="607919"/>
                </a:lnTo>
                <a:lnTo>
                  <a:pt x="572770" y="609823"/>
                </a:lnTo>
                <a:lnTo>
                  <a:pt x="573405" y="611410"/>
                </a:lnTo>
                <a:lnTo>
                  <a:pt x="574357" y="612680"/>
                </a:lnTo>
                <a:lnTo>
                  <a:pt x="575310" y="613632"/>
                </a:lnTo>
                <a:lnTo>
                  <a:pt x="576580" y="614267"/>
                </a:lnTo>
                <a:lnTo>
                  <a:pt x="577532" y="614584"/>
                </a:lnTo>
                <a:lnTo>
                  <a:pt x="579437" y="614902"/>
                </a:lnTo>
                <a:lnTo>
                  <a:pt x="580707" y="614902"/>
                </a:lnTo>
                <a:lnTo>
                  <a:pt x="581977" y="614584"/>
                </a:lnTo>
                <a:lnTo>
                  <a:pt x="583247" y="613949"/>
                </a:lnTo>
                <a:lnTo>
                  <a:pt x="584517" y="612997"/>
                </a:lnTo>
                <a:lnTo>
                  <a:pt x="585787" y="611727"/>
                </a:lnTo>
                <a:lnTo>
                  <a:pt x="586740" y="610458"/>
                </a:lnTo>
                <a:lnTo>
                  <a:pt x="587692" y="608871"/>
                </a:lnTo>
                <a:lnTo>
                  <a:pt x="588645" y="606966"/>
                </a:lnTo>
                <a:lnTo>
                  <a:pt x="587692" y="604110"/>
                </a:lnTo>
                <a:lnTo>
                  <a:pt x="586105" y="601888"/>
                </a:lnTo>
                <a:lnTo>
                  <a:pt x="584517" y="599666"/>
                </a:lnTo>
                <a:lnTo>
                  <a:pt x="582612" y="597762"/>
                </a:lnTo>
                <a:lnTo>
                  <a:pt x="579120" y="593953"/>
                </a:lnTo>
                <a:lnTo>
                  <a:pt x="577215" y="592048"/>
                </a:lnTo>
                <a:lnTo>
                  <a:pt x="575945" y="589509"/>
                </a:lnTo>
                <a:lnTo>
                  <a:pt x="574992" y="587287"/>
                </a:lnTo>
                <a:lnTo>
                  <a:pt x="574357" y="585065"/>
                </a:lnTo>
                <a:lnTo>
                  <a:pt x="573722" y="582843"/>
                </a:lnTo>
                <a:lnTo>
                  <a:pt x="573405" y="580304"/>
                </a:lnTo>
                <a:lnTo>
                  <a:pt x="573722" y="577447"/>
                </a:lnTo>
                <a:lnTo>
                  <a:pt x="574040" y="575226"/>
                </a:lnTo>
                <a:lnTo>
                  <a:pt x="574992" y="573004"/>
                </a:lnTo>
                <a:lnTo>
                  <a:pt x="576580" y="571099"/>
                </a:lnTo>
                <a:lnTo>
                  <a:pt x="578167" y="569830"/>
                </a:lnTo>
                <a:lnTo>
                  <a:pt x="580707" y="568560"/>
                </a:lnTo>
                <a:lnTo>
                  <a:pt x="583247" y="567608"/>
                </a:lnTo>
                <a:lnTo>
                  <a:pt x="585787" y="567290"/>
                </a:lnTo>
                <a:lnTo>
                  <a:pt x="588327" y="566973"/>
                </a:lnTo>
                <a:lnTo>
                  <a:pt x="590867" y="567290"/>
                </a:lnTo>
                <a:lnTo>
                  <a:pt x="593090" y="568243"/>
                </a:lnTo>
                <a:lnTo>
                  <a:pt x="594042" y="568560"/>
                </a:lnTo>
                <a:lnTo>
                  <a:pt x="594995" y="569512"/>
                </a:lnTo>
                <a:lnTo>
                  <a:pt x="595947" y="570464"/>
                </a:lnTo>
                <a:lnTo>
                  <a:pt x="596582" y="571417"/>
                </a:lnTo>
                <a:lnTo>
                  <a:pt x="597217" y="573956"/>
                </a:lnTo>
                <a:lnTo>
                  <a:pt x="597535" y="576495"/>
                </a:lnTo>
                <a:lnTo>
                  <a:pt x="597535" y="579352"/>
                </a:lnTo>
                <a:lnTo>
                  <a:pt x="597852" y="581891"/>
                </a:lnTo>
                <a:lnTo>
                  <a:pt x="598805" y="584113"/>
                </a:lnTo>
                <a:lnTo>
                  <a:pt x="599440" y="585383"/>
                </a:lnTo>
                <a:lnTo>
                  <a:pt x="600075" y="586335"/>
                </a:lnTo>
                <a:lnTo>
                  <a:pt x="601345" y="587287"/>
                </a:lnTo>
                <a:lnTo>
                  <a:pt x="602932" y="588239"/>
                </a:lnTo>
                <a:lnTo>
                  <a:pt x="604520" y="588874"/>
                </a:lnTo>
                <a:lnTo>
                  <a:pt x="605790" y="589191"/>
                </a:lnTo>
                <a:lnTo>
                  <a:pt x="606742" y="589509"/>
                </a:lnTo>
                <a:lnTo>
                  <a:pt x="608012" y="589191"/>
                </a:lnTo>
                <a:lnTo>
                  <a:pt x="608965" y="588874"/>
                </a:lnTo>
                <a:lnTo>
                  <a:pt x="609917" y="588239"/>
                </a:lnTo>
                <a:lnTo>
                  <a:pt x="611187" y="586652"/>
                </a:lnTo>
                <a:lnTo>
                  <a:pt x="612457" y="584748"/>
                </a:lnTo>
                <a:lnTo>
                  <a:pt x="613092" y="582209"/>
                </a:lnTo>
                <a:lnTo>
                  <a:pt x="614362" y="577130"/>
                </a:lnTo>
                <a:lnTo>
                  <a:pt x="615950" y="575860"/>
                </a:lnTo>
                <a:lnTo>
                  <a:pt x="617537" y="574908"/>
                </a:lnTo>
                <a:lnTo>
                  <a:pt x="618807" y="573639"/>
                </a:lnTo>
                <a:lnTo>
                  <a:pt x="620395" y="572686"/>
                </a:lnTo>
                <a:lnTo>
                  <a:pt x="621982" y="571734"/>
                </a:lnTo>
                <a:lnTo>
                  <a:pt x="624205" y="571417"/>
                </a:lnTo>
                <a:lnTo>
                  <a:pt x="628332" y="571099"/>
                </a:lnTo>
                <a:lnTo>
                  <a:pt x="630237" y="570464"/>
                </a:lnTo>
                <a:lnTo>
                  <a:pt x="631825" y="569830"/>
                </a:lnTo>
                <a:lnTo>
                  <a:pt x="633412" y="569512"/>
                </a:lnTo>
                <a:lnTo>
                  <a:pt x="635317" y="569512"/>
                </a:lnTo>
                <a:lnTo>
                  <a:pt x="637540" y="569830"/>
                </a:lnTo>
                <a:lnTo>
                  <a:pt x="639445" y="570464"/>
                </a:lnTo>
                <a:lnTo>
                  <a:pt x="642937" y="572686"/>
                </a:lnTo>
                <a:lnTo>
                  <a:pt x="646430" y="571099"/>
                </a:lnTo>
                <a:lnTo>
                  <a:pt x="649605" y="570464"/>
                </a:lnTo>
                <a:lnTo>
                  <a:pt x="652462" y="570464"/>
                </a:lnTo>
                <a:lnTo>
                  <a:pt x="655002" y="571099"/>
                </a:lnTo>
                <a:lnTo>
                  <a:pt x="657542" y="572369"/>
                </a:lnTo>
                <a:lnTo>
                  <a:pt x="660082" y="573639"/>
                </a:lnTo>
                <a:lnTo>
                  <a:pt x="665797" y="577447"/>
                </a:lnTo>
                <a:lnTo>
                  <a:pt x="668655" y="579352"/>
                </a:lnTo>
                <a:lnTo>
                  <a:pt x="672147" y="580939"/>
                </a:lnTo>
                <a:lnTo>
                  <a:pt x="675322" y="582526"/>
                </a:lnTo>
                <a:lnTo>
                  <a:pt x="678180" y="584430"/>
                </a:lnTo>
                <a:lnTo>
                  <a:pt x="679450" y="585700"/>
                </a:lnTo>
                <a:lnTo>
                  <a:pt x="680085" y="586652"/>
                </a:lnTo>
                <a:lnTo>
                  <a:pt x="681990" y="589191"/>
                </a:lnTo>
                <a:lnTo>
                  <a:pt x="682625" y="590461"/>
                </a:lnTo>
                <a:lnTo>
                  <a:pt x="683577" y="591413"/>
                </a:lnTo>
                <a:lnTo>
                  <a:pt x="684847" y="592048"/>
                </a:lnTo>
                <a:lnTo>
                  <a:pt x="686117" y="592683"/>
                </a:lnTo>
                <a:lnTo>
                  <a:pt x="685800" y="590779"/>
                </a:lnTo>
                <a:lnTo>
                  <a:pt x="684847" y="588874"/>
                </a:lnTo>
                <a:lnTo>
                  <a:pt x="683895" y="586970"/>
                </a:lnTo>
                <a:lnTo>
                  <a:pt x="682625" y="585065"/>
                </a:lnTo>
                <a:lnTo>
                  <a:pt x="679450" y="581256"/>
                </a:lnTo>
                <a:lnTo>
                  <a:pt x="676910" y="578082"/>
                </a:lnTo>
                <a:lnTo>
                  <a:pt x="674687" y="575860"/>
                </a:lnTo>
                <a:lnTo>
                  <a:pt x="672465" y="574273"/>
                </a:lnTo>
                <a:lnTo>
                  <a:pt x="669607" y="572686"/>
                </a:lnTo>
                <a:lnTo>
                  <a:pt x="667702" y="570782"/>
                </a:lnTo>
                <a:lnTo>
                  <a:pt x="666115" y="568560"/>
                </a:lnTo>
                <a:lnTo>
                  <a:pt x="665797" y="567608"/>
                </a:lnTo>
                <a:lnTo>
                  <a:pt x="665480" y="566973"/>
                </a:lnTo>
                <a:lnTo>
                  <a:pt x="665797" y="565703"/>
                </a:lnTo>
                <a:lnTo>
                  <a:pt x="665797" y="563481"/>
                </a:lnTo>
                <a:lnTo>
                  <a:pt x="665480" y="560307"/>
                </a:lnTo>
                <a:lnTo>
                  <a:pt x="664527" y="557768"/>
                </a:lnTo>
                <a:lnTo>
                  <a:pt x="663257" y="555229"/>
                </a:lnTo>
                <a:lnTo>
                  <a:pt x="661035" y="552689"/>
                </a:lnTo>
                <a:lnTo>
                  <a:pt x="658177" y="550467"/>
                </a:lnTo>
                <a:lnTo>
                  <a:pt x="655320" y="548246"/>
                </a:lnTo>
                <a:lnTo>
                  <a:pt x="648652" y="544437"/>
                </a:lnTo>
                <a:lnTo>
                  <a:pt x="645160" y="542532"/>
                </a:lnTo>
                <a:lnTo>
                  <a:pt x="641985" y="540628"/>
                </a:lnTo>
                <a:lnTo>
                  <a:pt x="639127" y="538406"/>
                </a:lnTo>
                <a:lnTo>
                  <a:pt x="636587" y="536184"/>
                </a:lnTo>
                <a:lnTo>
                  <a:pt x="635317" y="534280"/>
                </a:lnTo>
                <a:lnTo>
                  <a:pt x="634047" y="532375"/>
                </a:lnTo>
                <a:lnTo>
                  <a:pt x="633095" y="530788"/>
                </a:lnTo>
                <a:lnTo>
                  <a:pt x="631507" y="529201"/>
                </a:lnTo>
                <a:lnTo>
                  <a:pt x="629602" y="528249"/>
                </a:lnTo>
                <a:lnTo>
                  <a:pt x="627380" y="527614"/>
                </a:lnTo>
                <a:lnTo>
                  <a:pt x="625157" y="526662"/>
                </a:lnTo>
                <a:lnTo>
                  <a:pt x="623887" y="526344"/>
                </a:lnTo>
                <a:lnTo>
                  <a:pt x="622935" y="525392"/>
                </a:lnTo>
                <a:lnTo>
                  <a:pt x="622300" y="524440"/>
                </a:lnTo>
                <a:lnTo>
                  <a:pt x="621665" y="523488"/>
                </a:lnTo>
                <a:lnTo>
                  <a:pt x="620712" y="520949"/>
                </a:lnTo>
                <a:lnTo>
                  <a:pt x="620395" y="518727"/>
                </a:lnTo>
                <a:lnTo>
                  <a:pt x="619760" y="516187"/>
                </a:lnTo>
                <a:lnTo>
                  <a:pt x="618490" y="514283"/>
                </a:lnTo>
                <a:lnTo>
                  <a:pt x="617220" y="512061"/>
                </a:lnTo>
                <a:lnTo>
                  <a:pt x="616267" y="509839"/>
                </a:lnTo>
                <a:lnTo>
                  <a:pt x="615315" y="507935"/>
                </a:lnTo>
                <a:lnTo>
                  <a:pt x="614680" y="506030"/>
                </a:lnTo>
                <a:lnTo>
                  <a:pt x="614680" y="504443"/>
                </a:lnTo>
                <a:lnTo>
                  <a:pt x="614680" y="503174"/>
                </a:lnTo>
                <a:lnTo>
                  <a:pt x="615315" y="502221"/>
                </a:lnTo>
                <a:lnTo>
                  <a:pt x="615632" y="501587"/>
                </a:lnTo>
                <a:lnTo>
                  <a:pt x="616585" y="500952"/>
                </a:lnTo>
                <a:lnTo>
                  <a:pt x="617537" y="500317"/>
                </a:lnTo>
                <a:lnTo>
                  <a:pt x="618490" y="499999"/>
                </a:lnTo>
                <a:lnTo>
                  <a:pt x="621030" y="499999"/>
                </a:lnTo>
                <a:lnTo>
                  <a:pt x="623570" y="500317"/>
                </a:lnTo>
                <a:lnTo>
                  <a:pt x="626745" y="500952"/>
                </a:lnTo>
                <a:lnTo>
                  <a:pt x="629285" y="502221"/>
                </a:lnTo>
                <a:lnTo>
                  <a:pt x="633412" y="504761"/>
                </a:lnTo>
                <a:lnTo>
                  <a:pt x="635635" y="506030"/>
                </a:lnTo>
                <a:lnTo>
                  <a:pt x="637857" y="507300"/>
                </a:lnTo>
                <a:lnTo>
                  <a:pt x="640080" y="507935"/>
                </a:lnTo>
                <a:lnTo>
                  <a:pt x="642620" y="507935"/>
                </a:lnTo>
                <a:lnTo>
                  <a:pt x="643572" y="507935"/>
                </a:lnTo>
                <a:lnTo>
                  <a:pt x="644842" y="507300"/>
                </a:lnTo>
                <a:lnTo>
                  <a:pt x="646112" y="506665"/>
                </a:lnTo>
                <a:lnTo>
                  <a:pt x="647065" y="506030"/>
                </a:lnTo>
                <a:lnTo>
                  <a:pt x="648652" y="504761"/>
                </a:lnTo>
                <a:lnTo>
                  <a:pt x="649287" y="503808"/>
                </a:lnTo>
                <a:lnTo>
                  <a:pt x="649605" y="502539"/>
                </a:lnTo>
                <a:lnTo>
                  <a:pt x="649922" y="501587"/>
                </a:lnTo>
                <a:lnTo>
                  <a:pt x="650557" y="496190"/>
                </a:lnTo>
                <a:lnTo>
                  <a:pt x="651510" y="493651"/>
                </a:lnTo>
                <a:lnTo>
                  <a:pt x="652462" y="491112"/>
                </a:lnTo>
                <a:lnTo>
                  <a:pt x="653732" y="488890"/>
                </a:lnTo>
                <a:lnTo>
                  <a:pt x="654685" y="486351"/>
                </a:lnTo>
                <a:lnTo>
                  <a:pt x="655002" y="484129"/>
                </a:lnTo>
                <a:lnTo>
                  <a:pt x="654367" y="482224"/>
                </a:lnTo>
                <a:lnTo>
                  <a:pt x="653415" y="480637"/>
                </a:lnTo>
                <a:lnTo>
                  <a:pt x="652145" y="479050"/>
                </a:lnTo>
                <a:lnTo>
                  <a:pt x="648970" y="476194"/>
                </a:lnTo>
                <a:lnTo>
                  <a:pt x="647065" y="474289"/>
                </a:lnTo>
                <a:lnTo>
                  <a:pt x="645795" y="472385"/>
                </a:lnTo>
                <a:lnTo>
                  <a:pt x="641985" y="464132"/>
                </a:lnTo>
                <a:lnTo>
                  <a:pt x="640080" y="460323"/>
                </a:lnTo>
                <a:lnTo>
                  <a:pt x="637857" y="456197"/>
                </a:lnTo>
                <a:lnTo>
                  <a:pt x="635317" y="452705"/>
                </a:lnTo>
                <a:lnTo>
                  <a:pt x="632142" y="448579"/>
                </a:lnTo>
                <a:lnTo>
                  <a:pt x="630872" y="446357"/>
                </a:lnTo>
                <a:lnTo>
                  <a:pt x="630237" y="444135"/>
                </a:lnTo>
                <a:lnTo>
                  <a:pt x="629920" y="441596"/>
                </a:lnTo>
                <a:lnTo>
                  <a:pt x="629920" y="440326"/>
                </a:lnTo>
                <a:lnTo>
                  <a:pt x="629920" y="439374"/>
                </a:lnTo>
                <a:lnTo>
                  <a:pt x="630555" y="438105"/>
                </a:lnTo>
                <a:lnTo>
                  <a:pt x="631190" y="437470"/>
                </a:lnTo>
                <a:lnTo>
                  <a:pt x="631825" y="436835"/>
                </a:lnTo>
                <a:lnTo>
                  <a:pt x="632460" y="436518"/>
                </a:lnTo>
                <a:lnTo>
                  <a:pt x="633412" y="436518"/>
                </a:lnTo>
                <a:lnTo>
                  <a:pt x="634047" y="436518"/>
                </a:lnTo>
                <a:lnTo>
                  <a:pt x="635952" y="437152"/>
                </a:lnTo>
                <a:lnTo>
                  <a:pt x="637857" y="438105"/>
                </a:lnTo>
                <a:lnTo>
                  <a:pt x="640080" y="439692"/>
                </a:lnTo>
                <a:lnTo>
                  <a:pt x="643572" y="442548"/>
                </a:lnTo>
                <a:lnTo>
                  <a:pt x="645795" y="443501"/>
                </a:lnTo>
                <a:lnTo>
                  <a:pt x="647700" y="443818"/>
                </a:lnTo>
                <a:lnTo>
                  <a:pt x="648970" y="443818"/>
                </a:lnTo>
                <a:lnTo>
                  <a:pt x="650557" y="443501"/>
                </a:lnTo>
                <a:lnTo>
                  <a:pt x="653097" y="441596"/>
                </a:lnTo>
                <a:lnTo>
                  <a:pt x="654685" y="440644"/>
                </a:lnTo>
                <a:lnTo>
                  <a:pt x="656272" y="439692"/>
                </a:lnTo>
                <a:lnTo>
                  <a:pt x="659447" y="438739"/>
                </a:lnTo>
                <a:lnTo>
                  <a:pt x="662622" y="438422"/>
                </a:lnTo>
                <a:lnTo>
                  <a:pt x="669607" y="438739"/>
                </a:lnTo>
                <a:lnTo>
                  <a:pt x="673417" y="438739"/>
                </a:lnTo>
                <a:lnTo>
                  <a:pt x="676910" y="438422"/>
                </a:lnTo>
                <a:lnTo>
                  <a:pt x="679767" y="437470"/>
                </a:lnTo>
                <a:lnTo>
                  <a:pt x="681037" y="436835"/>
                </a:lnTo>
                <a:lnTo>
                  <a:pt x="682307" y="435883"/>
                </a:lnTo>
                <a:lnTo>
                  <a:pt x="683577" y="434931"/>
                </a:lnTo>
                <a:lnTo>
                  <a:pt x="684530" y="433661"/>
                </a:lnTo>
                <a:lnTo>
                  <a:pt x="684847" y="432391"/>
                </a:lnTo>
                <a:lnTo>
                  <a:pt x="685165" y="431122"/>
                </a:lnTo>
                <a:lnTo>
                  <a:pt x="684847" y="429852"/>
                </a:lnTo>
                <a:lnTo>
                  <a:pt x="684530" y="428265"/>
                </a:lnTo>
                <a:lnTo>
                  <a:pt x="683577" y="425408"/>
                </a:lnTo>
                <a:lnTo>
                  <a:pt x="681990" y="422552"/>
                </a:lnTo>
                <a:lnTo>
                  <a:pt x="680085" y="420012"/>
                </a:lnTo>
                <a:lnTo>
                  <a:pt x="678497" y="417156"/>
                </a:lnTo>
                <a:lnTo>
                  <a:pt x="677227" y="414616"/>
                </a:lnTo>
                <a:lnTo>
                  <a:pt x="675957" y="411442"/>
                </a:lnTo>
                <a:lnTo>
                  <a:pt x="675005" y="408268"/>
                </a:lnTo>
                <a:lnTo>
                  <a:pt x="674687" y="405094"/>
                </a:lnTo>
                <a:lnTo>
                  <a:pt x="674370" y="401920"/>
                </a:lnTo>
                <a:lnTo>
                  <a:pt x="674687" y="398746"/>
                </a:lnTo>
                <a:lnTo>
                  <a:pt x="675322" y="394937"/>
                </a:lnTo>
                <a:lnTo>
                  <a:pt x="676275" y="391763"/>
                </a:lnTo>
                <a:lnTo>
                  <a:pt x="677545" y="388906"/>
                </a:lnTo>
                <a:lnTo>
                  <a:pt x="679132" y="386050"/>
                </a:lnTo>
                <a:lnTo>
                  <a:pt x="680720" y="383828"/>
                </a:lnTo>
                <a:lnTo>
                  <a:pt x="681672" y="382875"/>
                </a:lnTo>
                <a:lnTo>
                  <a:pt x="682942" y="382241"/>
                </a:lnTo>
                <a:lnTo>
                  <a:pt x="684212" y="381606"/>
                </a:lnTo>
                <a:lnTo>
                  <a:pt x="685800" y="381606"/>
                </a:lnTo>
                <a:lnTo>
                  <a:pt x="687705" y="381923"/>
                </a:lnTo>
                <a:lnTo>
                  <a:pt x="688975" y="382558"/>
                </a:lnTo>
                <a:lnTo>
                  <a:pt x="691515" y="384463"/>
                </a:lnTo>
                <a:lnTo>
                  <a:pt x="692785" y="385415"/>
                </a:lnTo>
                <a:lnTo>
                  <a:pt x="694372" y="386050"/>
                </a:lnTo>
                <a:lnTo>
                  <a:pt x="695960" y="386367"/>
                </a:lnTo>
                <a:lnTo>
                  <a:pt x="697547" y="386050"/>
                </a:lnTo>
                <a:lnTo>
                  <a:pt x="697547" y="384463"/>
                </a:lnTo>
                <a:lnTo>
                  <a:pt x="696912" y="382875"/>
                </a:lnTo>
                <a:lnTo>
                  <a:pt x="695960" y="381606"/>
                </a:lnTo>
                <a:lnTo>
                  <a:pt x="695007" y="380336"/>
                </a:lnTo>
                <a:lnTo>
                  <a:pt x="692785" y="377480"/>
                </a:lnTo>
                <a:lnTo>
                  <a:pt x="691832" y="376210"/>
                </a:lnTo>
                <a:lnTo>
                  <a:pt x="691515" y="373988"/>
                </a:lnTo>
                <a:lnTo>
                  <a:pt x="691832" y="372084"/>
                </a:lnTo>
                <a:lnTo>
                  <a:pt x="692467" y="370179"/>
                </a:lnTo>
                <a:lnTo>
                  <a:pt x="693737" y="368910"/>
                </a:lnTo>
                <a:lnTo>
                  <a:pt x="695007" y="367322"/>
                </a:lnTo>
                <a:lnTo>
                  <a:pt x="695960" y="366053"/>
                </a:lnTo>
                <a:lnTo>
                  <a:pt x="696912" y="364783"/>
                </a:lnTo>
                <a:lnTo>
                  <a:pt x="697230" y="362879"/>
                </a:lnTo>
                <a:lnTo>
                  <a:pt x="696595" y="360974"/>
                </a:lnTo>
                <a:lnTo>
                  <a:pt x="695642" y="359387"/>
                </a:lnTo>
                <a:lnTo>
                  <a:pt x="694372" y="358118"/>
                </a:lnTo>
                <a:lnTo>
                  <a:pt x="691515" y="355896"/>
                </a:lnTo>
                <a:lnTo>
                  <a:pt x="689927" y="354944"/>
                </a:lnTo>
                <a:lnTo>
                  <a:pt x="688657" y="353674"/>
                </a:lnTo>
                <a:lnTo>
                  <a:pt x="687705" y="352087"/>
                </a:lnTo>
                <a:lnTo>
                  <a:pt x="686752" y="349865"/>
                </a:lnTo>
                <a:lnTo>
                  <a:pt x="686117" y="346373"/>
                </a:lnTo>
                <a:lnTo>
                  <a:pt x="685800" y="343517"/>
                </a:lnTo>
                <a:lnTo>
                  <a:pt x="686435" y="340978"/>
                </a:lnTo>
                <a:lnTo>
                  <a:pt x="687070" y="338756"/>
                </a:lnTo>
                <a:lnTo>
                  <a:pt x="688657" y="336851"/>
                </a:lnTo>
                <a:lnTo>
                  <a:pt x="690562" y="335264"/>
                </a:lnTo>
                <a:lnTo>
                  <a:pt x="692785" y="333360"/>
                </a:lnTo>
                <a:lnTo>
                  <a:pt x="695960" y="331773"/>
                </a:lnTo>
                <a:lnTo>
                  <a:pt x="698182" y="330503"/>
                </a:lnTo>
                <a:lnTo>
                  <a:pt x="700087" y="329233"/>
                </a:lnTo>
                <a:lnTo>
                  <a:pt x="701357" y="327646"/>
                </a:lnTo>
                <a:lnTo>
                  <a:pt x="702310" y="326377"/>
                </a:lnTo>
                <a:lnTo>
                  <a:pt x="702945" y="325107"/>
                </a:lnTo>
                <a:lnTo>
                  <a:pt x="703262" y="324155"/>
                </a:lnTo>
                <a:lnTo>
                  <a:pt x="703580" y="321616"/>
                </a:lnTo>
                <a:lnTo>
                  <a:pt x="702945" y="315585"/>
                </a:lnTo>
                <a:lnTo>
                  <a:pt x="702945" y="312093"/>
                </a:lnTo>
                <a:lnTo>
                  <a:pt x="703262" y="310189"/>
                </a:lnTo>
                <a:lnTo>
                  <a:pt x="703580" y="307967"/>
                </a:lnTo>
                <a:lnTo>
                  <a:pt x="704215" y="305428"/>
                </a:lnTo>
                <a:lnTo>
                  <a:pt x="705167" y="303523"/>
                </a:lnTo>
                <a:lnTo>
                  <a:pt x="706437" y="301936"/>
                </a:lnTo>
                <a:lnTo>
                  <a:pt x="708025" y="300349"/>
                </a:lnTo>
                <a:lnTo>
                  <a:pt x="709612" y="299080"/>
                </a:lnTo>
                <a:lnTo>
                  <a:pt x="711517" y="298127"/>
                </a:lnTo>
                <a:lnTo>
                  <a:pt x="713422" y="297493"/>
                </a:lnTo>
                <a:lnTo>
                  <a:pt x="715645" y="297493"/>
                </a:lnTo>
                <a:lnTo>
                  <a:pt x="717867" y="297810"/>
                </a:lnTo>
                <a:lnTo>
                  <a:pt x="720090" y="298445"/>
                </a:lnTo>
                <a:lnTo>
                  <a:pt x="724535" y="300032"/>
                </a:lnTo>
                <a:lnTo>
                  <a:pt x="728662" y="301936"/>
                </a:lnTo>
                <a:lnTo>
                  <a:pt x="730885" y="302888"/>
                </a:lnTo>
                <a:lnTo>
                  <a:pt x="732790" y="303523"/>
                </a:lnTo>
                <a:lnTo>
                  <a:pt x="735012" y="303841"/>
                </a:lnTo>
                <a:lnTo>
                  <a:pt x="737235" y="304158"/>
                </a:lnTo>
                <a:lnTo>
                  <a:pt x="739775" y="304793"/>
                </a:lnTo>
                <a:lnTo>
                  <a:pt x="740727" y="305110"/>
                </a:lnTo>
                <a:lnTo>
                  <a:pt x="741680" y="305745"/>
                </a:lnTo>
                <a:lnTo>
                  <a:pt x="742950" y="307332"/>
                </a:lnTo>
                <a:lnTo>
                  <a:pt x="744220" y="309237"/>
                </a:lnTo>
                <a:lnTo>
                  <a:pt x="745172" y="311459"/>
                </a:lnTo>
                <a:lnTo>
                  <a:pt x="746442" y="313363"/>
                </a:lnTo>
                <a:lnTo>
                  <a:pt x="748030" y="314633"/>
                </a:lnTo>
                <a:lnTo>
                  <a:pt x="748665" y="314950"/>
                </a:lnTo>
                <a:lnTo>
                  <a:pt x="749617" y="314950"/>
                </a:lnTo>
                <a:lnTo>
                  <a:pt x="750570" y="314950"/>
                </a:lnTo>
                <a:lnTo>
                  <a:pt x="751522" y="314315"/>
                </a:lnTo>
                <a:lnTo>
                  <a:pt x="752475" y="313363"/>
                </a:lnTo>
                <a:lnTo>
                  <a:pt x="753427" y="312093"/>
                </a:lnTo>
                <a:lnTo>
                  <a:pt x="756602" y="312411"/>
                </a:lnTo>
                <a:lnTo>
                  <a:pt x="759777" y="313363"/>
                </a:lnTo>
                <a:lnTo>
                  <a:pt x="763270" y="314633"/>
                </a:lnTo>
                <a:lnTo>
                  <a:pt x="766445" y="316537"/>
                </a:lnTo>
                <a:lnTo>
                  <a:pt x="769302" y="318759"/>
                </a:lnTo>
                <a:lnTo>
                  <a:pt x="771842" y="320981"/>
                </a:lnTo>
                <a:lnTo>
                  <a:pt x="773747" y="323838"/>
                </a:lnTo>
                <a:lnTo>
                  <a:pt x="775335" y="326694"/>
                </a:lnTo>
                <a:lnTo>
                  <a:pt x="775970" y="328281"/>
                </a:lnTo>
                <a:lnTo>
                  <a:pt x="776287" y="330503"/>
                </a:lnTo>
                <a:lnTo>
                  <a:pt x="776605" y="332090"/>
                </a:lnTo>
                <a:lnTo>
                  <a:pt x="776287" y="333360"/>
                </a:lnTo>
                <a:lnTo>
                  <a:pt x="775970" y="334629"/>
                </a:lnTo>
                <a:lnTo>
                  <a:pt x="775335" y="335899"/>
                </a:lnTo>
                <a:lnTo>
                  <a:pt x="774065" y="338121"/>
                </a:lnTo>
                <a:lnTo>
                  <a:pt x="771842" y="340025"/>
                </a:lnTo>
                <a:lnTo>
                  <a:pt x="769620" y="341930"/>
                </a:lnTo>
                <a:lnTo>
                  <a:pt x="767397" y="343834"/>
                </a:lnTo>
                <a:lnTo>
                  <a:pt x="765492" y="346056"/>
                </a:lnTo>
                <a:lnTo>
                  <a:pt x="763905" y="348278"/>
                </a:lnTo>
                <a:lnTo>
                  <a:pt x="762952" y="349865"/>
                </a:lnTo>
                <a:lnTo>
                  <a:pt x="762635" y="351769"/>
                </a:lnTo>
                <a:lnTo>
                  <a:pt x="762000" y="353357"/>
                </a:lnTo>
                <a:lnTo>
                  <a:pt x="762000" y="354626"/>
                </a:lnTo>
                <a:lnTo>
                  <a:pt x="762952" y="355896"/>
                </a:lnTo>
                <a:lnTo>
                  <a:pt x="764222" y="356848"/>
                </a:lnTo>
                <a:lnTo>
                  <a:pt x="765810" y="357165"/>
                </a:lnTo>
                <a:lnTo>
                  <a:pt x="767080" y="356531"/>
                </a:lnTo>
                <a:lnTo>
                  <a:pt x="768667" y="355896"/>
                </a:lnTo>
                <a:lnTo>
                  <a:pt x="769937" y="354626"/>
                </a:lnTo>
                <a:lnTo>
                  <a:pt x="772477" y="351769"/>
                </a:lnTo>
                <a:lnTo>
                  <a:pt x="774382" y="349230"/>
                </a:lnTo>
                <a:lnTo>
                  <a:pt x="778510" y="344786"/>
                </a:lnTo>
                <a:lnTo>
                  <a:pt x="782320" y="340343"/>
                </a:lnTo>
                <a:lnTo>
                  <a:pt x="784225" y="338121"/>
                </a:lnTo>
                <a:lnTo>
                  <a:pt x="786130" y="335899"/>
                </a:lnTo>
                <a:lnTo>
                  <a:pt x="787082" y="333042"/>
                </a:lnTo>
                <a:lnTo>
                  <a:pt x="788035" y="330186"/>
                </a:lnTo>
                <a:lnTo>
                  <a:pt x="788670" y="325742"/>
                </a:lnTo>
                <a:lnTo>
                  <a:pt x="789622" y="322885"/>
                </a:lnTo>
                <a:lnTo>
                  <a:pt x="791210" y="320346"/>
                </a:lnTo>
                <a:lnTo>
                  <a:pt x="791845" y="319711"/>
                </a:lnTo>
                <a:lnTo>
                  <a:pt x="792797" y="318759"/>
                </a:lnTo>
                <a:lnTo>
                  <a:pt x="793750" y="318442"/>
                </a:lnTo>
                <a:lnTo>
                  <a:pt x="794702" y="318124"/>
                </a:lnTo>
                <a:lnTo>
                  <a:pt x="797242" y="318124"/>
                </a:lnTo>
                <a:lnTo>
                  <a:pt x="800417" y="318759"/>
                </a:lnTo>
                <a:lnTo>
                  <a:pt x="803910" y="320029"/>
                </a:lnTo>
                <a:lnTo>
                  <a:pt x="810260" y="322885"/>
                </a:lnTo>
                <a:lnTo>
                  <a:pt x="813752" y="324472"/>
                </a:lnTo>
                <a:lnTo>
                  <a:pt x="816927" y="326694"/>
                </a:lnTo>
                <a:lnTo>
                  <a:pt x="819785" y="329233"/>
                </a:lnTo>
                <a:lnTo>
                  <a:pt x="821055" y="330503"/>
                </a:lnTo>
                <a:lnTo>
                  <a:pt x="822325" y="331773"/>
                </a:lnTo>
                <a:lnTo>
                  <a:pt x="822960" y="333360"/>
                </a:lnTo>
                <a:lnTo>
                  <a:pt x="823595" y="334629"/>
                </a:lnTo>
                <a:lnTo>
                  <a:pt x="823912" y="336534"/>
                </a:lnTo>
                <a:lnTo>
                  <a:pt x="823912" y="338121"/>
                </a:lnTo>
                <a:lnTo>
                  <a:pt x="823595" y="339708"/>
                </a:lnTo>
                <a:lnTo>
                  <a:pt x="822960" y="341295"/>
                </a:lnTo>
                <a:lnTo>
                  <a:pt x="822007" y="342882"/>
                </a:lnTo>
                <a:lnTo>
                  <a:pt x="821055" y="344152"/>
                </a:lnTo>
                <a:lnTo>
                  <a:pt x="818197" y="347008"/>
                </a:lnTo>
                <a:lnTo>
                  <a:pt x="815340" y="349548"/>
                </a:lnTo>
                <a:lnTo>
                  <a:pt x="812800" y="352404"/>
                </a:lnTo>
                <a:lnTo>
                  <a:pt x="811530" y="353991"/>
                </a:lnTo>
                <a:lnTo>
                  <a:pt x="810577" y="355578"/>
                </a:lnTo>
                <a:lnTo>
                  <a:pt x="809942" y="357165"/>
                </a:lnTo>
                <a:lnTo>
                  <a:pt x="809942" y="358752"/>
                </a:lnTo>
                <a:lnTo>
                  <a:pt x="809942" y="360657"/>
                </a:lnTo>
                <a:lnTo>
                  <a:pt x="810260" y="362879"/>
                </a:lnTo>
                <a:lnTo>
                  <a:pt x="812165" y="362879"/>
                </a:lnTo>
                <a:lnTo>
                  <a:pt x="813752" y="362244"/>
                </a:lnTo>
                <a:lnTo>
                  <a:pt x="815340" y="361609"/>
                </a:lnTo>
                <a:lnTo>
                  <a:pt x="816610" y="360657"/>
                </a:lnTo>
                <a:lnTo>
                  <a:pt x="817880" y="359387"/>
                </a:lnTo>
                <a:lnTo>
                  <a:pt x="819150" y="358118"/>
                </a:lnTo>
                <a:lnTo>
                  <a:pt x="821372" y="354944"/>
                </a:lnTo>
                <a:lnTo>
                  <a:pt x="823277" y="351135"/>
                </a:lnTo>
                <a:lnTo>
                  <a:pt x="825182" y="347643"/>
                </a:lnTo>
                <a:lnTo>
                  <a:pt x="826770" y="344469"/>
                </a:lnTo>
                <a:lnTo>
                  <a:pt x="828675" y="341930"/>
                </a:lnTo>
                <a:lnTo>
                  <a:pt x="831532" y="339073"/>
                </a:lnTo>
                <a:lnTo>
                  <a:pt x="834390" y="335899"/>
                </a:lnTo>
                <a:lnTo>
                  <a:pt x="835977" y="334312"/>
                </a:lnTo>
                <a:lnTo>
                  <a:pt x="837565" y="333360"/>
                </a:lnTo>
                <a:lnTo>
                  <a:pt x="839152" y="332408"/>
                </a:lnTo>
                <a:lnTo>
                  <a:pt x="841057" y="331773"/>
                </a:lnTo>
                <a:lnTo>
                  <a:pt x="842962" y="331455"/>
                </a:lnTo>
                <a:lnTo>
                  <a:pt x="844867" y="331455"/>
                </a:lnTo>
                <a:lnTo>
                  <a:pt x="847090" y="332090"/>
                </a:lnTo>
                <a:lnTo>
                  <a:pt x="848995" y="333042"/>
                </a:lnTo>
                <a:lnTo>
                  <a:pt x="852487" y="334629"/>
                </a:lnTo>
                <a:lnTo>
                  <a:pt x="854710" y="335264"/>
                </a:lnTo>
                <a:lnTo>
                  <a:pt x="856932" y="335899"/>
                </a:lnTo>
                <a:lnTo>
                  <a:pt x="858202" y="334312"/>
                </a:lnTo>
                <a:lnTo>
                  <a:pt x="859472" y="333042"/>
                </a:lnTo>
                <a:lnTo>
                  <a:pt x="861377" y="330503"/>
                </a:lnTo>
                <a:lnTo>
                  <a:pt x="862647" y="329551"/>
                </a:lnTo>
                <a:lnTo>
                  <a:pt x="863917" y="328599"/>
                </a:lnTo>
                <a:lnTo>
                  <a:pt x="865822" y="328599"/>
                </a:lnTo>
                <a:lnTo>
                  <a:pt x="868362" y="329551"/>
                </a:lnTo>
                <a:lnTo>
                  <a:pt x="870902" y="327329"/>
                </a:lnTo>
                <a:lnTo>
                  <a:pt x="873125" y="325107"/>
                </a:lnTo>
                <a:lnTo>
                  <a:pt x="875665" y="323203"/>
                </a:lnTo>
                <a:lnTo>
                  <a:pt x="877252" y="322251"/>
                </a:lnTo>
                <a:lnTo>
                  <a:pt x="878522" y="321616"/>
                </a:lnTo>
                <a:lnTo>
                  <a:pt x="880110" y="321298"/>
                </a:lnTo>
                <a:lnTo>
                  <a:pt x="881697" y="321298"/>
                </a:lnTo>
                <a:lnTo>
                  <a:pt x="885190" y="321933"/>
                </a:lnTo>
                <a:lnTo>
                  <a:pt x="886777" y="322568"/>
                </a:lnTo>
                <a:lnTo>
                  <a:pt x="888365" y="322568"/>
                </a:lnTo>
                <a:lnTo>
                  <a:pt x="889952" y="322568"/>
                </a:lnTo>
                <a:lnTo>
                  <a:pt x="891540" y="321933"/>
                </a:lnTo>
                <a:lnTo>
                  <a:pt x="892175" y="321298"/>
                </a:lnTo>
                <a:lnTo>
                  <a:pt x="892810" y="320663"/>
                </a:lnTo>
                <a:lnTo>
                  <a:pt x="894080" y="318759"/>
                </a:lnTo>
                <a:lnTo>
                  <a:pt x="895667" y="313998"/>
                </a:lnTo>
                <a:lnTo>
                  <a:pt x="896620" y="312093"/>
                </a:lnTo>
                <a:lnTo>
                  <a:pt x="897255" y="311141"/>
                </a:lnTo>
                <a:lnTo>
                  <a:pt x="898207" y="310506"/>
                </a:lnTo>
                <a:lnTo>
                  <a:pt x="899160" y="310189"/>
                </a:lnTo>
                <a:lnTo>
                  <a:pt x="900430" y="309871"/>
                </a:lnTo>
                <a:lnTo>
                  <a:pt x="901700" y="309871"/>
                </a:lnTo>
                <a:lnTo>
                  <a:pt x="903287" y="310189"/>
                </a:lnTo>
                <a:lnTo>
                  <a:pt x="905192" y="313046"/>
                </a:lnTo>
                <a:lnTo>
                  <a:pt x="907415" y="315267"/>
                </a:lnTo>
                <a:lnTo>
                  <a:pt x="909955" y="316855"/>
                </a:lnTo>
                <a:lnTo>
                  <a:pt x="912812" y="318124"/>
                </a:lnTo>
                <a:lnTo>
                  <a:pt x="915987" y="318759"/>
                </a:lnTo>
                <a:lnTo>
                  <a:pt x="919162" y="319076"/>
                </a:lnTo>
                <a:lnTo>
                  <a:pt x="926465" y="319711"/>
                </a:lnTo>
                <a:lnTo>
                  <a:pt x="933132" y="320029"/>
                </a:lnTo>
                <a:lnTo>
                  <a:pt x="936625" y="320029"/>
                </a:lnTo>
                <a:lnTo>
                  <a:pt x="939482" y="320029"/>
                </a:lnTo>
                <a:lnTo>
                  <a:pt x="942657" y="319711"/>
                </a:lnTo>
                <a:lnTo>
                  <a:pt x="946150" y="318759"/>
                </a:lnTo>
                <a:lnTo>
                  <a:pt x="949007" y="317807"/>
                </a:lnTo>
                <a:lnTo>
                  <a:pt x="952182" y="316220"/>
                </a:lnTo>
                <a:lnTo>
                  <a:pt x="955992" y="313680"/>
                </a:lnTo>
                <a:lnTo>
                  <a:pt x="959485" y="310506"/>
                </a:lnTo>
                <a:lnTo>
                  <a:pt x="962977" y="307650"/>
                </a:lnTo>
                <a:lnTo>
                  <a:pt x="966787" y="304793"/>
                </a:lnTo>
                <a:lnTo>
                  <a:pt x="971232" y="302571"/>
                </a:lnTo>
                <a:lnTo>
                  <a:pt x="975360" y="300984"/>
                </a:lnTo>
                <a:lnTo>
                  <a:pt x="979805" y="300032"/>
                </a:lnTo>
                <a:lnTo>
                  <a:pt x="983932" y="299397"/>
                </a:lnTo>
                <a:lnTo>
                  <a:pt x="988377" y="299080"/>
                </a:lnTo>
                <a:lnTo>
                  <a:pt x="992822" y="299397"/>
                </a:lnTo>
                <a:lnTo>
                  <a:pt x="997267" y="300032"/>
                </a:lnTo>
                <a:lnTo>
                  <a:pt x="1002030" y="300984"/>
                </a:lnTo>
                <a:lnTo>
                  <a:pt x="1008062" y="303206"/>
                </a:lnTo>
                <a:lnTo>
                  <a:pt x="1011872" y="304158"/>
                </a:lnTo>
                <a:lnTo>
                  <a:pt x="1016000" y="305110"/>
                </a:lnTo>
                <a:lnTo>
                  <a:pt x="1019810" y="305745"/>
                </a:lnTo>
                <a:lnTo>
                  <a:pt x="1023302" y="305745"/>
                </a:lnTo>
                <a:lnTo>
                  <a:pt x="1024890" y="305428"/>
                </a:lnTo>
                <a:lnTo>
                  <a:pt x="1026477" y="305110"/>
                </a:lnTo>
                <a:lnTo>
                  <a:pt x="1027747" y="304158"/>
                </a:lnTo>
                <a:lnTo>
                  <a:pt x="1029017" y="303206"/>
                </a:lnTo>
                <a:lnTo>
                  <a:pt x="1029970" y="302254"/>
                </a:lnTo>
                <a:lnTo>
                  <a:pt x="1030287" y="301302"/>
                </a:lnTo>
                <a:lnTo>
                  <a:pt x="1030287" y="300032"/>
                </a:lnTo>
                <a:lnTo>
                  <a:pt x="1029970" y="298762"/>
                </a:lnTo>
                <a:lnTo>
                  <a:pt x="1028700" y="296223"/>
                </a:lnTo>
                <a:lnTo>
                  <a:pt x="1027112" y="293366"/>
                </a:lnTo>
                <a:lnTo>
                  <a:pt x="1025525" y="290510"/>
                </a:lnTo>
                <a:lnTo>
                  <a:pt x="1024572" y="287653"/>
                </a:lnTo>
                <a:lnTo>
                  <a:pt x="1024572" y="286383"/>
                </a:lnTo>
                <a:lnTo>
                  <a:pt x="1024572" y="285114"/>
                </a:lnTo>
                <a:lnTo>
                  <a:pt x="1024890" y="283844"/>
                </a:lnTo>
                <a:lnTo>
                  <a:pt x="1025842" y="282574"/>
                </a:lnTo>
                <a:lnTo>
                  <a:pt x="1027112" y="281622"/>
                </a:lnTo>
                <a:lnTo>
                  <a:pt x="1028065" y="280987"/>
                </a:lnTo>
                <a:close/>
                <a:moveTo>
                  <a:pt x="1122067" y="203200"/>
                </a:moveTo>
                <a:lnTo>
                  <a:pt x="1123728" y="203200"/>
                </a:lnTo>
                <a:lnTo>
                  <a:pt x="1125389" y="203518"/>
                </a:lnTo>
                <a:lnTo>
                  <a:pt x="1126386" y="204153"/>
                </a:lnTo>
                <a:lnTo>
                  <a:pt x="1127383" y="205105"/>
                </a:lnTo>
                <a:lnTo>
                  <a:pt x="1128048" y="206375"/>
                </a:lnTo>
                <a:lnTo>
                  <a:pt x="1128712" y="207645"/>
                </a:lnTo>
                <a:lnTo>
                  <a:pt x="1128712" y="208915"/>
                </a:lnTo>
                <a:lnTo>
                  <a:pt x="1128712" y="210503"/>
                </a:lnTo>
                <a:lnTo>
                  <a:pt x="1128048" y="212725"/>
                </a:lnTo>
                <a:lnTo>
                  <a:pt x="1127051" y="215265"/>
                </a:lnTo>
                <a:lnTo>
                  <a:pt x="1124725" y="219393"/>
                </a:lnTo>
                <a:lnTo>
                  <a:pt x="1122399" y="223520"/>
                </a:lnTo>
                <a:lnTo>
                  <a:pt x="1121402" y="225743"/>
                </a:lnTo>
                <a:lnTo>
                  <a:pt x="1120738" y="227965"/>
                </a:lnTo>
                <a:lnTo>
                  <a:pt x="1120405" y="232093"/>
                </a:lnTo>
                <a:lnTo>
                  <a:pt x="1120405" y="236220"/>
                </a:lnTo>
                <a:lnTo>
                  <a:pt x="1121402" y="245110"/>
                </a:lnTo>
                <a:lnTo>
                  <a:pt x="1121402" y="247968"/>
                </a:lnTo>
                <a:lnTo>
                  <a:pt x="1121070" y="249555"/>
                </a:lnTo>
                <a:lnTo>
                  <a:pt x="1120738" y="250825"/>
                </a:lnTo>
                <a:lnTo>
                  <a:pt x="1120405" y="252095"/>
                </a:lnTo>
                <a:lnTo>
                  <a:pt x="1119409" y="253365"/>
                </a:lnTo>
                <a:lnTo>
                  <a:pt x="1118080" y="254000"/>
                </a:lnTo>
                <a:lnTo>
                  <a:pt x="1116750" y="254000"/>
                </a:lnTo>
                <a:lnTo>
                  <a:pt x="1115754" y="254000"/>
                </a:lnTo>
                <a:lnTo>
                  <a:pt x="1114425" y="253365"/>
                </a:lnTo>
                <a:lnTo>
                  <a:pt x="1112431" y="251778"/>
                </a:lnTo>
                <a:lnTo>
                  <a:pt x="1110437" y="250190"/>
                </a:lnTo>
                <a:lnTo>
                  <a:pt x="1108776" y="247333"/>
                </a:lnTo>
                <a:lnTo>
                  <a:pt x="1107447" y="244475"/>
                </a:lnTo>
                <a:lnTo>
                  <a:pt x="1104457" y="238443"/>
                </a:lnTo>
                <a:lnTo>
                  <a:pt x="1101798" y="232728"/>
                </a:lnTo>
                <a:lnTo>
                  <a:pt x="1100469" y="229870"/>
                </a:lnTo>
                <a:lnTo>
                  <a:pt x="1100137" y="228600"/>
                </a:lnTo>
                <a:lnTo>
                  <a:pt x="1100137" y="227013"/>
                </a:lnTo>
                <a:lnTo>
                  <a:pt x="1100469" y="224155"/>
                </a:lnTo>
                <a:lnTo>
                  <a:pt x="1101134" y="221615"/>
                </a:lnTo>
                <a:lnTo>
                  <a:pt x="1102463" y="219075"/>
                </a:lnTo>
                <a:lnTo>
                  <a:pt x="1103792" y="216853"/>
                </a:lnTo>
                <a:lnTo>
                  <a:pt x="1105453" y="214948"/>
                </a:lnTo>
                <a:lnTo>
                  <a:pt x="1107779" y="212725"/>
                </a:lnTo>
                <a:lnTo>
                  <a:pt x="1112431" y="209233"/>
                </a:lnTo>
                <a:lnTo>
                  <a:pt x="1116750" y="205740"/>
                </a:lnTo>
                <a:lnTo>
                  <a:pt x="1119409" y="204153"/>
                </a:lnTo>
                <a:lnTo>
                  <a:pt x="1120738" y="203518"/>
                </a:lnTo>
                <a:lnTo>
                  <a:pt x="1122067" y="203200"/>
                </a:lnTo>
                <a:close/>
                <a:moveTo>
                  <a:pt x="1030523" y="180975"/>
                </a:moveTo>
                <a:lnTo>
                  <a:pt x="1032468" y="180975"/>
                </a:lnTo>
                <a:lnTo>
                  <a:pt x="1034737" y="180975"/>
                </a:lnTo>
                <a:lnTo>
                  <a:pt x="1036683" y="181295"/>
                </a:lnTo>
                <a:lnTo>
                  <a:pt x="1038628" y="181933"/>
                </a:lnTo>
                <a:lnTo>
                  <a:pt x="1040249" y="182891"/>
                </a:lnTo>
                <a:lnTo>
                  <a:pt x="1041870" y="183849"/>
                </a:lnTo>
                <a:lnTo>
                  <a:pt x="1045112" y="186403"/>
                </a:lnTo>
                <a:lnTo>
                  <a:pt x="1046733" y="187361"/>
                </a:lnTo>
                <a:lnTo>
                  <a:pt x="1047382" y="187999"/>
                </a:lnTo>
                <a:lnTo>
                  <a:pt x="1048030" y="188638"/>
                </a:lnTo>
                <a:lnTo>
                  <a:pt x="1050299" y="192150"/>
                </a:lnTo>
                <a:lnTo>
                  <a:pt x="1054838" y="197258"/>
                </a:lnTo>
                <a:lnTo>
                  <a:pt x="1059377" y="202686"/>
                </a:lnTo>
                <a:lnTo>
                  <a:pt x="1061971" y="205240"/>
                </a:lnTo>
                <a:lnTo>
                  <a:pt x="1063592" y="208114"/>
                </a:lnTo>
                <a:lnTo>
                  <a:pt x="1064889" y="211306"/>
                </a:lnTo>
                <a:lnTo>
                  <a:pt x="1065213" y="215138"/>
                </a:lnTo>
                <a:lnTo>
                  <a:pt x="1065213" y="216734"/>
                </a:lnTo>
                <a:lnTo>
                  <a:pt x="1064889" y="218650"/>
                </a:lnTo>
                <a:lnTo>
                  <a:pt x="1064565" y="222162"/>
                </a:lnTo>
                <a:lnTo>
                  <a:pt x="1064565" y="226951"/>
                </a:lnTo>
                <a:lnTo>
                  <a:pt x="1064565" y="229505"/>
                </a:lnTo>
                <a:lnTo>
                  <a:pt x="1063916" y="232059"/>
                </a:lnTo>
                <a:lnTo>
                  <a:pt x="1063268" y="233656"/>
                </a:lnTo>
                <a:lnTo>
                  <a:pt x="1062295" y="234933"/>
                </a:lnTo>
                <a:lnTo>
                  <a:pt x="1060674" y="236210"/>
                </a:lnTo>
                <a:lnTo>
                  <a:pt x="1059053" y="236848"/>
                </a:lnTo>
                <a:lnTo>
                  <a:pt x="1057108" y="237487"/>
                </a:lnTo>
                <a:lnTo>
                  <a:pt x="1055487" y="238125"/>
                </a:lnTo>
                <a:lnTo>
                  <a:pt x="1053542" y="237487"/>
                </a:lnTo>
                <a:lnTo>
                  <a:pt x="1051596" y="237167"/>
                </a:lnTo>
                <a:lnTo>
                  <a:pt x="1049975" y="236529"/>
                </a:lnTo>
                <a:lnTo>
                  <a:pt x="1048354" y="235252"/>
                </a:lnTo>
                <a:lnTo>
                  <a:pt x="1047057" y="233975"/>
                </a:lnTo>
                <a:lnTo>
                  <a:pt x="1046085" y="232378"/>
                </a:lnTo>
                <a:lnTo>
                  <a:pt x="1044139" y="229186"/>
                </a:lnTo>
                <a:lnTo>
                  <a:pt x="1042518" y="225674"/>
                </a:lnTo>
                <a:lnTo>
                  <a:pt x="1041221" y="224077"/>
                </a:lnTo>
                <a:lnTo>
                  <a:pt x="1039925" y="222481"/>
                </a:lnTo>
                <a:lnTo>
                  <a:pt x="1036358" y="219607"/>
                </a:lnTo>
                <a:lnTo>
                  <a:pt x="1033116" y="216734"/>
                </a:lnTo>
                <a:lnTo>
                  <a:pt x="1030198" y="213541"/>
                </a:lnTo>
                <a:lnTo>
                  <a:pt x="1025335" y="208114"/>
                </a:lnTo>
                <a:lnTo>
                  <a:pt x="1023066" y="204921"/>
                </a:lnTo>
                <a:lnTo>
                  <a:pt x="1021120" y="201409"/>
                </a:lnTo>
                <a:lnTo>
                  <a:pt x="1019824" y="198216"/>
                </a:lnTo>
                <a:lnTo>
                  <a:pt x="1019499" y="196300"/>
                </a:lnTo>
                <a:lnTo>
                  <a:pt x="1019175" y="194704"/>
                </a:lnTo>
                <a:lnTo>
                  <a:pt x="1019499" y="192788"/>
                </a:lnTo>
                <a:lnTo>
                  <a:pt x="1019824" y="190873"/>
                </a:lnTo>
                <a:lnTo>
                  <a:pt x="1020472" y="188957"/>
                </a:lnTo>
                <a:lnTo>
                  <a:pt x="1021445" y="187361"/>
                </a:lnTo>
                <a:lnTo>
                  <a:pt x="1022741" y="185445"/>
                </a:lnTo>
                <a:lnTo>
                  <a:pt x="1024363" y="184168"/>
                </a:lnTo>
                <a:lnTo>
                  <a:pt x="1025659" y="182891"/>
                </a:lnTo>
                <a:lnTo>
                  <a:pt x="1027280" y="181933"/>
                </a:lnTo>
                <a:lnTo>
                  <a:pt x="1028901" y="181295"/>
                </a:lnTo>
                <a:lnTo>
                  <a:pt x="1030523" y="180975"/>
                </a:lnTo>
                <a:close/>
                <a:moveTo>
                  <a:pt x="1054100" y="177134"/>
                </a:moveTo>
                <a:lnTo>
                  <a:pt x="1054386" y="177634"/>
                </a:lnTo>
                <a:lnTo>
                  <a:pt x="1054418" y="178163"/>
                </a:lnTo>
                <a:lnTo>
                  <a:pt x="1054100" y="177530"/>
                </a:lnTo>
                <a:lnTo>
                  <a:pt x="1054100" y="177134"/>
                </a:lnTo>
                <a:close/>
                <a:moveTo>
                  <a:pt x="1053783" y="176580"/>
                </a:moveTo>
                <a:lnTo>
                  <a:pt x="1054100" y="176897"/>
                </a:lnTo>
                <a:lnTo>
                  <a:pt x="1054100" y="177134"/>
                </a:lnTo>
                <a:lnTo>
                  <a:pt x="1053783" y="176580"/>
                </a:lnTo>
                <a:close/>
                <a:moveTo>
                  <a:pt x="1134956" y="119062"/>
                </a:moveTo>
                <a:lnTo>
                  <a:pt x="1136238" y="119062"/>
                </a:lnTo>
                <a:lnTo>
                  <a:pt x="1137200" y="119380"/>
                </a:lnTo>
                <a:lnTo>
                  <a:pt x="1139443" y="120332"/>
                </a:lnTo>
                <a:lnTo>
                  <a:pt x="1143290" y="122872"/>
                </a:lnTo>
                <a:lnTo>
                  <a:pt x="1145213" y="124460"/>
                </a:lnTo>
                <a:lnTo>
                  <a:pt x="1145534" y="125095"/>
                </a:lnTo>
                <a:lnTo>
                  <a:pt x="1145855" y="126047"/>
                </a:lnTo>
                <a:lnTo>
                  <a:pt x="1146175" y="126682"/>
                </a:lnTo>
                <a:lnTo>
                  <a:pt x="1145855" y="127635"/>
                </a:lnTo>
                <a:lnTo>
                  <a:pt x="1145213" y="129857"/>
                </a:lnTo>
                <a:lnTo>
                  <a:pt x="1143931" y="132715"/>
                </a:lnTo>
                <a:lnTo>
                  <a:pt x="1142649" y="134937"/>
                </a:lnTo>
                <a:lnTo>
                  <a:pt x="1141367" y="137477"/>
                </a:lnTo>
                <a:lnTo>
                  <a:pt x="1139443" y="139700"/>
                </a:lnTo>
                <a:lnTo>
                  <a:pt x="1137200" y="142240"/>
                </a:lnTo>
                <a:lnTo>
                  <a:pt x="1135917" y="143192"/>
                </a:lnTo>
                <a:lnTo>
                  <a:pt x="1134635" y="144145"/>
                </a:lnTo>
                <a:lnTo>
                  <a:pt x="1132391" y="145097"/>
                </a:lnTo>
                <a:lnTo>
                  <a:pt x="1130468" y="146685"/>
                </a:lnTo>
                <a:lnTo>
                  <a:pt x="1127903" y="147637"/>
                </a:lnTo>
                <a:lnTo>
                  <a:pt x="1126621" y="147637"/>
                </a:lnTo>
                <a:lnTo>
                  <a:pt x="1125659" y="147637"/>
                </a:lnTo>
                <a:lnTo>
                  <a:pt x="1124698" y="147320"/>
                </a:lnTo>
                <a:lnTo>
                  <a:pt x="1123736" y="146367"/>
                </a:lnTo>
                <a:lnTo>
                  <a:pt x="1122133" y="144462"/>
                </a:lnTo>
                <a:lnTo>
                  <a:pt x="1120531" y="142240"/>
                </a:lnTo>
                <a:lnTo>
                  <a:pt x="1118928" y="140652"/>
                </a:lnTo>
                <a:lnTo>
                  <a:pt x="1117325" y="139382"/>
                </a:lnTo>
                <a:lnTo>
                  <a:pt x="1115081" y="137795"/>
                </a:lnTo>
                <a:lnTo>
                  <a:pt x="1113478" y="136207"/>
                </a:lnTo>
                <a:lnTo>
                  <a:pt x="1113158" y="135255"/>
                </a:lnTo>
                <a:lnTo>
                  <a:pt x="1112837" y="134302"/>
                </a:lnTo>
                <a:lnTo>
                  <a:pt x="1113158" y="133350"/>
                </a:lnTo>
                <a:lnTo>
                  <a:pt x="1113799" y="132080"/>
                </a:lnTo>
                <a:lnTo>
                  <a:pt x="1115402" y="130175"/>
                </a:lnTo>
                <a:lnTo>
                  <a:pt x="1117645" y="128270"/>
                </a:lnTo>
                <a:lnTo>
                  <a:pt x="1119889" y="127000"/>
                </a:lnTo>
                <a:lnTo>
                  <a:pt x="1124057" y="125095"/>
                </a:lnTo>
                <a:lnTo>
                  <a:pt x="1126301" y="124142"/>
                </a:lnTo>
                <a:lnTo>
                  <a:pt x="1128224" y="122555"/>
                </a:lnTo>
                <a:lnTo>
                  <a:pt x="1131750" y="120650"/>
                </a:lnTo>
                <a:lnTo>
                  <a:pt x="1133353" y="119697"/>
                </a:lnTo>
                <a:lnTo>
                  <a:pt x="1134956" y="119062"/>
                </a:lnTo>
                <a:close/>
                <a:moveTo>
                  <a:pt x="1166601" y="88900"/>
                </a:moveTo>
                <a:lnTo>
                  <a:pt x="1167894" y="88900"/>
                </a:lnTo>
                <a:lnTo>
                  <a:pt x="1170802" y="89867"/>
                </a:lnTo>
                <a:lnTo>
                  <a:pt x="1173710" y="90512"/>
                </a:lnTo>
                <a:lnTo>
                  <a:pt x="1176295" y="90835"/>
                </a:lnTo>
                <a:lnTo>
                  <a:pt x="1178234" y="91480"/>
                </a:lnTo>
                <a:lnTo>
                  <a:pt x="1179850" y="92447"/>
                </a:lnTo>
                <a:lnTo>
                  <a:pt x="1181465" y="93737"/>
                </a:lnTo>
                <a:lnTo>
                  <a:pt x="1183404" y="95349"/>
                </a:lnTo>
                <a:lnTo>
                  <a:pt x="1185020" y="97284"/>
                </a:lnTo>
                <a:lnTo>
                  <a:pt x="1187605" y="101476"/>
                </a:lnTo>
                <a:lnTo>
                  <a:pt x="1189866" y="105668"/>
                </a:lnTo>
                <a:lnTo>
                  <a:pt x="1192128" y="109860"/>
                </a:lnTo>
                <a:lnTo>
                  <a:pt x="1193744" y="112440"/>
                </a:lnTo>
                <a:lnTo>
                  <a:pt x="1195360" y="115019"/>
                </a:lnTo>
                <a:lnTo>
                  <a:pt x="1196329" y="117599"/>
                </a:lnTo>
                <a:lnTo>
                  <a:pt x="1196975" y="120824"/>
                </a:lnTo>
                <a:lnTo>
                  <a:pt x="1196652" y="124048"/>
                </a:lnTo>
                <a:lnTo>
                  <a:pt x="1196329" y="125983"/>
                </a:lnTo>
                <a:lnTo>
                  <a:pt x="1196006" y="127595"/>
                </a:lnTo>
                <a:lnTo>
                  <a:pt x="1195360" y="128885"/>
                </a:lnTo>
                <a:lnTo>
                  <a:pt x="1194067" y="129853"/>
                </a:lnTo>
                <a:lnTo>
                  <a:pt x="1192775" y="130175"/>
                </a:lnTo>
                <a:lnTo>
                  <a:pt x="1190836" y="130175"/>
                </a:lnTo>
                <a:lnTo>
                  <a:pt x="1188897" y="129530"/>
                </a:lnTo>
                <a:lnTo>
                  <a:pt x="1186958" y="128563"/>
                </a:lnTo>
                <a:lnTo>
                  <a:pt x="1184050" y="125983"/>
                </a:lnTo>
                <a:lnTo>
                  <a:pt x="1181142" y="123403"/>
                </a:lnTo>
                <a:lnTo>
                  <a:pt x="1179526" y="122436"/>
                </a:lnTo>
                <a:lnTo>
                  <a:pt x="1178557" y="121146"/>
                </a:lnTo>
                <a:lnTo>
                  <a:pt x="1177265" y="119534"/>
                </a:lnTo>
                <a:lnTo>
                  <a:pt x="1176295" y="117922"/>
                </a:lnTo>
                <a:lnTo>
                  <a:pt x="1175003" y="117277"/>
                </a:lnTo>
                <a:lnTo>
                  <a:pt x="1174356" y="116954"/>
                </a:lnTo>
                <a:lnTo>
                  <a:pt x="1173387" y="116954"/>
                </a:lnTo>
                <a:lnTo>
                  <a:pt x="1172418" y="117599"/>
                </a:lnTo>
                <a:lnTo>
                  <a:pt x="1171448" y="118567"/>
                </a:lnTo>
                <a:lnTo>
                  <a:pt x="1170479" y="119856"/>
                </a:lnTo>
                <a:lnTo>
                  <a:pt x="1169510" y="121469"/>
                </a:lnTo>
                <a:lnTo>
                  <a:pt x="1168540" y="122436"/>
                </a:lnTo>
                <a:lnTo>
                  <a:pt x="1167248" y="123403"/>
                </a:lnTo>
                <a:lnTo>
                  <a:pt x="1165632" y="123726"/>
                </a:lnTo>
                <a:lnTo>
                  <a:pt x="1164016" y="123726"/>
                </a:lnTo>
                <a:lnTo>
                  <a:pt x="1162401" y="123403"/>
                </a:lnTo>
                <a:lnTo>
                  <a:pt x="1161431" y="122759"/>
                </a:lnTo>
                <a:lnTo>
                  <a:pt x="1160462" y="121469"/>
                </a:lnTo>
                <a:lnTo>
                  <a:pt x="1160462" y="120179"/>
                </a:lnTo>
                <a:lnTo>
                  <a:pt x="1160785" y="118567"/>
                </a:lnTo>
                <a:lnTo>
                  <a:pt x="1162078" y="116632"/>
                </a:lnTo>
                <a:lnTo>
                  <a:pt x="1163370" y="115019"/>
                </a:lnTo>
                <a:lnTo>
                  <a:pt x="1166278" y="112117"/>
                </a:lnTo>
                <a:lnTo>
                  <a:pt x="1169510" y="108893"/>
                </a:lnTo>
                <a:lnTo>
                  <a:pt x="1170479" y="107280"/>
                </a:lnTo>
                <a:lnTo>
                  <a:pt x="1171771" y="105668"/>
                </a:lnTo>
                <a:lnTo>
                  <a:pt x="1172095" y="104056"/>
                </a:lnTo>
                <a:lnTo>
                  <a:pt x="1171771" y="102766"/>
                </a:lnTo>
                <a:lnTo>
                  <a:pt x="1171125" y="101799"/>
                </a:lnTo>
                <a:lnTo>
                  <a:pt x="1169833" y="100509"/>
                </a:lnTo>
                <a:lnTo>
                  <a:pt x="1167248" y="99219"/>
                </a:lnTo>
                <a:lnTo>
                  <a:pt x="1166278" y="98574"/>
                </a:lnTo>
                <a:lnTo>
                  <a:pt x="1165309" y="97607"/>
                </a:lnTo>
                <a:lnTo>
                  <a:pt x="1164663" y="96639"/>
                </a:lnTo>
                <a:lnTo>
                  <a:pt x="1164340" y="95349"/>
                </a:lnTo>
                <a:lnTo>
                  <a:pt x="1164016" y="93737"/>
                </a:lnTo>
                <a:lnTo>
                  <a:pt x="1164340" y="92125"/>
                </a:lnTo>
                <a:lnTo>
                  <a:pt x="1164663" y="90835"/>
                </a:lnTo>
                <a:lnTo>
                  <a:pt x="1165309" y="89545"/>
                </a:lnTo>
                <a:lnTo>
                  <a:pt x="1166601" y="88900"/>
                </a:lnTo>
                <a:close/>
                <a:moveTo>
                  <a:pt x="1086803" y="77787"/>
                </a:moveTo>
                <a:lnTo>
                  <a:pt x="1088390" y="77787"/>
                </a:lnTo>
                <a:lnTo>
                  <a:pt x="1090295" y="78104"/>
                </a:lnTo>
                <a:lnTo>
                  <a:pt x="1095375" y="80320"/>
                </a:lnTo>
                <a:lnTo>
                  <a:pt x="1100455" y="82220"/>
                </a:lnTo>
                <a:lnTo>
                  <a:pt x="1105535" y="84753"/>
                </a:lnTo>
                <a:lnTo>
                  <a:pt x="1110615" y="87603"/>
                </a:lnTo>
                <a:lnTo>
                  <a:pt x="1113473" y="89186"/>
                </a:lnTo>
                <a:lnTo>
                  <a:pt x="1116013" y="91403"/>
                </a:lnTo>
                <a:lnTo>
                  <a:pt x="1117283" y="92670"/>
                </a:lnTo>
                <a:lnTo>
                  <a:pt x="1118235" y="94253"/>
                </a:lnTo>
                <a:lnTo>
                  <a:pt x="1118553" y="95836"/>
                </a:lnTo>
                <a:lnTo>
                  <a:pt x="1118235" y="97419"/>
                </a:lnTo>
                <a:lnTo>
                  <a:pt x="1117600" y="99002"/>
                </a:lnTo>
                <a:lnTo>
                  <a:pt x="1116330" y="100269"/>
                </a:lnTo>
                <a:lnTo>
                  <a:pt x="1115060" y="101852"/>
                </a:lnTo>
                <a:lnTo>
                  <a:pt x="1113473" y="103119"/>
                </a:lnTo>
                <a:lnTo>
                  <a:pt x="1110298" y="104702"/>
                </a:lnTo>
                <a:lnTo>
                  <a:pt x="1107123" y="105969"/>
                </a:lnTo>
                <a:lnTo>
                  <a:pt x="1104900" y="106285"/>
                </a:lnTo>
                <a:lnTo>
                  <a:pt x="1102995" y="106602"/>
                </a:lnTo>
                <a:lnTo>
                  <a:pt x="1098868" y="107235"/>
                </a:lnTo>
                <a:lnTo>
                  <a:pt x="1096645" y="107552"/>
                </a:lnTo>
                <a:lnTo>
                  <a:pt x="1094740" y="108185"/>
                </a:lnTo>
                <a:lnTo>
                  <a:pt x="1093153" y="109135"/>
                </a:lnTo>
                <a:lnTo>
                  <a:pt x="1091565" y="110402"/>
                </a:lnTo>
                <a:lnTo>
                  <a:pt x="1090930" y="111352"/>
                </a:lnTo>
                <a:lnTo>
                  <a:pt x="1090930" y="112301"/>
                </a:lnTo>
                <a:lnTo>
                  <a:pt x="1090930" y="112302"/>
                </a:lnTo>
                <a:lnTo>
                  <a:pt x="1090930" y="113251"/>
                </a:lnTo>
                <a:lnTo>
                  <a:pt x="1091248" y="114518"/>
                </a:lnTo>
                <a:lnTo>
                  <a:pt x="1092518" y="116418"/>
                </a:lnTo>
                <a:lnTo>
                  <a:pt x="1093470" y="118634"/>
                </a:lnTo>
                <a:lnTo>
                  <a:pt x="1095375" y="119584"/>
                </a:lnTo>
                <a:lnTo>
                  <a:pt x="1096963" y="120851"/>
                </a:lnTo>
                <a:lnTo>
                  <a:pt x="1097915" y="122117"/>
                </a:lnTo>
                <a:lnTo>
                  <a:pt x="1098868" y="123067"/>
                </a:lnTo>
                <a:lnTo>
                  <a:pt x="1099185" y="124334"/>
                </a:lnTo>
                <a:lnTo>
                  <a:pt x="1099503" y="125600"/>
                </a:lnTo>
                <a:lnTo>
                  <a:pt x="1099503" y="125601"/>
                </a:lnTo>
                <a:lnTo>
                  <a:pt x="1099503" y="128134"/>
                </a:lnTo>
                <a:lnTo>
                  <a:pt x="1098868" y="130667"/>
                </a:lnTo>
                <a:lnTo>
                  <a:pt x="1097915" y="132883"/>
                </a:lnTo>
                <a:lnTo>
                  <a:pt x="1096645" y="135417"/>
                </a:lnTo>
                <a:lnTo>
                  <a:pt x="1095058" y="137316"/>
                </a:lnTo>
                <a:lnTo>
                  <a:pt x="1093470" y="139216"/>
                </a:lnTo>
                <a:lnTo>
                  <a:pt x="1089978" y="142383"/>
                </a:lnTo>
                <a:lnTo>
                  <a:pt x="1088073" y="144282"/>
                </a:lnTo>
                <a:lnTo>
                  <a:pt x="1086168" y="146816"/>
                </a:lnTo>
                <a:lnTo>
                  <a:pt x="1084580" y="149032"/>
                </a:lnTo>
                <a:lnTo>
                  <a:pt x="1084263" y="150299"/>
                </a:lnTo>
                <a:lnTo>
                  <a:pt x="1083628" y="151249"/>
                </a:lnTo>
                <a:lnTo>
                  <a:pt x="1084263" y="152199"/>
                </a:lnTo>
                <a:lnTo>
                  <a:pt x="1084580" y="153149"/>
                </a:lnTo>
                <a:lnTo>
                  <a:pt x="1085215" y="154098"/>
                </a:lnTo>
                <a:lnTo>
                  <a:pt x="1086485" y="155048"/>
                </a:lnTo>
                <a:lnTo>
                  <a:pt x="1088073" y="155682"/>
                </a:lnTo>
                <a:lnTo>
                  <a:pt x="1089660" y="155998"/>
                </a:lnTo>
                <a:lnTo>
                  <a:pt x="1091565" y="155998"/>
                </a:lnTo>
                <a:lnTo>
                  <a:pt x="1093470" y="155682"/>
                </a:lnTo>
                <a:lnTo>
                  <a:pt x="1096963" y="155048"/>
                </a:lnTo>
                <a:lnTo>
                  <a:pt x="1100455" y="154098"/>
                </a:lnTo>
                <a:lnTo>
                  <a:pt x="1103948" y="153465"/>
                </a:lnTo>
                <a:lnTo>
                  <a:pt x="1107758" y="153149"/>
                </a:lnTo>
                <a:lnTo>
                  <a:pt x="1111250" y="153465"/>
                </a:lnTo>
                <a:lnTo>
                  <a:pt x="1112838" y="153782"/>
                </a:lnTo>
                <a:lnTo>
                  <a:pt x="1114743" y="154415"/>
                </a:lnTo>
                <a:lnTo>
                  <a:pt x="1116965" y="155365"/>
                </a:lnTo>
                <a:lnTo>
                  <a:pt x="1119188" y="156632"/>
                </a:lnTo>
                <a:lnTo>
                  <a:pt x="1121728" y="157582"/>
                </a:lnTo>
                <a:lnTo>
                  <a:pt x="1122998" y="157898"/>
                </a:lnTo>
                <a:lnTo>
                  <a:pt x="1124268" y="158215"/>
                </a:lnTo>
                <a:lnTo>
                  <a:pt x="1126490" y="157898"/>
                </a:lnTo>
                <a:lnTo>
                  <a:pt x="1128713" y="157265"/>
                </a:lnTo>
                <a:lnTo>
                  <a:pt x="1130935" y="156948"/>
                </a:lnTo>
                <a:lnTo>
                  <a:pt x="1133158" y="156632"/>
                </a:lnTo>
                <a:lnTo>
                  <a:pt x="1134428" y="156948"/>
                </a:lnTo>
                <a:lnTo>
                  <a:pt x="1135380" y="157582"/>
                </a:lnTo>
                <a:lnTo>
                  <a:pt x="1137285" y="158848"/>
                </a:lnTo>
                <a:lnTo>
                  <a:pt x="1138873" y="160431"/>
                </a:lnTo>
                <a:lnTo>
                  <a:pt x="1140460" y="162015"/>
                </a:lnTo>
                <a:lnTo>
                  <a:pt x="1141730" y="162965"/>
                </a:lnTo>
                <a:lnTo>
                  <a:pt x="1143000" y="163598"/>
                </a:lnTo>
                <a:lnTo>
                  <a:pt x="1144270" y="164231"/>
                </a:lnTo>
                <a:lnTo>
                  <a:pt x="1145540" y="164231"/>
                </a:lnTo>
                <a:lnTo>
                  <a:pt x="1148398" y="164231"/>
                </a:lnTo>
                <a:lnTo>
                  <a:pt x="1151255" y="163914"/>
                </a:lnTo>
                <a:lnTo>
                  <a:pt x="1154113" y="163281"/>
                </a:lnTo>
                <a:lnTo>
                  <a:pt x="1156970" y="162965"/>
                </a:lnTo>
                <a:lnTo>
                  <a:pt x="1158240" y="162965"/>
                </a:lnTo>
                <a:lnTo>
                  <a:pt x="1159193" y="163598"/>
                </a:lnTo>
                <a:lnTo>
                  <a:pt x="1160145" y="164231"/>
                </a:lnTo>
                <a:lnTo>
                  <a:pt x="1161098" y="165498"/>
                </a:lnTo>
                <a:lnTo>
                  <a:pt x="1161733" y="167081"/>
                </a:lnTo>
                <a:lnTo>
                  <a:pt x="1162050" y="168664"/>
                </a:lnTo>
                <a:lnTo>
                  <a:pt x="1162050" y="170564"/>
                </a:lnTo>
                <a:lnTo>
                  <a:pt x="1161733" y="172464"/>
                </a:lnTo>
                <a:lnTo>
                  <a:pt x="1160780" y="175630"/>
                </a:lnTo>
                <a:lnTo>
                  <a:pt x="1159510" y="178480"/>
                </a:lnTo>
                <a:lnTo>
                  <a:pt x="1158558" y="179747"/>
                </a:lnTo>
                <a:lnTo>
                  <a:pt x="1157605" y="180380"/>
                </a:lnTo>
                <a:lnTo>
                  <a:pt x="1155700" y="181647"/>
                </a:lnTo>
                <a:lnTo>
                  <a:pt x="1153478" y="182280"/>
                </a:lnTo>
                <a:lnTo>
                  <a:pt x="1150938" y="182913"/>
                </a:lnTo>
                <a:lnTo>
                  <a:pt x="1148398" y="183863"/>
                </a:lnTo>
                <a:lnTo>
                  <a:pt x="1146493" y="185446"/>
                </a:lnTo>
                <a:lnTo>
                  <a:pt x="1144905" y="187029"/>
                </a:lnTo>
                <a:lnTo>
                  <a:pt x="1143318" y="188929"/>
                </a:lnTo>
                <a:lnTo>
                  <a:pt x="1140778" y="191146"/>
                </a:lnTo>
                <a:lnTo>
                  <a:pt x="1138238" y="193362"/>
                </a:lnTo>
                <a:lnTo>
                  <a:pt x="1135380" y="194629"/>
                </a:lnTo>
                <a:lnTo>
                  <a:pt x="1132523" y="195262"/>
                </a:lnTo>
                <a:lnTo>
                  <a:pt x="1129348" y="195262"/>
                </a:lnTo>
                <a:lnTo>
                  <a:pt x="1126173" y="194946"/>
                </a:lnTo>
                <a:lnTo>
                  <a:pt x="1123315" y="193679"/>
                </a:lnTo>
                <a:lnTo>
                  <a:pt x="1120458" y="191463"/>
                </a:lnTo>
                <a:lnTo>
                  <a:pt x="1119505" y="190513"/>
                </a:lnTo>
                <a:lnTo>
                  <a:pt x="1118870" y="189563"/>
                </a:lnTo>
                <a:lnTo>
                  <a:pt x="1117600" y="187663"/>
                </a:lnTo>
                <a:lnTo>
                  <a:pt x="1116965" y="185446"/>
                </a:lnTo>
                <a:lnTo>
                  <a:pt x="1116330" y="182913"/>
                </a:lnTo>
                <a:lnTo>
                  <a:pt x="1115695" y="180697"/>
                </a:lnTo>
                <a:lnTo>
                  <a:pt x="1114743" y="178480"/>
                </a:lnTo>
                <a:lnTo>
                  <a:pt x="1113155" y="176897"/>
                </a:lnTo>
                <a:lnTo>
                  <a:pt x="1112203" y="175947"/>
                </a:lnTo>
                <a:lnTo>
                  <a:pt x="1111250" y="175314"/>
                </a:lnTo>
                <a:lnTo>
                  <a:pt x="1108710" y="174680"/>
                </a:lnTo>
                <a:lnTo>
                  <a:pt x="1105853" y="174680"/>
                </a:lnTo>
                <a:lnTo>
                  <a:pt x="1103630" y="174997"/>
                </a:lnTo>
                <a:lnTo>
                  <a:pt x="1101408" y="175630"/>
                </a:lnTo>
                <a:lnTo>
                  <a:pt x="1097280" y="177214"/>
                </a:lnTo>
                <a:lnTo>
                  <a:pt x="1092835" y="178797"/>
                </a:lnTo>
                <a:lnTo>
                  <a:pt x="1088708" y="180697"/>
                </a:lnTo>
                <a:lnTo>
                  <a:pt x="1086803" y="181330"/>
                </a:lnTo>
                <a:lnTo>
                  <a:pt x="1084898" y="181647"/>
                </a:lnTo>
                <a:lnTo>
                  <a:pt x="1082993" y="182280"/>
                </a:lnTo>
                <a:lnTo>
                  <a:pt x="1081405" y="183230"/>
                </a:lnTo>
                <a:lnTo>
                  <a:pt x="1079818" y="184496"/>
                </a:lnTo>
                <a:lnTo>
                  <a:pt x="1077913" y="185763"/>
                </a:lnTo>
                <a:lnTo>
                  <a:pt x="1075690" y="186396"/>
                </a:lnTo>
                <a:lnTo>
                  <a:pt x="1073150" y="186713"/>
                </a:lnTo>
                <a:lnTo>
                  <a:pt x="1070293" y="186713"/>
                </a:lnTo>
                <a:lnTo>
                  <a:pt x="1068070" y="186396"/>
                </a:lnTo>
                <a:lnTo>
                  <a:pt x="1065530" y="186080"/>
                </a:lnTo>
                <a:lnTo>
                  <a:pt x="1063308" y="185763"/>
                </a:lnTo>
                <a:lnTo>
                  <a:pt x="1061403" y="184813"/>
                </a:lnTo>
                <a:lnTo>
                  <a:pt x="1059180" y="183546"/>
                </a:lnTo>
                <a:lnTo>
                  <a:pt x="1057593" y="182280"/>
                </a:lnTo>
                <a:lnTo>
                  <a:pt x="1056005" y="180697"/>
                </a:lnTo>
                <a:lnTo>
                  <a:pt x="1055053" y="178797"/>
                </a:lnTo>
                <a:lnTo>
                  <a:pt x="1054386" y="177634"/>
                </a:lnTo>
                <a:lnTo>
                  <a:pt x="1054100" y="172781"/>
                </a:lnTo>
                <a:lnTo>
                  <a:pt x="1054100" y="172780"/>
                </a:lnTo>
                <a:lnTo>
                  <a:pt x="1054100" y="170881"/>
                </a:lnTo>
                <a:lnTo>
                  <a:pt x="1054100" y="168664"/>
                </a:lnTo>
                <a:lnTo>
                  <a:pt x="1054418" y="167081"/>
                </a:lnTo>
                <a:lnTo>
                  <a:pt x="1055053" y="165814"/>
                </a:lnTo>
                <a:lnTo>
                  <a:pt x="1056323" y="162965"/>
                </a:lnTo>
                <a:lnTo>
                  <a:pt x="1058545" y="160115"/>
                </a:lnTo>
                <a:lnTo>
                  <a:pt x="1059815" y="157898"/>
                </a:lnTo>
                <a:lnTo>
                  <a:pt x="1060768" y="155682"/>
                </a:lnTo>
                <a:lnTo>
                  <a:pt x="1062038" y="153465"/>
                </a:lnTo>
                <a:lnTo>
                  <a:pt x="1062355" y="150932"/>
                </a:lnTo>
                <a:lnTo>
                  <a:pt x="1062038" y="148716"/>
                </a:lnTo>
                <a:lnTo>
                  <a:pt x="1060768" y="146182"/>
                </a:lnTo>
                <a:lnTo>
                  <a:pt x="1060133" y="145232"/>
                </a:lnTo>
                <a:lnTo>
                  <a:pt x="1059498" y="144599"/>
                </a:lnTo>
                <a:lnTo>
                  <a:pt x="1058228" y="143966"/>
                </a:lnTo>
                <a:lnTo>
                  <a:pt x="1057275" y="143649"/>
                </a:lnTo>
                <a:lnTo>
                  <a:pt x="1056005" y="143966"/>
                </a:lnTo>
                <a:lnTo>
                  <a:pt x="1054735" y="144599"/>
                </a:lnTo>
                <a:lnTo>
                  <a:pt x="1053783" y="145549"/>
                </a:lnTo>
                <a:lnTo>
                  <a:pt x="1053148" y="147132"/>
                </a:lnTo>
                <a:lnTo>
                  <a:pt x="1051878" y="149982"/>
                </a:lnTo>
                <a:lnTo>
                  <a:pt x="1051243" y="152199"/>
                </a:lnTo>
                <a:lnTo>
                  <a:pt x="1050925" y="155365"/>
                </a:lnTo>
                <a:lnTo>
                  <a:pt x="1050608" y="158532"/>
                </a:lnTo>
                <a:lnTo>
                  <a:pt x="1050608" y="162015"/>
                </a:lnTo>
                <a:lnTo>
                  <a:pt x="1049973" y="165181"/>
                </a:lnTo>
                <a:lnTo>
                  <a:pt x="1049338" y="168031"/>
                </a:lnTo>
                <a:lnTo>
                  <a:pt x="1048703" y="169614"/>
                </a:lnTo>
                <a:lnTo>
                  <a:pt x="1047750" y="170881"/>
                </a:lnTo>
                <a:lnTo>
                  <a:pt x="1046480" y="171831"/>
                </a:lnTo>
                <a:lnTo>
                  <a:pt x="1045210" y="172464"/>
                </a:lnTo>
                <a:lnTo>
                  <a:pt x="1043623" y="173097"/>
                </a:lnTo>
                <a:lnTo>
                  <a:pt x="1041718" y="173414"/>
                </a:lnTo>
                <a:lnTo>
                  <a:pt x="1040448" y="173414"/>
                </a:lnTo>
                <a:lnTo>
                  <a:pt x="1039178" y="173097"/>
                </a:lnTo>
                <a:lnTo>
                  <a:pt x="1037590" y="172781"/>
                </a:lnTo>
                <a:lnTo>
                  <a:pt x="1036638" y="172147"/>
                </a:lnTo>
                <a:lnTo>
                  <a:pt x="1034733" y="170564"/>
                </a:lnTo>
                <a:lnTo>
                  <a:pt x="1033145" y="168031"/>
                </a:lnTo>
                <a:lnTo>
                  <a:pt x="1031875" y="165498"/>
                </a:lnTo>
                <a:lnTo>
                  <a:pt x="1030605" y="162965"/>
                </a:lnTo>
                <a:lnTo>
                  <a:pt x="1029335" y="158215"/>
                </a:lnTo>
                <a:lnTo>
                  <a:pt x="1028700" y="155682"/>
                </a:lnTo>
                <a:lnTo>
                  <a:pt x="1029018" y="153149"/>
                </a:lnTo>
                <a:lnTo>
                  <a:pt x="1029335" y="150615"/>
                </a:lnTo>
                <a:lnTo>
                  <a:pt x="1029970" y="148399"/>
                </a:lnTo>
                <a:lnTo>
                  <a:pt x="1031240" y="143333"/>
                </a:lnTo>
                <a:lnTo>
                  <a:pt x="1031558" y="140799"/>
                </a:lnTo>
                <a:lnTo>
                  <a:pt x="1031558" y="138266"/>
                </a:lnTo>
                <a:lnTo>
                  <a:pt x="1031240" y="131933"/>
                </a:lnTo>
                <a:lnTo>
                  <a:pt x="1031240" y="128767"/>
                </a:lnTo>
                <a:lnTo>
                  <a:pt x="1031875" y="125917"/>
                </a:lnTo>
                <a:lnTo>
                  <a:pt x="1032193" y="122434"/>
                </a:lnTo>
                <a:lnTo>
                  <a:pt x="1033145" y="119584"/>
                </a:lnTo>
                <a:lnTo>
                  <a:pt x="1034415" y="116734"/>
                </a:lnTo>
                <a:lnTo>
                  <a:pt x="1035685" y="113885"/>
                </a:lnTo>
                <a:lnTo>
                  <a:pt x="1037590" y="110402"/>
                </a:lnTo>
                <a:lnTo>
                  <a:pt x="1039813" y="107868"/>
                </a:lnTo>
                <a:lnTo>
                  <a:pt x="1042353" y="105652"/>
                </a:lnTo>
                <a:lnTo>
                  <a:pt x="1045528" y="103435"/>
                </a:lnTo>
                <a:lnTo>
                  <a:pt x="1048703" y="100902"/>
                </a:lnTo>
                <a:lnTo>
                  <a:pt x="1051878" y="98369"/>
                </a:lnTo>
                <a:lnTo>
                  <a:pt x="1053783" y="97419"/>
                </a:lnTo>
                <a:lnTo>
                  <a:pt x="1055370" y="96469"/>
                </a:lnTo>
                <a:lnTo>
                  <a:pt x="1057275" y="96153"/>
                </a:lnTo>
                <a:lnTo>
                  <a:pt x="1059498" y="96153"/>
                </a:lnTo>
                <a:lnTo>
                  <a:pt x="1063308" y="96786"/>
                </a:lnTo>
                <a:lnTo>
                  <a:pt x="1066800" y="97736"/>
                </a:lnTo>
                <a:lnTo>
                  <a:pt x="1070293" y="99319"/>
                </a:lnTo>
                <a:lnTo>
                  <a:pt x="1073468" y="101536"/>
                </a:lnTo>
                <a:lnTo>
                  <a:pt x="1075373" y="103119"/>
                </a:lnTo>
                <a:lnTo>
                  <a:pt x="1077595" y="104069"/>
                </a:lnTo>
                <a:lnTo>
                  <a:pt x="1078865" y="104385"/>
                </a:lnTo>
                <a:lnTo>
                  <a:pt x="1079818" y="104385"/>
                </a:lnTo>
                <a:lnTo>
                  <a:pt x="1080770" y="103435"/>
                </a:lnTo>
                <a:lnTo>
                  <a:pt x="1081405" y="102169"/>
                </a:lnTo>
                <a:lnTo>
                  <a:pt x="1081405" y="100902"/>
                </a:lnTo>
                <a:lnTo>
                  <a:pt x="1081405" y="99952"/>
                </a:lnTo>
                <a:lnTo>
                  <a:pt x="1080453" y="97419"/>
                </a:lnTo>
                <a:lnTo>
                  <a:pt x="1078548" y="93303"/>
                </a:lnTo>
                <a:lnTo>
                  <a:pt x="1077278" y="90770"/>
                </a:lnTo>
                <a:lnTo>
                  <a:pt x="1076325" y="88237"/>
                </a:lnTo>
                <a:lnTo>
                  <a:pt x="1076325" y="88236"/>
                </a:lnTo>
                <a:lnTo>
                  <a:pt x="1076325" y="87287"/>
                </a:lnTo>
                <a:lnTo>
                  <a:pt x="1076325" y="86020"/>
                </a:lnTo>
                <a:lnTo>
                  <a:pt x="1076643" y="84753"/>
                </a:lnTo>
                <a:lnTo>
                  <a:pt x="1077595" y="83487"/>
                </a:lnTo>
                <a:lnTo>
                  <a:pt x="1078865" y="82220"/>
                </a:lnTo>
                <a:lnTo>
                  <a:pt x="1080135" y="80954"/>
                </a:lnTo>
                <a:lnTo>
                  <a:pt x="1081405" y="80004"/>
                </a:lnTo>
                <a:lnTo>
                  <a:pt x="1082993" y="79370"/>
                </a:lnTo>
                <a:lnTo>
                  <a:pt x="1085215" y="78421"/>
                </a:lnTo>
                <a:lnTo>
                  <a:pt x="1086803" y="77787"/>
                </a:lnTo>
                <a:close/>
                <a:moveTo>
                  <a:pt x="1145084" y="57150"/>
                </a:moveTo>
                <a:lnTo>
                  <a:pt x="1146374" y="57150"/>
                </a:lnTo>
                <a:lnTo>
                  <a:pt x="1147341" y="57458"/>
                </a:lnTo>
                <a:lnTo>
                  <a:pt x="1148309" y="57766"/>
                </a:lnTo>
                <a:lnTo>
                  <a:pt x="1149276" y="58382"/>
                </a:lnTo>
                <a:lnTo>
                  <a:pt x="1150888" y="59922"/>
                </a:lnTo>
                <a:lnTo>
                  <a:pt x="1152178" y="62078"/>
                </a:lnTo>
                <a:lnTo>
                  <a:pt x="1153468" y="64234"/>
                </a:lnTo>
                <a:lnTo>
                  <a:pt x="1154113" y="66699"/>
                </a:lnTo>
                <a:lnTo>
                  <a:pt x="1154113" y="68855"/>
                </a:lnTo>
                <a:lnTo>
                  <a:pt x="1153791" y="71011"/>
                </a:lnTo>
                <a:lnTo>
                  <a:pt x="1152501" y="73167"/>
                </a:lnTo>
                <a:lnTo>
                  <a:pt x="1151533" y="75631"/>
                </a:lnTo>
                <a:lnTo>
                  <a:pt x="1150244" y="78711"/>
                </a:lnTo>
                <a:lnTo>
                  <a:pt x="1149276" y="81176"/>
                </a:lnTo>
                <a:lnTo>
                  <a:pt x="1148631" y="83948"/>
                </a:lnTo>
                <a:lnTo>
                  <a:pt x="1148631" y="86720"/>
                </a:lnTo>
                <a:lnTo>
                  <a:pt x="1148954" y="87952"/>
                </a:lnTo>
                <a:lnTo>
                  <a:pt x="1149276" y="89184"/>
                </a:lnTo>
                <a:lnTo>
                  <a:pt x="1149921" y="90108"/>
                </a:lnTo>
                <a:lnTo>
                  <a:pt x="1150888" y="91032"/>
                </a:lnTo>
                <a:lnTo>
                  <a:pt x="1151533" y="92264"/>
                </a:lnTo>
                <a:lnTo>
                  <a:pt x="1151856" y="93805"/>
                </a:lnTo>
                <a:lnTo>
                  <a:pt x="1152501" y="96577"/>
                </a:lnTo>
                <a:lnTo>
                  <a:pt x="1152178" y="97809"/>
                </a:lnTo>
                <a:lnTo>
                  <a:pt x="1151856" y="98425"/>
                </a:lnTo>
                <a:lnTo>
                  <a:pt x="1151211" y="98425"/>
                </a:lnTo>
                <a:lnTo>
                  <a:pt x="1150244" y="98425"/>
                </a:lnTo>
                <a:lnTo>
                  <a:pt x="1148954" y="98117"/>
                </a:lnTo>
                <a:lnTo>
                  <a:pt x="1146051" y="96577"/>
                </a:lnTo>
                <a:lnTo>
                  <a:pt x="1144117" y="95345"/>
                </a:lnTo>
                <a:lnTo>
                  <a:pt x="1141537" y="94113"/>
                </a:lnTo>
                <a:lnTo>
                  <a:pt x="1138957" y="92264"/>
                </a:lnTo>
                <a:lnTo>
                  <a:pt x="1136700" y="90416"/>
                </a:lnTo>
                <a:lnTo>
                  <a:pt x="1135087" y="88260"/>
                </a:lnTo>
                <a:lnTo>
                  <a:pt x="1134443" y="86720"/>
                </a:lnTo>
                <a:lnTo>
                  <a:pt x="1134120" y="85488"/>
                </a:lnTo>
                <a:lnTo>
                  <a:pt x="1134120" y="83948"/>
                </a:lnTo>
                <a:lnTo>
                  <a:pt x="1134443" y="82408"/>
                </a:lnTo>
                <a:lnTo>
                  <a:pt x="1135410" y="81176"/>
                </a:lnTo>
                <a:lnTo>
                  <a:pt x="1136700" y="79944"/>
                </a:lnTo>
                <a:lnTo>
                  <a:pt x="1137667" y="78095"/>
                </a:lnTo>
                <a:lnTo>
                  <a:pt x="1137990" y="77479"/>
                </a:lnTo>
                <a:lnTo>
                  <a:pt x="1137667" y="76863"/>
                </a:lnTo>
                <a:lnTo>
                  <a:pt x="1137345" y="75939"/>
                </a:lnTo>
                <a:lnTo>
                  <a:pt x="1136377" y="75323"/>
                </a:lnTo>
                <a:lnTo>
                  <a:pt x="1135087" y="74399"/>
                </a:lnTo>
                <a:lnTo>
                  <a:pt x="1134120" y="73783"/>
                </a:lnTo>
                <a:lnTo>
                  <a:pt x="1133798" y="73167"/>
                </a:lnTo>
                <a:lnTo>
                  <a:pt x="1133475" y="72551"/>
                </a:lnTo>
                <a:lnTo>
                  <a:pt x="1133475" y="71319"/>
                </a:lnTo>
                <a:lnTo>
                  <a:pt x="1134120" y="70087"/>
                </a:lnTo>
                <a:lnTo>
                  <a:pt x="1134765" y="68855"/>
                </a:lnTo>
                <a:lnTo>
                  <a:pt x="1136700" y="67007"/>
                </a:lnTo>
                <a:lnTo>
                  <a:pt x="1138312" y="64851"/>
                </a:lnTo>
                <a:lnTo>
                  <a:pt x="1139280" y="63618"/>
                </a:lnTo>
                <a:lnTo>
                  <a:pt x="1139925" y="62386"/>
                </a:lnTo>
                <a:lnTo>
                  <a:pt x="1140569" y="60538"/>
                </a:lnTo>
                <a:lnTo>
                  <a:pt x="1141537" y="58998"/>
                </a:lnTo>
                <a:lnTo>
                  <a:pt x="1142182" y="58382"/>
                </a:lnTo>
                <a:lnTo>
                  <a:pt x="1142827" y="57766"/>
                </a:lnTo>
                <a:lnTo>
                  <a:pt x="1143794" y="57458"/>
                </a:lnTo>
                <a:lnTo>
                  <a:pt x="1145084" y="57150"/>
                </a:lnTo>
                <a:close/>
                <a:moveTo>
                  <a:pt x="1211974" y="30162"/>
                </a:moveTo>
                <a:lnTo>
                  <a:pt x="1212916" y="30478"/>
                </a:lnTo>
                <a:lnTo>
                  <a:pt x="1214173" y="30478"/>
                </a:lnTo>
                <a:lnTo>
                  <a:pt x="1216058" y="31740"/>
                </a:lnTo>
                <a:lnTo>
                  <a:pt x="1217629" y="33633"/>
                </a:lnTo>
                <a:lnTo>
                  <a:pt x="1218886" y="35526"/>
                </a:lnTo>
                <a:lnTo>
                  <a:pt x="1219200" y="36473"/>
                </a:lnTo>
                <a:lnTo>
                  <a:pt x="1219200" y="37735"/>
                </a:lnTo>
                <a:lnTo>
                  <a:pt x="1219200" y="38997"/>
                </a:lnTo>
                <a:lnTo>
                  <a:pt x="1218886" y="39943"/>
                </a:lnTo>
                <a:lnTo>
                  <a:pt x="1218258" y="40890"/>
                </a:lnTo>
                <a:lnTo>
                  <a:pt x="1217315" y="42152"/>
                </a:lnTo>
                <a:lnTo>
                  <a:pt x="1215744" y="43414"/>
                </a:lnTo>
                <a:lnTo>
                  <a:pt x="1213859" y="44361"/>
                </a:lnTo>
                <a:lnTo>
                  <a:pt x="1209774" y="45623"/>
                </a:lnTo>
                <a:lnTo>
                  <a:pt x="1207889" y="46254"/>
                </a:lnTo>
                <a:lnTo>
                  <a:pt x="1206004" y="46885"/>
                </a:lnTo>
                <a:lnTo>
                  <a:pt x="1204119" y="47832"/>
                </a:lnTo>
                <a:lnTo>
                  <a:pt x="1202548" y="49094"/>
                </a:lnTo>
                <a:lnTo>
                  <a:pt x="1201920" y="50356"/>
                </a:lnTo>
                <a:lnTo>
                  <a:pt x="1201291" y="51302"/>
                </a:lnTo>
                <a:lnTo>
                  <a:pt x="1200663" y="53511"/>
                </a:lnTo>
                <a:lnTo>
                  <a:pt x="1199720" y="56035"/>
                </a:lnTo>
                <a:lnTo>
                  <a:pt x="1198778" y="56982"/>
                </a:lnTo>
                <a:lnTo>
                  <a:pt x="1197521" y="57613"/>
                </a:lnTo>
                <a:lnTo>
                  <a:pt x="1194693" y="59191"/>
                </a:lnTo>
                <a:lnTo>
                  <a:pt x="1191551" y="60453"/>
                </a:lnTo>
                <a:lnTo>
                  <a:pt x="1188409" y="61399"/>
                </a:lnTo>
                <a:lnTo>
                  <a:pt x="1185582" y="62977"/>
                </a:lnTo>
                <a:lnTo>
                  <a:pt x="1183696" y="64239"/>
                </a:lnTo>
                <a:lnTo>
                  <a:pt x="1182440" y="65817"/>
                </a:lnTo>
                <a:lnTo>
                  <a:pt x="1180869" y="67394"/>
                </a:lnTo>
                <a:lnTo>
                  <a:pt x="1179298" y="68656"/>
                </a:lnTo>
                <a:lnTo>
                  <a:pt x="1176784" y="70234"/>
                </a:lnTo>
                <a:lnTo>
                  <a:pt x="1175842" y="71181"/>
                </a:lnTo>
                <a:lnTo>
                  <a:pt x="1174585" y="72127"/>
                </a:lnTo>
                <a:lnTo>
                  <a:pt x="1173956" y="73389"/>
                </a:lnTo>
                <a:lnTo>
                  <a:pt x="1173328" y="74967"/>
                </a:lnTo>
                <a:lnTo>
                  <a:pt x="1172700" y="76229"/>
                </a:lnTo>
                <a:lnTo>
                  <a:pt x="1172071" y="77491"/>
                </a:lnTo>
                <a:lnTo>
                  <a:pt x="1171443" y="78753"/>
                </a:lnTo>
                <a:lnTo>
                  <a:pt x="1170500" y="79384"/>
                </a:lnTo>
                <a:lnTo>
                  <a:pt x="1168615" y="80331"/>
                </a:lnTo>
                <a:lnTo>
                  <a:pt x="1166416" y="80962"/>
                </a:lnTo>
                <a:lnTo>
                  <a:pt x="1164531" y="80962"/>
                </a:lnTo>
                <a:lnTo>
                  <a:pt x="1163274" y="80962"/>
                </a:lnTo>
                <a:lnTo>
                  <a:pt x="1162331" y="80646"/>
                </a:lnTo>
                <a:lnTo>
                  <a:pt x="1161389" y="79700"/>
                </a:lnTo>
                <a:lnTo>
                  <a:pt x="1160446" y="78753"/>
                </a:lnTo>
                <a:lnTo>
                  <a:pt x="1159504" y="76229"/>
                </a:lnTo>
                <a:lnTo>
                  <a:pt x="1158875" y="73389"/>
                </a:lnTo>
                <a:lnTo>
                  <a:pt x="1158875" y="70550"/>
                </a:lnTo>
                <a:lnTo>
                  <a:pt x="1159189" y="67710"/>
                </a:lnTo>
                <a:lnTo>
                  <a:pt x="1159818" y="65186"/>
                </a:lnTo>
                <a:lnTo>
                  <a:pt x="1160446" y="64239"/>
                </a:lnTo>
                <a:lnTo>
                  <a:pt x="1161074" y="63292"/>
                </a:lnTo>
                <a:lnTo>
                  <a:pt x="1164216" y="60453"/>
                </a:lnTo>
                <a:lnTo>
                  <a:pt x="1167358" y="57613"/>
                </a:lnTo>
                <a:lnTo>
                  <a:pt x="1170186" y="54142"/>
                </a:lnTo>
                <a:lnTo>
                  <a:pt x="1171443" y="52565"/>
                </a:lnTo>
                <a:lnTo>
                  <a:pt x="1172385" y="50671"/>
                </a:lnTo>
                <a:lnTo>
                  <a:pt x="1172700" y="48778"/>
                </a:lnTo>
                <a:lnTo>
                  <a:pt x="1173014" y="46885"/>
                </a:lnTo>
                <a:lnTo>
                  <a:pt x="1173328" y="44992"/>
                </a:lnTo>
                <a:lnTo>
                  <a:pt x="1173642" y="43099"/>
                </a:lnTo>
                <a:lnTo>
                  <a:pt x="1175527" y="40890"/>
                </a:lnTo>
                <a:lnTo>
                  <a:pt x="1177412" y="38681"/>
                </a:lnTo>
                <a:lnTo>
                  <a:pt x="1181497" y="34579"/>
                </a:lnTo>
                <a:lnTo>
                  <a:pt x="1182754" y="33633"/>
                </a:lnTo>
                <a:lnTo>
                  <a:pt x="1184011" y="32371"/>
                </a:lnTo>
                <a:lnTo>
                  <a:pt x="1185582" y="31740"/>
                </a:lnTo>
                <a:lnTo>
                  <a:pt x="1187152" y="31424"/>
                </a:lnTo>
                <a:lnTo>
                  <a:pt x="1188723" y="31109"/>
                </a:lnTo>
                <a:lnTo>
                  <a:pt x="1190294" y="31424"/>
                </a:lnTo>
                <a:lnTo>
                  <a:pt x="1191865" y="31740"/>
                </a:lnTo>
                <a:lnTo>
                  <a:pt x="1193122" y="33317"/>
                </a:lnTo>
                <a:lnTo>
                  <a:pt x="1193751" y="33948"/>
                </a:lnTo>
                <a:lnTo>
                  <a:pt x="1194065" y="34895"/>
                </a:lnTo>
                <a:lnTo>
                  <a:pt x="1194379" y="35526"/>
                </a:lnTo>
                <a:lnTo>
                  <a:pt x="1194065" y="36157"/>
                </a:lnTo>
                <a:lnTo>
                  <a:pt x="1193436" y="37735"/>
                </a:lnTo>
                <a:lnTo>
                  <a:pt x="1192180" y="39312"/>
                </a:lnTo>
                <a:lnTo>
                  <a:pt x="1191237" y="40890"/>
                </a:lnTo>
                <a:lnTo>
                  <a:pt x="1190609" y="42152"/>
                </a:lnTo>
                <a:lnTo>
                  <a:pt x="1190609" y="43099"/>
                </a:lnTo>
                <a:lnTo>
                  <a:pt x="1190923" y="43730"/>
                </a:lnTo>
                <a:lnTo>
                  <a:pt x="1191237" y="44361"/>
                </a:lnTo>
                <a:lnTo>
                  <a:pt x="1192180" y="45307"/>
                </a:lnTo>
                <a:lnTo>
                  <a:pt x="1194379" y="43730"/>
                </a:lnTo>
                <a:lnTo>
                  <a:pt x="1196578" y="41837"/>
                </a:lnTo>
                <a:lnTo>
                  <a:pt x="1200663" y="38050"/>
                </a:lnTo>
                <a:lnTo>
                  <a:pt x="1202548" y="35842"/>
                </a:lnTo>
                <a:lnTo>
                  <a:pt x="1204747" y="33948"/>
                </a:lnTo>
                <a:lnTo>
                  <a:pt x="1206947" y="32055"/>
                </a:lnTo>
                <a:lnTo>
                  <a:pt x="1209460" y="30793"/>
                </a:lnTo>
                <a:lnTo>
                  <a:pt x="1210717" y="30478"/>
                </a:lnTo>
                <a:lnTo>
                  <a:pt x="1211974" y="30162"/>
                </a:lnTo>
                <a:close/>
                <a:moveTo>
                  <a:pt x="1120987" y="11112"/>
                </a:moveTo>
                <a:lnTo>
                  <a:pt x="1122232" y="11431"/>
                </a:lnTo>
                <a:lnTo>
                  <a:pt x="1123478" y="12070"/>
                </a:lnTo>
                <a:lnTo>
                  <a:pt x="1124101" y="13667"/>
                </a:lnTo>
                <a:lnTo>
                  <a:pt x="1124101" y="15903"/>
                </a:lnTo>
                <a:lnTo>
                  <a:pt x="1123790" y="18778"/>
                </a:lnTo>
                <a:lnTo>
                  <a:pt x="1123478" y="20695"/>
                </a:lnTo>
                <a:lnTo>
                  <a:pt x="1123478" y="22612"/>
                </a:lnTo>
                <a:lnTo>
                  <a:pt x="1123167" y="27084"/>
                </a:lnTo>
                <a:lnTo>
                  <a:pt x="1122855" y="29000"/>
                </a:lnTo>
                <a:lnTo>
                  <a:pt x="1122232" y="30598"/>
                </a:lnTo>
                <a:lnTo>
                  <a:pt x="1120987" y="31875"/>
                </a:lnTo>
                <a:lnTo>
                  <a:pt x="1120364" y="32195"/>
                </a:lnTo>
                <a:lnTo>
                  <a:pt x="1119429" y="32514"/>
                </a:lnTo>
                <a:lnTo>
                  <a:pt x="1117872" y="32514"/>
                </a:lnTo>
                <a:lnTo>
                  <a:pt x="1116003" y="32195"/>
                </a:lnTo>
                <a:lnTo>
                  <a:pt x="1114446" y="32195"/>
                </a:lnTo>
                <a:lnTo>
                  <a:pt x="1113823" y="32514"/>
                </a:lnTo>
                <a:lnTo>
                  <a:pt x="1113200" y="33473"/>
                </a:lnTo>
                <a:lnTo>
                  <a:pt x="1113200" y="34112"/>
                </a:lnTo>
                <a:lnTo>
                  <a:pt x="1113823" y="35070"/>
                </a:lnTo>
                <a:lnTo>
                  <a:pt x="1115380" y="36667"/>
                </a:lnTo>
                <a:lnTo>
                  <a:pt x="1118495" y="39223"/>
                </a:lnTo>
                <a:lnTo>
                  <a:pt x="1121609" y="41459"/>
                </a:lnTo>
                <a:lnTo>
                  <a:pt x="1125036" y="44014"/>
                </a:lnTo>
                <a:lnTo>
                  <a:pt x="1127839" y="46889"/>
                </a:lnTo>
                <a:lnTo>
                  <a:pt x="1129708" y="48486"/>
                </a:lnTo>
                <a:lnTo>
                  <a:pt x="1130642" y="50403"/>
                </a:lnTo>
                <a:lnTo>
                  <a:pt x="1131265" y="52000"/>
                </a:lnTo>
                <a:lnTo>
                  <a:pt x="1131888" y="53917"/>
                </a:lnTo>
                <a:lnTo>
                  <a:pt x="1131888" y="56153"/>
                </a:lnTo>
                <a:lnTo>
                  <a:pt x="1131577" y="58069"/>
                </a:lnTo>
                <a:lnTo>
                  <a:pt x="1131265" y="59986"/>
                </a:lnTo>
                <a:lnTo>
                  <a:pt x="1130331" y="61583"/>
                </a:lnTo>
                <a:lnTo>
                  <a:pt x="1129085" y="62542"/>
                </a:lnTo>
                <a:lnTo>
                  <a:pt x="1127216" y="63180"/>
                </a:lnTo>
                <a:lnTo>
                  <a:pt x="1125659" y="63500"/>
                </a:lnTo>
                <a:lnTo>
                  <a:pt x="1124413" y="63180"/>
                </a:lnTo>
                <a:lnTo>
                  <a:pt x="1123167" y="62542"/>
                </a:lnTo>
                <a:lnTo>
                  <a:pt x="1122232" y="61903"/>
                </a:lnTo>
                <a:lnTo>
                  <a:pt x="1120675" y="59986"/>
                </a:lnTo>
                <a:lnTo>
                  <a:pt x="1119118" y="57750"/>
                </a:lnTo>
                <a:lnTo>
                  <a:pt x="1117872" y="55194"/>
                </a:lnTo>
                <a:lnTo>
                  <a:pt x="1116003" y="52958"/>
                </a:lnTo>
                <a:lnTo>
                  <a:pt x="1114134" y="51042"/>
                </a:lnTo>
                <a:lnTo>
                  <a:pt x="1113200" y="50403"/>
                </a:lnTo>
                <a:lnTo>
                  <a:pt x="1111954" y="49764"/>
                </a:lnTo>
                <a:lnTo>
                  <a:pt x="1111019" y="49445"/>
                </a:lnTo>
                <a:lnTo>
                  <a:pt x="1109773" y="49445"/>
                </a:lnTo>
                <a:lnTo>
                  <a:pt x="1107593" y="50083"/>
                </a:lnTo>
                <a:lnTo>
                  <a:pt x="1102921" y="52000"/>
                </a:lnTo>
                <a:lnTo>
                  <a:pt x="1099806" y="52958"/>
                </a:lnTo>
                <a:lnTo>
                  <a:pt x="1098560" y="53278"/>
                </a:lnTo>
                <a:lnTo>
                  <a:pt x="1097626" y="53278"/>
                </a:lnTo>
                <a:lnTo>
                  <a:pt x="1097003" y="52958"/>
                </a:lnTo>
                <a:lnTo>
                  <a:pt x="1096069" y="52639"/>
                </a:lnTo>
                <a:lnTo>
                  <a:pt x="1095134" y="51361"/>
                </a:lnTo>
                <a:lnTo>
                  <a:pt x="1094511" y="49445"/>
                </a:lnTo>
                <a:lnTo>
                  <a:pt x="1093888" y="47528"/>
                </a:lnTo>
                <a:lnTo>
                  <a:pt x="1093265" y="45292"/>
                </a:lnTo>
                <a:lnTo>
                  <a:pt x="1092019" y="43056"/>
                </a:lnTo>
                <a:lnTo>
                  <a:pt x="1091085" y="41459"/>
                </a:lnTo>
                <a:lnTo>
                  <a:pt x="1089216" y="39542"/>
                </a:lnTo>
                <a:lnTo>
                  <a:pt x="1087347" y="37625"/>
                </a:lnTo>
                <a:lnTo>
                  <a:pt x="1085167" y="35389"/>
                </a:lnTo>
                <a:lnTo>
                  <a:pt x="1083298" y="33473"/>
                </a:lnTo>
                <a:lnTo>
                  <a:pt x="1082987" y="31875"/>
                </a:lnTo>
                <a:lnTo>
                  <a:pt x="1082675" y="30917"/>
                </a:lnTo>
                <a:lnTo>
                  <a:pt x="1082675" y="29959"/>
                </a:lnTo>
                <a:lnTo>
                  <a:pt x="1082987" y="28681"/>
                </a:lnTo>
                <a:lnTo>
                  <a:pt x="1083921" y="27723"/>
                </a:lnTo>
                <a:lnTo>
                  <a:pt x="1085167" y="26764"/>
                </a:lnTo>
                <a:lnTo>
                  <a:pt x="1086101" y="26126"/>
                </a:lnTo>
                <a:lnTo>
                  <a:pt x="1087347" y="26126"/>
                </a:lnTo>
                <a:lnTo>
                  <a:pt x="1089528" y="26126"/>
                </a:lnTo>
                <a:lnTo>
                  <a:pt x="1091708" y="26445"/>
                </a:lnTo>
                <a:lnTo>
                  <a:pt x="1092954" y="26445"/>
                </a:lnTo>
                <a:lnTo>
                  <a:pt x="1093888" y="26445"/>
                </a:lnTo>
                <a:lnTo>
                  <a:pt x="1095134" y="26126"/>
                </a:lnTo>
                <a:lnTo>
                  <a:pt x="1096069" y="25487"/>
                </a:lnTo>
                <a:lnTo>
                  <a:pt x="1097314" y="23889"/>
                </a:lnTo>
                <a:lnTo>
                  <a:pt x="1098872" y="21973"/>
                </a:lnTo>
                <a:lnTo>
                  <a:pt x="1100118" y="20376"/>
                </a:lnTo>
                <a:lnTo>
                  <a:pt x="1101364" y="19417"/>
                </a:lnTo>
                <a:lnTo>
                  <a:pt x="1102298" y="18459"/>
                </a:lnTo>
                <a:lnTo>
                  <a:pt x="1104478" y="17820"/>
                </a:lnTo>
                <a:lnTo>
                  <a:pt x="1106970" y="17820"/>
                </a:lnTo>
                <a:lnTo>
                  <a:pt x="1109773" y="17820"/>
                </a:lnTo>
                <a:lnTo>
                  <a:pt x="1111642" y="17820"/>
                </a:lnTo>
                <a:lnTo>
                  <a:pt x="1113200" y="17501"/>
                </a:lnTo>
                <a:lnTo>
                  <a:pt x="1114446" y="16542"/>
                </a:lnTo>
                <a:lnTo>
                  <a:pt x="1115691" y="14945"/>
                </a:lnTo>
                <a:lnTo>
                  <a:pt x="1117560" y="12709"/>
                </a:lnTo>
                <a:lnTo>
                  <a:pt x="1119429" y="11431"/>
                </a:lnTo>
                <a:lnTo>
                  <a:pt x="1120987" y="11112"/>
                </a:lnTo>
                <a:close/>
                <a:moveTo>
                  <a:pt x="1215380" y="0"/>
                </a:moveTo>
                <a:lnTo>
                  <a:pt x="1216422" y="0"/>
                </a:lnTo>
                <a:lnTo>
                  <a:pt x="1217811" y="2910"/>
                </a:lnTo>
                <a:lnTo>
                  <a:pt x="1218853" y="6144"/>
                </a:lnTo>
                <a:lnTo>
                  <a:pt x="1219200" y="7761"/>
                </a:lnTo>
                <a:lnTo>
                  <a:pt x="1219200" y="9378"/>
                </a:lnTo>
                <a:lnTo>
                  <a:pt x="1218853" y="11319"/>
                </a:lnTo>
                <a:lnTo>
                  <a:pt x="1218506" y="12612"/>
                </a:lnTo>
                <a:lnTo>
                  <a:pt x="1217116" y="14876"/>
                </a:lnTo>
                <a:lnTo>
                  <a:pt x="1216422" y="15846"/>
                </a:lnTo>
                <a:lnTo>
                  <a:pt x="1215380" y="16816"/>
                </a:lnTo>
                <a:lnTo>
                  <a:pt x="1214338" y="17140"/>
                </a:lnTo>
                <a:lnTo>
                  <a:pt x="1213296" y="17463"/>
                </a:lnTo>
                <a:lnTo>
                  <a:pt x="1212255" y="16816"/>
                </a:lnTo>
                <a:lnTo>
                  <a:pt x="1210865" y="16169"/>
                </a:lnTo>
                <a:lnTo>
                  <a:pt x="1209476" y="14229"/>
                </a:lnTo>
                <a:lnTo>
                  <a:pt x="1208434" y="12289"/>
                </a:lnTo>
                <a:lnTo>
                  <a:pt x="1208087" y="9702"/>
                </a:lnTo>
                <a:lnTo>
                  <a:pt x="1208087" y="7761"/>
                </a:lnTo>
                <a:lnTo>
                  <a:pt x="1208434" y="6468"/>
                </a:lnTo>
                <a:lnTo>
                  <a:pt x="1209129" y="5174"/>
                </a:lnTo>
                <a:lnTo>
                  <a:pt x="1211213" y="2587"/>
                </a:lnTo>
                <a:lnTo>
                  <a:pt x="1212602" y="1617"/>
                </a:lnTo>
                <a:lnTo>
                  <a:pt x="1213991" y="647"/>
                </a:lnTo>
                <a:lnTo>
                  <a:pt x="1215380"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0" name="文本框 9"/>
          <p:cNvSpPr txBox="1"/>
          <p:nvPr/>
        </p:nvSpPr>
        <p:spPr>
          <a:xfrm>
            <a:off x="5732145" y="1699260"/>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11" name="文本框 10"/>
          <p:cNvSpPr txBox="1"/>
          <p:nvPr/>
        </p:nvSpPr>
        <p:spPr>
          <a:xfrm>
            <a:off x="5798820" y="1874520"/>
            <a:ext cx="2223770" cy="688202"/>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a:t>
            </a:r>
          </a:p>
        </p:txBody>
      </p:sp>
      <p:sp>
        <p:nvSpPr>
          <p:cNvPr id="3" name="文本框 2"/>
          <p:cNvSpPr txBox="1"/>
          <p:nvPr/>
        </p:nvSpPr>
        <p:spPr>
          <a:xfrm>
            <a:off x="5725795" y="2804160"/>
            <a:ext cx="1133475" cy="337185"/>
          </a:xfrm>
          <a:prstGeom prst="rect">
            <a:avLst/>
          </a:prstGeom>
          <a:noFill/>
        </p:spPr>
        <p:txBody>
          <a:bodyPr wrap="square" rtlCol="0">
            <a:spAutoFit/>
          </a:bodyPr>
          <a:lstStyle/>
          <a:p>
            <a:r>
              <a:rPr lang="zh-CN" altLang="en-US" sz="1600" b="1">
                <a:solidFill>
                  <a:schemeClr val="accent4">
                    <a:lumMod val="60000"/>
                    <a:lumOff val="40000"/>
                  </a:schemeClr>
                </a:solidFill>
                <a:cs typeface="+mn-ea"/>
                <a:sym typeface="+mn-lt"/>
              </a:rPr>
              <a:t>输入标题</a:t>
            </a:r>
          </a:p>
        </p:txBody>
      </p:sp>
      <p:sp>
        <p:nvSpPr>
          <p:cNvPr id="4" name="文本框 3"/>
          <p:cNvSpPr txBox="1"/>
          <p:nvPr/>
        </p:nvSpPr>
        <p:spPr>
          <a:xfrm>
            <a:off x="5792470" y="3027045"/>
            <a:ext cx="2223770" cy="688202"/>
          </a:xfrm>
          <a:prstGeom prst="rect">
            <a:avLst/>
          </a:prstGeom>
          <a:noFill/>
        </p:spPr>
        <p:txBody>
          <a:bodyPr wrap="square" rtlCol="0">
            <a:spAutoFit/>
          </a:bodyPr>
          <a:lstStyle/>
          <a:p>
            <a:pPr algn="l" fontAlgn="auto">
              <a:lnSpc>
                <a:spcPct val="150000"/>
              </a:lnSpc>
            </a:pPr>
            <a:r>
              <a:rPr lang="zh-CN" altLang="en-US" sz="1400">
                <a:solidFill>
                  <a:schemeClr val="accent4">
                    <a:lumMod val="60000"/>
                    <a:lumOff val="40000"/>
                  </a:schemeClr>
                </a:solidFill>
                <a:cs typeface="+mn-ea"/>
                <a:sym typeface="+mn-lt"/>
              </a:rPr>
              <a:t>输入文本内容输入文本内容输入文本内容</a:t>
            </a:r>
          </a:p>
        </p:txBody>
      </p:sp>
      <p:sp>
        <p:nvSpPr>
          <p:cNvPr id="5"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7" name="文本框 6"/>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前期准备</a:t>
            </a:r>
          </a:p>
        </p:txBody>
      </p:sp>
    </p:spTree>
  </p:cSld>
  <p:clrMapOvr>
    <a:masterClrMapping/>
  </p:clrMapOvr>
  <p:transition advClick="0" advTm="2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p:cTn id="20" dur="500" fill="hold"/>
                                        <p:tgtEl>
                                          <p:spTgt spid="67"/>
                                        </p:tgtEl>
                                        <p:attrNameLst>
                                          <p:attrName>ppt_w</p:attrName>
                                        </p:attrNameLst>
                                      </p:cBhvr>
                                      <p:tavLst>
                                        <p:tav tm="0">
                                          <p:val>
                                            <p:fltVal val="0"/>
                                          </p:val>
                                        </p:tav>
                                        <p:tav tm="100000">
                                          <p:val>
                                            <p:strVal val="#ppt_w"/>
                                          </p:val>
                                        </p:tav>
                                      </p:tavLst>
                                    </p:anim>
                                    <p:anim calcmode="lin" valueType="num">
                                      <p:cBhvr>
                                        <p:cTn id="21" dur="500" fill="hold"/>
                                        <p:tgtEl>
                                          <p:spTgt spid="67"/>
                                        </p:tgtEl>
                                        <p:attrNameLst>
                                          <p:attrName>ppt_h</p:attrName>
                                        </p:attrNameLst>
                                      </p:cBhvr>
                                      <p:tavLst>
                                        <p:tav tm="0">
                                          <p:val>
                                            <p:fltVal val="0"/>
                                          </p:val>
                                        </p:tav>
                                        <p:tav tm="100000">
                                          <p:val>
                                            <p:strVal val="#ppt_h"/>
                                          </p:val>
                                        </p:tav>
                                      </p:tavLst>
                                    </p:anim>
                                    <p:anim calcmode="lin" valueType="num">
                                      <p:cBhvr>
                                        <p:cTn id="22" dur="500" fill="hold"/>
                                        <p:tgtEl>
                                          <p:spTgt spid="67"/>
                                        </p:tgtEl>
                                        <p:attrNameLst>
                                          <p:attrName>style.rotation</p:attrName>
                                        </p:attrNameLst>
                                      </p:cBhvr>
                                      <p:tavLst>
                                        <p:tav tm="0">
                                          <p:val>
                                            <p:fltVal val="360"/>
                                          </p:val>
                                        </p:tav>
                                        <p:tav tm="100000">
                                          <p:val>
                                            <p:fltVal val="0"/>
                                          </p:val>
                                        </p:tav>
                                      </p:tavLst>
                                    </p:anim>
                                    <p:animEffect transition="in" filter="fade">
                                      <p:cBhvr>
                                        <p:cTn id="23" dur="500"/>
                                        <p:tgtEl>
                                          <p:spTgt spid="67"/>
                                        </p:tgtEl>
                                      </p:cBhvr>
                                    </p:animEffect>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35" presetClass="entr" presetSubtype="0" fill="hold" grpId="0" nodeType="afterEffect">
                                  <p:stCondLst>
                                    <p:cond delay="0"/>
                                  </p:stCondLst>
                                  <p:childTnLst>
                                    <p:set>
                                      <p:cBhvr>
                                        <p:cTn id="31" dur="500"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anim calcmode="lin" valueType="num">
                                      <p:cBhvr>
                                        <p:cTn id="33" dur="500" fill="hold"/>
                                        <p:tgtEl>
                                          <p:spTgt spid="2050"/>
                                        </p:tgtEl>
                                        <p:attrNameLst>
                                          <p:attrName>style.rotation</p:attrName>
                                        </p:attrNameLst>
                                      </p:cBhvr>
                                      <p:tavLst>
                                        <p:tav tm="0">
                                          <p:val>
                                            <p:fltVal val="720"/>
                                          </p:val>
                                        </p:tav>
                                        <p:tav tm="100000">
                                          <p:val>
                                            <p:fltVal val="0"/>
                                          </p:val>
                                        </p:tav>
                                      </p:tavLst>
                                    </p:anim>
                                    <p:anim calcmode="lin" valueType="num">
                                      <p:cBhvr>
                                        <p:cTn id="34" dur="500" fill="hold"/>
                                        <p:tgtEl>
                                          <p:spTgt spid="2050"/>
                                        </p:tgtEl>
                                        <p:attrNameLst>
                                          <p:attrName>ppt_h</p:attrName>
                                        </p:attrNameLst>
                                      </p:cBhvr>
                                      <p:tavLst>
                                        <p:tav tm="0">
                                          <p:val>
                                            <p:fltVal val="0"/>
                                          </p:val>
                                        </p:tav>
                                        <p:tav tm="100000">
                                          <p:val>
                                            <p:strVal val="#ppt_h"/>
                                          </p:val>
                                        </p:tav>
                                      </p:tavLst>
                                    </p:anim>
                                    <p:anim calcmode="lin" valueType="num">
                                      <p:cBhvr>
                                        <p:cTn id="35" dur="500" fill="hold"/>
                                        <p:tgtEl>
                                          <p:spTgt spid="2050"/>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500"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anim calcmode="lin" valueType="num">
                                      <p:cBhvr>
                                        <p:cTn id="39" dur="500" fill="hold"/>
                                        <p:tgtEl>
                                          <p:spTgt spid="10"/>
                                        </p:tgtEl>
                                        <p:attrNameLst>
                                          <p:attrName>style.rotation</p:attrName>
                                        </p:attrNameLst>
                                      </p:cBhvr>
                                      <p:tavLst>
                                        <p:tav tm="0">
                                          <p:val>
                                            <p:fltVal val="720"/>
                                          </p:val>
                                        </p:tav>
                                        <p:tav tm="100000">
                                          <p:val>
                                            <p:fltVal val="0"/>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 calcmode="lin" valueType="num">
                                      <p:cBhvr>
                                        <p:cTn id="41" dur="500" fill="hold"/>
                                        <p:tgtEl>
                                          <p:spTgt spid="10"/>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500"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style.rotation</p:attrName>
                                        </p:attrNameLst>
                                      </p:cBhvr>
                                      <p:tavLst>
                                        <p:tav tm="0">
                                          <p:val>
                                            <p:fltVal val="720"/>
                                          </p:val>
                                        </p:tav>
                                        <p:tav tm="100000">
                                          <p:val>
                                            <p:fltVal val="0"/>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 calcmode="lin" valueType="num">
                                      <p:cBhvr>
                                        <p:cTn id="47" dur="500" fill="hold"/>
                                        <p:tgtEl>
                                          <p:spTgt spid="11"/>
                                        </p:tgtEl>
                                        <p:attrNameLst>
                                          <p:attrName>ppt_w</p:attrName>
                                        </p:attrNameLst>
                                      </p:cBhvr>
                                      <p:tavLst>
                                        <p:tav tm="0">
                                          <p:val>
                                            <p:fltVal val="0"/>
                                          </p:val>
                                        </p:tav>
                                        <p:tav tm="100000">
                                          <p:val>
                                            <p:strVal val="#ppt_w"/>
                                          </p:val>
                                        </p:tav>
                                      </p:tavLst>
                                    </p:anim>
                                  </p:childTnLst>
                                </p:cTn>
                              </p:par>
                            </p:childTnLst>
                          </p:cTn>
                        </p:par>
                        <p:par>
                          <p:cTn id="48" fill="hold">
                            <p:stCondLst>
                              <p:cond delay="1500"/>
                            </p:stCondLst>
                            <p:childTnLst>
                              <p:par>
                                <p:cTn id="49" presetID="35" presetClass="entr" presetSubtype="0" fill="hold" grpId="0" nodeType="afterEffect">
                                  <p:stCondLst>
                                    <p:cond delay="0"/>
                                  </p:stCondLst>
                                  <p:childTnLst>
                                    <p:set>
                                      <p:cBhvr>
                                        <p:cTn id="50" dur="500"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anim calcmode="lin" valueType="num">
                                      <p:cBhvr>
                                        <p:cTn id="52" dur="500" fill="hold"/>
                                        <p:tgtEl>
                                          <p:spTgt spid="2"/>
                                        </p:tgtEl>
                                        <p:attrNameLst>
                                          <p:attrName>style.rotation</p:attrName>
                                        </p:attrNameLst>
                                      </p:cBhvr>
                                      <p:tavLst>
                                        <p:tav tm="0">
                                          <p:val>
                                            <p:fltVal val="720"/>
                                          </p:val>
                                        </p:tav>
                                        <p:tav tm="100000">
                                          <p:val>
                                            <p:fltVal val="0"/>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 calcmode="lin" valueType="num">
                                      <p:cBhvr>
                                        <p:cTn id="54" dur="500" fill="hold"/>
                                        <p:tgtEl>
                                          <p:spTgt spid="2"/>
                                        </p:tgtEl>
                                        <p:attrNameLst>
                                          <p:attrName>ppt_w</p:attrName>
                                        </p:attrNameLst>
                                      </p:cBhvr>
                                      <p:tavLst>
                                        <p:tav tm="0">
                                          <p:val>
                                            <p:fltVal val="0"/>
                                          </p:val>
                                        </p:tav>
                                        <p:tav tm="100000">
                                          <p:val>
                                            <p:strVal val="#ppt_w"/>
                                          </p:val>
                                        </p:tav>
                                      </p:tavLst>
                                    </p:anim>
                                  </p:childTnLst>
                                </p:cTn>
                              </p:par>
                              <p:par>
                                <p:cTn id="55" presetID="35" presetClass="entr" presetSubtype="0" fill="hold" grpId="0" nodeType="withEffect">
                                  <p:stCondLst>
                                    <p:cond delay="0"/>
                                  </p:stCondLst>
                                  <p:childTnLst>
                                    <p:set>
                                      <p:cBhvr>
                                        <p:cTn id="56" dur="500"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anim calcmode="lin" valueType="num">
                                      <p:cBhvr>
                                        <p:cTn id="58" dur="500" fill="hold"/>
                                        <p:tgtEl>
                                          <p:spTgt spid="3"/>
                                        </p:tgtEl>
                                        <p:attrNameLst>
                                          <p:attrName>style.rotation</p:attrName>
                                        </p:attrNameLst>
                                      </p:cBhvr>
                                      <p:tavLst>
                                        <p:tav tm="0">
                                          <p:val>
                                            <p:fltVal val="720"/>
                                          </p:val>
                                        </p:tav>
                                        <p:tav tm="100000">
                                          <p:val>
                                            <p:fltVal val="0"/>
                                          </p:val>
                                        </p:tav>
                                      </p:tavLst>
                                    </p:anim>
                                    <p:anim calcmode="lin" valueType="num">
                                      <p:cBhvr>
                                        <p:cTn id="59" dur="500" fill="hold"/>
                                        <p:tgtEl>
                                          <p:spTgt spid="3"/>
                                        </p:tgtEl>
                                        <p:attrNameLst>
                                          <p:attrName>ppt_h</p:attrName>
                                        </p:attrNameLst>
                                      </p:cBhvr>
                                      <p:tavLst>
                                        <p:tav tm="0">
                                          <p:val>
                                            <p:fltVal val="0"/>
                                          </p:val>
                                        </p:tav>
                                        <p:tav tm="100000">
                                          <p:val>
                                            <p:strVal val="#ppt_h"/>
                                          </p:val>
                                        </p:tav>
                                      </p:tavLst>
                                    </p:anim>
                                    <p:anim calcmode="lin" valueType="num">
                                      <p:cBhvr>
                                        <p:cTn id="60" dur="500" fill="hold"/>
                                        <p:tgtEl>
                                          <p:spTgt spid="3"/>
                                        </p:tgtEl>
                                        <p:attrNameLst>
                                          <p:attrName>ppt_w</p:attrName>
                                        </p:attrNameLst>
                                      </p:cBhvr>
                                      <p:tavLst>
                                        <p:tav tm="0">
                                          <p:val>
                                            <p:fltVal val="0"/>
                                          </p:val>
                                        </p:tav>
                                        <p:tav tm="100000">
                                          <p:val>
                                            <p:strVal val="#ppt_w"/>
                                          </p:val>
                                        </p:tav>
                                      </p:tavLst>
                                    </p:anim>
                                  </p:childTnLst>
                                </p:cTn>
                              </p:par>
                              <p:par>
                                <p:cTn id="61" presetID="35" presetClass="entr" presetSubtype="0" fill="hold" grpId="0" nodeType="withEffect">
                                  <p:stCondLst>
                                    <p:cond delay="0"/>
                                  </p:stCondLst>
                                  <p:childTnLst>
                                    <p:set>
                                      <p:cBhvr>
                                        <p:cTn id="62" dur="500"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anim calcmode="lin" valueType="num">
                                      <p:cBhvr>
                                        <p:cTn id="64" dur="500" fill="hold"/>
                                        <p:tgtEl>
                                          <p:spTgt spid="4"/>
                                        </p:tgtEl>
                                        <p:attrNameLst>
                                          <p:attrName>style.rotation</p:attrName>
                                        </p:attrNameLst>
                                      </p:cBhvr>
                                      <p:tavLst>
                                        <p:tav tm="0">
                                          <p:val>
                                            <p:fltVal val="720"/>
                                          </p:val>
                                        </p:tav>
                                        <p:tav tm="100000">
                                          <p:val>
                                            <p:fltVal val="0"/>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 calcmode="lin" valueType="num">
                                      <p:cBhvr>
                                        <p:cTn id="66"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2050" grpId="0" animBg="1"/>
      <p:bldP spid="2" grpId="0" animBg="1"/>
      <p:bldP spid="10" grpId="0"/>
      <p:bldP spid="11" grpId="0"/>
      <p:bldP spid="3" grpId="0"/>
      <p:bldP spid="4" grpId="0"/>
      <p:bldP spid="5" grpId="0" bldLvl="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6"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6"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6" cstate="email"/>
            <a:srcRect l="32188" t="39376" r="37284"/>
            <a:stretch>
              <a:fillRect/>
            </a:stretch>
          </p:blipFill>
          <p:spPr>
            <a:xfrm>
              <a:off x="4271" y="7303"/>
              <a:ext cx="2615" cy="2508"/>
            </a:xfrm>
            <a:prstGeom prst="rect">
              <a:avLst/>
            </a:prstGeom>
          </p:spPr>
        </p:pic>
      </p:grpSp>
      <p:cxnSp>
        <p:nvCxnSpPr>
          <p:cNvPr id="5" name="直接连接符 4"/>
          <p:cNvCxnSpPr/>
          <p:nvPr>
            <p:custDataLst>
              <p:tags r:id="rId1"/>
            </p:custDataLst>
          </p:nvPr>
        </p:nvCxnSpPr>
        <p:spPr>
          <a:xfrm>
            <a:off x="3301908" y="1478608"/>
            <a:ext cx="0" cy="2457000"/>
          </a:xfrm>
          <a:prstGeom prst="line">
            <a:avLst/>
          </a:prstGeom>
          <a:ln>
            <a:solidFill>
              <a:srgbClr val="FFFFFF">
                <a:lumMod val="65000"/>
                <a:alpha val="30000"/>
              </a:srgbClr>
            </a:solidFill>
          </a:ln>
        </p:spPr>
        <p:style>
          <a:lnRef idx="1">
            <a:srgbClr val="30B7FD"/>
          </a:lnRef>
          <a:fillRef idx="0">
            <a:srgbClr val="30B7FD"/>
          </a:fillRef>
          <a:effectRef idx="0">
            <a:srgbClr val="30B7FD"/>
          </a:effectRef>
          <a:fontRef idx="minor">
            <a:srgbClr val="000000"/>
          </a:fontRef>
        </p:style>
      </p:cxnSp>
      <p:grpSp>
        <p:nvGrpSpPr>
          <p:cNvPr id="4" name="组合 3"/>
          <p:cNvGrpSpPr/>
          <p:nvPr>
            <p:custDataLst>
              <p:tags r:id="rId2"/>
            </p:custDataLst>
          </p:nvPr>
        </p:nvGrpSpPr>
        <p:grpSpPr>
          <a:xfrm>
            <a:off x="1768413" y="1875550"/>
            <a:ext cx="442667" cy="476501"/>
            <a:chOff x="1279525" y="3249613"/>
            <a:chExt cx="498475" cy="536575"/>
          </a:xfrm>
          <a:noFill/>
        </p:grpSpPr>
        <p:sp>
          <p:nvSpPr>
            <p:cNvPr id="12" name="Freeform 9"/>
            <p:cNvSpPr/>
            <p:nvPr>
              <p:custDataLst>
                <p:tags r:id="rId23"/>
              </p:custDataLst>
            </p:nvPr>
          </p:nvSpPr>
          <p:spPr bwMode="auto">
            <a:xfrm>
              <a:off x="1279525" y="3249613"/>
              <a:ext cx="385763" cy="536575"/>
            </a:xfrm>
            <a:custGeom>
              <a:avLst/>
              <a:gdLst>
                <a:gd name="T0" fmla="*/ 103 w 103"/>
                <a:gd name="T1" fmla="*/ 91 h 143"/>
                <a:gd name="T2" fmla="*/ 51 w 103"/>
                <a:gd name="T3" fmla="*/ 143 h 143"/>
                <a:gd name="T4" fmla="*/ 0 w 103"/>
                <a:gd name="T5" fmla="*/ 91 h 143"/>
                <a:gd name="T6" fmla="*/ 51 w 103"/>
                <a:gd name="T7" fmla="*/ 0 h 143"/>
                <a:gd name="T8" fmla="*/ 103 w 103"/>
                <a:gd name="T9" fmla="*/ 91 h 143"/>
              </a:gdLst>
              <a:ahLst/>
              <a:cxnLst>
                <a:cxn ang="0">
                  <a:pos x="T0" y="T1"/>
                </a:cxn>
                <a:cxn ang="0">
                  <a:pos x="T2" y="T3"/>
                </a:cxn>
                <a:cxn ang="0">
                  <a:pos x="T4" y="T5"/>
                </a:cxn>
                <a:cxn ang="0">
                  <a:pos x="T6" y="T7"/>
                </a:cxn>
                <a:cxn ang="0">
                  <a:pos x="T8" y="T9"/>
                </a:cxn>
              </a:cxnLst>
              <a:rect l="0" t="0" r="r" b="b"/>
              <a:pathLst>
                <a:path w="103" h="143">
                  <a:moveTo>
                    <a:pt x="103" y="91"/>
                  </a:moveTo>
                  <a:cubicBezTo>
                    <a:pt x="103" y="120"/>
                    <a:pt x="80" y="143"/>
                    <a:pt x="51" y="143"/>
                  </a:cubicBezTo>
                  <a:cubicBezTo>
                    <a:pt x="23" y="143"/>
                    <a:pt x="0" y="120"/>
                    <a:pt x="0" y="91"/>
                  </a:cubicBezTo>
                  <a:cubicBezTo>
                    <a:pt x="0" y="63"/>
                    <a:pt x="51" y="0"/>
                    <a:pt x="51" y="0"/>
                  </a:cubicBezTo>
                  <a:cubicBezTo>
                    <a:pt x="51" y="0"/>
                    <a:pt x="103" y="63"/>
                    <a:pt x="103" y="91"/>
                  </a:cubicBezTo>
                  <a:close/>
                </a:path>
              </a:pathLst>
            </a:custGeom>
            <a:grpFill/>
            <a:ln w="30163" cap="rnd">
              <a:solidFill>
                <a:schemeClr val="bg1"/>
              </a:solidFill>
              <a:prstDash val="solid"/>
              <a:round/>
            </a:ln>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13" name="Freeform 10"/>
            <p:cNvSpPr/>
            <p:nvPr>
              <p:custDataLst>
                <p:tags r:id="rId24"/>
              </p:custDataLst>
            </p:nvPr>
          </p:nvSpPr>
          <p:spPr bwMode="auto">
            <a:xfrm>
              <a:off x="1651000" y="3373438"/>
              <a:ext cx="127000" cy="254000"/>
            </a:xfrm>
            <a:custGeom>
              <a:avLst/>
              <a:gdLst>
                <a:gd name="T0" fmla="*/ 0 w 34"/>
                <a:gd name="T1" fmla="*/ 13 h 68"/>
                <a:gd name="T2" fmla="*/ 9 w 34"/>
                <a:gd name="T3" fmla="*/ 0 h 68"/>
                <a:gd name="T4" fmla="*/ 34 w 34"/>
                <a:gd name="T5" fmla="*/ 44 h 68"/>
                <a:gd name="T6" fmla="*/ 15 w 34"/>
                <a:gd name="T7" fmla="*/ 68 h 68"/>
              </a:gdLst>
              <a:ahLst/>
              <a:cxnLst>
                <a:cxn ang="0">
                  <a:pos x="T0" y="T1"/>
                </a:cxn>
                <a:cxn ang="0">
                  <a:pos x="T2" y="T3"/>
                </a:cxn>
                <a:cxn ang="0">
                  <a:pos x="T4" y="T5"/>
                </a:cxn>
                <a:cxn ang="0">
                  <a:pos x="T6" y="T7"/>
                </a:cxn>
              </a:cxnLst>
              <a:rect l="0" t="0" r="r" b="b"/>
              <a:pathLst>
                <a:path w="34" h="68">
                  <a:moveTo>
                    <a:pt x="0" y="13"/>
                  </a:moveTo>
                  <a:cubicBezTo>
                    <a:pt x="5" y="6"/>
                    <a:pt x="9" y="0"/>
                    <a:pt x="9" y="0"/>
                  </a:cubicBezTo>
                  <a:cubicBezTo>
                    <a:pt x="9" y="0"/>
                    <a:pt x="34" y="31"/>
                    <a:pt x="34" y="44"/>
                  </a:cubicBezTo>
                  <a:cubicBezTo>
                    <a:pt x="34" y="56"/>
                    <a:pt x="26" y="66"/>
                    <a:pt x="15" y="68"/>
                  </a:cubicBezTo>
                </a:path>
              </a:pathLst>
            </a:custGeom>
            <a:grpFill/>
            <a:ln w="30163" cap="rnd">
              <a:solidFill>
                <a:schemeClr val="bg1"/>
              </a:solidFill>
              <a:prstDash val="solid"/>
              <a:round/>
            </a:ln>
          </p:spPr>
          <p:txBody>
            <a:bodyPr vert="horz" wrap="square" lIns="68580" tIns="34290" rIns="68580" bIns="34290" numCol="1" anchor="t" anchorCtr="0" compatLnSpc="1">
              <a:normAutofit fontScale="92500" lnSpcReduction="20000"/>
            </a:bodyPr>
            <a:lstStyle/>
            <a:p>
              <a:endParaRPr lang="zh-CN" altLang="en-US" sz="1350">
                <a:cs typeface="+mn-ea"/>
                <a:sym typeface="+mn-lt"/>
              </a:endParaRPr>
            </a:p>
          </p:txBody>
        </p:sp>
      </p:grpSp>
      <p:grpSp>
        <p:nvGrpSpPr>
          <p:cNvPr id="8" name="组合 7"/>
          <p:cNvGrpSpPr/>
          <p:nvPr>
            <p:custDataLst>
              <p:tags r:id="rId3"/>
            </p:custDataLst>
          </p:nvPr>
        </p:nvGrpSpPr>
        <p:grpSpPr>
          <a:xfrm>
            <a:off x="7018129" y="1865885"/>
            <a:ext cx="383375" cy="412220"/>
            <a:chOff x="-95250" y="161926"/>
            <a:chExt cx="654051" cy="703263"/>
          </a:xfrm>
        </p:grpSpPr>
        <p:sp>
          <p:nvSpPr>
            <p:cNvPr id="9" name="Freeform 5"/>
            <p:cNvSpPr/>
            <p:nvPr>
              <p:custDataLst>
                <p:tags r:id="rId19"/>
              </p:custDataLst>
            </p:nvPr>
          </p:nvSpPr>
          <p:spPr bwMode="auto">
            <a:xfrm>
              <a:off x="11113" y="161926"/>
              <a:ext cx="547688" cy="552450"/>
            </a:xfrm>
            <a:custGeom>
              <a:avLst/>
              <a:gdLst>
                <a:gd name="T0" fmla="*/ 108 w 146"/>
                <a:gd name="T1" fmla="*/ 145 h 147"/>
                <a:gd name="T2" fmla="*/ 102 w 146"/>
                <a:gd name="T3" fmla="*/ 145 h 147"/>
                <a:gd name="T4" fmla="*/ 1 w 146"/>
                <a:gd name="T5" fmla="*/ 44 h 147"/>
                <a:gd name="T6" fmla="*/ 1 w 146"/>
                <a:gd name="T7" fmla="*/ 39 h 147"/>
                <a:gd name="T8" fmla="*/ 39 w 146"/>
                <a:gd name="T9" fmla="*/ 1 h 147"/>
                <a:gd name="T10" fmla="*/ 44 w 146"/>
                <a:gd name="T11" fmla="*/ 1 h 147"/>
                <a:gd name="T12" fmla="*/ 145 w 146"/>
                <a:gd name="T13" fmla="*/ 102 h 147"/>
                <a:gd name="T14" fmla="*/ 145 w 146"/>
                <a:gd name="T15" fmla="*/ 108 h 147"/>
                <a:gd name="T16" fmla="*/ 108 w 146"/>
                <a:gd name="T17" fmla="*/ 14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7">
                  <a:moveTo>
                    <a:pt x="108" y="145"/>
                  </a:moveTo>
                  <a:cubicBezTo>
                    <a:pt x="106" y="147"/>
                    <a:pt x="103" y="147"/>
                    <a:pt x="102" y="145"/>
                  </a:cubicBezTo>
                  <a:cubicBezTo>
                    <a:pt x="1" y="44"/>
                    <a:pt x="1" y="44"/>
                    <a:pt x="1" y="44"/>
                  </a:cubicBezTo>
                  <a:cubicBezTo>
                    <a:pt x="0" y="43"/>
                    <a:pt x="0" y="40"/>
                    <a:pt x="1" y="39"/>
                  </a:cubicBezTo>
                  <a:cubicBezTo>
                    <a:pt x="39" y="1"/>
                    <a:pt x="39" y="1"/>
                    <a:pt x="39" y="1"/>
                  </a:cubicBezTo>
                  <a:cubicBezTo>
                    <a:pt x="40" y="0"/>
                    <a:pt x="43" y="0"/>
                    <a:pt x="44" y="1"/>
                  </a:cubicBezTo>
                  <a:cubicBezTo>
                    <a:pt x="145" y="102"/>
                    <a:pt x="145" y="102"/>
                    <a:pt x="145" y="102"/>
                  </a:cubicBezTo>
                  <a:cubicBezTo>
                    <a:pt x="146" y="104"/>
                    <a:pt x="146" y="106"/>
                    <a:pt x="145" y="108"/>
                  </a:cubicBezTo>
                  <a:lnTo>
                    <a:pt x="108" y="145"/>
                  </a:lnTo>
                  <a:close/>
                </a:path>
              </a:pathLst>
            </a:custGeom>
            <a:noFill/>
            <a:ln w="301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10" name="Freeform 6"/>
            <p:cNvSpPr/>
            <p:nvPr>
              <p:custDataLst>
                <p:tags r:id="rId20"/>
              </p:custDataLst>
            </p:nvPr>
          </p:nvSpPr>
          <p:spPr bwMode="auto">
            <a:xfrm>
              <a:off x="88900" y="598488"/>
              <a:ext cx="431800" cy="217488"/>
            </a:xfrm>
            <a:custGeom>
              <a:avLst/>
              <a:gdLst>
                <a:gd name="T0" fmla="*/ 104 w 115"/>
                <a:gd name="T1" fmla="*/ 12 h 58"/>
                <a:gd name="T2" fmla="*/ 114 w 115"/>
                <a:gd name="T3" fmla="*/ 21 h 58"/>
                <a:gd name="T4" fmla="*/ 114 w 115"/>
                <a:gd name="T5" fmla="*/ 27 h 58"/>
                <a:gd name="T6" fmla="*/ 84 w 115"/>
                <a:gd name="T7" fmla="*/ 57 h 58"/>
                <a:gd name="T8" fmla="*/ 78 w 115"/>
                <a:gd name="T9" fmla="*/ 57 h 58"/>
                <a:gd name="T10" fmla="*/ 23 w 115"/>
                <a:gd name="T11" fmla="*/ 2 h 58"/>
                <a:gd name="T12" fmla="*/ 18 w 115"/>
                <a:gd name="T13" fmla="*/ 2 h 58"/>
                <a:gd name="T14" fmla="*/ 0 w 115"/>
                <a:gd name="T15" fmla="*/ 19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58">
                  <a:moveTo>
                    <a:pt x="104" y="12"/>
                  </a:moveTo>
                  <a:cubicBezTo>
                    <a:pt x="114" y="21"/>
                    <a:pt x="114" y="21"/>
                    <a:pt x="114" y="21"/>
                  </a:cubicBezTo>
                  <a:cubicBezTo>
                    <a:pt x="115" y="23"/>
                    <a:pt x="115" y="26"/>
                    <a:pt x="114" y="27"/>
                  </a:cubicBezTo>
                  <a:cubicBezTo>
                    <a:pt x="84" y="57"/>
                    <a:pt x="84" y="57"/>
                    <a:pt x="84" y="57"/>
                  </a:cubicBezTo>
                  <a:cubicBezTo>
                    <a:pt x="82" y="58"/>
                    <a:pt x="80" y="58"/>
                    <a:pt x="78" y="57"/>
                  </a:cubicBezTo>
                  <a:cubicBezTo>
                    <a:pt x="23" y="2"/>
                    <a:pt x="23" y="2"/>
                    <a:pt x="23" y="2"/>
                  </a:cubicBezTo>
                  <a:cubicBezTo>
                    <a:pt x="22" y="0"/>
                    <a:pt x="19" y="0"/>
                    <a:pt x="18" y="2"/>
                  </a:cubicBezTo>
                  <a:cubicBezTo>
                    <a:pt x="0" y="19"/>
                    <a:pt x="0" y="19"/>
                    <a:pt x="0" y="19"/>
                  </a:cubicBezTo>
                </a:path>
              </a:pathLst>
            </a:custGeom>
            <a:noFill/>
            <a:ln w="301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normAutofit fontScale="32500" lnSpcReduction="20000"/>
            </a:bodyPr>
            <a:lstStyle/>
            <a:p>
              <a:endParaRPr lang="zh-CN" altLang="en-US" sz="1350">
                <a:cs typeface="+mn-ea"/>
                <a:sym typeface="+mn-lt"/>
              </a:endParaRPr>
            </a:p>
          </p:txBody>
        </p:sp>
        <p:sp>
          <p:nvSpPr>
            <p:cNvPr id="17" name="Freeform 7"/>
            <p:cNvSpPr/>
            <p:nvPr>
              <p:custDataLst>
                <p:tags r:id="rId21"/>
              </p:custDataLst>
            </p:nvPr>
          </p:nvSpPr>
          <p:spPr bwMode="auto">
            <a:xfrm>
              <a:off x="-95250" y="635001"/>
              <a:ext cx="230188" cy="230188"/>
            </a:xfrm>
            <a:custGeom>
              <a:avLst/>
              <a:gdLst>
                <a:gd name="T0" fmla="*/ 24 w 61"/>
                <a:gd name="T1" fmla="*/ 60 h 61"/>
                <a:gd name="T2" fmla="*/ 18 w 61"/>
                <a:gd name="T3" fmla="*/ 60 h 61"/>
                <a:gd name="T4" fmla="*/ 1 w 61"/>
                <a:gd name="T5" fmla="*/ 42 h 61"/>
                <a:gd name="T6" fmla="*/ 1 w 61"/>
                <a:gd name="T7" fmla="*/ 37 h 61"/>
                <a:gd name="T8" fmla="*/ 36 w 61"/>
                <a:gd name="T9" fmla="*/ 2 h 61"/>
                <a:gd name="T10" fmla="*/ 42 w 61"/>
                <a:gd name="T11" fmla="*/ 2 h 61"/>
                <a:gd name="T12" fmla="*/ 59 w 61"/>
                <a:gd name="T13" fmla="*/ 19 h 61"/>
                <a:gd name="T14" fmla="*/ 59 w 61"/>
                <a:gd name="T15" fmla="*/ 25 h 61"/>
                <a:gd name="T16" fmla="*/ 24 w 61"/>
                <a:gd name="T17"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24" y="60"/>
                  </a:moveTo>
                  <a:cubicBezTo>
                    <a:pt x="23" y="61"/>
                    <a:pt x="20" y="61"/>
                    <a:pt x="18" y="60"/>
                  </a:cubicBezTo>
                  <a:cubicBezTo>
                    <a:pt x="1" y="42"/>
                    <a:pt x="1" y="42"/>
                    <a:pt x="1" y="42"/>
                  </a:cubicBezTo>
                  <a:cubicBezTo>
                    <a:pt x="0" y="41"/>
                    <a:pt x="0" y="38"/>
                    <a:pt x="1" y="37"/>
                  </a:cubicBezTo>
                  <a:cubicBezTo>
                    <a:pt x="36" y="2"/>
                    <a:pt x="36" y="2"/>
                    <a:pt x="36" y="2"/>
                  </a:cubicBezTo>
                  <a:cubicBezTo>
                    <a:pt x="38" y="0"/>
                    <a:pt x="40" y="0"/>
                    <a:pt x="42" y="2"/>
                  </a:cubicBezTo>
                  <a:cubicBezTo>
                    <a:pt x="59" y="19"/>
                    <a:pt x="59" y="19"/>
                    <a:pt x="59" y="19"/>
                  </a:cubicBezTo>
                  <a:cubicBezTo>
                    <a:pt x="61" y="21"/>
                    <a:pt x="61" y="23"/>
                    <a:pt x="59" y="25"/>
                  </a:cubicBezTo>
                  <a:lnTo>
                    <a:pt x="24" y="60"/>
                  </a:lnTo>
                  <a:close/>
                </a:path>
              </a:pathLst>
            </a:custGeom>
            <a:noFill/>
            <a:ln w="30163"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normAutofit fontScale="40000" lnSpcReduction="20000"/>
            </a:bodyPr>
            <a:lstStyle/>
            <a:p>
              <a:endParaRPr lang="zh-CN" altLang="en-US" sz="1350">
                <a:cs typeface="+mn-ea"/>
                <a:sym typeface="+mn-lt"/>
              </a:endParaRPr>
            </a:p>
          </p:txBody>
        </p:sp>
        <p:sp>
          <p:nvSpPr>
            <p:cNvPr id="18" name="Line 8"/>
            <p:cNvSpPr>
              <a:spLocks noChangeShapeType="1"/>
            </p:cNvSpPr>
            <p:nvPr>
              <p:custDataLst>
                <p:tags r:id="rId22"/>
              </p:custDataLst>
            </p:nvPr>
          </p:nvSpPr>
          <p:spPr bwMode="auto">
            <a:xfrm flipH="1">
              <a:off x="449263" y="601663"/>
              <a:ext cx="87313" cy="87313"/>
            </a:xfrm>
            <a:prstGeom prst="line">
              <a:avLst/>
            </a:prstGeom>
            <a:noFill/>
            <a:ln w="30163" cap="rnd">
              <a:solidFill>
                <a:schemeClr val="bg1"/>
              </a:solidFill>
              <a:prstDash val="solid"/>
              <a:rou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normAutofit fontScale="25000" lnSpcReduction="20000"/>
            </a:bodyPr>
            <a:lstStyle/>
            <a:p>
              <a:endParaRPr lang="zh-CN" altLang="en-US" sz="1350">
                <a:cs typeface="+mn-ea"/>
                <a:sym typeface="+mn-lt"/>
              </a:endParaRPr>
            </a:p>
          </p:txBody>
        </p:sp>
      </p:grpSp>
      <p:grpSp>
        <p:nvGrpSpPr>
          <p:cNvPr id="19" name="组合 18"/>
          <p:cNvGrpSpPr/>
          <p:nvPr>
            <p:custDataLst>
              <p:tags r:id="rId4"/>
            </p:custDataLst>
          </p:nvPr>
        </p:nvGrpSpPr>
        <p:grpSpPr>
          <a:xfrm>
            <a:off x="4385422" y="1895835"/>
            <a:ext cx="428720" cy="363872"/>
            <a:chOff x="6462713" y="6199188"/>
            <a:chExt cx="566738" cy="481013"/>
          </a:xfrm>
        </p:grpSpPr>
        <p:sp>
          <p:nvSpPr>
            <p:cNvPr id="25" name="Freeform 244"/>
            <p:cNvSpPr/>
            <p:nvPr>
              <p:custDataLst>
                <p:tags r:id="rId15"/>
              </p:custDataLst>
            </p:nvPr>
          </p:nvSpPr>
          <p:spPr bwMode="auto">
            <a:xfrm>
              <a:off x="6462713" y="6465888"/>
              <a:ext cx="465138" cy="214313"/>
            </a:xfrm>
            <a:custGeom>
              <a:avLst/>
              <a:gdLst>
                <a:gd name="T0" fmla="*/ 42 w 124"/>
                <a:gd name="T1" fmla="*/ 0 h 57"/>
                <a:gd name="T2" fmla="*/ 8 w 124"/>
                <a:gd name="T3" fmla="*/ 0 h 57"/>
                <a:gd name="T4" fmla="*/ 0 w 124"/>
                <a:gd name="T5" fmla="*/ 8 h 57"/>
                <a:gd name="T6" fmla="*/ 0 w 124"/>
                <a:gd name="T7" fmla="*/ 49 h 57"/>
                <a:gd name="T8" fmla="*/ 8 w 124"/>
                <a:gd name="T9" fmla="*/ 57 h 57"/>
                <a:gd name="T10" fmla="*/ 124 w 124"/>
                <a:gd name="T11" fmla="*/ 57 h 57"/>
              </a:gdLst>
              <a:ahLst/>
              <a:cxnLst>
                <a:cxn ang="0">
                  <a:pos x="T0" y="T1"/>
                </a:cxn>
                <a:cxn ang="0">
                  <a:pos x="T2" y="T3"/>
                </a:cxn>
                <a:cxn ang="0">
                  <a:pos x="T4" y="T5"/>
                </a:cxn>
                <a:cxn ang="0">
                  <a:pos x="T6" y="T7"/>
                </a:cxn>
                <a:cxn ang="0">
                  <a:pos x="T8" y="T9"/>
                </a:cxn>
                <a:cxn ang="0">
                  <a:pos x="T10" y="T11"/>
                </a:cxn>
              </a:cxnLst>
              <a:rect l="0" t="0" r="r" b="b"/>
              <a:pathLst>
                <a:path w="124" h="57">
                  <a:moveTo>
                    <a:pt x="42" y="0"/>
                  </a:moveTo>
                  <a:cubicBezTo>
                    <a:pt x="8" y="0"/>
                    <a:pt x="8" y="0"/>
                    <a:pt x="8" y="0"/>
                  </a:cubicBezTo>
                  <a:cubicBezTo>
                    <a:pt x="4" y="0"/>
                    <a:pt x="0" y="4"/>
                    <a:pt x="0" y="8"/>
                  </a:cubicBezTo>
                  <a:cubicBezTo>
                    <a:pt x="0" y="49"/>
                    <a:pt x="0" y="49"/>
                    <a:pt x="0" y="49"/>
                  </a:cubicBezTo>
                  <a:cubicBezTo>
                    <a:pt x="0" y="53"/>
                    <a:pt x="4" y="57"/>
                    <a:pt x="8" y="57"/>
                  </a:cubicBezTo>
                  <a:cubicBezTo>
                    <a:pt x="124" y="57"/>
                    <a:pt x="124" y="57"/>
                    <a:pt x="124" y="57"/>
                  </a:cubicBezTo>
                </a:path>
              </a:pathLst>
            </a:custGeom>
            <a:noFill/>
            <a:ln w="30163" cap="rnd">
              <a:solidFill>
                <a:schemeClr val="accent4">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normAutofit fontScale="52500" lnSpcReduction="20000"/>
            </a:bodyPr>
            <a:lstStyle/>
            <a:p>
              <a:endParaRPr lang="zh-CN" altLang="en-US" sz="1350">
                <a:cs typeface="+mn-ea"/>
                <a:sym typeface="+mn-lt"/>
              </a:endParaRPr>
            </a:p>
          </p:txBody>
        </p:sp>
        <p:sp>
          <p:nvSpPr>
            <p:cNvPr id="26" name="Freeform 245"/>
            <p:cNvSpPr/>
            <p:nvPr>
              <p:custDataLst>
                <p:tags r:id="rId16"/>
              </p:custDataLst>
            </p:nvPr>
          </p:nvSpPr>
          <p:spPr bwMode="auto">
            <a:xfrm>
              <a:off x="6515100" y="6210300"/>
              <a:ext cx="307975" cy="461963"/>
            </a:xfrm>
            <a:custGeom>
              <a:avLst/>
              <a:gdLst>
                <a:gd name="T0" fmla="*/ 80 w 82"/>
                <a:gd name="T1" fmla="*/ 40 h 123"/>
                <a:gd name="T2" fmla="*/ 44 w 82"/>
                <a:gd name="T3" fmla="*/ 3 h 123"/>
                <a:gd name="T4" fmla="*/ 32 w 82"/>
                <a:gd name="T5" fmla="*/ 3 h 123"/>
                <a:gd name="T6" fmla="*/ 3 w 82"/>
                <a:gd name="T7" fmla="*/ 32 h 123"/>
                <a:gd name="T8" fmla="*/ 3 w 82"/>
                <a:gd name="T9" fmla="*/ 44 h 123"/>
                <a:gd name="T10" fmla="*/ 82 w 82"/>
                <a:gd name="T11" fmla="*/ 123 h 123"/>
              </a:gdLst>
              <a:ahLst/>
              <a:cxnLst>
                <a:cxn ang="0">
                  <a:pos x="T0" y="T1"/>
                </a:cxn>
                <a:cxn ang="0">
                  <a:pos x="T2" y="T3"/>
                </a:cxn>
                <a:cxn ang="0">
                  <a:pos x="T4" y="T5"/>
                </a:cxn>
                <a:cxn ang="0">
                  <a:pos x="T6" y="T7"/>
                </a:cxn>
                <a:cxn ang="0">
                  <a:pos x="T8" y="T9"/>
                </a:cxn>
                <a:cxn ang="0">
                  <a:pos x="T10" y="T11"/>
                </a:cxn>
              </a:cxnLst>
              <a:rect l="0" t="0" r="r" b="b"/>
              <a:pathLst>
                <a:path w="82" h="123">
                  <a:moveTo>
                    <a:pt x="80" y="40"/>
                  </a:moveTo>
                  <a:cubicBezTo>
                    <a:pt x="44" y="3"/>
                    <a:pt x="44" y="3"/>
                    <a:pt x="44" y="3"/>
                  </a:cubicBezTo>
                  <a:cubicBezTo>
                    <a:pt x="41" y="0"/>
                    <a:pt x="35" y="0"/>
                    <a:pt x="32" y="3"/>
                  </a:cubicBezTo>
                  <a:cubicBezTo>
                    <a:pt x="3" y="32"/>
                    <a:pt x="3" y="32"/>
                    <a:pt x="3" y="32"/>
                  </a:cubicBezTo>
                  <a:cubicBezTo>
                    <a:pt x="0" y="35"/>
                    <a:pt x="0" y="41"/>
                    <a:pt x="3" y="44"/>
                  </a:cubicBezTo>
                  <a:cubicBezTo>
                    <a:pt x="82" y="123"/>
                    <a:pt x="82" y="123"/>
                    <a:pt x="82" y="123"/>
                  </a:cubicBezTo>
                </a:path>
              </a:pathLst>
            </a:custGeom>
            <a:noFill/>
            <a:ln w="30163" cap="rnd">
              <a:solidFill>
                <a:schemeClr val="accent4">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27" name="Freeform 246"/>
            <p:cNvSpPr/>
            <p:nvPr>
              <p:custDataLst>
                <p:tags r:id="rId17"/>
              </p:custDataLst>
            </p:nvPr>
          </p:nvSpPr>
          <p:spPr bwMode="auto">
            <a:xfrm>
              <a:off x="6815138" y="6199188"/>
              <a:ext cx="214313" cy="481013"/>
            </a:xfrm>
            <a:custGeom>
              <a:avLst/>
              <a:gdLst>
                <a:gd name="T0" fmla="*/ 49 w 57"/>
                <a:gd name="T1" fmla="*/ 128 h 128"/>
                <a:gd name="T2" fmla="*/ 57 w 57"/>
                <a:gd name="T3" fmla="*/ 120 h 128"/>
                <a:gd name="T4" fmla="*/ 57 w 57"/>
                <a:gd name="T5" fmla="*/ 8 h 128"/>
                <a:gd name="T6" fmla="*/ 49 w 57"/>
                <a:gd name="T7" fmla="*/ 0 h 128"/>
                <a:gd name="T8" fmla="*/ 8 w 57"/>
                <a:gd name="T9" fmla="*/ 0 h 128"/>
                <a:gd name="T10" fmla="*/ 0 w 57"/>
                <a:gd name="T11" fmla="*/ 8 h 128"/>
                <a:gd name="T12" fmla="*/ 0 w 57"/>
                <a:gd name="T13" fmla="*/ 120 h 128"/>
                <a:gd name="T14" fmla="*/ 8 w 57"/>
                <a:gd name="T15" fmla="*/ 128 h 128"/>
                <a:gd name="T16" fmla="*/ 49 w 57"/>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8">
                  <a:moveTo>
                    <a:pt x="49" y="128"/>
                  </a:moveTo>
                  <a:cubicBezTo>
                    <a:pt x="54" y="128"/>
                    <a:pt x="57" y="124"/>
                    <a:pt x="57" y="120"/>
                  </a:cubicBezTo>
                  <a:cubicBezTo>
                    <a:pt x="57" y="8"/>
                    <a:pt x="57" y="8"/>
                    <a:pt x="57" y="8"/>
                  </a:cubicBezTo>
                  <a:cubicBezTo>
                    <a:pt x="57" y="4"/>
                    <a:pt x="54" y="0"/>
                    <a:pt x="49" y="0"/>
                  </a:cubicBezTo>
                  <a:cubicBezTo>
                    <a:pt x="8" y="0"/>
                    <a:pt x="8" y="0"/>
                    <a:pt x="8" y="0"/>
                  </a:cubicBezTo>
                  <a:cubicBezTo>
                    <a:pt x="4" y="0"/>
                    <a:pt x="0" y="4"/>
                    <a:pt x="0" y="8"/>
                  </a:cubicBezTo>
                  <a:cubicBezTo>
                    <a:pt x="0" y="120"/>
                    <a:pt x="0" y="120"/>
                    <a:pt x="0" y="120"/>
                  </a:cubicBezTo>
                  <a:cubicBezTo>
                    <a:pt x="0" y="124"/>
                    <a:pt x="4" y="128"/>
                    <a:pt x="8" y="128"/>
                  </a:cubicBezTo>
                  <a:lnTo>
                    <a:pt x="49" y="128"/>
                  </a:lnTo>
                  <a:close/>
                </a:path>
              </a:pathLst>
            </a:custGeom>
            <a:noFill/>
            <a:ln w="30163" cap="rnd">
              <a:solidFill>
                <a:schemeClr val="accent4">
                  <a:lumMod val="60000"/>
                  <a:lumOff val="40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28" name="Oval 247"/>
            <p:cNvSpPr>
              <a:spLocks noChangeArrowheads="1"/>
            </p:cNvSpPr>
            <p:nvPr>
              <p:custDataLst>
                <p:tags r:id="rId18"/>
              </p:custDataLst>
            </p:nvPr>
          </p:nvSpPr>
          <p:spPr bwMode="auto">
            <a:xfrm>
              <a:off x="6859588" y="6605588"/>
              <a:ext cx="33338" cy="33338"/>
            </a:xfrm>
            <a:prstGeom prst="ellipse">
              <a:avLst/>
            </a:prstGeom>
            <a:solidFill>
              <a:srgbClr val="03595D"/>
            </a:solidFill>
            <a:ln w="9525">
              <a:solidFill>
                <a:schemeClr val="accent4">
                  <a:lumMod val="60000"/>
                  <a:lumOff val="40000"/>
                </a:schemeClr>
              </a:solidFill>
              <a:round/>
            </a:ln>
          </p:spPr>
          <p:txBody>
            <a:bodyPr vert="horz" wrap="square" lIns="68580" tIns="34290" rIns="68580" bIns="34290" numCol="1" anchor="t" anchorCtr="0" compatLnSpc="1">
              <a:normAutofit fontScale="25000" lnSpcReduction="20000"/>
            </a:bodyPr>
            <a:lstStyle/>
            <a:p>
              <a:endParaRPr lang="zh-CN" altLang="en-US" sz="1350">
                <a:cs typeface="+mn-ea"/>
                <a:sym typeface="+mn-lt"/>
              </a:endParaRPr>
            </a:p>
          </p:txBody>
        </p:sp>
      </p:grpSp>
      <p:cxnSp>
        <p:nvCxnSpPr>
          <p:cNvPr id="35" name="直接连接符 34"/>
          <p:cNvCxnSpPr/>
          <p:nvPr>
            <p:custDataLst>
              <p:tags r:id="rId5"/>
            </p:custDataLst>
          </p:nvPr>
        </p:nvCxnSpPr>
        <p:spPr>
          <a:xfrm>
            <a:off x="5911943" y="1478608"/>
            <a:ext cx="0" cy="2457000"/>
          </a:xfrm>
          <a:prstGeom prst="line">
            <a:avLst/>
          </a:prstGeom>
          <a:ln>
            <a:solidFill>
              <a:srgbClr val="FFFFFF">
                <a:lumMod val="65000"/>
                <a:alpha val="30000"/>
              </a:srgbClr>
            </a:solidFill>
          </a:ln>
        </p:spPr>
        <p:style>
          <a:lnRef idx="1">
            <a:srgbClr val="30B7FD"/>
          </a:lnRef>
          <a:fillRef idx="0">
            <a:srgbClr val="30B7FD"/>
          </a:fillRef>
          <a:effectRef idx="0">
            <a:srgbClr val="30B7FD"/>
          </a:effectRef>
          <a:fontRef idx="minor">
            <a:srgbClr val="000000"/>
          </a:fontRef>
        </p:style>
      </p:cxnSp>
      <p:grpSp>
        <p:nvGrpSpPr>
          <p:cNvPr id="29" name="î$liḓê"/>
          <p:cNvGrpSpPr/>
          <p:nvPr>
            <p:custDataLst>
              <p:tags r:id="rId6"/>
            </p:custDataLst>
          </p:nvPr>
        </p:nvGrpSpPr>
        <p:grpSpPr>
          <a:xfrm>
            <a:off x="918412" y="2467813"/>
            <a:ext cx="2156959" cy="962059"/>
            <a:chOff x="8644542" y="2827390"/>
            <a:chExt cx="2875945" cy="1282745"/>
          </a:xfrm>
        </p:grpSpPr>
        <p:sp>
          <p:nvSpPr>
            <p:cNvPr id="30" name="ïşļiḓé"/>
            <p:cNvSpPr/>
            <p:nvPr>
              <p:custDataLst>
                <p:tags r:id="rId13"/>
              </p:custDataLst>
            </p:nvPr>
          </p:nvSpPr>
          <p:spPr bwMode="auto">
            <a:xfrm>
              <a:off x="8644542" y="3246625"/>
              <a:ext cx="2875945" cy="86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pPr>
              <a:r>
                <a:rPr lang="da-DK" altLang="zh-CN" sz="900">
                  <a:solidFill>
                    <a:schemeClr val="bg1"/>
                  </a:solidFill>
                  <a:cs typeface="+mn-ea"/>
                  <a:sym typeface="+mn-lt"/>
                </a:rPr>
                <a:t>Lorem ipsum dolor sit amet, consectetur adipisicing elit.Lorem ipsum dolor sit amet, consectetur adipisicing elit.Lorem ipsum dolor sit amet</a:t>
              </a:r>
            </a:p>
          </p:txBody>
        </p:sp>
        <p:sp>
          <p:nvSpPr>
            <p:cNvPr id="31" name="íṡḻîďé"/>
            <p:cNvSpPr txBox="1"/>
            <p:nvPr>
              <p:custDataLst>
                <p:tags r:id="rId14"/>
              </p:custDataLst>
            </p:nvPr>
          </p:nvSpPr>
          <p:spPr bwMode="auto">
            <a:xfrm>
              <a:off x="8644542" y="282739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normAutofit fontScale="92500" lnSpcReduction="10000"/>
            </a:bodyPr>
            <a:lstStyle>
              <a:defPPr>
                <a:defRPr lang="zh-CN"/>
              </a:defPPr>
              <a:lvl1pPr>
                <a:lnSpc>
                  <a:spcPct val="100000"/>
                </a:lnSpc>
                <a:spcBef>
                  <a:spcPct val="0"/>
                </a:spcBef>
                <a:buFontTx/>
                <a:buNone/>
                <a:defRPr b="1">
                  <a:solidFill>
                    <a:srgbClr val="4485D3"/>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r>
                <a:rPr lang="en-US" altLang="zh-CN">
                  <a:solidFill>
                    <a:schemeClr val="bg1"/>
                  </a:solidFill>
                  <a:cs typeface="+mn-ea"/>
                  <a:sym typeface="+mn-lt"/>
                </a:rPr>
                <a:t>Text here</a:t>
              </a:r>
            </a:p>
          </p:txBody>
        </p:sp>
      </p:grpSp>
      <p:grpSp>
        <p:nvGrpSpPr>
          <p:cNvPr id="32" name="î$liḓê"/>
          <p:cNvGrpSpPr/>
          <p:nvPr>
            <p:custDataLst>
              <p:tags r:id="rId7"/>
            </p:custDataLst>
          </p:nvPr>
        </p:nvGrpSpPr>
        <p:grpSpPr>
          <a:xfrm>
            <a:off x="3499432" y="2467813"/>
            <a:ext cx="2156959" cy="962059"/>
            <a:chOff x="8644542" y="2827390"/>
            <a:chExt cx="2875945" cy="1282745"/>
          </a:xfrm>
        </p:grpSpPr>
        <p:sp>
          <p:nvSpPr>
            <p:cNvPr id="33" name="ïşļiḓé"/>
            <p:cNvSpPr/>
            <p:nvPr>
              <p:custDataLst>
                <p:tags r:id="rId11"/>
              </p:custDataLst>
            </p:nvPr>
          </p:nvSpPr>
          <p:spPr bwMode="auto">
            <a:xfrm>
              <a:off x="8644542" y="3246625"/>
              <a:ext cx="2875945" cy="86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pPr>
              <a:r>
                <a:rPr lang="da-DK" altLang="zh-CN" sz="900">
                  <a:solidFill>
                    <a:schemeClr val="accent4">
                      <a:lumMod val="60000"/>
                      <a:lumOff val="40000"/>
                    </a:schemeClr>
                  </a:solidFill>
                  <a:cs typeface="+mn-ea"/>
                  <a:sym typeface="+mn-lt"/>
                </a:rPr>
                <a:t>Lorem ipsum dolor sit amet, consectetur adipisicing elit.Lorem ipsum dolor sit amet, consectetur adipisicing elit.Lorem ipsum dolor sit amet</a:t>
              </a:r>
            </a:p>
          </p:txBody>
        </p:sp>
        <p:sp>
          <p:nvSpPr>
            <p:cNvPr id="34" name="íṡḻîďé"/>
            <p:cNvSpPr txBox="1"/>
            <p:nvPr>
              <p:custDataLst>
                <p:tags r:id="rId12"/>
              </p:custDataLst>
            </p:nvPr>
          </p:nvSpPr>
          <p:spPr bwMode="auto">
            <a:xfrm>
              <a:off x="8644542" y="282739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normAutofit fontScale="92500" lnSpcReduction="10000"/>
            </a:bodyPr>
            <a:lstStyle>
              <a:defPPr>
                <a:defRPr lang="zh-CN"/>
              </a:defPPr>
              <a:lvl1pPr>
                <a:lnSpc>
                  <a:spcPct val="100000"/>
                </a:lnSpc>
                <a:spcBef>
                  <a:spcPct val="0"/>
                </a:spcBef>
                <a:buFontTx/>
                <a:buNone/>
                <a:defRPr b="1">
                  <a:solidFill>
                    <a:srgbClr val="4485D3"/>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r>
                <a:rPr lang="en-US" altLang="zh-CN">
                  <a:solidFill>
                    <a:schemeClr val="accent4">
                      <a:lumMod val="60000"/>
                      <a:lumOff val="40000"/>
                    </a:schemeClr>
                  </a:solidFill>
                  <a:cs typeface="+mn-ea"/>
                  <a:sym typeface="+mn-lt"/>
                </a:rPr>
                <a:t>Text here</a:t>
              </a:r>
            </a:p>
          </p:txBody>
        </p:sp>
      </p:grpSp>
      <p:grpSp>
        <p:nvGrpSpPr>
          <p:cNvPr id="36" name="î$liḓê"/>
          <p:cNvGrpSpPr/>
          <p:nvPr>
            <p:custDataLst>
              <p:tags r:id="rId8"/>
            </p:custDataLst>
          </p:nvPr>
        </p:nvGrpSpPr>
        <p:grpSpPr>
          <a:xfrm>
            <a:off x="6080452" y="2467813"/>
            <a:ext cx="2156959" cy="962059"/>
            <a:chOff x="8644542" y="2827390"/>
            <a:chExt cx="2875945" cy="1282745"/>
          </a:xfrm>
        </p:grpSpPr>
        <p:sp>
          <p:nvSpPr>
            <p:cNvPr id="41" name="ïşļiḓé"/>
            <p:cNvSpPr/>
            <p:nvPr>
              <p:custDataLst>
                <p:tags r:id="rId9"/>
              </p:custDataLst>
            </p:nvPr>
          </p:nvSpPr>
          <p:spPr bwMode="auto">
            <a:xfrm>
              <a:off x="8644542" y="3246625"/>
              <a:ext cx="2875945" cy="86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nchor="t"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lnSpc>
                  <a:spcPct val="130000"/>
                </a:lnSpc>
              </a:pPr>
              <a:r>
                <a:rPr lang="da-DK" altLang="zh-CN" sz="900">
                  <a:solidFill>
                    <a:schemeClr val="bg1"/>
                  </a:solidFill>
                  <a:cs typeface="+mn-ea"/>
                  <a:sym typeface="+mn-lt"/>
                </a:rPr>
                <a:t>Lorem ipsum dolor sit amet, consectetur adipisicing elit.Lorem ipsum dolor sit amet, consectetur adipisicing elit.Lorem ipsum dolor sit amet</a:t>
              </a:r>
            </a:p>
          </p:txBody>
        </p:sp>
        <p:sp>
          <p:nvSpPr>
            <p:cNvPr id="42" name="íṡḻîďé"/>
            <p:cNvSpPr txBox="1"/>
            <p:nvPr>
              <p:custDataLst>
                <p:tags r:id="rId10"/>
              </p:custDataLst>
            </p:nvPr>
          </p:nvSpPr>
          <p:spPr bwMode="auto">
            <a:xfrm>
              <a:off x="8644542" y="2827390"/>
              <a:ext cx="2875945" cy="41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normAutofit fontScale="92500" lnSpcReduction="10000"/>
            </a:bodyPr>
            <a:lstStyle>
              <a:defPPr>
                <a:defRPr lang="zh-CN"/>
              </a:defPPr>
              <a:lvl1pPr>
                <a:lnSpc>
                  <a:spcPct val="100000"/>
                </a:lnSpc>
                <a:spcBef>
                  <a:spcPct val="0"/>
                </a:spcBef>
                <a:buFontTx/>
                <a:buNone/>
                <a:defRPr b="1">
                  <a:solidFill>
                    <a:srgbClr val="4485D3"/>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algn="ctr"/>
              <a:r>
                <a:rPr lang="en-US" altLang="zh-CN">
                  <a:solidFill>
                    <a:schemeClr val="bg1"/>
                  </a:solidFill>
                  <a:cs typeface="+mn-ea"/>
                  <a:sym typeface="+mn-lt"/>
                </a:rPr>
                <a:t>Text here</a:t>
              </a:r>
            </a:p>
          </p:txBody>
        </p:sp>
      </p:grpSp>
      <p:sp>
        <p:nvSpPr>
          <p:cNvPr id="6"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7" name="文本框 6"/>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前期准备</a:t>
            </a:r>
          </a:p>
        </p:txBody>
      </p:sp>
    </p:spTree>
  </p:cSld>
  <p:clrMapOvr>
    <a:masterClrMapping/>
  </p:clrMapOvr>
  <p:transition advClick="0" advTm="2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5"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par>
                                <p:cTn id="23" presetID="55"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0.70"/>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par>
                                <p:cTn id="28" presetID="55"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par>
                                <p:cTn id="33" presetID="55"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strVal val="#ppt_w*0.70"/>
                                          </p:val>
                                        </p:tav>
                                        <p:tav tm="100000">
                                          <p:val>
                                            <p:strVal val="#ppt_w"/>
                                          </p:val>
                                        </p:tav>
                                      </p:tavLst>
                                    </p:anim>
                                    <p:anim calcmode="lin" valueType="num">
                                      <p:cBhvr>
                                        <p:cTn id="36" dur="1000" fill="hold"/>
                                        <p:tgtEl>
                                          <p:spTgt spid="19"/>
                                        </p:tgtEl>
                                        <p:attrNameLst>
                                          <p:attrName>ppt_h</p:attrName>
                                        </p:attrNameLst>
                                      </p:cBhvr>
                                      <p:tavLst>
                                        <p:tav tm="0">
                                          <p:val>
                                            <p:strVal val="#ppt_h"/>
                                          </p:val>
                                        </p:tav>
                                        <p:tav tm="100000">
                                          <p:val>
                                            <p:strVal val="#ppt_h"/>
                                          </p:val>
                                        </p:tav>
                                      </p:tavLst>
                                    </p:anim>
                                    <p:animEffect transition="in" filter="fade">
                                      <p:cBhvr>
                                        <p:cTn id="37" dur="1000"/>
                                        <p:tgtEl>
                                          <p:spTgt spid="19"/>
                                        </p:tgtEl>
                                      </p:cBhvr>
                                    </p:animEffect>
                                  </p:childTnLst>
                                </p:cTn>
                              </p:par>
                              <p:par>
                                <p:cTn id="38" presetID="55"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strVal val="#ppt_w*0.70"/>
                                          </p:val>
                                        </p:tav>
                                        <p:tav tm="100000">
                                          <p:val>
                                            <p:strVal val="#ppt_w"/>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animEffect transition="in" filter="fade">
                                      <p:cBhvr>
                                        <p:cTn id="42" dur="1000"/>
                                        <p:tgtEl>
                                          <p:spTgt spid="35"/>
                                        </p:tgtEl>
                                      </p:cBhvr>
                                    </p:animEffect>
                                  </p:childTnLst>
                                </p:cTn>
                              </p:par>
                              <p:par>
                                <p:cTn id="43" presetID="55"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strVal val="#ppt_w*0.70"/>
                                          </p:val>
                                        </p:tav>
                                        <p:tav tm="100000">
                                          <p:val>
                                            <p:strVal val="#ppt_w"/>
                                          </p:val>
                                        </p:tav>
                                      </p:tavLst>
                                    </p:anim>
                                    <p:anim calcmode="lin" valueType="num">
                                      <p:cBhvr>
                                        <p:cTn id="46" dur="1000" fill="hold"/>
                                        <p:tgtEl>
                                          <p:spTgt spid="29"/>
                                        </p:tgtEl>
                                        <p:attrNameLst>
                                          <p:attrName>ppt_h</p:attrName>
                                        </p:attrNameLst>
                                      </p:cBhvr>
                                      <p:tavLst>
                                        <p:tav tm="0">
                                          <p:val>
                                            <p:strVal val="#ppt_h"/>
                                          </p:val>
                                        </p:tav>
                                        <p:tav tm="100000">
                                          <p:val>
                                            <p:strVal val="#ppt_h"/>
                                          </p:val>
                                        </p:tav>
                                      </p:tavLst>
                                    </p:anim>
                                    <p:animEffect transition="in" filter="fade">
                                      <p:cBhvr>
                                        <p:cTn id="47" dur="1000"/>
                                        <p:tgtEl>
                                          <p:spTgt spid="29"/>
                                        </p:tgtEl>
                                      </p:cBhvr>
                                    </p:animEffect>
                                  </p:childTnLst>
                                </p:cTn>
                              </p:par>
                              <p:par>
                                <p:cTn id="48" presetID="55"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strVal val="#ppt_w*0.70"/>
                                          </p:val>
                                        </p:tav>
                                        <p:tav tm="100000">
                                          <p:val>
                                            <p:strVal val="#ppt_w"/>
                                          </p:val>
                                        </p:tav>
                                      </p:tavLst>
                                    </p:anim>
                                    <p:anim calcmode="lin" valueType="num">
                                      <p:cBhvr>
                                        <p:cTn id="51" dur="1000" fill="hold"/>
                                        <p:tgtEl>
                                          <p:spTgt spid="32"/>
                                        </p:tgtEl>
                                        <p:attrNameLst>
                                          <p:attrName>ppt_h</p:attrName>
                                        </p:attrNameLst>
                                      </p:cBhvr>
                                      <p:tavLst>
                                        <p:tav tm="0">
                                          <p:val>
                                            <p:strVal val="#ppt_h"/>
                                          </p:val>
                                        </p:tav>
                                        <p:tav tm="100000">
                                          <p:val>
                                            <p:strVal val="#ppt_h"/>
                                          </p:val>
                                        </p:tav>
                                      </p:tavLst>
                                    </p:anim>
                                    <p:animEffect transition="in" filter="fade">
                                      <p:cBhvr>
                                        <p:cTn id="52" dur="1000"/>
                                        <p:tgtEl>
                                          <p:spTgt spid="32"/>
                                        </p:tgtEl>
                                      </p:cBhvr>
                                    </p:animEffect>
                                  </p:childTnLst>
                                </p:cTn>
                              </p:par>
                              <p:par>
                                <p:cTn id="53" presetID="55"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1000" fill="hold"/>
                                        <p:tgtEl>
                                          <p:spTgt spid="36"/>
                                        </p:tgtEl>
                                        <p:attrNameLst>
                                          <p:attrName>ppt_w</p:attrName>
                                        </p:attrNameLst>
                                      </p:cBhvr>
                                      <p:tavLst>
                                        <p:tav tm="0">
                                          <p:val>
                                            <p:strVal val="#ppt_w*0.70"/>
                                          </p:val>
                                        </p:tav>
                                        <p:tav tm="100000">
                                          <p:val>
                                            <p:strVal val="#ppt_w"/>
                                          </p:val>
                                        </p:tav>
                                      </p:tavLst>
                                    </p:anim>
                                    <p:anim calcmode="lin" valueType="num">
                                      <p:cBhvr>
                                        <p:cTn id="56" dur="1000" fill="hold"/>
                                        <p:tgtEl>
                                          <p:spTgt spid="36"/>
                                        </p:tgtEl>
                                        <p:attrNameLst>
                                          <p:attrName>ppt_h</p:attrName>
                                        </p:attrNameLst>
                                      </p:cBhvr>
                                      <p:tavLst>
                                        <p:tav tm="0">
                                          <p:val>
                                            <p:strVal val="#ppt_h"/>
                                          </p:val>
                                        </p:tav>
                                        <p:tav tm="100000">
                                          <p:val>
                                            <p:strVal val="#ppt_h"/>
                                          </p:val>
                                        </p:tav>
                                      </p:tavLst>
                                    </p:anim>
                                    <p:animEffect transition="in" filter="fade">
                                      <p:cBhvr>
                                        <p:cTn id="5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67760" y="1644015"/>
            <a:ext cx="5729605" cy="1568450"/>
          </a:xfrm>
          <a:prstGeom prst="rect">
            <a:avLst/>
          </a:prstGeom>
          <a:noFill/>
        </p:spPr>
        <p:txBody>
          <a:bodyPr wrap="square" rtlCol="0">
            <a:spAutoFit/>
          </a:bodyPr>
          <a:lstStyle/>
          <a:p>
            <a:r>
              <a:rPr lang="en-US" altLang="zh-CN" sz="9600">
                <a:solidFill>
                  <a:schemeClr val="bg1"/>
                </a:solidFill>
                <a:cs typeface="+mn-ea"/>
                <a:sym typeface="+mn-lt"/>
              </a:rPr>
              <a:t>PART 03</a:t>
            </a:r>
          </a:p>
        </p:txBody>
      </p:sp>
      <p:sp>
        <p:nvSpPr>
          <p:cNvPr id="4" name="矩形 3"/>
          <p:cNvSpPr/>
          <p:nvPr/>
        </p:nvSpPr>
        <p:spPr>
          <a:xfrm>
            <a:off x="3811270" y="2775585"/>
            <a:ext cx="4857750" cy="10128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zh-CN" sz="5400">
                <a:cs typeface="+mn-ea"/>
                <a:sym typeface="+mn-lt"/>
              </a:rPr>
              <a:t>执行方案</a:t>
            </a:r>
          </a:p>
        </p:txBody>
      </p:sp>
      <p:pic>
        <p:nvPicPr>
          <p:cNvPr id="5" name="图片 4" descr="锦鲤手绘年年有鱼祥瑞插画元素014"/>
          <p:cNvPicPr>
            <a:picLocks noChangeAspect="1"/>
          </p:cNvPicPr>
          <p:nvPr/>
        </p:nvPicPr>
        <p:blipFill>
          <a:blip r:embed="rId2" cstate="email"/>
          <a:stretch>
            <a:fillRect/>
          </a:stretch>
        </p:blipFill>
        <p:spPr>
          <a:xfrm>
            <a:off x="4751705" y="273685"/>
            <a:ext cx="7296150" cy="7538720"/>
          </a:xfrm>
          <a:prstGeom prst="rect">
            <a:avLst/>
          </a:prstGeom>
        </p:spPr>
      </p:pic>
      <p:pic>
        <p:nvPicPr>
          <p:cNvPr id="3" name="图片 2" descr="锦鲤手绘年年有鱼祥瑞插画元素01"/>
          <p:cNvPicPr>
            <a:picLocks noChangeAspect="1"/>
          </p:cNvPicPr>
          <p:nvPr/>
        </p:nvPicPr>
        <p:blipFill>
          <a:blip r:embed="rId3" cstate="email"/>
          <a:stretch>
            <a:fillRect/>
          </a:stretch>
        </p:blipFill>
        <p:spPr>
          <a:xfrm>
            <a:off x="-700405" y="822325"/>
            <a:ext cx="5002530" cy="5002530"/>
          </a:xfrm>
          <a:prstGeom prst="rect">
            <a:avLst/>
          </a:prstGeom>
        </p:spPr>
      </p:pic>
    </p:spTree>
  </p:cSld>
  <p:clrMapOvr>
    <a:masterClrMapping/>
  </p:clrMapOvr>
  <p:transition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 cstate="email"/>
            <a:srcRect l="32188" t="39376" r="37284"/>
            <a:stretch>
              <a:fillRect/>
            </a:stretch>
          </p:blipFill>
          <p:spPr>
            <a:xfrm>
              <a:off x="4271" y="7303"/>
              <a:ext cx="2615" cy="2508"/>
            </a:xfrm>
            <a:prstGeom prst="rect">
              <a:avLst/>
            </a:prstGeom>
          </p:spPr>
        </p:pic>
      </p:grpSp>
      <p:sp>
        <p:nvSpPr>
          <p:cNvPr id="185" name="圆环"/>
          <p:cNvSpPr/>
          <p:nvPr/>
        </p:nvSpPr>
        <p:spPr>
          <a:xfrm>
            <a:off x="1012825" y="1365885"/>
            <a:ext cx="2619375" cy="2579370"/>
          </a:xfrm>
          <a:prstGeom prst="donut">
            <a:avLst>
              <a:gd name="adj" fmla="val 5809"/>
            </a:avLst>
          </a:prstGeom>
          <a:gradFill>
            <a:gsLst>
              <a:gs pos="83000">
                <a:srgbClr val="FFFFFF">
                  <a:alpha val="100000"/>
                </a:srgbClr>
              </a:gs>
              <a:gs pos="0">
                <a:schemeClr val="bg1"/>
              </a:gs>
              <a:gs pos="84000">
                <a:schemeClr val="bg1">
                  <a:alpha val="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cs typeface="+mn-ea"/>
              <a:sym typeface="+mn-lt"/>
            </a:endParaRPr>
          </a:p>
        </p:txBody>
      </p:sp>
      <p:sp>
        <p:nvSpPr>
          <p:cNvPr id="4" name="圆环"/>
          <p:cNvSpPr/>
          <p:nvPr/>
        </p:nvSpPr>
        <p:spPr>
          <a:xfrm>
            <a:off x="1308100" y="1684655"/>
            <a:ext cx="2019300" cy="1941830"/>
          </a:xfrm>
          <a:prstGeom prst="donut">
            <a:avLst>
              <a:gd name="adj" fmla="val 5809"/>
            </a:avLst>
          </a:prstGeom>
          <a:gradFill>
            <a:gsLst>
              <a:gs pos="63000">
                <a:schemeClr val="accent4">
                  <a:lumMod val="60000"/>
                  <a:lumOff val="40000"/>
                </a:schemeClr>
              </a:gs>
              <a:gs pos="0">
                <a:schemeClr val="accent4">
                  <a:lumMod val="60000"/>
                  <a:lumOff val="40000"/>
                </a:schemeClr>
              </a:gs>
              <a:gs pos="64000">
                <a:schemeClr val="bg1">
                  <a:alpha val="0"/>
                </a:schemeClr>
              </a:gs>
              <a:gs pos="100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cs typeface="+mn-ea"/>
              <a:sym typeface="+mn-lt"/>
            </a:endParaRPr>
          </a:p>
        </p:txBody>
      </p:sp>
      <p:sp>
        <p:nvSpPr>
          <p:cNvPr id="5" name="圆环"/>
          <p:cNvSpPr/>
          <p:nvPr/>
        </p:nvSpPr>
        <p:spPr>
          <a:xfrm>
            <a:off x="1564640" y="1917700"/>
            <a:ext cx="1610995" cy="1513840"/>
          </a:xfrm>
          <a:prstGeom prst="donut">
            <a:avLst>
              <a:gd name="adj" fmla="val 5809"/>
            </a:avLst>
          </a:prstGeom>
          <a:gradFill>
            <a:gsLst>
              <a:gs pos="41000">
                <a:srgbClr val="FFFFFF">
                  <a:alpha val="100000"/>
                </a:srgbClr>
              </a:gs>
              <a:gs pos="0">
                <a:schemeClr val="bg1"/>
              </a:gs>
              <a:gs pos="43000">
                <a:schemeClr val="bg1">
                  <a:alpha val="0"/>
                </a:schemeClr>
              </a:gs>
              <a:gs pos="100000">
                <a:schemeClr val="bg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cs typeface="+mn-ea"/>
              <a:sym typeface="+mn-lt"/>
            </a:endParaRPr>
          </a:p>
        </p:txBody>
      </p:sp>
      <p:cxnSp>
        <p:nvCxnSpPr>
          <p:cNvPr id="6" name="直接连接符 5"/>
          <p:cNvCxnSpPr>
            <a:endCxn id="10" idx="1"/>
          </p:cNvCxnSpPr>
          <p:nvPr/>
        </p:nvCxnSpPr>
        <p:spPr>
          <a:xfrm>
            <a:off x="3239135" y="1810385"/>
            <a:ext cx="2588260" cy="1333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096260" y="2094230"/>
            <a:ext cx="1221105" cy="1905"/>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34845" y="3223895"/>
            <a:ext cx="1687830" cy="76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9" name="图片 8" descr="锦鲤手绘年年有鱼祥瑞插画元素012"/>
          <p:cNvPicPr>
            <a:picLocks noChangeAspect="1"/>
          </p:cNvPicPr>
          <p:nvPr/>
        </p:nvPicPr>
        <p:blipFill>
          <a:blip r:embed="rId3" cstate="email"/>
          <a:srcRect l="23016" r="24658"/>
          <a:stretch>
            <a:fillRect/>
          </a:stretch>
        </p:blipFill>
        <p:spPr>
          <a:xfrm>
            <a:off x="1981200" y="1818005"/>
            <a:ext cx="777875" cy="1735455"/>
          </a:xfrm>
          <a:prstGeom prst="rect">
            <a:avLst/>
          </a:prstGeom>
        </p:spPr>
      </p:pic>
      <p:sp>
        <p:nvSpPr>
          <p:cNvPr id="10" name="文本框 9"/>
          <p:cNvSpPr txBox="1"/>
          <p:nvPr/>
        </p:nvSpPr>
        <p:spPr>
          <a:xfrm>
            <a:off x="5827395" y="1654810"/>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11" name="文本框 10"/>
          <p:cNvSpPr txBox="1"/>
          <p:nvPr/>
        </p:nvSpPr>
        <p:spPr>
          <a:xfrm>
            <a:off x="5894070" y="1991995"/>
            <a:ext cx="2223770" cy="688202"/>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a:t>
            </a:r>
          </a:p>
        </p:txBody>
      </p:sp>
      <p:sp>
        <p:nvSpPr>
          <p:cNvPr id="12" name="文本框 11"/>
          <p:cNvSpPr txBox="1"/>
          <p:nvPr/>
        </p:nvSpPr>
        <p:spPr>
          <a:xfrm>
            <a:off x="4360545" y="1926590"/>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13" name="文本框 12"/>
          <p:cNvSpPr txBox="1"/>
          <p:nvPr/>
        </p:nvSpPr>
        <p:spPr>
          <a:xfrm>
            <a:off x="3603625" y="2203450"/>
            <a:ext cx="2223770" cy="688202"/>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a:t>
            </a:r>
          </a:p>
        </p:txBody>
      </p:sp>
      <p:sp>
        <p:nvSpPr>
          <p:cNvPr id="14" name="文本框 13"/>
          <p:cNvSpPr txBox="1"/>
          <p:nvPr/>
        </p:nvSpPr>
        <p:spPr>
          <a:xfrm>
            <a:off x="3646170" y="3059430"/>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15" name="文本框 14"/>
          <p:cNvSpPr txBox="1"/>
          <p:nvPr/>
        </p:nvSpPr>
        <p:spPr>
          <a:xfrm>
            <a:off x="3712845" y="3396615"/>
            <a:ext cx="4214495" cy="365036"/>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a:t>
            </a:r>
          </a:p>
        </p:txBody>
      </p:sp>
      <p:sp>
        <p:nvSpPr>
          <p:cNvPr id="2"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 name="文本框 2"/>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执行方案</a:t>
            </a:r>
          </a:p>
        </p:txBody>
      </p:sp>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0" presetClass="entr" presetSubtype="0" fill="hold" grpId="0" nodeType="afterEffect">
                                  <p:stCondLst>
                                    <p:cond delay="0"/>
                                  </p:stCondLst>
                                  <p:childTnLst>
                                    <p:set>
                                      <p:cBhvr>
                                        <p:cTn id="19" dur="1" fill="hold">
                                          <p:stCondLst>
                                            <p:cond delay="0"/>
                                          </p:stCondLst>
                                        </p:cTn>
                                        <p:tgtEl>
                                          <p:spTgt spid="185"/>
                                        </p:tgtEl>
                                        <p:attrNameLst>
                                          <p:attrName>style.visibility</p:attrName>
                                        </p:attrNameLst>
                                      </p:cBhvr>
                                      <p:to>
                                        <p:strVal val="visible"/>
                                      </p:to>
                                    </p:set>
                                    <p:animEffect transition="in" filter="fade">
                                      <p:cBhvr>
                                        <p:cTn id="20" dur="800" decel="100000"/>
                                        <p:tgtEl>
                                          <p:spTgt spid="185"/>
                                        </p:tgtEl>
                                      </p:cBhvr>
                                    </p:animEffect>
                                    <p:anim calcmode="lin" valueType="num">
                                      <p:cBhvr>
                                        <p:cTn id="21" dur="800" decel="100000" fill="hold"/>
                                        <p:tgtEl>
                                          <p:spTgt spid="185"/>
                                        </p:tgtEl>
                                        <p:attrNameLst>
                                          <p:attrName>style.rotation</p:attrName>
                                        </p:attrNameLst>
                                      </p:cBhvr>
                                      <p:tavLst>
                                        <p:tav tm="0">
                                          <p:val>
                                            <p:fltVal val="-90"/>
                                          </p:val>
                                        </p:tav>
                                        <p:tav tm="100000">
                                          <p:val>
                                            <p:fltVal val="0"/>
                                          </p:val>
                                        </p:tav>
                                      </p:tavLst>
                                    </p:anim>
                                    <p:anim calcmode="lin" valueType="num">
                                      <p:cBhvr>
                                        <p:cTn id="22" dur="800" decel="100000" fill="hold"/>
                                        <p:tgtEl>
                                          <p:spTgt spid="185"/>
                                        </p:tgtEl>
                                        <p:attrNameLst>
                                          <p:attrName>ppt_x</p:attrName>
                                        </p:attrNameLst>
                                      </p:cBhvr>
                                      <p:tavLst>
                                        <p:tav tm="0">
                                          <p:val>
                                            <p:strVal val="#ppt_x+0.4"/>
                                          </p:val>
                                        </p:tav>
                                        <p:tav tm="100000">
                                          <p:val>
                                            <p:strVal val="#ppt_x-0.05"/>
                                          </p:val>
                                        </p:tav>
                                      </p:tavLst>
                                    </p:anim>
                                    <p:anim calcmode="lin" valueType="num">
                                      <p:cBhvr>
                                        <p:cTn id="23" dur="800" decel="100000" fill="hold"/>
                                        <p:tgtEl>
                                          <p:spTgt spid="18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8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85"/>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800" decel="100000"/>
                                        <p:tgtEl>
                                          <p:spTgt spid="4"/>
                                        </p:tgtEl>
                                      </p:cBhvr>
                                    </p:animEffect>
                                    <p:anim calcmode="lin" valueType="num">
                                      <p:cBhvr>
                                        <p:cTn id="29" dur="800" decel="100000" fill="hold"/>
                                        <p:tgtEl>
                                          <p:spTgt spid="4"/>
                                        </p:tgtEl>
                                        <p:attrNameLst>
                                          <p:attrName>style.rotation</p:attrName>
                                        </p:attrNameLst>
                                      </p:cBhvr>
                                      <p:tavLst>
                                        <p:tav tm="0">
                                          <p:val>
                                            <p:fltVal val="-90"/>
                                          </p:val>
                                        </p:tav>
                                        <p:tav tm="100000">
                                          <p:val>
                                            <p:fltVal val="0"/>
                                          </p:val>
                                        </p:tav>
                                      </p:tavLst>
                                    </p:anim>
                                    <p:anim calcmode="lin" valueType="num">
                                      <p:cBhvr>
                                        <p:cTn id="30" dur="800" decel="100000" fill="hold"/>
                                        <p:tgtEl>
                                          <p:spTgt spid="4"/>
                                        </p:tgtEl>
                                        <p:attrNameLst>
                                          <p:attrName>ppt_x</p:attrName>
                                        </p:attrNameLst>
                                      </p:cBhvr>
                                      <p:tavLst>
                                        <p:tav tm="0">
                                          <p:val>
                                            <p:strVal val="#ppt_x+0.4"/>
                                          </p:val>
                                        </p:tav>
                                        <p:tav tm="100000">
                                          <p:val>
                                            <p:strVal val="#ppt_x-0.05"/>
                                          </p:val>
                                        </p:tav>
                                      </p:tavLst>
                                    </p:anim>
                                    <p:anim calcmode="lin" valueType="num">
                                      <p:cBhvr>
                                        <p:cTn id="31" dur="800" decel="100000" fill="hold"/>
                                        <p:tgtEl>
                                          <p:spTgt spid="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800" decel="100000"/>
                                        <p:tgtEl>
                                          <p:spTgt spid="5"/>
                                        </p:tgtEl>
                                      </p:cBhvr>
                                    </p:animEffect>
                                    <p:anim calcmode="lin" valueType="num">
                                      <p:cBhvr>
                                        <p:cTn id="37" dur="800" decel="100000" fill="hold"/>
                                        <p:tgtEl>
                                          <p:spTgt spid="5"/>
                                        </p:tgtEl>
                                        <p:attrNameLst>
                                          <p:attrName>style.rotation</p:attrName>
                                        </p:attrNameLst>
                                      </p:cBhvr>
                                      <p:tavLst>
                                        <p:tav tm="0">
                                          <p:val>
                                            <p:fltVal val="-90"/>
                                          </p:val>
                                        </p:tav>
                                        <p:tav tm="100000">
                                          <p:val>
                                            <p:fltVal val="0"/>
                                          </p:val>
                                        </p:tav>
                                      </p:tavLst>
                                    </p:anim>
                                    <p:anim calcmode="lin" valueType="num">
                                      <p:cBhvr>
                                        <p:cTn id="38" dur="800" decel="100000" fill="hold"/>
                                        <p:tgtEl>
                                          <p:spTgt spid="5"/>
                                        </p:tgtEl>
                                        <p:attrNameLst>
                                          <p:attrName>ppt_x</p:attrName>
                                        </p:attrNameLst>
                                      </p:cBhvr>
                                      <p:tavLst>
                                        <p:tav tm="0">
                                          <p:val>
                                            <p:strVal val="#ppt_x+0.4"/>
                                          </p:val>
                                        </p:tav>
                                        <p:tav tm="100000">
                                          <p:val>
                                            <p:strVal val="#ppt_x-0.05"/>
                                          </p:val>
                                        </p:tav>
                                      </p:tavLst>
                                    </p:anim>
                                    <p:anim calcmode="lin" valueType="num">
                                      <p:cBhvr>
                                        <p:cTn id="39" dur="800" decel="100000" fill="hold"/>
                                        <p:tgtEl>
                                          <p:spTgt spid="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800" decel="100000"/>
                                        <p:tgtEl>
                                          <p:spTgt spid="9"/>
                                        </p:tgtEl>
                                      </p:cBhvr>
                                    </p:animEffect>
                                    <p:anim calcmode="lin" valueType="num">
                                      <p:cBhvr>
                                        <p:cTn id="45" dur="800" decel="100000" fill="hold"/>
                                        <p:tgtEl>
                                          <p:spTgt spid="9"/>
                                        </p:tgtEl>
                                        <p:attrNameLst>
                                          <p:attrName>style.rotation</p:attrName>
                                        </p:attrNameLst>
                                      </p:cBhvr>
                                      <p:tavLst>
                                        <p:tav tm="0">
                                          <p:val>
                                            <p:fltVal val="-90"/>
                                          </p:val>
                                        </p:tav>
                                        <p:tav tm="100000">
                                          <p:val>
                                            <p:fltVal val="0"/>
                                          </p:val>
                                        </p:tav>
                                      </p:tavLst>
                                    </p:anim>
                                    <p:anim calcmode="lin" valueType="num">
                                      <p:cBhvr>
                                        <p:cTn id="46" dur="800" decel="100000" fill="hold"/>
                                        <p:tgtEl>
                                          <p:spTgt spid="9"/>
                                        </p:tgtEl>
                                        <p:attrNameLst>
                                          <p:attrName>ppt_x</p:attrName>
                                        </p:attrNameLst>
                                      </p:cBhvr>
                                      <p:tavLst>
                                        <p:tav tm="0">
                                          <p:val>
                                            <p:strVal val="#ppt_x+0.4"/>
                                          </p:val>
                                        </p:tav>
                                        <p:tav tm="100000">
                                          <p:val>
                                            <p:strVal val="#ppt_x-0.05"/>
                                          </p:val>
                                        </p:tav>
                                      </p:tavLst>
                                    </p:anim>
                                    <p:anim calcmode="lin" valueType="num">
                                      <p:cBhvr>
                                        <p:cTn id="47" dur="800" decel="100000" fill="hold"/>
                                        <p:tgtEl>
                                          <p:spTgt spid="9"/>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par>
                                <p:cTn id="54" presetID="22" presetClass="entr" presetSubtype="8"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par>
                                <p:cTn id="57" presetID="22" presetClass="entr" presetSubtype="8"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2000"/>
                            </p:stCondLst>
                            <p:childTnLst>
                              <p:par>
                                <p:cTn id="61" presetID="39" presetClass="entr" presetSubtype="0" accel="10000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0"/>
                                        </p:tgtEl>
                                        <p:attrNameLst>
                                          <p:attrName>ppt_y</p:attrName>
                                        </p:attrNameLst>
                                      </p:cBhvr>
                                      <p:tavLst>
                                        <p:tav tm="0">
                                          <p:val>
                                            <p:strVal val="#ppt_y"/>
                                          </p:val>
                                        </p:tav>
                                        <p:tav tm="100000">
                                          <p:val>
                                            <p:strVal val="#ppt_y"/>
                                          </p:val>
                                        </p:tav>
                                      </p:tavLst>
                                    </p:anim>
                                  </p:childTnLst>
                                </p:cTn>
                              </p:par>
                              <p:par>
                                <p:cTn id="67" presetID="39" presetClass="entr" presetSubtype="0" accel="10000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11"/>
                                        </p:tgtEl>
                                        <p:attrNameLst>
                                          <p:attrName>ppt_y</p:attrName>
                                        </p:attrNameLst>
                                      </p:cBhvr>
                                      <p:tavLst>
                                        <p:tav tm="0">
                                          <p:val>
                                            <p:strVal val="#ppt_y"/>
                                          </p:val>
                                        </p:tav>
                                        <p:tav tm="100000">
                                          <p:val>
                                            <p:strVal val="#ppt_y"/>
                                          </p:val>
                                        </p:tav>
                                      </p:tavLst>
                                    </p:anim>
                                  </p:childTnLst>
                                </p:cTn>
                              </p:par>
                              <p:par>
                                <p:cTn id="73" presetID="39" presetClass="entr" presetSubtype="0" accel="10000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12"/>
                                        </p:tgtEl>
                                        <p:attrNameLst>
                                          <p:attrName>ppt_y</p:attrName>
                                        </p:attrNameLst>
                                      </p:cBhvr>
                                      <p:tavLst>
                                        <p:tav tm="0">
                                          <p:val>
                                            <p:strVal val="#ppt_y"/>
                                          </p:val>
                                        </p:tav>
                                        <p:tav tm="100000">
                                          <p:val>
                                            <p:strVal val="#ppt_y"/>
                                          </p:val>
                                        </p:tav>
                                      </p:tavLst>
                                    </p:anim>
                                  </p:childTnLst>
                                </p:cTn>
                              </p:par>
                              <p:par>
                                <p:cTn id="79" presetID="39" presetClass="entr" presetSubtype="0" accel="10000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13"/>
                                        </p:tgtEl>
                                        <p:attrNameLst>
                                          <p:attrName>ppt_y</p:attrName>
                                        </p:attrNameLst>
                                      </p:cBhvr>
                                      <p:tavLst>
                                        <p:tav tm="0">
                                          <p:val>
                                            <p:strVal val="#ppt_y"/>
                                          </p:val>
                                        </p:tav>
                                        <p:tav tm="100000">
                                          <p:val>
                                            <p:strVal val="#ppt_y"/>
                                          </p:val>
                                        </p:tav>
                                      </p:tavLst>
                                    </p:anim>
                                  </p:childTnLst>
                                </p:cTn>
                              </p:par>
                              <p:par>
                                <p:cTn id="85" presetID="39" presetClass="entr" presetSubtype="0" accel="100000"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14"/>
                                        </p:tgtEl>
                                        <p:attrNameLst>
                                          <p:attrName>ppt_y</p:attrName>
                                        </p:attrNameLst>
                                      </p:cBhvr>
                                      <p:tavLst>
                                        <p:tav tm="0">
                                          <p:val>
                                            <p:strVal val="#ppt_y"/>
                                          </p:val>
                                        </p:tav>
                                        <p:tav tm="100000">
                                          <p:val>
                                            <p:strVal val="#ppt_y"/>
                                          </p:val>
                                        </p:tav>
                                      </p:tavLst>
                                    </p:anim>
                                  </p:childTnLst>
                                </p:cTn>
                              </p:par>
                              <p:par>
                                <p:cTn id="91" presetID="39" presetClass="entr" presetSubtype="0" accel="10000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4" grpId="0" animBg="1"/>
      <p:bldP spid="5" grpId="0" animBg="1"/>
      <p:bldP spid="10" grpId="0"/>
      <p:bldP spid="11" grpId="0"/>
      <p:bldP spid="12" grpId="0"/>
      <p:bldP spid="13" grpId="0"/>
      <p:bldP spid="14" grpId="0"/>
      <p:bldP spid="15" grpId="0"/>
      <p:bldP spid="2" grpId="0" bldLvl="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20340" y="2506980"/>
            <a:ext cx="5456555" cy="116586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a:solidFill>
                  <a:schemeClr val="bg1"/>
                </a:solidFill>
                <a:cs typeface="+mn-ea"/>
                <a:sym typeface="+mn-lt"/>
              </a:rPr>
              <a:t>输入文本内容输入文本内容输入文本内容输入文本输入文本内容输入文本内容输入文本内容输入文本</a:t>
            </a:r>
          </a:p>
        </p:txBody>
      </p:sp>
      <p:grpSp>
        <p:nvGrpSpPr>
          <p:cNvPr id="46" name="组合 45"/>
          <p:cNvGrpSpPr/>
          <p:nvPr/>
        </p:nvGrpSpPr>
        <p:grpSpPr>
          <a:xfrm>
            <a:off x="-758825" y="3945255"/>
            <a:ext cx="10637520" cy="2786380"/>
            <a:chOff x="-1195" y="6213"/>
            <a:chExt cx="16752" cy="4388"/>
          </a:xfrm>
        </p:grpSpPr>
        <p:pic>
          <p:nvPicPr>
            <p:cNvPr id="47" name="图片 46" descr="锦鲤手绘年年有鱼祥瑞插画元素014"/>
            <p:cNvPicPr>
              <a:picLocks noChangeAspect="1"/>
            </p:cNvPicPr>
            <p:nvPr/>
          </p:nvPicPr>
          <p:blipFill>
            <a:blip r:embed="rId3" cstate="email"/>
            <a:srcRect t="39376"/>
            <a:stretch>
              <a:fillRect/>
            </a:stretch>
          </p:blipFill>
          <p:spPr>
            <a:xfrm>
              <a:off x="-1195" y="6213"/>
              <a:ext cx="7005" cy="4388"/>
            </a:xfrm>
            <a:prstGeom prst="rect">
              <a:avLst/>
            </a:prstGeom>
          </p:spPr>
        </p:pic>
        <p:pic>
          <p:nvPicPr>
            <p:cNvPr id="48" name="图片 47" descr="锦鲤手绘年年有鱼祥瑞插画元素014"/>
            <p:cNvPicPr>
              <a:picLocks noChangeAspect="1"/>
            </p:cNvPicPr>
            <p:nvPr/>
          </p:nvPicPr>
          <p:blipFill>
            <a:blip r:embed="rId3" cstate="email"/>
            <a:srcRect t="39376"/>
            <a:stretch>
              <a:fillRect/>
            </a:stretch>
          </p:blipFill>
          <p:spPr>
            <a:xfrm>
              <a:off x="3385" y="6213"/>
              <a:ext cx="12173" cy="4388"/>
            </a:xfrm>
            <a:prstGeom prst="rect">
              <a:avLst/>
            </a:prstGeom>
          </p:spPr>
        </p:pic>
        <p:pic>
          <p:nvPicPr>
            <p:cNvPr id="49" name="图片 48" descr="锦鲤手绘年年有鱼祥瑞插画元素014"/>
            <p:cNvPicPr>
              <a:picLocks noChangeAspect="1"/>
            </p:cNvPicPr>
            <p:nvPr/>
          </p:nvPicPr>
          <p:blipFill>
            <a:blip r:embed="rId3" cstate="email"/>
            <a:srcRect l="32188" t="39376" r="37284"/>
            <a:stretch>
              <a:fillRect/>
            </a:stretch>
          </p:blipFill>
          <p:spPr>
            <a:xfrm>
              <a:off x="4271" y="7303"/>
              <a:ext cx="2615" cy="2508"/>
            </a:xfrm>
            <a:prstGeom prst="rect">
              <a:avLst/>
            </a:prstGeom>
          </p:spPr>
        </p:pic>
      </p:grpSp>
      <p:pic>
        <p:nvPicPr>
          <p:cNvPr id="2" name="图片 1" descr="pexels-photo-904177"/>
          <p:cNvPicPr>
            <a:picLocks noChangeAspect="1"/>
          </p:cNvPicPr>
          <p:nvPr/>
        </p:nvPicPr>
        <p:blipFill>
          <a:blip r:embed="rId4" cstate="email"/>
          <a:stretch>
            <a:fillRect/>
          </a:stretch>
        </p:blipFill>
        <p:spPr>
          <a:xfrm>
            <a:off x="960755" y="2497455"/>
            <a:ext cx="1750695" cy="1166495"/>
          </a:xfrm>
          <a:prstGeom prst="rect">
            <a:avLst/>
          </a:prstGeom>
          <a:effectLst>
            <a:innerShdw blurRad="63500" dist="50800" dir="18900000">
              <a:prstClr val="black">
                <a:alpha val="50000"/>
              </a:prstClr>
            </a:innerShdw>
          </a:effectLst>
        </p:spPr>
      </p:pic>
      <p:pic>
        <p:nvPicPr>
          <p:cNvPr id="6" name="图片 5" descr="pexels-photo-911758"/>
          <p:cNvPicPr>
            <a:picLocks noChangeAspect="1"/>
          </p:cNvPicPr>
          <p:nvPr/>
        </p:nvPicPr>
        <p:blipFill>
          <a:blip r:embed="rId5" cstate="email"/>
          <a:stretch>
            <a:fillRect/>
          </a:stretch>
        </p:blipFill>
        <p:spPr>
          <a:xfrm>
            <a:off x="6470015" y="1349375"/>
            <a:ext cx="1706880" cy="1139825"/>
          </a:xfrm>
          <a:prstGeom prst="rect">
            <a:avLst/>
          </a:prstGeom>
          <a:effectLst>
            <a:innerShdw blurRad="63500" dist="50800" dir="18900000">
              <a:prstClr val="black">
                <a:alpha val="50000"/>
              </a:prstClr>
            </a:innerShdw>
          </a:effectLst>
        </p:spPr>
      </p:pic>
      <p:sp>
        <p:nvSpPr>
          <p:cNvPr id="8" name="矩形 7"/>
          <p:cNvSpPr/>
          <p:nvPr/>
        </p:nvSpPr>
        <p:spPr>
          <a:xfrm>
            <a:off x="963930" y="1351280"/>
            <a:ext cx="5506085" cy="1143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400">
                <a:solidFill>
                  <a:schemeClr val="bg1"/>
                </a:solidFill>
                <a:cs typeface="+mn-ea"/>
                <a:sym typeface="+mn-lt"/>
              </a:rPr>
              <a:t>输入文本内容输入文本内容输入文本内容输入文本输入文本内容输入文本内容输入文本内容输入文本</a:t>
            </a:r>
          </a:p>
        </p:txBody>
      </p:sp>
      <p:sp>
        <p:nvSpPr>
          <p:cNvPr id="3"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 name="文本框 3"/>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执行方案</a:t>
            </a:r>
          </a:p>
        </p:txBody>
      </p:sp>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 cstate="email"/>
            <a:srcRect l="32188" t="39376" r="37284"/>
            <a:stretch>
              <a:fillRect/>
            </a:stretch>
          </p:blipFill>
          <p:spPr>
            <a:xfrm>
              <a:off x="4271" y="7303"/>
              <a:ext cx="2615" cy="2508"/>
            </a:xfrm>
            <a:prstGeom prst="rect">
              <a:avLst/>
            </a:prstGeom>
          </p:spPr>
        </p:pic>
      </p:grpSp>
      <p:sp>
        <p:nvSpPr>
          <p:cNvPr id="2" name=" 184"/>
          <p:cNvSpPr/>
          <p:nvPr/>
        </p:nvSpPr>
        <p:spPr>
          <a:xfrm>
            <a:off x="2435225" y="1703070"/>
            <a:ext cx="1298575" cy="12985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 name=" 184"/>
          <p:cNvSpPr/>
          <p:nvPr/>
        </p:nvSpPr>
        <p:spPr>
          <a:xfrm>
            <a:off x="5384165" y="1703070"/>
            <a:ext cx="1298575" cy="12985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eaLnBrk="1" fontAlgn="auto" hangingPunct="1">
              <a:lnSpc>
                <a:spcPct val="150000"/>
              </a:lnSpc>
              <a:spcBef>
                <a:spcPts val="0"/>
              </a:spcBef>
              <a:spcAft>
                <a:spcPts val="0"/>
              </a:spcAft>
              <a:defRPr/>
            </a:pPr>
            <a:r>
              <a:rPr lang="en-US" altLang="zh-CN" sz="2400">
                <a:solidFill>
                  <a:srgbClr val="FFFFFF"/>
                </a:solidFill>
                <a:cs typeface="+mn-ea"/>
                <a:sym typeface="+mn-lt"/>
              </a:rPr>
              <a:t>70%</a:t>
            </a:r>
            <a:endParaRPr lang="en-US" altLang="zh-CN">
              <a:solidFill>
                <a:srgbClr val="FFFFFF"/>
              </a:solidFill>
              <a:cs typeface="+mn-ea"/>
              <a:sym typeface="+mn-lt"/>
            </a:endParaRPr>
          </a:p>
          <a:p>
            <a:pPr algn="ctr" defTabSz="685800" eaLnBrk="1" fontAlgn="auto" hangingPunct="1">
              <a:lnSpc>
                <a:spcPct val="120000"/>
              </a:lnSpc>
              <a:spcBef>
                <a:spcPts val="0"/>
              </a:spcBef>
              <a:spcAft>
                <a:spcPts val="0"/>
              </a:spcAft>
              <a:defRPr/>
            </a:pPr>
            <a:r>
              <a:rPr lang="zh-CN" altLang="zh-CN" sz="1400">
                <a:solidFill>
                  <a:srgbClr val="FFFFFF"/>
                </a:solidFill>
                <a:cs typeface="+mn-ea"/>
                <a:sym typeface="+mn-lt"/>
              </a:rPr>
              <a:t>输入文</a:t>
            </a:r>
          </a:p>
          <a:p>
            <a:pPr algn="ctr" defTabSz="685800" eaLnBrk="1" fontAlgn="auto" hangingPunct="1">
              <a:lnSpc>
                <a:spcPct val="120000"/>
              </a:lnSpc>
              <a:spcBef>
                <a:spcPts val="0"/>
              </a:spcBef>
              <a:spcAft>
                <a:spcPts val="0"/>
              </a:spcAft>
              <a:defRPr/>
            </a:pPr>
            <a:r>
              <a:rPr lang="zh-CN" altLang="zh-CN" sz="1400">
                <a:solidFill>
                  <a:srgbClr val="FFFFFF"/>
                </a:solidFill>
                <a:cs typeface="+mn-ea"/>
                <a:sym typeface="+mn-lt"/>
              </a:rPr>
              <a:t>本内容</a:t>
            </a:r>
            <a:endParaRPr lang="zh-CN" altLang="en-US">
              <a:solidFill>
                <a:srgbClr val="FFFFFF"/>
              </a:solidFill>
              <a:cs typeface="+mn-ea"/>
              <a:sym typeface="+mn-lt"/>
            </a:endParaRPr>
          </a:p>
        </p:txBody>
      </p:sp>
      <p:sp>
        <p:nvSpPr>
          <p:cNvPr id="4" name=" 184"/>
          <p:cNvSpPr/>
          <p:nvPr/>
        </p:nvSpPr>
        <p:spPr>
          <a:xfrm>
            <a:off x="6858635" y="1703070"/>
            <a:ext cx="1298575" cy="12985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eaLnBrk="1" fontAlgn="auto" hangingPunct="1">
              <a:lnSpc>
                <a:spcPct val="150000"/>
              </a:lnSpc>
              <a:spcBef>
                <a:spcPts val="0"/>
              </a:spcBef>
              <a:spcAft>
                <a:spcPts val="0"/>
              </a:spcAft>
              <a:defRPr/>
            </a:pPr>
            <a:r>
              <a:rPr lang="en-US" altLang="zh-CN" sz="2400">
                <a:solidFill>
                  <a:srgbClr val="FFFFFF"/>
                </a:solidFill>
                <a:cs typeface="+mn-ea"/>
                <a:sym typeface="+mn-lt"/>
              </a:rPr>
              <a:t>90%</a:t>
            </a:r>
            <a:endParaRPr lang="en-US" altLang="zh-CN">
              <a:solidFill>
                <a:srgbClr val="FFFFFF"/>
              </a:solidFill>
              <a:cs typeface="+mn-ea"/>
              <a:sym typeface="+mn-lt"/>
            </a:endParaRPr>
          </a:p>
          <a:p>
            <a:pPr algn="ctr" defTabSz="685800" eaLnBrk="1" fontAlgn="auto" hangingPunct="1">
              <a:lnSpc>
                <a:spcPct val="120000"/>
              </a:lnSpc>
              <a:spcBef>
                <a:spcPts val="0"/>
              </a:spcBef>
              <a:spcAft>
                <a:spcPts val="0"/>
              </a:spcAft>
              <a:defRPr/>
            </a:pPr>
            <a:r>
              <a:rPr lang="zh-CN" altLang="zh-CN" sz="1400">
                <a:solidFill>
                  <a:srgbClr val="FFFFFF"/>
                </a:solidFill>
                <a:cs typeface="+mn-ea"/>
                <a:sym typeface="+mn-lt"/>
              </a:rPr>
              <a:t>输入文本内容</a:t>
            </a:r>
            <a:endParaRPr lang="zh-CN" altLang="en-US">
              <a:solidFill>
                <a:srgbClr val="FFFFFF"/>
              </a:solidFill>
              <a:cs typeface="+mn-ea"/>
              <a:sym typeface="+mn-lt"/>
            </a:endParaRPr>
          </a:p>
        </p:txBody>
      </p:sp>
      <p:sp>
        <p:nvSpPr>
          <p:cNvPr id="5" name=" 184"/>
          <p:cNvSpPr/>
          <p:nvPr/>
        </p:nvSpPr>
        <p:spPr>
          <a:xfrm>
            <a:off x="3909695" y="1703070"/>
            <a:ext cx="1298575" cy="12985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685800" eaLnBrk="1" fontAlgn="auto" hangingPunct="1">
              <a:lnSpc>
                <a:spcPct val="150000"/>
              </a:lnSpc>
              <a:spcBef>
                <a:spcPts val="0"/>
              </a:spcBef>
              <a:spcAft>
                <a:spcPts val="0"/>
              </a:spcAft>
              <a:defRPr/>
            </a:pPr>
            <a:r>
              <a:rPr lang="en-US" altLang="zh-CN" sz="2400">
                <a:solidFill>
                  <a:srgbClr val="FFFFFF"/>
                </a:solidFill>
                <a:cs typeface="+mn-ea"/>
                <a:sym typeface="+mn-lt"/>
              </a:rPr>
              <a:t>50%</a:t>
            </a:r>
            <a:endParaRPr lang="en-US" altLang="zh-CN">
              <a:solidFill>
                <a:srgbClr val="FFFFFF"/>
              </a:solidFill>
              <a:cs typeface="+mn-ea"/>
              <a:sym typeface="+mn-lt"/>
            </a:endParaRPr>
          </a:p>
          <a:p>
            <a:pPr algn="ctr" defTabSz="685800" eaLnBrk="1" fontAlgn="auto" hangingPunct="1">
              <a:lnSpc>
                <a:spcPct val="120000"/>
              </a:lnSpc>
              <a:spcBef>
                <a:spcPts val="0"/>
              </a:spcBef>
              <a:spcAft>
                <a:spcPts val="0"/>
              </a:spcAft>
              <a:defRPr/>
            </a:pPr>
            <a:r>
              <a:rPr lang="zh-CN" altLang="zh-CN" sz="1400">
                <a:solidFill>
                  <a:srgbClr val="FFFFFF"/>
                </a:solidFill>
                <a:cs typeface="+mn-ea"/>
                <a:sym typeface="+mn-lt"/>
              </a:rPr>
              <a:t>输入文本内容</a:t>
            </a:r>
            <a:endParaRPr lang="zh-CN" altLang="en-US">
              <a:solidFill>
                <a:srgbClr val="FFFFFF"/>
              </a:solidFill>
              <a:cs typeface="+mn-ea"/>
              <a:sym typeface="+mn-lt"/>
            </a:endParaRPr>
          </a:p>
        </p:txBody>
      </p:sp>
      <p:pic>
        <p:nvPicPr>
          <p:cNvPr id="6" name="图片 5" descr="锦鲤手绘年年有鱼祥瑞插画元素012"/>
          <p:cNvPicPr>
            <a:picLocks noChangeAspect="1"/>
          </p:cNvPicPr>
          <p:nvPr/>
        </p:nvPicPr>
        <p:blipFill>
          <a:blip r:embed="rId3" cstate="email"/>
          <a:srcRect l="23016" r="31043"/>
          <a:stretch>
            <a:fillRect/>
          </a:stretch>
        </p:blipFill>
        <p:spPr>
          <a:xfrm>
            <a:off x="1720215" y="1199515"/>
            <a:ext cx="1918970" cy="4177030"/>
          </a:xfrm>
          <a:prstGeom prst="rect">
            <a:avLst/>
          </a:prstGeom>
        </p:spPr>
      </p:pic>
      <p:pic>
        <p:nvPicPr>
          <p:cNvPr id="7" name="图片 6" descr="锦鲤手绘年年有鱼祥瑞插画元素012"/>
          <p:cNvPicPr>
            <a:picLocks noChangeAspect="1"/>
          </p:cNvPicPr>
          <p:nvPr/>
        </p:nvPicPr>
        <p:blipFill>
          <a:blip r:embed="rId3" cstate="email"/>
          <a:srcRect l="21911" r="25121"/>
          <a:stretch>
            <a:fillRect/>
          </a:stretch>
        </p:blipFill>
        <p:spPr>
          <a:xfrm rot="12120000">
            <a:off x="6278880" y="1466850"/>
            <a:ext cx="901065" cy="1701165"/>
          </a:xfrm>
          <a:prstGeom prst="rect">
            <a:avLst/>
          </a:prstGeom>
        </p:spPr>
      </p:pic>
      <p:sp>
        <p:nvSpPr>
          <p:cNvPr id="184" name=" 184"/>
          <p:cNvSpPr/>
          <p:nvPr/>
        </p:nvSpPr>
        <p:spPr>
          <a:xfrm>
            <a:off x="960755" y="1703070"/>
            <a:ext cx="1298575" cy="129857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lnSpc>
                <a:spcPct val="150000"/>
              </a:lnSpc>
              <a:spcBef>
                <a:spcPts val="0"/>
              </a:spcBef>
              <a:spcAft>
                <a:spcPts val="0"/>
              </a:spcAft>
              <a:defRPr/>
            </a:pPr>
            <a:r>
              <a:rPr lang="en-US" altLang="zh-CN" sz="2400">
                <a:solidFill>
                  <a:srgbClr val="FFFFFF"/>
                </a:solidFill>
                <a:cs typeface="+mn-ea"/>
                <a:sym typeface="+mn-lt"/>
              </a:rPr>
              <a:t>30%</a:t>
            </a:r>
            <a:endParaRPr lang="en-US" altLang="zh-CN">
              <a:solidFill>
                <a:srgbClr val="FFFFFF"/>
              </a:solidFill>
              <a:cs typeface="+mn-ea"/>
              <a:sym typeface="+mn-lt"/>
            </a:endParaRPr>
          </a:p>
          <a:p>
            <a:pPr algn="ctr" eaLnBrk="1" fontAlgn="auto" hangingPunct="1">
              <a:lnSpc>
                <a:spcPct val="120000"/>
              </a:lnSpc>
              <a:spcBef>
                <a:spcPts val="0"/>
              </a:spcBef>
              <a:spcAft>
                <a:spcPts val="0"/>
              </a:spcAft>
              <a:defRPr/>
            </a:pPr>
            <a:r>
              <a:rPr lang="zh-CN" altLang="zh-CN" sz="1400">
                <a:solidFill>
                  <a:srgbClr val="FFFFFF"/>
                </a:solidFill>
                <a:cs typeface="+mn-ea"/>
                <a:sym typeface="+mn-lt"/>
              </a:rPr>
              <a:t>输入文本内容</a:t>
            </a:r>
          </a:p>
        </p:txBody>
      </p:sp>
      <p:sp>
        <p:nvSpPr>
          <p:cNvPr id="8"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9" name="文本框 8"/>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执行方案</a:t>
            </a:r>
          </a:p>
        </p:txBody>
      </p:sp>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34" presetClass="entr" presetSubtype="0" fill="hold" grpId="0" nodeType="afterEffect">
                                  <p:stCondLst>
                                    <p:cond delay="0"/>
                                  </p:stCondLst>
                                  <p:childTnLst>
                                    <p:set>
                                      <p:cBhvr>
                                        <p:cTn id="25" dur="1" fill="hold">
                                          <p:stCondLst>
                                            <p:cond delay="0"/>
                                          </p:stCondLst>
                                        </p:cTn>
                                        <p:tgtEl>
                                          <p:spTgt spid="184"/>
                                        </p:tgtEl>
                                        <p:attrNameLst>
                                          <p:attrName>style.visibility</p:attrName>
                                        </p:attrNameLst>
                                      </p:cBhvr>
                                      <p:to>
                                        <p:strVal val="visible"/>
                                      </p:to>
                                    </p:set>
                                    <p:anim from="(-#ppt_w/2)" to="(#ppt_x)" calcmode="lin" valueType="num">
                                      <p:cBhvr>
                                        <p:cTn id="26" dur="600" fill="hold">
                                          <p:stCondLst>
                                            <p:cond delay="0"/>
                                          </p:stCondLst>
                                        </p:cTn>
                                        <p:tgtEl>
                                          <p:spTgt spid="184"/>
                                        </p:tgtEl>
                                        <p:attrNameLst>
                                          <p:attrName>ppt_x</p:attrName>
                                        </p:attrNameLst>
                                      </p:cBhvr>
                                    </p:anim>
                                    <p:anim from="0" to="-1.0" calcmode="lin" valueType="num">
                                      <p:cBhvr>
                                        <p:cTn id="27" dur="200" decel="50000" autoRev="1" fill="hold">
                                          <p:stCondLst>
                                            <p:cond delay="600"/>
                                          </p:stCondLst>
                                        </p:cTn>
                                        <p:tgtEl>
                                          <p:spTgt spid="184"/>
                                        </p:tgtEl>
                                        <p:attrNameLst>
                                          <p:attrName>xshear</p:attrName>
                                        </p:attrNameLst>
                                      </p:cBhvr>
                                    </p:anim>
                                    <p:animScale>
                                      <p:cBhvr>
                                        <p:cTn id="28" dur="200" decel="100000" autoRev="1" fill="hold">
                                          <p:stCondLst>
                                            <p:cond delay="600"/>
                                          </p:stCondLst>
                                        </p:cTn>
                                        <p:tgtEl>
                                          <p:spTgt spid="184"/>
                                        </p:tgtEl>
                                      </p:cBhvr>
                                      <p:from x="100000" y="100000"/>
                                      <p:to x="80000" y="100000"/>
                                    </p:animScale>
                                    <p:anim by="(#ppt_h/3+#ppt_w*0.1)" calcmode="lin" valueType="num">
                                      <p:cBhvr additive="sum">
                                        <p:cTn id="29" dur="200" decel="100000" autoRev="1" fill="hold">
                                          <p:stCondLst>
                                            <p:cond delay="600"/>
                                          </p:stCondLst>
                                        </p:cTn>
                                        <p:tgtEl>
                                          <p:spTgt spid="184"/>
                                        </p:tgtEl>
                                        <p:attrNameLst>
                                          <p:attrName>ppt_x</p:attrName>
                                        </p:attrNameLst>
                                      </p:cBhvr>
                                    </p:anim>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500" fill="hold">
                                          <p:stCondLst>
                                            <p:cond delay="0"/>
                                          </p:stCondLst>
                                        </p:cTn>
                                        <p:tgtEl>
                                          <p:spTgt spid="2"/>
                                        </p:tgtEl>
                                        <p:attrNameLst>
                                          <p:attrName>style.visibility</p:attrName>
                                        </p:attrNameLst>
                                      </p:cBhvr>
                                      <p:to>
                                        <p:strVal val="visible"/>
                                      </p:to>
                                    </p:set>
                                    <p:animEffect transition="in" filter="wheel(1)">
                                      <p:cBhvr>
                                        <p:cTn id="33" dur="500"/>
                                        <p:tgtEl>
                                          <p:spTgt spid="2"/>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360"/>
                                          </p:val>
                                        </p:tav>
                                        <p:tav tm="100000">
                                          <p:val>
                                            <p:fltVal val="0"/>
                                          </p:val>
                                        </p:tav>
                                      </p:tavLst>
                                    </p:anim>
                                    <p:animEffect transition="in" filter="fade">
                                      <p:cBhvr>
                                        <p:cTn id="40" dur="500"/>
                                        <p:tgtEl>
                                          <p:spTgt spid="5"/>
                                        </p:tgtEl>
                                      </p:cBhvr>
                                    </p:animEffect>
                                  </p:childTnLst>
                                </p:cTn>
                              </p:par>
                            </p:childTnLst>
                          </p:cTn>
                        </p:par>
                        <p:par>
                          <p:cTn id="41" fill="hold">
                            <p:stCondLst>
                              <p:cond delay="3500"/>
                            </p:stCondLst>
                            <p:childTnLst>
                              <p:par>
                                <p:cTn id="42" presetID="47"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9" presetClass="entr" presetSubtype="0" decel="100000"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 calcmode="lin" valueType="num">
                                      <p:cBhvr>
                                        <p:cTn id="52" dur="500" fill="hold"/>
                                        <p:tgtEl>
                                          <p:spTgt spid="3"/>
                                        </p:tgtEl>
                                        <p:attrNameLst>
                                          <p:attrName>style.rotation</p:attrName>
                                        </p:attrNameLst>
                                      </p:cBhvr>
                                      <p:tavLst>
                                        <p:tav tm="0">
                                          <p:val>
                                            <p:fltVal val="360"/>
                                          </p:val>
                                        </p:tav>
                                        <p:tav tm="100000">
                                          <p:val>
                                            <p:fltVal val="0"/>
                                          </p:val>
                                        </p:tav>
                                      </p:tavLst>
                                    </p:anim>
                                    <p:animEffect transition="in" filter="fade">
                                      <p:cBhvr>
                                        <p:cTn id="53" dur="500"/>
                                        <p:tgtEl>
                                          <p:spTgt spid="3"/>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 calcmode="lin" valueType="num">
                                      <p:cBhvr>
                                        <p:cTn id="58" dur="500" fill="hold"/>
                                        <p:tgtEl>
                                          <p:spTgt spid="4"/>
                                        </p:tgtEl>
                                        <p:attrNameLst>
                                          <p:attrName>style.rotation</p:attrName>
                                        </p:attrNameLst>
                                      </p:cBhvr>
                                      <p:tavLst>
                                        <p:tav tm="0">
                                          <p:val>
                                            <p:fltVal val="360"/>
                                          </p:val>
                                        </p:tav>
                                        <p:tav tm="100000">
                                          <p:val>
                                            <p:fltVal val="0"/>
                                          </p:val>
                                        </p:tav>
                                      </p:tavLst>
                                    </p:anim>
                                    <p:animEffect transition="in" filter="fade">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4" grpId="0" animBg="1"/>
      <p:bldP spid="8" grpId="0" bldLvl="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0"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0"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0" cstate="email"/>
            <a:srcRect l="32188" t="39376" r="37284"/>
            <a:stretch>
              <a:fillRect/>
            </a:stretch>
          </p:blipFill>
          <p:spPr>
            <a:xfrm>
              <a:off x="4271" y="7303"/>
              <a:ext cx="2615" cy="2508"/>
            </a:xfrm>
            <a:prstGeom prst="rect">
              <a:avLst/>
            </a:prstGeom>
          </p:spPr>
        </p:pic>
      </p:grpSp>
      <p:grpSp>
        <p:nvGrpSpPr>
          <p:cNvPr id="16" name="组合 15"/>
          <p:cNvGrpSpPr/>
          <p:nvPr>
            <p:custDataLst>
              <p:tags r:id="rId1"/>
            </p:custDataLst>
          </p:nvPr>
        </p:nvGrpSpPr>
        <p:grpSpPr>
          <a:xfrm>
            <a:off x="1778580" y="1258593"/>
            <a:ext cx="1231320" cy="1854417"/>
            <a:chOff x="1037940" y="2198400"/>
            <a:chExt cx="1641760" cy="2472556"/>
          </a:xfrm>
        </p:grpSpPr>
        <p:sp>
          <p:nvSpPr>
            <p:cNvPr id="10" name="Freeform 10"/>
            <p:cNvSpPr>
              <a:spLocks noEditPoints="1"/>
            </p:cNvSpPr>
            <p:nvPr>
              <p:custDataLst>
                <p:tags r:id="rId17"/>
              </p:custDataLst>
            </p:nvPr>
          </p:nvSpPr>
          <p:spPr bwMode="auto">
            <a:xfrm>
              <a:off x="1653239" y="21984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bg1"/>
            </a:solidFill>
            <a:ln>
              <a:noFill/>
            </a:ln>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15" name="TextBox 20"/>
            <p:cNvSpPr txBox="1"/>
            <p:nvPr>
              <p:custDataLst>
                <p:tags r:id="rId18"/>
              </p:custDataLst>
            </p:nvPr>
          </p:nvSpPr>
          <p:spPr>
            <a:xfrm>
              <a:off x="1037940" y="3095338"/>
              <a:ext cx="1641760" cy="1575618"/>
            </a:xfrm>
            <a:prstGeom prst="rect">
              <a:avLst/>
            </a:prstGeom>
            <a:noFill/>
          </p:spPr>
          <p:txBody>
            <a:bodyPr wrap="square" lIns="0" tIns="0" rIns="0" bIns="0" rtlCol="0" anchor="t" anchorCtr="0">
              <a:normAutofit/>
            </a:bodyPr>
            <a:lstStyle/>
            <a:p>
              <a:pPr algn="ctr">
                <a:defRPr/>
              </a:pPr>
              <a:r>
                <a:rPr lang="en-US" altLang="zh-CN" sz="1400" dirty="0">
                  <a:solidFill>
                    <a:schemeClr val="bg1"/>
                  </a:solidFill>
                  <a:cs typeface="+mn-ea"/>
                  <a:sym typeface="+mn-lt"/>
                </a:rPr>
                <a:t>Lorem ipsum dolor sit amet consectetur</a:t>
              </a:r>
            </a:p>
          </p:txBody>
        </p:sp>
      </p:grpSp>
      <p:grpSp>
        <p:nvGrpSpPr>
          <p:cNvPr id="33" name="组合 32"/>
          <p:cNvGrpSpPr/>
          <p:nvPr>
            <p:custDataLst>
              <p:tags r:id="rId2"/>
            </p:custDataLst>
          </p:nvPr>
        </p:nvGrpSpPr>
        <p:grpSpPr>
          <a:xfrm>
            <a:off x="3474030" y="1258593"/>
            <a:ext cx="1231320" cy="1854417"/>
            <a:chOff x="3298540" y="2198400"/>
            <a:chExt cx="1641760" cy="2472556"/>
          </a:xfrm>
        </p:grpSpPr>
        <p:sp>
          <p:nvSpPr>
            <p:cNvPr id="18" name="Freeform 10"/>
            <p:cNvSpPr>
              <a:spLocks noEditPoints="1"/>
            </p:cNvSpPr>
            <p:nvPr>
              <p:custDataLst>
                <p:tags r:id="rId15"/>
              </p:custDataLst>
            </p:nvPr>
          </p:nvSpPr>
          <p:spPr bwMode="auto">
            <a:xfrm>
              <a:off x="3913839" y="21984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accent4">
                <a:lumMod val="60000"/>
                <a:lumOff val="40000"/>
              </a:schemeClr>
            </a:solidFill>
            <a:ln>
              <a:noFill/>
            </a:ln>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19" name="TextBox 20"/>
            <p:cNvSpPr txBox="1"/>
            <p:nvPr>
              <p:custDataLst>
                <p:tags r:id="rId16"/>
              </p:custDataLst>
            </p:nvPr>
          </p:nvSpPr>
          <p:spPr>
            <a:xfrm>
              <a:off x="3298540" y="3095338"/>
              <a:ext cx="1641760" cy="1575618"/>
            </a:xfrm>
            <a:prstGeom prst="rect">
              <a:avLst/>
            </a:prstGeom>
            <a:noFill/>
          </p:spPr>
          <p:txBody>
            <a:bodyPr wrap="square" lIns="0" tIns="0" rIns="0" bIns="0" rtlCol="0" anchor="t" anchorCtr="0">
              <a:normAutofit/>
            </a:bodyPr>
            <a:lstStyle/>
            <a:p>
              <a:pPr algn="ctr">
                <a:defRPr/>
              </a:pPr>
              <a:r>
                <a:rPr lang="en-US" altLang="zh-CN" sz="1400" dirty="0">
                  <a:solidFill>
                    <a:schemeClr val="bg1"/>
                  </a:solidFill>
                  <a:cs typeface="+mn-ea"/>
                  <a:sym typeface="+mn-lt"/>
                </a:rPr>
                <a:t>Lorem ipsum dolor sit amet consectetur</a:t>
              </a:r>
            </a:p>
          </p:txBody>
        </p:sp>
      </p:grpSp>
      <p:grpSp>
        <p:nvGrpSpPr>
          <p:cNvPr id="36" name="组合 35"/>
          <p:cNvGrpSpPr/>
          <p:nvPr>
            <p:custDataLst>
              <p:tags r:id="rId3"/>
            </p:custDataLst>
          </p:nvPr>
        </p:nvGrpSpPr>
        <p:grpSpPr>
          <a:xfrm>
            <a:off x="5169480" y="1258593"/>
            <a:ext cx="1231320" cy="1854417"/>
            <a:chOff x="5559140" y="2198400"/>
            <a:chExt cx="1641760" cy="2472556"/>
          </a:xfrm>
        </p:grpSpPr>
        <p:sp>
          <p:nvSpPr>
            <p:cNvPr id="21" name="Freeform 10"/>
            <p:cNvSpPr>
              <a:spLocks noEditPoints="1"/>
            </p:cNvSpPr>
            <p:nvPr>
              <p:custDataLst>
                <p:tags r:id="rId13"/>
              </p:custDataLst>
            </p:nvPr>
          </p:nvSpPr>
          <p:spPr bwMode="auto">
            <a:xfrm>
              <a:off x="6174439" y="21984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bg1"/>
            </a:solidFill>
            <a:ln>
              <a:noFill/>
            </a:ln>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22" name="TextBox 20"/>
            <p:cNvSpPr txBox="1"/>
            <p:nvPr>
              <p:custDataLst>
                <p:tags r:id="rId14"/>
              </p:custDataLst>
            </p:nvPr>
          </p:nvSpPr>
          <p:spPr>
            <a:xfrm>
              <a:off x="5559140" y="3095338"/>
              <a:ext cx="1641760" cy="1575618"/>
            </a:xfrm>
            <a:prstGeom prst="rect">
              <a:avLst/>
            </a:prstGeom>
            <a:noFill/>
          </p:spPr>
          <p:txBody>
            <a:bodyPr wrap="square" lIns="0" tIns="0" rIns="0" bIns="0" rtlCol="0" anchor="t" anchorCtr="0">
              <a:normAutofit/>
            </a:bodyPr>
            <a:lstStyle/>
            <a:p>
              <a:pPr algn="ctr">
                <a:defRPr/>
              </a:pPr>
              <a:r>
                <a:rPr lang="en-US" altLang="zh-CN" sz="1400" dirty="0">
                  <a:solidFill>
                    <a:schemeClr val="bg1"/>
                  </a:solidFill>
                  <a:cs typeface="+mn-ea"/>
                  <a:sym typeface="+mn-lt"/>
                </a:rPr>
                <a:t>Lorem ipsum dolor sit amet consectetur</a:t>
              </a:r>
            </a:p>
          </p:txBody>
        </p:sp>
      </p:grpSp>
      <p:grpSp>
        <p:nvGrpSpPr>
          <p:cNvPr id="34" name="组合 33"/>
          <p:cNvGrpSpPr/>
          <p:nvPr>
            <p:custDataLst>
              <p:tags r:id="rId4"/>
            </p:custDataLst>
          </p:nvPr>
        </p:nvGrpSpPr>
        <p:grpSpPr>
          <a:xfrm>
            <a:off x="2704184" y="2525418"/>
            <a:ext cx="1231320" cy="1854417"/>
            <a:chOff x="2231740" y="3887500"/>
            <a:chExt cx="1641760" cy="2472556"/>
          </a:xfrm>
        </p:grpSpPr>
        <p:sp>
          <p:nvSpPr>
            <p:cNvPr id="2" name="Freeform 10"/>
            <p:cNvSpPr>
              <a:spLocks noEditPoints="1"/>
            </p:cNvSpPr>
            <p:nvPr>
              <p:custDataLst>
                <p:tags r:id="rId11"/>
              </p:custDataLst>
            </p:nvPr>
          </p:nvSpPr>
          <p:spPr bwMode="auto">
            <a:xfrm>
              <a:off x="2847039" y="38875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accent4">
                <a:lumMod val="60000"/>
                <a:lumOff val="40000"/>
              </a:schemeClr>
            </a:solidFill>
            <a:ln>
              <a:noFill/>
            </a:ln>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25" name="TextBox 20"/>
            <p:cNvSpPr txBox="1"/>
            <p:nvPr>
              <p:custDataLst>
                <p:tags r:id="rId12"/>
              </p:custDataLst>
            </p:nvPr>
          </p:nvSpPr>
          <p:spPr>
            <a:xfrm>
              <a:off x="2231740" y="4784438"/>
              <a:ext cx="1641760" cy="1575618"/>
            </a:xfrm>
            <a:prstGeom prst="rect">
              <a:avLst/>
            </a:prstGeom>
            <a:noFill/>
          </p:spPr>
          <p:txBody>
            <a:bodyPr wrap="square" lIns="0" tIns="0" rIns="0" bIns="0" rtlCol="0" anchor="t" anchorCtr="0">
              <a:normAutofit/>
            </a:bodyPr>
            <a:lstStyle/>
            <a:p>
              <a:pPr algn="ctr">
                <a:defRPr/>
              </a:pPr>
              <a:r>
                <a:rPr lang="en-US" altLang="zh-CN" sz="1400" dirty="0">
                  <a:solidFill>
                    <a:schemeClr val="bg1"/>
                  </a:solidFill>
                  <a:cs typeface="+mn-ea"/>
                  <a:sym typeface="+mn-lt"/>
                </a:rPr>
                <a:t>Lorem ipsum dolor sit amet consectetur</a:t>
              </a:r>
            </a:p>
          </p:txBody>
        </p:sp>
      </p:grpSp>
      <p:grpSp>
        <p:nvGrpSpPr>
          <p:cNvPr id="35" name="组合 34"/>
          <p:cNvGrpSpPr/>
          <p:nvPr>
            <p:custDataLst>
              <p:tags r:id="rId5"/>
            </p:custDataLst>
          </p:nvPr>
        </p:nvGrpSpPr>
        <p:grpSpPr>
          <a:xfrm>
            <a:off x="4399634" y="2525418"/>
            <a:ext cx="1231320" cy="1854417"/>
            <a:chOff x="4492340" y="3887500"/>
            <a:chExt cx="1641760" cy="2472556"/>
          </a:xfrm>
        </p:grpSpPr>
        <p:sp>
          <p:nvSpPr>
            <p:cNvPr id="27" name="Freeform 10"/>
            <p:cNvSpPr>
              <a:spLocks noEditPoints="1"/>
            </p:cNvSpPr>
            <p:nvPr>
              <p:custDataLst>
                <p:tags r:id="rId9"/>
              </p:custDataLst>
            </p:nvPr>
          </p:nvSpPr>
          <p:spPr bwMode="auto">
            <a:xfrm>
              <a:off x="5107639" y="38875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bg1"/>
            </a:solidFill>
            <a:ln>
              <a:noFill/>
            </a:ln>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28" name="TextBox 20"/>
            <p:cNvSpPr txBox="1"/>
            <p:nvPr>
              <p:custDataLst>
                <p:tags r:id="rId10"/>
              </p:custDataLst>
            </p:nvPr>
          </p:nvSpPr>
          <p:spPr>
            <a:xfrm>
              <a:off x="4492340" y="4784438"/>
              <a:ext cx="1641760" cy="1575618"/>
            </a:xfrm>
            <a:prstGeom prst="rect">
              <a:avLst/>
            </a:prstGeom>
            <a:noFill/>
          </p:spPr>
          <p:txBody>
            <a:bodyPr wrap="square" lIns="0" tIns="0" rIns="0" bIns="0" rtlCol="0" anchor="t" anchorCtr="0">
              <a:normAutofit/>
            </a:bodyPr>
            <a:lstStyle/>
            <a:p>
              <a:pPr algn="ctr">
                <a:defRPr/>
              </a:pPr>
              <a:r>
                <a:rPr lang="en-US" altLang="zh-CN" sz="1400" dirty="0">
                  <a:solidFill>
                    <a:schemeClr val="bg1"/>
                  </a:solidFill>
                  <a:cs typeface="+mn-ea"/>
                  <a:sym typeface="+mn-lt"/>
                </a:rPr>
                <a:t>Lorem ipsum dolor sit amet consectetur</a:t>
              </a:r>
            </a:p>
          </p:txBody>
        </p:sp>
      </p:grpSp>
      <p:grpSp>
        <p:nvGrpSpPr>
          <p:cNvPr id="3" name="组合 2"/>
          <p:cNvGrpSpPr/>
          <p:nvPr>
            <p:custDataLst>
              <p:tags r:id="rId6"/>
            </p:custDataLst>
          </p:nvPr>
        </p:nvGrpSpPr>
        <p:grpSpPr>
          <a:xfrm>
            <a:off x="6095084" y="2525418"/>
            <a:ext cx="1231320" cy="1854417"/>
            <a:chOff x="6752940" y="3887500"/>
            <a:chExt cx="1641760" cy="2472556"/>
          </a:xfrm>
        </p:grpSpPr>
        <p:sp>
          <p:nvSpPr>
            <p:cNvPr id="30" name="Freeform 10"/>
            <p:cNvSpPr>
              <a:spLocks noEditPoints="1"/>
            </p:cNvSpPr>
            <p:nvPr>
              <p:custDataLst>
                <p:tags r:id="rId7"/>
              </p:custDataLst>
            </p:nvPr>
          </p:nvSpPr>
          <p:spPr bwMode="auto">
            <a:xfrm>
              <a:off x="7368239" y="3887500"/>
              <a:ext cx="411162" cy="718069"/>
            </a:xfrm>
            <a:custGeom>
              <a:avLst/>
              <a:gdLst>
                <a:gd name="T0" fmla="*/ 8 w 16"/>
                <a:gd name="T1" fmla="*/ 0 h 28"/>
                <a:gd name="T2" fmla="*/ 0 w 16"/>
                <a:gd name="T3" fmla="*/ 20 h 28"/>
                <a:gd name="T4" fmla="*/ 8 w 16"/>
                <a:gd name="T5" fmla="*/ 28 h 28"/>
                <a:gd name="T6" fmla="*/ 16 w 16"/>
                <a:gd name="T7" fmla="*/ 20 h 28"/>
                <a:gd name="T8" fmla="*/ 8 w 16"/>
                <a:gd name="T9" fmla="*/ 0 h 28"/>
                <a:gd name="T10" fmla="*/ 8 w 16"/>
                <a:gd name="T11" fmla="*/ 25 h 28"/>
                <a:gd name="T12" fmla="*/ 13 w 16"/>
                <a:gd name="T13" fmla="*/ 18 h 28"/>
                <a:gd name="T14" fmla="*/ 8 w 16"/>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8">
                  <a:moveTo>
                    <a:pt x="8" y="0"/>
                  </a:moveTo>
                  <a:cubicBezTo>
                    <a:pt x="8" y="0"/>
                    <a:pt x="0" y="12"/>
                    <a:pt x="0" y="20"/>
                  </a:cubicBezTo>
                  <a:cubicBezTo>
                    <a:pt x="0" y="24"/>
                    <a:pt x="4" y="28"/>
                    <a:pt x="8" y="28"/>
                  </a:cubicBezTo>
                  <a:cubicBezTo>
                    <a:pt x="13" y="28"/>
                    <a:pt x="16" y="24"/>
                    <a:pt x="16" y="20"/>
                  </a:cubicBezTo>
                  <a:cubicBezTo>
                    <a:pt x="16" y="12"/>
                    <a:pt x="8" y="0"/>
                    <a:pt x="8" y="0"/>
                  </a:cubicBezTo>
                  <a:close/>
                  <a:moveTo>
                    <a:pt x="8" y="25"/>
                  </a:moveTo>
                  <a:cubicBezTo>
                    <a:pt x="13" y="18"/>
                    <a:pt x="13" y="18"/>
                    <a:pt x="13" y="18"/>
                  </a:cubicBezTo>
                  <a:cubicBezTo>
                    <a:pt x="13" y="18"/>
                    <a:pt x="14" y="25"/>
                    <a:pt x="8" y="25"/>
                  </a:cubicBezTo>
                  <a:close/>
                </a:path>
              </a:pathLst>
            </a:custGeom>
            <a:solidFill>
              <a:schemeClr val="accent4">
                <a:lumMod val="60000"/>
                <a:lumOff val="40000"/>
              </a:schemeClr>
            </a:solidFill>
            <a:ln>
              <a:noFill/>
            </a:ln>
          </p:spPr>
          <p:txBody>
            <a:bodyPr vert="horz" wrap="square" lIns="68580" tIns="34290" rIns="68580" bIns="34290" numCol="1" anchor="t" anchorCtr="0" compatLnSpc="1">
              <a:normAutofit/>
            </a:bodyPr>
            <a:lstStyle/>
            <a:p>
              <a:endParaRPr lang="zh-CN" altLang="en-US" sz="1350">
                <a:cs typeface="+mn-ea"/>
                <a:sym typeface="+mn-lt"/>
              </a:endParaRPr>
            </a:p>
          </p:txBody>
        </p:sp>
        <p:sp>
          <p:nvSpPr>
            <p:cNvPr id="31" name="TextBox 20"/>
            <p:cNvSpPr txBox="1"/>
            <p:nvPr>
              <p:custDataLst>
                <p:tags r:id="rId8"/>
              </p:custDataLst>
            </p:nvPr>
          </p:nvSpPr>
          <p:spPr>
            <a:xfrm>
              <a:off x="6752940" y="4784438"/>
              <a:ext cx="1641760" cy="1575618"/>
            </a:xfrm>
            <a:prstGeom prst="rect">
              <a:avLst/>
            </a:prstGeom>
            <a:noFill/>
          </p:spPr>
          <p:txBody>
            <a:bodyPr wrap="square" lIns="0" tIns="0" rIns="0" bIns="0" rtlCol="0" anchor="t" anchorCtr="0">
              <a:normAutofit/>
            </a:bodyPr>
            <a:lstStyle/>
            <a:p>
              <a:pPr algn="ctr">
                <a:defRPr/>
              </a:pPr>
              <a:r>
                <a:rPr lang="en-US" altLang="zh-CN" sz="1400" dirty="0">
                  <a:solidFill>
                    <a:schemeClr val="bg1"/>
                  </a:solidFill>
                  <a:cs typeface="+mn-ea"/>
                  <a:sym typeface="+mn-lt"/>
                </a:rPr>
                <a:t>Lorem ipsum dolor sit amet consectetur</a:t>
              </a:r>
            </a:p>
          </p:txBody>
        </p:sp>
      </p:grpSp>
      <p:sp>
        <p:nvSpPr>
          <p:cNvPr id="4"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5" name="文本框 4"/>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执行方案</a:t>
            </a:r>
          </a:p>
        </p:txBody>
      </p:sp>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80">
                                          <p:stCondLst>
                                            <p:cond delay="0"/>
                                          </p:stCondLst>
                                        </p:cTn>
                                        <p:tgtEl>
                                          <p:spTgt spid="16"/>
                                        </p:tgtEl>
                                      </p:cBhvr>
                                    </p:animEffect>
                                    <p:anim calcmode="lin" valueType="num">
                                      <p:cBhvr>
                                        <p:cTn id="2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6" dur="26">
                                          <p:stCondLst>
                                            <p:cond delay="650"/>
                                          </p:stCondLst>
                                        </p:cTn>
                                        <p:tgtEl>
                                          <p:spTgt spid="16"/>
                                        </p:tgtEl>
                                      </p:cBhvr>
                                      <p:to x="100000" y="60000"/>
                                    </p:animScale>
                                    <p:animScale>
                                      <p:cBhvr>
                                        <p:cTn id="27" dur="166" decel="50000">
                                          <p:stCondLst>
                                            <p:cond delay="676"/>
                                          </p:stCondLst>
                                        </p:cTn>
                                        <p:tgtEl>
                                          <p:spTgt spid="16"/>
                                        </p:tgtEl>
                                      </p:cBhvr>
                                      <p:to x="100000" y="100000"/>
                                    </p:animScale>
                                    <p:animScale>
                                      <p:cBhvr>
                                        <p:cTn id="28" dur="26">
                                          <p:stCondLst>
                                            <p:cond delay="1312"/>
                                          </p:stCondLst>
                                        </p:cTn>
                                        <p:tgtEl>
                                          <p:spTgt spid="16"/>
                                        </p:tgtEl>
                                      </p:cBhvr>
                                      <p:to x="100000" y="80000"/>
                                    </p:animScale>
                                    <p:animScale>
                                      <p:cBhvr>
                                        <p:cTn id="29" dur="166" decel="50000">
                                          <p:stCondLst>
                                            <p:cond delay="1338"/>
                                          </p:stCondLst>
                                        </p:cTn>
                                        <p:tgtEl>
                                          <p:spTgt spid="16"/>
                                        </p:tgtEl>
                                      </p:cBhvr>
                                      <p:to x="100000" y="100000"/>
                                    </p:animScale>
                                    <p:animScale>
                                      <p:cBhvr>
                                        <p:cTn id="30" dur="26">
                                          <p:stCondLst>
                                            <p:cond delay="1642"/>
                                          </p:stCondLst>
                                        </p:cTn>
                                        <p:tgtEl>
                                          <p:spTgt spid="16"/>
                                        </p:tgtEl>
                                      </p:cBhvr>
                                      <p:to x="100000" y="90000"/>
                                    </p:animScale>
                                    <p:animScale>
                                      <p:cBhvr>
                                        <p:cTn id="31" dur="166" decel="50000">
                                          <p:stCondLst>
                                            <p:cond delay="1668"/>
                                          </p:stCondLst>
                                        </p:cTn>
                                        <p:tgtEl>
                                          <p:spTgt spid="16"/>
                                        </p:tgtEl>
                                      </p:cBhvr>
                                      <p:to x="100000" y="100000"/>
                                    </p:animScale>
                                    <p:animScale>
                                      <p:cBhvr>
                                        <p:cTn id="32" dur="26">
                                          <p:stCondLst>
                                            <p:cond delay="1808"/>
                                          </p:stCondLst>
                                        </p:cTn>
                                        <p:tgtEl>
                                          <p:spTgt spid="16"/>
                                        </p:tgtEl>
                                      </p:cBhvr>
                                      <p:to x="100000" y="95000"/>
                                    </p:animScale>
                                    <p:animScale>
                                      <p:cBhvr>
                                        <p:cTn id="33" dur="166" decel="50000">
                                          <p:stCondLst>
                                            <p:cond delay="1834"/>
                                          </p:stCondLst>
                                        </p:cTn>
                                        <p:tgtEl>
                                          <p:spTgt spid="16"/>
                                        </p:tgtEl>
                                      </p:cBhvr>
                                      <p:to x="100000" y="100000"/>
                                    </p:animScale>
                                  </p:childTnLst>
                                </p:cTn>
                              </p:par>
                            </p:childTnLst>
                          </p:cTn>
                        </p:par>
                        <p:par>
                          <p:cTn id="34" fill="hold">
                            <p:stCondLst>
                              <p:cond delay="2500"/>
                            </p:stCondLst>
                            <p:childTnLst>
                              <p:par>
                                <p:cTn id="35" presetID="26"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80">
                                          <p:stCondLst>
                                            <p:cond delay="0"/>
                                          </p:stCondLst>
                                        </p:cTn>
                                        <p:tgtEl>
                                          <p:spTgt spid="33"/>
                                        </p:tgtEl>
                                      </p:cBhvr>
                                    </p:animEffect>
                                    <p:anim calcmode="lin" valueType="num">
                                      <p:cBhvr>
                                        <p:cTn id="38"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3" dur="26">
                                          <p:stCondLst>
                                            <p:cond delay="650"/>
                                          </p:stCondLst>
                                        </p:cTn>
                                        <p:tgtEl>
                                          <p:spTgt spid="33"/>
                                        </p:tgtEl>
                                      </p:cBhvr>
                                      <p:to x="100000" y="60000"/>
                                    </p:animScale>
                                    <p:animScale>
                                      <p:cBhvr>
                                        <p:cTn id="44" dur="166" decel="50000">
                                          <p:stCondLst>
                                            <p:cond delay="676"/>
                                          </p:stCondLst>
                                        </p:cTn>
                                        <p:tgtEl>
                                          <p:spTgt spid="33"/>
                                        </p:tgtEl>
                                      </p:cBhvr>
                                      <p:to x="100000" y="100000"/>
                                    </p:animScale>
                                    <p:animScale>
                                      <p:cBhvr>
                                        <p:cTn id="45" dur="26">
                                          <p:stCondLst>
                                            <p:cond delay="1312"/>
                                          </p:stCondLst>
                                        </p:cTn>
                                        <p:tgtEl>
                                          <p:spTgt spid="33"/>
                                        </p:tgtEl>
                                      </p:cBhvr>
                                      <p:to x="100000" y="80000"/>
                                    </p:animScale>
                                    <p:animScale>
                                      <p:cBhvr>
                                        <p:cTn id="46" dur="166" decel="50000">
                                          <p:stCondLst>
                                            <p:cond delay="1338"/>
                                          </p:stCondLst>
                                        </p:cTn>
                                        <p:tgtEl>
                                          <p:spTgt spid="33"/>
                                        </p:tgtEl>
                                      </p:cBhvr>
                                      <p:to x="100000" y="100000"/>
                                    </p:animScale>
                                    <p:animScale>
                                      <p:cBhvr>
                                        <p:cTn id="47" dur="26">
                                          <p:stCondLst>
                                            <p:cond delay="1642"/>
                                          </p:stCondLst>
                                        </p:cTn>
                                        <p:tgtEl>
                                          <p:spTgt spid="33"/>
                                        </p:tgtEl>
                                      </p:cBhvr>
                                      <p:to x="100000" y="90000"/>
                                    </p:animScale>
                                    <p:animScale>
                                      <p:cBhvr>
                                        <p:cTn id="48" dur="166" decel="50000">
                                          <p:stCondLst>
                                            <p:cond delay="1668"/>
                                          </p:stCondLst>
                                        </p:cTn>
                                        <p:tgtEl>
                                          <p:spTgt spid="33"/>
                                        </p:tgtEl>
                                      </p:cBhvr>
                                      <p:to x="100000" y="100000"/>
                                    </p:animScale>
                                    <p:animScale>
                                      <p:cBhvr>
                                        <p:cTn id="49" dur="26">
                                          <p:stCondLst>
                                            <p:cond delay="1808"/>
                                          </p:stCondLst>
                                        </p:cTn>
                                        <p:tgtEl>
                                          <p:spTgt spid="33"/>
                                        </p:tgtEl>
                                      </p:cBhvr>
                                      <p:to x="100000" y="95000"/>
                                    </p:animScale>
                                    <p:animScale>
                                      <p:cBhvr>
                                        <p:cTn id="50" dur="166" decel="50000">
                                          <p:stCondLst>
                                            <p:cond delay="1834"/>
                                          </p:stCondLst>
                                        </p:cTn>
                                        <p:tgtEl>
                                          <p:spTgt spid="33"/>
                                        </p:tgtEl>
                                      </p:cBhvr>
                                      <p:to x="100000" y="100000"/>
                                    </p:animScale>
                                  </p:childTnLst>
                                </p:cTn>
                              </p:par>
                              <p:par>
                                <p:cTn id="51" presetID="26"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down)">
                                      <p:cBhvr>
                                        <p:cTn id="53" dur="580">
                                          <p:stCondLst>
                                            <p:cond delay="0"/>
                                          </p:stCondLst>
                                        </p:cTn>
                                        <p:tgtEl>
                                          <p:spTgt spid="36"/>
                                        </p:tgtEl>
                                      </p:cBhvr>
                                    </p:animEffect>
                                    <p:anim calcmode="lin" valueType="num">
                                      <p:cBhvr>
                                        <p:cTn id="54"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59" dur="26">
                                          <p:stCondLst>
                                            <p:cond delay="650"/>
                                          </p:stCondLst>
                                        </p:cTn>
                                        <p:tgtEl>
                                          <p:spTgt spid="36"/>
                                        </p:tgtEl>
                                      </p:cBhvr>
                                      <p:to x="100000" y="60000"/>
                                    </p:animScale>
                                    <p:animScale>
                                      <p:cBhvr>
                                        <p:cTn id="60" dur="166" decel="50000">
                                          <p:stCondLst>
                                            <p:cond delay="676"/>
                                          </p:stCondLst>
                                        </p:cTn>
                                        <p:tgtEl>
                                          <p:spTgt spid="36"/>
                                        </p:tgtEl>
                                      </p:cBhvr>
                                      <p:to x="100000" y="100000"/>
                                    </p:animScale>
                                    <p:animScale>
                                      <p:cBhvr>
                                        <p:cTn id="61" dur="26">
                                          <p:stCondLst>
                                            <p:cond delay="1312"/>
                                          </p:stCondLst>
                                        </p:cTn>
                                        <p:tgtEl>
                                          <p:spTgt spid="36"/>
                                        </p:tgtEl>
                                      </p:cBhvr>
                                      <p:to x="100000" y="80000"/>
                                    </p:animScale>
                                    <p:animScale>
                                      <p:cBhvr>
                                        <p:cTn id="62" dur="166" decel="50000">
                                          <p:stCondLst>
                                            <p:cond delay="1338"/>
                                          </p:stCondLst>
                                        </p:cTn>
                                        <p:tgtEl>
                                          <p:spTgt spid="36"/>
                                        </p:tgtEl>
                                      </p:cBhvr>
                                      <p:to x="100000" y="100000"/>
                                    </p:animScale>
                                    <p:animScale>
                                      <p:cBhvr>
                                        <p:cTn id="63" dur="26">
                                          <p:stCondLst>
                                            <p:cond delay="1642"/>
                                          </p:stCondLst>
                                        </p:cTn>
                                        <p:tgtEl>
                                          <p:spTgt spid="36"/>
                                        </p:tgtEl>
                                      </p:cBhvr>
                                      <p:to x="100000" y="90000"/>
                                    </p:animScale>
                                    <p:animScale>
                                      <p:cBhvr>
                                        <p:cTn id="64" dur="166" decel="50000">
                                          <p:stCondLst>
                                            <p:cond delay="1668"/>
                                          </p:stCondLst>
                                        </p:cTn>
                                        <p:tgtEl>
                                          <p:spTgt spid="36"/>
                                        </p:tgtEl>
                                      </p:cBhvr>
                                      <p:to x="100000" y="100000"/>
                                    </p:animScale>
                                    <p:animScale>
                                      <p:cBhvr>
                                        <p:cTn id="65" dur="26">
                                          <p:stCondLst>
                                            <p:cond delay="1808"/>
                                          </p:stCondLst>
                                        </p:cTn>
                                        <p:tgtEl>
                                          <p:spTgt spid="36"/>
                                        </p:tgtEl>
                                      </p:cBhvr>
                                      <p:to x="100000" y="95000"/>
                                    </p:animScale>
                                    <p:animScale>
                                      <p:cBhvr>
                                        <p:cTn id="66" dur="166" decel="50000">
                                          <p:stCondLst>
                                            <p:cond delay="1834"/>
                                          </p:stCondLst>
                                        </p:cTn>
                                        <p:tgtEl>
                                          <p:spTgt spid="36"/>
                                        </p:tgtEl>
                                      </p:cBhvr>
                                      <p:to x="100000" y="100000"/>
                                    </p:animScale>
                                  </p:childTnLst>
                                </p:cTn>
                              </p:par>
                            </p:childTnLst>
                          </p:cTn>
                        </p:par>
                        <p:par>
                          <p:cTn id="67" fill="hold">
                            <p:stCondLst>
                              <p:cond delay="4500"/>
                            </p:stCondLst>
                            <p:childTnLst>
                              <p:par>
                                <p:cTn id="68" presetID="26" presetClass="entr" presetSubtype="0" fill="hold"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80">
                                          <p:stCondLst>
                                            <p:cond delay="0"/>
                                          </p:stCondLst>
                                        </p:cTn>
                                        <p:tgtEl>
                                          <p:spTgt spid="34"/>
                                        </p:tgtEl>
                                      </p:cBhvr>
                                    </p:animEffect>
                                    <p:anim calcmode="lin" valueType="num">
                                      <p:cBhvr>
                                        <p:cTn id="71"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76" dur="26">
                                          <p:stCondLst>
                                            <p:cond delay="650"/>
                                          </p:stCondLst>
                                        </p:cTn>
                                        <p:tgtEl>
                                          <p:spTgt spid="34"/>
                                        </p:tgtEl>
                                      </p:cBhvr>
                                      <p:to x="100000" y="60000"/>
                                    </p:animScale>
                                    <p:animScale>
                                      <p:cBhvr>
                                        <p:cTn id="77" dur="166" decel="50000">
                                          <p:stCondLst>
                                            <p:cond delay="676"/>
                                          </p:stCondLst>
                                        </p:cTn>
                                        <p:tgtEl>
                                          <p:spTgt spid="34"/>
                                        </p:tgtEl>
                                      </p:cBhvr>
                                      <p:to x="100000" y="100000"/>
                                    </p:animScale>
                                    <p:animScale>
                                      <p:cBhvr>
                                        <p:cTn id="78" dur="26">
                                          <p:stCondLst>
                                            <p:cond delay="1312"/>
                                          </p:stCondLst>
                                        </p:cTn>
                                        <p:tgtEl>
                                          <p:spTgt spid="34"/>
                                        </p:tgtEl>
                                      </p:cBhvr>
                                      <p:to x="100000" y="80000"/>
                                    </p:animScale>
                                    <p:animScale>
                                      <p:cBhvr>
                                        <p:cTn id="79" dur="166" decel="50000">
                                          <p:stCondLst>
                                            <p:cond delay="1338"/>
                                          </p:stCondLst>
                                        </p:cTn>
                                        <p:tgtEl>
                                          <p:spTgt spid="34"/>
                                        </p:tgtEl>
                                      </p:cBhvr>
                                      <p:to x="100000" y="100000"/>
                                    </p:animScale>
                                    <p:animScale>
                                      <p:cBhvr>
                                        <p:cTn id="80" dur="26">
                                          <p:stCondLst>
                                            <p:cond delay="1642"/>
                                          </p:stCondLst>
                                        </p:cTn>
                                        <p:tgtEl>
                                          <p:spTgt spid="34"/>
                                        </p:tgtEl>
                                      </p:cBhvr>
                                      <p:to x="100000" y="90000"/>
                                    </p:animScale>
                                    <p:animScale>
                                      <p:cBhvr>
                                        <p:cTn id="81" dur="166" decel="50000">
                                          <p:stCondLst>
                                            <p:cond delay="1668"/>
                                          </p:stCondLst>
                                        </p:cTn>
                                        <p:tgtEl>
                                          <p:spTgt spid="34"/>
                                        </p:tgtEl>
                                      </p:cBhvr>
                                      <p:to x="100000" y="100000"/>
                                    </p:animScale>
                                    <p:animScale>
                                      <p:cBhvr>
                                        <p:cTn id="82" dur="26">
                                          <p:stCondLst>
                                            <p:cond delay="1808"/>
                                          </p:stCondLst>
                                        </p:cTn>
                                        <p:tgtEl>
                                          <p:spTgt spid="34"/>
                                        </p:tgtEl>
                                      </p:cBhvr>
                                      <p:to x="100000" y="95000"/>
                                    </p:animScale>
                                    <p:animScale>
                                      <p:cBhvr>
                                        <p:cTn id="83" dur="166" decel="50000">
                                          <p:stCondLst>
                                            <p:cond delay="1834"/>
                                          </p:stCondLst>
                                        </p:cTn>
                                        <p:tgtEl>
                                          <p:spTgt spid="34"/>
                                        </p:tgtEl>
                                      </p:cBhvr>
                                      <p:to x="100000" y="100000"/>
                                    </p:animScale>
                                  </p:childTnLst>
                                </p:cTn>
                              </p:par>
                              <p:par>
                                <p:cTn id="84" presetID="26"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down)">
                                      <p:cBhvr>
                                        <p:cTn id="86" dur="580">
                                          <p:stCondLst>
                                            <p:cond delay="0"/>
                                          </p:stCondLst>
                                        </p:cTn>
                                        <p:tgtEl>
                                          <p:spTgt spid="35"/>
                                        </p:tgtEl>
                                      </p:cBhvr>
                                    </p:animEffect>
                                    <p:anim calcmode="lin" valueType="num">
                                      <p:cBhvr>
                                        <p:cTn id="87"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92" dur="26">
                                          <p:stCondLst>
                                            <p:cond delay="650"/>
                                          </p:stCondLst>
                                        </p:cTn>
                                        <p:tgtEl>
                                          <p:spTgt spid="35"/>
                                        </p:tgtEl>
                                      </p:cBhvr>
                                      <p:to x="100000" y="60000"/>
                                    </p:animScale>
                                    <p:animScale>
                                      <p:cBhvr>
                                        <p:cTn id="93" dur="166" decel="50000">
                                          <p:stCondLst>
                                            <p:cond delay="676"/>
                                          </p:stCondLst>
                                        </p:cTn>
                                        <p:tgtEl>
                                          <p:spTgt spid="35"/>
                                        </p:tgtEl>
                                      </p:cBhvr>
                                      <p:to x="100000" y="100000"/>
                                    </p:animScale>
                                    <p:animScale>
                                      <p:cBhvr>
                                        <p:cTn id="94" dur="26">
                                          <p:stCondLst>
                                            <p:cond delay="1312"/>
                                          </p:stCondLst>
                                        </p:cTn>
                                        <p:tgtEl>
                                          <p:spTgt spid="35"/>
                                        </p:tgtEl>
                                      </p:cBhvr>
                                      <p:to x="100000" y="80000"/>
                                    </p:animScale>
                                    <p:animScale>
                                      <p:cBhvr>
                                        <p:cTn id="95" dur="166" decel="50000">
                                          <p:stCondLst>
                                            <p:cond delay="1338"/>
                                          </p:stCondLst>
                                        </p:cTn>
                                        <p:tgtEl>
                                          <p:spTgt spid="35"/>
                                        </p:tgtEl>
                                      </p:cBhvr>
                                      <p:to x="100000" y="100000"/>
                                    </p:animScale>
                                    <p:animScale>
                                      <p:cBhvr>
                                        <p:cTn id="96" dur="26">
                                          <p:stCondLst>
                                            <p:cond delay="1642"/>
                                          </p:stCondLst>
                                        </p:cTn>
                                        <p:tgtEl>
                                          <p:spTgt spid="35"/>
                                        </p:tgtEl>
                                      </p:cBhvr>
                                      <p:to x="100000" y="90000"/>
                                    </p:animScale>
                                    <p:animScale>
                                      <p:cBhvr>
                                        <p:cTn id="97" dur="166" decel="50000">
                                          <p:stCondLst>
                                            <p:cond delay="1668"/>
                                          </p:stCondLst>
                                        </p:cTn>
                                        <p:tgtEl>
                                          <p:spTgt spid="35"/>
                                        </p:tgtEl>
                                      </p:cBhvr>
                                      <p:to x="100000" y="100000"/>
                                    </p:animScale>
                                    <p:animScale>
                                      <p:cBhvr>
                                        <p:cTn id="98" dur="26">
                                          <p:stCondLst>
                                            <p:cond delay="1808"/>
                                          </p:stCondLst>
                                        </p:cTn>
                                        <p:tgtEl>
                                          <p:spTgt spid="35"/>
                                        </p:tgtEl>
                                      </p:cBhvr>
                                      <p:to x="100000" y="95000"/>
                                    </p:animScale>
                                    <p:animScale>
                                      <p:cBhvr>
                                        <p:cTn id="99" dur="166" decel="50000">
                                          <p:stCondLst>
                                            <p:cond delay="1834"/>
                                          </p:stCondLst>
                                        </p:cTn>
                                        <p:tgtEl>
                                          <p:spTgt spid="35"/>
                                        </p:tgtEl>
                                      </p:cBhvr>
                                      <p:to x="100000" y="100000"/>
                                    </p:animScale>
                                  </p:childTnLst>
                                </p:cTn>
                              </p:par>
                              <p:par>
                                <p:cTn id="100" presetID="26" presetClass="entr" presetSubtype="0" fill="hold" nodeType="withEffect">
                                  <p:stCondLst>
                                    <p:cond delay="0"/>
                                  </p:stCondLst>
                                  <p:childTnLst>
                                    <p:set>
                                      <p:cBhvr>
                                        <p:cTn id="101" dur="1" fill="hold">
                                          <p:stCondLst>
                                            <p:cond delay="0"/>
                                          </p:stCondLst>
                                        </p:cTn>
                                        <p:tgtEl>
                                          <p:spTgt spid="3"/>
                                        </p:tgtEl>
                                        <p:attrNameLst>
                                          <p:attrName>style.visibility</p:attrName>
                                        </p:attrNameLst>
                                      </p:cBhvr>
                                      <p:to>
                                        <p:strVal val="visible"/>
                                      </p:to>
                                    </p:set>
                                    <p:animEffect transition="in" filter="wipe(down)">
                                      <p:cBhvr>
                                        <p:cTn id="102" dur="580">
                                          <p:stCondLst>
                                            <p:cond delay="0"/>
                                          </p:stCondLst>
                                        </p:cTn>
                                        <p:tgtEl>
                                          <p:spTgt spid="3"/>
                                        </p:tgtEl>
                                      </p:cBhvr>
                                    </p:animEffect>
                                    <p:anim calcmode="lin" valueType="num">
                                      <p:cBhvr>
                                        <p:cTn id="10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gtEl>
                                      </p:cBhvr>
                                      <p:to x="100000" y="60000"/>
                                    </p:animScale>
                                    <p:animScale>
                                      <p:cBhvr>
                                        <p:cTn id="109" dur="166" decel="50000">
                                          <p:stCondLst>
                                            <p:cond delay="676"/>
                                          </p:stCondLst>
                                        </p:cTn>
                                        <p:tgtEl>
                                          <p:spTgt spid="3"/>
                                        </p:tgtEl>
                                      </p:cBhvr>
                                      <p:to x="100000" y="100000"/>
                                    </p:animScale>
                                    <p:animScale>
                                      <p:cBhvr>
                                        <p:cTn id="110" dur="26">
                                          <p:stCondLst>
                                            <p:cond delay="1312"/>
                                          </p:stCondLst>
                                        </p:cTn>
                                        <p:tgtEl>
                                          <p:spTgt spid="3"/>
                                        </p:tgtEl>
                                      </p:cBhvr>
                                      <p:to x="100000" y="80000"/>
                                    </p:animScale>
                                    <p:animScale>
                                      <p:cBhvr>
                                        <p:cTn id="111" dur="166" decel="50000">
                                          <p:stCondLst>
                                            <p:cond delay="1338"/>
                                          </p:stCondLst>
                                        </p:cTn>
                                        <p:tgtEl>
                                          <p:spTgt spid="3"/>
                                        </p:tgtEl>
                                      </p:cBhvr>
                                      <p:to x="100000" y="100000"/>
                                    </p:animScale>
                                    <p:animScale>
                                      <p:cBhvr>
                                        <p:cTn id="112" dur="26">
                                          <p:stCondLst>
                                            <p:cond delay="1642"/>
                                          </p:stCondLst>
                                        </p:cTn>
                                        <p:tgtEl>
                                          <p:spTgt spid="3"/>
                                        </p:tgtEl>
                                      </p:cBhvr>
                                      <p:to x="100000" y="90000"/>
                                    </p:animScale>
                                    <p:animScale>
                                      <p:cBhvr>
                                        <p:cTn id="113" dur="166" decel="50000">
                                          <p:stCondLst>
                                            <p:cond delay="1668"/>
                                          </p:stCondLst>
                                        </p:cTn>
                                        <p:tgtEl>
                                          <p:spTgt spid="3"/>
                                        </p:tgtEl>
                                      </p:cBhvr>
                                      <p:to x="100000" y="100000"/>
                                    </p:animScale>
                                    <p:animScale>
                                      <p:cBhvr>
                                        <p:cTn id="114" dur="26">
                                          <p:stCondLst>
                                            <p:cond delay="1808"/>
                                          </p:stCondLst>
                                        </p:cTn>
                                        <p:tgtEl>
                                          <p:spTgt spid="3"/>
                                        </p:tgtEl>
                                      </p:cBhvr>
                                      <p:to x="100000" y="95000"/>
                                    </p:animScale>
                                    <p:animScale>
                                      <p:cBhvr>
                                        <p:cTn id="11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67760" y="1644015"/>
            <a:ext cx="5729605" cy="1568450"/>
          </a:xfrm>
          <a:prstGeom prst="rect">
            <a:avLst/>
          </a:prstGeom>
          <a:noFill/>
        </p:spPr>
        <p:txBody>
          <a:bodyPr wrap="square" rtlCol="0">
            <a:spAutoFit/>
          </a:bodyPr>
          <a:lstStyle/>
          <a:p>
            <a:r>
              <a:rPr lang="en-US" altLang="zh-CN" sz="9600">
                <a:solidFill>
                  <a:schemeClr val="bg1"/>
                </a:solidFill>
                <a:cs typeface="+mn-ea"/>
                <a:sym typeface="+mn-lt"/>
              </a:rPr>
              <a:t>PART 04</a:t>
            </a:r>
          </a:p>
        </p:txBody>
      </p:sp>
      <p:sp>
        <p:nvSpPr>
          <p:cNvPr id="4" name="矩形 3"/>
          <p:cNvSpPr/>
          <p:nvPr/>
        </p:nvSpPr>
        <p:spPr>
          <a:xfrm>
            <a:off x="3811270" y="2775585"/>
            <a:ext cx="4857750" cy="10128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zh-CN" sz="5400">
                <a:cs typeface="+mn-ea"/>
                <a:sym typeface="+mn-lt"/>
              </a:rPr>
              <a:t>费用预算</a:t>
            </a:r>
          </a:p>
        </p:txBody>
      </p:sp>
      <p:pic>
        <p:nvPicPr>
          <p:cNvPr id="5" name="图片 4" descr="锦鲤手绘年年有鱼祥瑞插画元素014"/>
          <p:cNvPicPr>
            <a:picLocks noChangeAspect="1"/>
          </p:cNvPicPr>
          <p:nvPr/>
        </p:nvPicPr>
        <p:blipFill>
          <a:blip r:embed="rId2" cstate="email"/>
          <a:stretch>
            <a:fillRect/>
          </a:stretch>
        </p:blipFill>
        <p:spPr>
          <a:xfrm>
            <a:off x="4742180" y="273685"/>
            <a:ext cx="7296150" cy="7538720"/>
          </a:xfrm>
          <a:prstGeom prst="rect">
            <a:avLst/>
          </a:prstGeom>
        </p:spPr>
      </p:pic>
      <p:pic>
        <p:nvPicPr>
          <p:cNvPr id="3" name="图片 2" descr="锦鲤手绘年年有鱼祥瑞插画元素01"/>
          <p:cNvPicPr>
            <a:picLocks noChangeAspect="1"/>
          </p:cNvPicPr>
          <p:nvPr/>
        </p:nvPicPr>
        <p:blipFill>
          <a:blip r:embed="rId3" cstate="email"/>
          <a:stretch>
            <a:fillRect/>
          </a:stretch>
        </p:blipFill>
        <p:spPr>
          <a:xfrm>
            <a:off x="-700405" y="822325"/>
            <a:ext cx="5002530" cy="5002530"/>
          </a:xfrm>
          <a:prstGeom prst="rect">
            <a:avLst/>
          </a:prstGeom>
        </p:spPr>
      </p:pic>
    </p:spTree>
  </p:cSld>
  <p:clrMapOvr>
    <a:masterClrMapping/>
  </p:clrMapOvr>
  <p:transition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0"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0"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0" cstate="email"/>
            <a:srcRect l="32188" t="39376" r="37284"/>
            <a:stretch>
              <a:fillRect/>
            </a:stretch>
          </p:blipFill>
          <p:spPr>
            <a:xfrm>
              <a:off x="4271" y="7303"/>
              <a:ext cx="2615" cy="2508"/>
            </a:xfrm>
            <a:prstGeom prst="rect">
              <a:avLst/>
            </a:prstGeom>
          </p:spPr>
        </p:pic>
      </p:grpSp>
      <p:sp>
        <p:nvSpPr>
          <p:cNvPr id="3" name="椭圆 2"/>
          <p:cNvSpPr/>
          <p:nvPr>
            <p:custDataLst>
              <p:tags r:id="rId1"/>
            </p:custDataLst>
          </p:nvPr>
        </p:nvSpPr>
        <p:spPr>
          <a:xfrm>
            <a:off x="3423003" y="2185239"/>
            <a:ext cx="1105293" cy="1105293"/>
          </a:xfrm>
          <a:prstGeom prst="ellipse">
            <a:avLst/>
          </a:prstGeom>
          <a:noFill/>
          <a:ln w="28575">
            <a:solidFill>
              <a:schemeClr val="bg1"/>
            </a:solidFill>
          </a:ln>
        </p:spPr>
        <p:txBody>
          <a:bodyPr rot="0" spcFirstLastPara="0" vertOverflow="overflow" horzOverflow="overflow" vert="horz" wrap="square" lIns="68580" tIns="34290" rIns="68580" bIns="34290" numCol="1" spcCol="0" rtlCol="0" fromWordArt="0" anchor="ctr" anchorCtr="0" forceAA="0" compatLnSpc="1">
            <a:normAutofit/>
          </a:bodyPr>
          <a:lstStyle/>
          <a:p>
            <a:pPr>
              <a:lnSpc>
                <a:spcPct val="130000"/>
              </a:lnSpc>
            </a:pPr>
            <a:r>
              <a:rPr lang="en-US" altLang="zh-CN" b="1" kern="0" dirty="0">
                <a:solidFill>
                  <a:schemeClr val="bg1"/>
                </a:solidFill>
                <a:cs typeface="+mn-ea"/>
                <a:sym typeface="+mn-lt"/>
              </a:rPr>
              <a:t>06</a:t>
            </a:r>
          </a:p>
        </p:txBody>
      </p:sp>
      <p:sp>
        <p:nvSpPr>
          <p:cNvPr id="6" name="椭圆 5"/>
          <p:cNvSpPr/>
          <p:nvPr>
            <p:custDataLst>
              <p:tags r:id="rId2"/>
            </p:custDataLst>
          </p:nvPr>
        </p:nvSpPr>
        <p:spPr>
          <a:xfrm>
            <a:off x="3745717" y="1626284"/>
            <a:ext cx="1105293" cy="1105293"/>
          </a:xfrm>
          <a:prstGeom prst="ellipse">
            <a:avLst/>
          </a:prstGeom>
          <a:noFill/>
          <a:ln w="28575">
            <a:solidFill>
              <a:schemeClr val="bg1"/>
            </a:solidFill>
          </a:ln>
        </p:spPr>
        <p:txBody>
          <a:bodyPr rot="0" spcFirstLastPara="0" vertOverflow="overflow" horzOverflow="overflow" vert="horz" wrap="square" lIns="68580" tIns="34290" rIns="68580" bIns="34290" numCol="1" spcCol="0" rtlCol="0" fromWordArt="0" anchor="t" anchorCtr="0" forceAA="0" compatLnSpc="1">
            <a:normAutofit/>
          </a:bodyPr>
          <a:lstStyle/>
          <a:p>
            <a:pPr>
              <a:lnSpc>
                <a:spcPct val="130000"/>
              </a:lnSpc>
            </a:pPr>
            <a:r>
              <a:rPr lang="en-US" altLang="zh-CN" b="1" kern="0" dirty="0">
                <a:solidFill>
                  <a:schemeClr val="bg1"/>
                </a:solidFill>
                <a:cs typeface="+mn-ea"/>
                <a:sym typeface="+mn-lt"/>
              </a:rPr>
              <a:t>01</a:t>
            </a:r>
          </a:p>
        </p:txBody>
      </p:sp>
      <p:sp>
        <p:nvSpPr>
          <p:cNvPr id="7" name="椭圆 6"/>
          <p:cNvSpPr/>
          <p:nvPr>
            <p:custDataLst>
              <p:tags r:id="rId3"/>
            </p:custDataLst>
          </p:nvPr>
        </p:nvSpPr>
        <p:spPr>
          <a:xfrm>
            <a:off x="4391143" y="1626284"/>
            <a:ext cx="1105293" cy="1105293"/>
          </a:xfrm>
          <a:prstGeom prst="ellipse">
            <a:avLst/>
          </a:prstGeom>
          <a:noFill/>
          <a:ln w="28575">
            <a:solidFill>
              <a:schemeClr val="bg1"/>
            </a:solidFill>
          </a:ln>
        </p:spPr>
        <p:txBody>
          <a:bodyPr rot="0" spcFirstLastPara="0" vertOverflow="overflow" horzOverflow="overflow" vert="horz" wrap="square" lIns="68580" tIns="34290" rIns="68580" bIns="34290" numCol="1" spcCol="0" rtlCol="0" fromWordArt="0" anchor="t" anchorCtr="0" forceAA="0" compatLnSpc="1">
            <a:normAutofit/>
          </a:bodyPr>
          <a:lstStyle/>
          <a:p>
            <a:pPr algn="r">
              <a:lnSpc>
                <a:spcPct val="130000"/>
              </a:lnSpc>
            </a:pPr>
            <a:r>
              <a:rPr lang="en-US" altLang="zh-CN" b="1" kern="0" dirty="0">
                <a:solidFill>
                  <a:schemeClr val="bg1"/>
                </a:solidFill>
                <a:cs typeface="+mn-ea"/>
                <a:sym typeface="+mn-lt"/>
              </a:rPr>
              <a:t>02</a:t>
            </a:r>
          </a:p>
        </p:txBody>
      </p:sp>
      <p:sp>
        <p:nvSpPr>
          <p:cNvPr id="8" name="椭圆 7"/>
          <p:cNvSpPr/>
          <p:nvPr>
            <p:custDataLst>
              <p:tags r:id="rId4"/>
            </p:custDataLst>
          </p:nvPr>
        </p:nvSpPr>
        <p:spPr>
          <a:xfrm>
            <a:off x="4713856" y="2185239"/>
            <a:ext cx="1105293" cy="1105293"/>
          </a:xfrm>
          <a:prstGeom prst="ellipse">
            <a:avLst/>
          </a:prstGeom>
          <a:noFill/>
          <a:ln w="28575">
            <a:solidFill>
              <a:schemeClr val="bg1"/>
            </a:solidFill>
          </a:ln>
        </p:spPr>
        <p:txBody>
          <a:bodyPr rot="0" spcFirstLastPara="0" vertOverflow="overflow" horzOverflow="overflow" vert="horz" wrap="square" lIns="68580" tIns="34290" rIns="68580" bIns="34290" numCol="1" spcCol="0" rtlCol="0" fromWordArt="0" anchor="ctr" anchorCtr="0" forceAA="0" compatLnSpc="1">
            <a:normAutofit/>
          </a:bodyPr>
          <a:lstStyle/>
          <a:p>
            <a:pPr algn="r">
              <a:lnSpc>
                <a:spcPct val="130000"/>
              </a:lnSpc>
            </a:pPr>
            <a:r>
              <a:rPr lang="en-US" altLang="zh-CN" b="1" kern="0" dirty="0">
                <a:solidFill>
                  <a:schemeClr val="bg1"/>
                </a:solidFill>
                <a:cs typeface="+mn-ea"/>
                <a:sym typeface="+mn-lt"/>
              </a:rPr>
              <a:t>03</a:t>
            </a:r>
          </a:p>
        </p:txBody>
      </p:sp>
      <p:sp>
        <p:nvSpPr>
          <p:cNvPr id="9" name="椭圆 8"/>
          <p:cNvSpPr/>
          <p:nvPr>
            <p:custDataLst>
              <p:tags r:id="rId5"/>
            </p:custDataLst>
          </p:nvPr>
        </p:nvSpPr>
        <p:spPr>
          <a:xfrm>
            <a:off x="4391143" y="2744196"/>
            <a:ext cx="1105293" cy="1105293"/>
          </a:xfrm>
          <a:prstGeom prst="ellipse">
            <a:avLst/>
          </a:prstGeom>
          <a:noFill/>
          <a:ln w="28575">
            <a:solidFill>
              <a:schemeClr val="bg1"/>
            </a:solidFill>
          </a:ln>
        </p:spPr>
        <p:txBody>
          <a:bodyPr rot="0" spcFirstLastPara="0" vertOverflow="overflow" horzOverflow="overflow" vert="horz" wrap="square" lIns="68580" tIns="34290" rIns="68580" bIns="34290" numCol="1" spcCol="0" rtlCol="0" fromWordArt="0" anchor="b" anchorCtr="0" forceAA="0" compatLnSpc="1">
            <a:normAutofit/>
          </a:bodyPr>
          <a:lstStyle/>
          <a:p>
            <a:pPr algn="r">
              <a:lnSpc>
                <a:spcPct val="130000"/>
              </a:lnSpc>
            </a:pPr>
            <a:r>
              <a:rPr lang="en-US" altLang="zh-CN" b="1" kern="0" dirty="0">
                <a:solidFill>
                  <a:schemeClr val="bg1"/>
                </a:solidFill>
                <a:cs typeface="+mn-ea"/>
                <a:sym typeface="+mn-lt"/>
              </a:rPr>
              <a:t>04</a:t>
            </a:r>
          </a:p>
        </p:txBody>
      </p:sp>
      <p:sp>
        <p:nvSpPr>
          <p:cNvPr id="10" name="椭圆 9"/>
          <p:cNvSpPr/>
          <p:nvPr>
            <p:custDataLst>
              <p:tags r:id="rId6"/>
            </p:custDataLst>
          </p:nvPr>
        </p:nvSpPr>
        <p:spPr>
          <a:xfrm>
            <a:off x="3745717" y="2744196"/>
            <a:ext cx="1105293" cy="1105293"/>
          </a:xfrm>
          <a:prstGeom prst="ellipse">
            <a:avLst/>
          </a:prstGeom>
          <a:noFill/>
          <a:ln w="28575">
            <a:solidFill>
              <a:schemeClr val="bg1"/>
            </a:solidFill>
          </a:ln>
        </p:spPr>
        <p:txBody>
          <a:bodyPr rot="0" spcFirstLastPara="0" vertOverflow="overflow" horzOverflow="overflow" vert="horz" wrap="square" lIns="68580" tIns="34290" rIns="68580" bIns="34290" numCol="1" spcCol="0" rtlCol="0" fromWordArt="0" anchor="b" anchorCtr="0" forceAA="0" compatLnSpc="1">
            <a:normAutofit/>
          </a:bodyPr>
          <a:lstStyle/>
          <a:p>
            <a:pPr>
              <a:lnSpc>
                <a:spcPct val="130000"/>
              </a:lnSpc>
            </a:pPr>
            <a:r>
              <a:rPr lang="en-US" altLang="zh-CN" b="1" kern="0" dirty="0">
                <a:solidFill>
                  <a:schemeClr val="bg1"/>
                </a:solidFill>
                <a:cs typeface="+mn-ea"/>
                <a:sym typeface="+mn-lt"/>
              </a:rPr>
              <a:t>05</a:t>
            </a:r>
          </a:p>
        </p:txBody>
      </p:sp>
      <p:sp>
        <p:nvSpPr>
          <p:cNvPr id="11" name="椭圆 10"/>
          <p:cNvSpPr/>
          <p:nvPr>
            <p:custDataLst>
              <p:tags r:id="rId7"/>
            </p:custDataLst>
          </p:nvPr>
        </p:nvSpPr>
        <p:spPr>
          <a:xfrm>
            <a:off x="4552470" y="1654462"/>
            <a:ext cx="161386" cy="161386"/>
          </a:xfrm>
          <a:prstGeom prst="ellipse">
            <a:avLst/>
          </a:prstGeom>
          <a:solidFill>
            <a:schemeClr val="bg1"/>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dirty="0">
              <a:cs typeface="+mn-ea"/>
              <a:sym typeface="+mn-lt"/>
            </a:endParaRPr>
          </a:p>
        </p:txBody>
      </p:sp>
      <p:sp>
        <p:nvSpPr>
          <p:cNvPr id="12" name="椭圆 11"/>
          <p:cNvSpPr/>
          <p:nvPr>
            <p:custDataLst>
              <p:tags r:id="rId8"/>
            </p:custDataLst>
          </p:nvPr>
        </p:nvSpPr>
        <p:spPr>
          <a:xfrm>
            <a:off x="5415743" y="2161712"/>
            <a:ext cx="161386" cy="161386"/>
          </a:xfrm>
          <a:prstGeom prst="ellipse">
            <a:avLst/>
          </a:prstGeom>
          <a:solidFill>
            <a:schemeClr val="bg1"/>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dirty="0">
              <a:cs typeface="+mn-ea"/>
              <a:sym typeface="+mn-lt"/>
            </a:endParaRPr>
          </a:p>
        </p:txBody>
      </p:sp>
      <p:sp>
        <p:nvSpPr>
          <p:cNvPr id="13" name="椭圆 12"/>
          <p:cNvSpPr/>
          <p:nvPr>
            <p:custDataLst>
              <p:tags r:id="rId9"/>
            </p:custDataLst>
          </p:nvPr>
        </p:nvSpPr>
        <p:spPr>
          <a:xfrm>
            <a:off x="5415743" y="3159802"/>
            <a:ext cx="161386" cy="161386"/>
          </a:xfrm>
          <a:prstGeom prst="ellipse">
            <a:avLst/>
          </a:prstGeom>
          <a:solidFill>
            <a:schemeClr val="bg1"/>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dirty="0">
              <a:cs typeface="+mn-ea"/>
              <a:sym typeface="+mn-lt"/>
            </a:endParaRPr>
          </a:p>
        </p:txBody>
      </p:sp>
      <p:sp>
        <p:nvSpPr>
          <p:cNvPr id="14" name="椭圆 13"/>
          <p:cNvSpPr/>
          <p:nvPr>
            <p:custDataLst>
              <p:tags r:id="rId10"/>
            </p:custDataLst>
          </p:nvPr>
        </p:nvSpPr>
        <p:spPr>
          <a:xfrm>
            <a:off x="4552469" y="3669661"/>
            <a:ext cx="161386" cy="161386"/>
          </a:xfrm>
          <a:prstGeom prst="ellipse">
            <a:avLst/>
          </a:prstGeom>
          <a:solidFill>
            <a:schemeClr val="bg1"/>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dirty="0">
              <a:cs typeface="+mn-ea"/>
              <a:sym typeface="+mn-lt"/>
            </a:endParaRPr>
          </a:p>
        </p:txBody>
      </p:sp>
      <p:sp>
        <p:nvSpPr>
          <p:cNvPr id="15" name="椭圆 14"/>
          <p:cNvSpPr/>
          <p:nvPr>
            <p:custDataLst>
              <p:tags r:id="rId11"/>
            </p:custDataLst>
          </p:nvPr>
        </p:nvSpPr>
        <p:spPr>
          <a:xfrm>
            <a:off x="3675922" y="3167826"/>
            <a:ext cx="161386" cy="161386"/>
          </a:xfrm>
          <a:prstGeom prst="ellipse">
            <a:avLst/>
          </a:prstGeom>
          <a:solidFill>
            <a:schemeClr val="bg1"/>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dirty="0">
              <a:cs typeface="+mn-ea"/>
              <a:sym typeface="+mn-lt"/>
            </a:endParaRPr>
          </a:p>
        </p:txBody>
      </p:sp>
      <p:sp>
        <p:nvSpPr>
          <p:cNvPr id="16" name="椭圆 15"/>
          <p:cNvSpPr/>
          <p:nvPr>
            <p:custDataLst>
              <p:tags r:id="rId12"/>
            </p:custDataLst>
          </p:nvPr>
        </p:nvSpPr>
        <p:spPr>
          <a:xfrm>
            <a:off x="3676986" y="2140529"/>
            <a:ext cx="161386" cy="161386"/>
          </a:xfrm>
          <a:prstGeom prst="ellipse">
            <a:avLst/>
          </a:prstGeom>
          <a:solidFill>
            <a:schemeClr val="bg1"/>
          </a:solidFill>
        </p:spPr>
        <p:txBody>
          <a:bodyPr rot="0" spcFirstLastPara="0" vertOverflow="overflow" horzOverflow="overflow" vert="horz" wrap="square" lIns="68580" tIns="34290" rIns="68580" bIns="34290" numCol="1" spcCol="0" rtlCol="0" fromWordArt="0" anchor="ctr" anchorCtr="0" forceAA="0" compatLnSpc="1">
            <a:normAutofit fontScale="25000" lnSpcReduction="20000"/>
          </a:bodyPr>
          <a:lstStyle/>
          <a:p>
            <a:pPr algn="ctr">
              <a:lnSpc>
                <a:spcPct val="130000"/>
              </a:lnSpc>
            </a:pPr>
            <a:endParaRPr lang="zh-CN" altLang="en-US" sz="1350" kern="0" dirty="0">
              <a:cs typeface="+mn-ea"/>
              <a:sym typeface="+mn-lt"/>
            </a:endParaRPr>
          </a:p>
        </p:txBody>
      </p:sp>
      <p:sp>
        <p:nvSpPr>
          <p:cNvPr id="17" name="矩形 16"/>
          <p:cNvSpPr/>
          <p:nvPr>
            <p:custDataLst>
              <p:tags r:id="rId13"/>
            </p:custDataLst>
          </p:nvPr>
        </p:nvSpPr>
        <p:spPr>
          <a:xfrm>
            <a:off x="1599565" y="1308735"/>
            <a:ext cx="2407285" cy="492125"/>
          </a:xfrm>
          <a:prstGeom prst="rect">
            <a:avLst/>
          </a:prstGeom>
        </p:spPr>
        <p:txBody>
          <a:bodyPr wrap="square" anchor="b"/>
          <a:lstStyle/>
          <a:p>
            <a:pPr algn="just">
              <a:lnSpc>
                <a:spcPct val="130000"/>
              </a:lnSpc>
            </a:pPr>
            <a:r>
              <a:rPr lang="zh-CN" altLang="en-US" sz="1400" dirty="0">
                <a:solidFill>
                  <a:schemeClr val="bg1"/>
                </a:solidFill>
                <a:cs typeface="+mn-ea"/>
                <a:sym typeface="+mn-lt"/>
              </a:rPr>
              <a:t>Lorem ipsum dolor sit amet, consectetur adipisicing eli</a:t>
            </a:r>
          </a:p>
        </p:txBody>
      </p:sp>
      <p:sp>
        <p:nvSpPr>
          <p:cNvPr id="19" name="矩形 18"/>
          <p:cNvSpPr/>
          <p:nvPr>
            <p:custDataLst>
              <p:tags r:id="rId14"/>
            </p:custDataLst>
          </p:nvPr>
        </p:nvSpPr>
        <p:spPr>
          <a:xfrm>
            <a:off x="5217795" y="1308735"/>
            <a:ext cx="2407285" cy="492125"/>
          </a:xfrm>
          <a:prstGeom prst="rect">
            <a:avLst/>
          </a:prstGeom>
        </p:spPr>
        <p:txBody>
          <a:bodyPr wrap="square" anchor="b"/>
          <a:lstStyle/>
          <a:p>
            <a:pPr algn="just">
              <a:lnSpc>
                <a:spcPct val="130000"/>
              </a:lnSpc>
            </a:pPr>
            <a:r>
              <a:rPr lang="en-US" altLang="zh-CN" sz="1400" kern="0" dirty="0">
                <a:solidFill>
                  <a:schemeClr val="bg1"/>
                </a:solidFill>
                <a:cs typeface="+mn-ea"/>
                <a:sym typeface="+mn-lt"/>
              </a:rPr>
              <a:t>Lorem ipsum dolor sit amet, consectetur adipisicing eli</a:t>
            </a:r>
          </a:p>
        </p:txBody>
      </p:sp>
      <p:sp>
        <p:nvSpPr>
          <p:cNvPr id="20" name="矩形 19"/>
          <p:cNvSpPr/>
          <p:nvPr>
            <p:custDataLst>
              <p:tags r:id="rId15"/>
            </p:custDataLst>
          </p:nvPr>
        </p:nvSpPr>
        <p:spPr>
          <a:xfrm>
            <a:off x="1580515" y="3648075"/>
            <a:ext cx="2407285" cy="492125"/>
          </a:xfrm>
          <a:prstGeom prst="rect">
            <a:avLst/>
          </a:prstGeom>
        </p:spPr>
        <p:txBody>
          <a:bodyPr wrap="square"/>
          <a:lstStyle/>
          <a:p>
            <a:pPr algn="just">
              <a:lnSpc>
                <a:spcPct val="130000"/>
              </a:lnSpc>
            </a:pPr>
            <a:r>
              <a:rPr lang="en-US" altLang="zh-CN" sz="1400" kern="0">
                <a:solidFill>
                  <a:schemeClr val="bg1"/>
                </a:solidFill>
                <a:cs typeface="+mn-ea"/>
                <a:sym typeface="+mn-lt"/>
              </a:rPr>
              <a:t>Lorem ipsum dolor sit amet, consectetur adipisicing eli</a:t>
            </a:r>
            <a:endParaRPr lang="en-US" altLang="zh-CN" sz="1400" kern="0" dirty="0">
              <a:solidFill>
                <a:schemeClr val="bg1"/>
              </a:solidFill>
              <a:cs typeface="+mn-ea"/>
              <a:sym typeface="+mn-lt"/>
            </a:endParaRPr>
          </a:p>
        </p:txBody>
      </p:sp>
      <p:sp>
        <p:nvSpPr>
          <p:cNvPr id="21" name="矩形 20"/>
          <p:cNvSpPr/>
          <p:nvPr>
            <p:custDataLst>
              <p:tags r:id="rId16"/>
            </p:custDataLst>
          </p:nvPr>
        </p:nvSpPr>
        <p:spPr>
          <a:xfrm>
            <a:off x="5198745" y="3648075"/>
            <a:ext cx="2407285" cy="492125"/>
          </a:xfrm>
          <a:prstGeom prst="rect">
            <a:avLst/>
          </a:prstGeom>
        </p:spPr>
        <p:txBody>
          <a:bodyPr wrap="square"/>
          <a:lstStyle/>
          <a:p>
            <a:pPr algn="just">
              <a:lnSpc>
                <a:spcPct val="130000"/>
              </a:lnSpc>
            </a:pPr>
            <a:r>
              <a:rPr lang="zh-CN" altLang="en-US" sz="1400" dirty="0">
                <a:solidFill>
                  <a:schemeClr val="bg1"/>
                </a:solidFill>
                <a:cs typeface="+mn-ea"/>
                <a:sym typeface="+mn-lt"/>
              </a:rPr>
              <a:t>Lorem ipsum dolor sit amet, consectetur adipisicing eli</a:t>
            </a:r>
          </a:p>
        </p:txBody>
      </p:sp>
      <p:sp>
        <p:nvSpPr>
          <p:cNvPr id="22" name="矩形 21"/>
          <p:cNvSpPr/>
          <p:nvPr>
            <p:custDataLst>
              <p:tags r:id="rId17"/>
            </p:custDataLst>
          </p:nvPr>
        </p:nvSpPr>
        <p:spPr>
          <a:xfrm>
            <a:off x="994410" y="2491740"/>
            <a:ext cx="2407285" cy="492125"/>
          </a:xfrm>
          <a:prstGeom prst="rect">
            <a:avLst/>
          </a:prstGeom>
        </p:spPr>
        <p:txBody>
          <a:bodyPr wrap="square" anchor="ctr"/>
          <a:lstStyle/>
          <a:p>
            <a:pPr algn="just">
              <a:lnSpc>
                <a:spcPct val="130000"/>
              </a:lnSpc>
            </a:pPr>
            <a:r>
              <a:rPr lang="en-US" altLang="zh-CN" sz="1400" kern="0">
                <a:solidFill>
                  <a:schemeClr val="bg1"/>
                </a:solidFill>
                <a:cs typeface="+mn-ea"/>
                <a:sym typeface="+mn-lt"/>
              </a:rPr>
              <a:t>Lorem ipsum dolor sit amet, consectetur adipisicing eli</a:t>
            </a:r>
            <a:endParaRPr lang="en-US" altLang="zh-CN" sz="1400" kern="0" dirty="0">
              <a:solidFill>
                <a:schemeClr val="bg1"/>
              </a:solidFill>
              <a:cs typeface="+mn-ea"/>
              <a:sym typeface="+mn-lt"/>
            </a:endParaRPr>
          </a:p>
        </p:txBody>
      </p:sp>
      <p:sp>
        <p:nvSpPr>
          <p:cNvPr id="2" name="矩形 1"/>
          <p:cNvSpPr/>
          <p:nvPr>
            <p:custDataLst>
              <p:tags r:id="rId18"/>
            </p:custDataLst>
          </p:nvPr>
        </p:nvSpPr>
        <p:spPr>
          <a:xfrm>
            <a:off x="5781675" y="2491740"/>
            <a:ext cx="2407285" cy="492125"/>
          </a:xfrm>
          <a:prstGeom prst="rect">
            <a:avLst/>
          </a:prstGeom>
        </p:spPr>
        <p:txBody>
          <a:bodyPr wrap="square" anchor="ctr"/>
          <a:lstStyle/>
          <a:p>
            <a:pPr algn="just">
              <a:lnSpc>
                <a:spcPct val="130000"/>
              </a:lnSpc>
            </a:pPr>
            <a:r>
              <a:rPr lang="en-US" altLang="zh-CN" sz="1400" kern="0">
                <a:solidFill>
                  <a:schemeClr val="bg1"/>
                </a:solidFill>
                <a:cs typeface="+mn-ea"/>
                <a:sym typeface="+mn-lt"/>
              </a:rPr>
              <a:t>Lorem ipsum dolor sit amet, consectetur adipisicing eli</a:t>
            </a:r>
            <a:endParaRPr lang="en-US" altLang="zh-CN" sz="1400" kern="0" dirty="0">
              <a:solidFill>
                <a:schemeClr val="bg1"/>
              </a:solidFill>
              <a:cs typeface="+mn-ea"/>
              <a:sym typeface="+mn-lt"/>
            </a:endParaRPr>
          </a:p>
        </p:txBody>
      </p:sp>
      <p:pic>
        <p:nvPicPr>
          <p:cNvPr id="4" name="图片 3" descr="C:\Users\Administrator\Desktop\锦鲤手绘年年有鱼祥瑞插画元素013.png锦鲤手绘年年有鱼祥瑞插画元素013"/>
          <p:cNvPicPr>
            <a:picLocks noChangeAspect="1"/>
          </p:cNvPicPr>
          <p:nvPr/>
        </p:nvPicPr>
        <p:blipFill>
          <a:blip r:embed="rId21" cstate="email"/>
          <a:srcRect/>
          <a:stretch>
            <a:fillRect/>
          </a:stretch>
        </p:blipFill>
        <p:spPr>
          <a:xfrm rot="13020000">
            <a:off x="-1400810" y="1216025"/>
            <a:ext cx="2800985" cy="4128770"/>
          </a:xfrm>
          <a:prstGeom prst="rect">
            <a:avLst/>
          </a:prstGeom>
        </p:spPr>
      </p:pic>
      <p:sp>
        <p:nvSpPr>
          <p:cNvPr id="5"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8" name="文本框 17"/>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费用预算</a:t>
            </a:r>
          </a:p>
        </p:txBody>
      </p:sp>
    </p:spTree>
  </p:cSld>
  <p:clrMapOvr>
    <a:masterClrMapping/>
  </p:clrMapOvr>
  <p:transition advClick="0" advTm="2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 calcmode="lin" valueType="num">
                                      <p:cBhvr>
                                        <p:cTn id="34" dur="500" fill="hold"/>
                                        <p:tgtEl>
                                          <p:spTgt spid="7"/>
                                        </p:tgtEl>
                                        <p:attrNameLst>
                                          <p:attrName>style.rotation</p:attrName>
                                        </p:attrNameLst>
                                      </p:cBhvr>
                                      <p:tavLst>
                                        <p:tav tm="0">
                                          <p:val>
                                            <p:fltVal val="360"/>
                                          </p:val>
                                        </p:tav>
                                        <p:tav tm="100000">
                                          <p:val>
                                            <p:fltVal val="0"/>
                                          </p:val>
                                        </p:tav>
                                      </p:tavLst>
                                    </p:anim>
                                    <p:animEffect transition="in" filter="fade">
                                      <p:cBhvr>
                                        <p:cTn id="35" dur="500"/>
                                        <p:tgtEl>
                                          <p:spTgt spid="7"/>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 calcmode="lin" valueType="num">
                                      <p:cBhvr>
                                        <p:cTn id="46" dur="500" fill="hold"/>
                                        <p:tgtEl>
                                          <p:spTgt spid="9"/>
                                        </p:tgtEl>
                                        <p:attrNameLst>
                                          <p:attrName>style.rotation</p:attrName>
                                        </p:attrNameLst>
                                      </p:cBhvr>
                                      <p:tavLst>
                                        <p:tav tm="0">
                                          <p:val>
                                            <p:fltVal val="360"/>
                                          </p:val>
                                        </p:tav>
                                        <p:tav tm="100000">
                                          <p:val>
                                            <p:fltVal val="0"/>
                                          </p:val>
                                        </p:tav>
                                      </p:tavLst>
                                    </p:anim>
                                    <p:animEffect transition="in" filter="fade">
                                      <p:cBhvr>
                                        <p:cTn id="47" dur="500"/>
                                        <p:tgtEl>
                                          <p:spTgt spid="9"/>
                                        </p:tgtEl>
                                      </p:cBhvr>
                                    </p:animEffect>
                                  </p:childTnLst>
                                </p:cTn>
                              </p:par>
                              <p:par>
                                <p:cTn id="48" presetID="49" presetClass="entr" presetSubtype="0" decel="10000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 calcmode="lin" valueType="num">
                                      <p:cBhvr>
                                        <p:cTn id="58" dur="500" fill="hold"/>
                                        <p:tgtEl>
                                          <p:spTgt spid="11"/>
                                        </p:tgtEl>
                                        <p:attrNameLst>
                                          <p:attrName>style.rotation</p:attrName>
                                        </p:attrNameLst>
                                      </p:cBhvr>
                                      <p:tavLst>
                                        <p:tav tm="0">
                                          <p:val>
                                            <p:fltVal val="360"/>
                                          </p:val>
                                        </p:tav>
                                        <p:tav tm="100000">
                                          <p:val>
                                            <p:fltVal val="0"/>
                                          </p:val>
                                        </p:tav>
                                      </p:tavLst>
                                    </p:anim>
                                    <p:animEffect transition="in" filter="fade">
                                      <p:cBhvr>
                                        <p:cTn id="59" dur="500"/>
                                        <p:tgtEl>
                                          <p:spTgt spid="11"/>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par>
                                <p:cTn id="66" presetID="49" presetClass="entr" presetSubtype="0" decel="10000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 calcmode="lin" valueType="num">
                                      <p:cBhvr>
                                        <p:cTn id="70" dur="500" fill="hold"/>
                                        <p:tgtEl>
                                          <p:spTgt spid="13"/>
                                        </p:tgtEl>
                                        <p:attrNameLst>
                                          <p:attrName>style.rotation</p:attrName>
                                        </p:attrNameLst>
                                      </p:cBhvr>
                                      <p:tavLst>
                                        <p:tav tm="0">
                                          <p:val>
                                            <p:fltVal val="360"/>
                                          </p:val>
                                        </p:tav>
                                        <p:tav tm="100000">
                                          <p:val>
                                            <p:fltVal val="0"/>
                                          </p:val>
                                        </p:tav>
                                      </p:tavLst>
                                    </p:anim>
                                    <p:animEffect transition="in" filter="fade">
                                      <p:cBhvr>
                                        <p:cTn id="71" dur="500"/>
                                        <p:tgtEl>
                                          <p:spTgt spid="13"/>
                                        </p:tgtEl>
                                      </p:cBhvr>
                                    </p:animEffect>
                                  </p:childTnLst>
                                </p:cTn>
                              </p:par>
                              <p:par>
                                <p:cTn id="72" presetID="49" presetClass="entr" presetSubtype="0" decel="100000"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 calcmode="lin" valueType="num">
                                      <p:cBhvr>
                                        <p:cTn id="76" dur="500" fill="hold"/>
                                        <p:tgtEl>
                                          <p:spTgt spid="14"/>
                                        </p:tgtEl>
                                        <p:attrNameLst>
                                          <p:attrName>style.rotation</p:attrName>
                                        </p:attrNameLst>
                                      </p:cBhvr>
                                      <p:tavLst>
                                        <p:tav tm="0">
                                          <p:val>
                                            <p:fltVal val="360"/>
                                          </p:val>
                                        </p:tav>
                                        <p:tav tm="100000">
                                          <p:val>
                                            <p:fltVal val="0"/>
                                          </p:val>
                                        </p:tav>
                                      </p:tavLst>
                                    </p:anim>
                                    <p:animEffect transition="in" filter="fade">
                                      <p:cBhvr>
                                        <p:cTn id="77" dur="500"/>
                                        <p:tgtEl>
                                          <p:spTgt spid="14"/>
                                        </p:tgtEl>
                                      </p:cBhvr>
                                    </p:animEffect>
                                  </p:childTnLst>
                                </p:cTn>
                              </p:par>
                              <p:par>
                                <p:cTn id="78" presetID="49" presetClass="entr" presetSubtype="0" decel="10000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ppt_w</p:attrName>
                                        </p:attrNameLst>
                                      </p:cBhvr>
                                      <p:tavLst>
                                        <p:tav tm="0">
                                          <p:val>
                                            <p:fltVal val="0"/>
                                          </p:val>
                                        </p:tav>
                                        <p:tav tm="100000">
                                          <p:val>
                                            <p:strVal val="#ppt_w"/>
                                          </p:val>
                                        </p:tav>
                                      </p:tavLst>
                                    </p:anim>
                                    <p:anim calcmode="lin" valueType="num">
                                      <p:cBhvr>
                                        <p:cTn id="81" dur="500" fill="hold"/>
                                        <p:tgtEl>
                                          <p:spTgt spid="15"/>
                                        </p:tgtEl>
                                        <p:attrNameLst>
                                          <p:attrName>ppt_h</p:attrName>
                                        </p:attrNameLst>
                                      </p:cBhvr>
                                      <p:tavLst>
                                        <p:tav tm="0">
                                          <p:val>
                                            <p:fltVal val="0"/>
                                          </p:val>
                                        </p:tav>
                                        <p:tav tm="100000">
                                          <p:val>
                                            <p:strVal val="#ppt_h"/>
                                          </p:val>
                                        </p:tav>
                                      </p:tavLst>
                                    </p:anim>
                                    <p:anim calcmode="lin" valueType="num">
                                      <p:cBhvr>
                                        <p:cTn id="82" dur="500" fill="hold"/>
                                        <p:tgtEl>
                                          <p:spTgt spid="15"/>
                                        </p:tgtEl>
                                        <p:attrNameLst>
                                          <p:attrName>style.rotation</p:attrName>
                                        </p:attrNameLst>
                                      </p:cBhvr>
                                      <p:tavLst>
                                        <p:tav tm="0">
                                          <p:val>
                                            <p:fltVal val="360"/>
                                          </p:val>
                                        </p:tav>
                                        <p:tav tm="100000">
                                          <p:val>
                                            <p:fltVal val="0"/>
                                          </p:val>
                                        </p:tav>
                                      </p:tavLst>
                                    </p:anim>
                                    <p:animEffect transition="in" filter="fade">
                                      <p:cBhvr>
                                        <p:cTn id="83" dur="500"/>
                                        <p:tgtEl>
                                          <p:spTgt spid="15"/>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360"/>
                                          </p:val>
                                        </p:tav>
                                        <p:tav tm="100000">
                                          <p:val>
                                            <p:fltVal val="0"/>
                                          </p:val>
                                        </p:tav>
                                      </p:tavLst>
                                    </p:anim>
                                    <p:animEffect transition="in" filter="fade">
                                      <p:cBhvr>
                                        <p:cTn id="89" dur="500"/>
                                        <p:tgtEl>
                                          <p:spTgt spid="16"/>
                                        </p:tgtEl>
                                      </p:cBhvr>
                                    </p:animEffect>
                                  </p:childTnLst>
                                </p:cTn>
                              </p:par>
                            </p:childTnLst>
                          </p:cTn>
                        </p:par>
                        <p:par>
                          <p:cTn id="90" fill="hold">
                            <p:stCondLst>
                              <p:cond delay="1000"/>
                            </p:stCondLst>
                            <p:childTnLst>
                              <p:par>
                                <p:cTn id="91" presetID="3" presetClass="entr" presetSubtype="1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blinds(horizontal)">
                                      <p:cBhvr>
                                        <p:cTn id="93" dur="500"/>
                                        <p:tgtEl>
                                          <p:spTgt spid="17"/>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blinds(horizontal)">
                                      <p:cBhvr>
                                        <p:cTn id="96" dur="500"/>
                                        <p:tgtEl>
                                          <p:spTgt spid="22"/>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linds(horizontal)">
                                      <p:cBhvr>
                                        <p:cTn id="99" dur="500"/>
                                        <p:tgtEl>
                                          <p:spTgt spid="20"/>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linds(horizontal)">
                                      <p:cBhvr>
                                        <p:cTn id="102" dur="500"/>
                                        <p:tgtEl>
                                          <p:spTgt spid="21"/>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blinds(horizontal)">
                                      <p:cBhvr>
                                        <p:cTn id="105" dur="500"/>
                                        <p:tgtEl>
                                          <p:spTgt spid="2"/>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blinds(horizontal)">
                                      <p:cBhvr>
                                        <p:cTn id="108" dur="500"/>
                                        <p:tgtEl>
                                          <p:spTgt spid="19"/>
                                        </p:tgtEl>
                                      </p:cBhvr>
                                    </p:animEffect>
                                  </p:childTnLst>
                                </p:cTn>
                              </p:par>
                            </p:childTnLst>
                          </p:cTn>
                        </p:par>
                        <p:par>
                          <p:cTn id="109" fill="hold">
                            <p:stCondLst>
                              <p:cond delay="1500"/>
                            </p:stCondLst>
                            <p:childTnLst>
                              <p:par>
                                <p:cTn id="110" presetID="47" presetClass="entr" presetSubtype="0" fill="hold" nodeType="after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1000"/>
                                        <p:tgtEl>
                                          <p:spTgt spid="4"/>
                                        </p:tgtEl>
                                      </p:cBhvr>
                                    </p:animEffect>
                                    <p:anim calcmode="lin" valueType="num">
                                      <p:cBhvr>
                                        <p:cTn id="113" dur="1000" fill="hold"/>
                                        <p:tgtEl>
                                          <p:spTgt spid="4"/>
                                        </p:tgtEl>
                                        <p:attrNameLst>
                                          <p:attrName>ppt_x</p:attrName>
                                        </p:attrNameLst>
                                      </p:cBhvr>
                                      <p:tavLst>
                                        <p:tav tm="0">
                                          <p:val>
                                            <p:strVal val="#ppt_x"/>
                                          </p:val>
                                        </p:tav>
                                        <p:tav tm="100000">
                                          <p:val>
                                            <p:strVal val="#ppt_x"/>
                                          </p:val>
                                        </p:tav>
                                      </p:tavLst>
                                    </p:anim>
                                    <p:anim calcmode="lin" valueType="num">
                                      <p:cBhvr>
                                        <p:cTn id="1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9" grpId="0"/>
      <p:bldP spid="20" grpId="0"/>
      <p:bldP spid="21" grpId="0"/>
      <p:bldP spid="22" grpId="0"/>
      <p:bldP spid="2" grpId="0"/>
      <p:bldP spid="5" grpId="0" bldLvl="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锦鲤手绘年年有鱼祥瑞插画元素01"/>
          <p:cNvPicPr>
            <a:picLocks noChangeAspect="1"/>
          </p:cNvPicPr>
          <p:nvPr/>
        </p:nvPicPr>
        <p:blipFill>
          <a:blip r:embed="rId2" cstate="email"/>
          <a:stretch>
            <a:fillRect/>
          </a:stretch>
        </p:blipFill>
        <p:spPr>
          <a:xfrm>
            <a:off x="-726440" y="70485"/>
            <a:ext cx="5002530" cy="5002530"/>
          </a:xfrm>
          <a:prstGeom prst="rect">
            <a:avLst/>
          </a:prstGeom>
        </p:spPr>
      </p:pic>
      <p:sp>
        <p:nvSpPr>
          <p:cNvPr id="6" name="文本框 5"/>
          <p:cNvSpPr txBox="1"/>
          <p:nvPr/>
        </p:nvSpPr>
        <p:spPr>
          <a:xfrm>
            <a:off x="4702810" y="1532890"/>
            <a:ext cx="1506855" cy="398780"/>
          </a:xfrm>
          <a:prstGeom prst="rect">
            <a:avLst/>
          </a:prstGeom>
          <a:noFill/>
          <a:ln>
            <a:solidFill>
              <a:schemeClr val="bg1"/>
            </a:solidFill>
          </a:ln>
        </p:spPr>
        <p:txBody>
          <a:bodyPr wrap="square" rtlCol="0">
            <a:spAutoFit/>
          </a:bodyPr>
          <a:lstStyle/>
          <a:p>
            <a:pPr algn="ctr"/>
            <a:r>
              <a:rPr lang="zh-CN" altLang="en-US" sz="2000">
                <a:solidFill>
                  <a:schemeClr val="bg1"/>
                </a:solidFill>
                <a:cs typeface="+mn-ea"/>
                <a:sym typeface="+mn-lt"/>
              </a:rPr>
              <a:t>总体思路</a:t>
            </a:r>
          </a:p>
        </p:txBody>
      </p:sp>
      <p:sp>
        <p:nvSpPr>
          <p:cNvPr id="7" name="文本框 6"/>
          <p:cNvSpPr txBox="1"/>
          <p:nvPr/>
        </p:nvSpPr>
        <p:spPr>
          <a:xfrm>
            <a:off x="4702810" y="2115820"/>
            <a:ext cx="1506855" cy="398780"/>
          </a:xfrm>
          <a:prstGeom prst="rect">
            <a:avLst/>
          </a:prstGeom>
          <a:noFill/>
          <a:ln>
            <a:solidFill>
              <a:schemeClr val="bg1"/>
            </a:solidFill>
          </a:ln>
        </p:spPr>
        <p:txBody>
          <a:bodyPr wrap="square" rtlCol="0">
            <a:spAutoFit/>
          </a:bodyPr>
          <a:lstStyle/>
          <a:p>
            <a:pPr algn="ctr"/>
            <a:r>
              <a:rPr lang="zh-CN" altLang="en-US" sz="2000">
                <a:solidFill>
                  <a:schemeClr val="bg1"/>
                </a:solidFill>
                <a:cs typeface="+mn-ea"/>
                <a:sym typeface="+mn-lt"/>
              </a:rPr>
              <a:t>前期准备</a:t>
            </a:r>
          </a:p>
        </p:txBody>
      </p:sp>
      <p:sp>
        <p:nvSpPr>
          <p:cNvPr id="8" name="文本框 7"/>
          <p:cNvSpPr txBox="1"/>
          <p:nvPr/>
        </p:nvSpPr>
        <p:spPr>
          <a:xfrm>
            <a:off x="4702810" y="2698750"/>
            <a:ext cx="1506855" cy="398780"/>
          </a:xfrm>
          <a:prstGeom prst="rect">
            <a:avLst/>
          </a:prstGeom>
          <a:noFill/>
          <a:ln>
            <a:solidFill>
              <a:schemeClr val="bg1"/>
            </a:solidFill>
          </a:ln>
        </p:spPr>
        <p:txBody>
          <a:bodyPr wrap="square" rtlCol="0">
            <a:spAutoFit/>
          </a:bodyPr>
          <a:lstStyle/>
          <a:p>
            <a:pPr algn="ctr"/>
            <a:r>
              <a:rPr lang="zh-CN" altLang="en-US" sz="2000">
                <a:solidFill>
                  <a:schemeClr val="bg1"/>
                </a:solidFill>
                <a:cs typeface="+mn-ea"/>
                <a:sym typeface="+mn-lt"/>
              </a:rPr>
              <a:t>执行方案</a:t>
            </a:r>
          </a:p>
        </p:txBody>
      </p:sp>
      <p:sp>
        <p:nvSpPr>
          <p:cNvPr id="9" name="文本框 8"/>
          <p:cNvSpPr txBox="1"/>
          <p:nvPr/>
        </p:nvSpPr>
        <p:spPr>
          <a:xfrm>
            <a:off x="4702810" y="3281680"/>
            <a:ext cx="1506855" cy="398780"/>
          </a:xfrm>
          <a:prstGeom prst="rect">
            <a:avLst/>
          </a:prstGeom>
          <a:noFill/>
          <a:ln>
            <a:solidFill>
              <a:schemeClr val="bg1"/>
            </a:solidFill>
          </a:ln>
        </p:spPr>
        <p:txBody>
          <a:bodyPr wrap="square" rtlCol="0">
            <a:spAutoFit/>
          </a:bodyPr>
          <a:lstStyle/>
          <a:p>
            <a:pPr algn="ctr"/>
            <a:r>
              <a:rPr lang="zh-CN" altLang="en-US" sz="2000">
                <a:solidFill>
                  <a:schemeClr val="bg1"/>
                </a:solidFill>
                <a:cs typeface="+mn-ea"/>
                <a:sym typeface="+mn-lt"/>
              </a:rPr>
              <a:t>费用预算</a:t>
            </a:r>
          </a:p>
        </p:txBody>
      </p:sp>
      <p:sp>
        <p:nvSpPr>
          <p:cNvPr id="11" name="椭圆 10"/>
          <p:cNvSpPr/>
          <p:nvPr/>
        </p:nvSpPr>
        <p:spPr>
          <a:xfrm>
            <a:off x="7499985" y="1357630"/>
            <a:ext cx="2839720" cy="2839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7590790" y="1266825"/>
            <a:ext cx="2839720" cy="28397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7690485" y="1356995"/>
            <a:ext cx="2649220" cy="2611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8070136" y="1855470"/>
            <a:ext cx="861774" cy="1654175"/>
          </a:xfrm>
          <a:prstGeom prst="rect">
            <a:avLst/>
          </a:prstGeom>
          <a:noFill/>
        </p:spPr>
        <p:txBody>
          <a:bodyPr vert="eaVert" wrap="square" rtlCol="0">
            <a:spAutoFit/>
          </a:bodyPr>
          <a:lstStyle/>
          <a:p>
            <a:pPr algn="dist"/>
            <a:r>
              <a:rPr lang="zh-CN" altLang="en-US" sz="4400">
                <a:solidFill>
                  <a:schemeClr val="accent1">
                    <a:lumMod val="50000"/>
                  </a:schemeClr>
                </a:solidFill>
                <a:cs typeface="+mn-ea"/>
                <a:sym typeface="+mn-lt"/>
              </a:rPr>
              <a:t>目录</a:t>
            </a:r>
          </a:p>
        </p:txBody>
      </p:sp>
    </p:spTree>
  </p:cSld>
  <p:clrMapOvr>
    <a:masterClrMapping/>
  </p:clrMapOvr>
  <p:transition advClick="0" advTm="2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500"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fmla="#ppt_w*sin(2.5*pi*$)">
                                          <p:val>
                                            <p:fltVal val="0"/>
                                          </p:val>
                                        </p:tav>
                                        <p:tav tm="100000">
                                          <p:val>
                                            <p:fltVal val="1"/>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500"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fmla="#ppt_w*sin(2.5*pi*$)">
                                          <p:val>
                                            <p:fltVal val="0"/>
                                          </p:val>
                                        </p:tav>
                                        <p:tav tm="100000">
                                          <p:val>
                                            <p:fltVal val="1"/>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500"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fmla="#ppt_w*sin(2.5*pi*$)">
                                          <p:val>
                                            <p:fltVal val="0"/>
                                          </p:val>
                                        </p:tav>
                                        <p:tav tm="100000">
                                          <p:val>
                                            <p:fltVal val="1"/>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par>
                                <p:cTn id="17" presetID="3"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par>
                          <p:cTn id="20" fill="hold">
                            <p:stCondLst>
                              <p:cond delay="500"/>
                            </p:stCondLst>
                            <p:childTnLst>
                              <p:par>
                                <p:cTn id="21" presetID="3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style.rotation</p:attrName>
                                        </p:attrNameLst>
                                      </p:cBhvr>
                                      <p:tavLst>
                                        <p:tav tm="0">
                                          <p:val>
                                            <p:fltVal val="90"/>
                                          </p:val>
                                        </p:tav>
                                        <p:tav tm="100000">
                                          <p:val>
                                            <p:fltVal val="0"/>
                                          </p:val>
                                        </p:tav>
                                      </p:tavLst>
                                    </p:anim>
                                    <p:animEffect transition="in" filter="fade">
                                      <p:cBhvr>
                                        <p:cTn id="5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0" grpId="0" animBg="1"/>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 cstate="email"/>
            <a:srcRect l="32188" t="39376" r="37284"/>
            <a:stretch>
              <a:fillRect/>
            </a:stretch>
          </p:blipFill>
          <p:spPr>
            <a:xfrm>
              <a:off x="4271" y="7303"/>
              <a:ext cx="2615" cy="2508"/>
            </a:xfrm>
            <a:prstGeom prst="rect">
              <a:avLst/>
            </a:prstGeom>
          </p:spPr>
        </p:pic>
      </p:grpSp>
      <p:pic>
        <p:nvPicPr>
          <p:cNvPr id="3" name="图片 2" descr="C:\Users\Administrator\Desktop\锦鲤手绘年年有鱼祥瑞插画元素013.png锦鲤手绘年年有鱼祥瑞插画元素013"/>
          <p:cNvPicPr>
            <a:picLocks noChangeAspect="1"/>
          </p:cNvPicPr>
          <p:nvPr/>
        </p:nvPicPr>
        <p:blipFill>
          <a:blip r:embed="rId3" cstate="email"/>
          <a:srcRect/>
          <a:stretch>
            <a:fillRect/>
          </a:stretch>
        </p:blipFill>
        <p:spPr>
          <a:xfrm rot="5760000">
            <a:off x="6625590" y="922655"/>
            <a:ext cx="4675505" cy="6891655"/>
          </a:xfrm>
          <a:prstGeom prst="rect">
            <a:avLst/>
          </a:prstGeom>
        </p:spPr>
      </p:pic>
      <p:cxnSp>
        <p:nvCxnSpPr>
          <p:cNvPr id="2" name="直接连接符 1"/>
          <p:cNvCxnSpPr/>
          <p:nvPr/>
        </p:nvCxnSpPr>
        <p:spPr>
          <a:xfrm>
            <a:off x="974725" y="1555115"/>
            <a:ext cx="0" cy="19526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176895" y="1555115"/>
            <a:ext cx="0" cy="195262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572000" y="1555115"/>
            <a:ext cx="0" cy="19526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钱袋"/>
          <p:cNvSpPr/>
          <p:nvPr/>
        </p:nvSpPr>
        <p:spPr>
          <a:xfrm>
            <a:off x="2442845" y="2964815"/>
            <a:ext cx="514350" cy="628650"/>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050" name="箱子"/>
          <p:cNvSpPr/>
          <p:nvPr/>
        </p:nvSpPr>
        <p:spPr bwMode="auto">
          <a:xfrm>
            <a:off x="6176645" y="2964815"/>
            <a:ext cx="648335" cy="533400"/>
          </a:xfrm>
          <a:custGeom>
            <a:avLst/>
            <a:gdLst>
              <a:gd name="T0" fmla="*/ 1333062 w 4783"/>
              <a:gd name="T1" fmla="*/ 0 h 4454"/>
              <a:gd name="T2" fmla="*/ 565566 w 4783"/>
              <a:gd name="T3" fmla="*/ 384673 h 4454"/>
              <a:gd name="T4" fmla="*/ 179627 w 4783"/>
              <a:gd name="T5" fmla="*/ 385072 h 4454"/>
              <a:gd name="T6" fmla="*/ 151349 w 4783"/>
              <a:gd name="T7" fmla="*/ 389058 h 4454"/>
              <a:gd name="T8" fmla="*/ 124265 w 4783"/>
              <a:gd name="T9" fmla="*/ 396234 h 4454"/>
              <a:gd name="T10" fmla="*/ 99173 w 4783"/>
              <a:gd name="T11" fmla="*/ 407794 h 4454"/>
              <a:gd name="T12" fmla="*/ 76073 w 4783"/>
              <a:gd name="T13" fmla="*/ 422543 h 4454"/>
              <a:gd name="T14" fmla="*/ 55362 w 4783"/>
              <a:gd name="T15" fmla="*/ 440481 h 4454"/>
              <a:gd name="T16" fmla="*/ 37837 w 4783"/>
              <a:gd name="T17" fmla="*/ 461209 h 4454"/>
              <a:gd name="T18" fmla="*/ 22702 w 4783"/>
              <a:gd name="T19" fmla="*/ 484330 h 4454"/>
              <a:gd name="T20" fmla="*/ 11550 w 4783"/>
              <a:gd name="T21" fmla="*/ 509044 h 4454"/>
              <a:gd name="T22" fmla="*/ 3983 w 4783"/>
              <a:gd name="T23" fmla="*/ 536151 h 4454"/>
              <a:gd name="T24" fmla="*/ 0 w 4783"/>
              <a:gd name="T25" fmla="*/ 564852 h 4454"/>
              <a:gd name="T26" fmla="*/ 0 w 4783"/>
              <a:gd name="T27" fmla="*/ 1585731 h 4454"/>
              <a:gd name="T28" fmla="*/ 1991 w 4783"/>
              <a:gd name="T29" fmla="*/ 1614432 h 4454"/>
              <a:gd name="T30" fmla="*/ 8364 w 4783"/>
              <a:gd name="T31" fmla="*/ 1641938 h 4454"/>
              <a:gd name="T32" fmla="*/ 18719 w 4783"/>
              <a:gd name="T33" fmla="*/ 1667848 h 4454"/>
              <a:gd name="T34" fmla="*/ 32261 w 4783"/>
              <a:gd name="T35" fmla="*/ 1691766 h 4454"/>
              <a:gd name="T36" fmla="*/ 49387 w 4783"/>
              <a:gd name="T37" fmla="*/ 1712893 h 4454"/>
              <a:gd name="T38" fmla="*/ 69302 w 4783"/>
              <a:gd name="T39" fmla="*/ 1731628 h 4454"/>
              <a:gd name="T40" fmla="*/ 91207 w 4783"/>
              <a:gd name="T41" fmla="*/ 1747972 h 4454"/>
              <a:gd name="T42" fmla="*/ 115503 w 4783"/>
              <a:gd name="T43" fmla="*/ 1760329 h 4454"/>
              <a:gd name="T44" fmla="*/ 142188 w 4783"/>
              <a:gd name="T45" fmla="*/ 1769498 h 4454"/>
              <a:gd name="T46" fmla="*/ 170068 w 4783"/>
              <a:gd name="T47" fmla="*/ 1774281 h 4454"/>
              <a:gd name="T48" fmla="*/ 1715416 w 4783"/>
              <a:gd name="T49" fmla="*/ 1775477 h 4454"/>
              <a:gd name="T50" fmla="*/ 1734534 w 4783"/>
              <a:gd name="T51" fmla="*/ 1774281 h 4454"/>
              <a:gd name="T52" fmla="*/ 1762812 w 4783"/>
              <a:gd name="T53" fmla="*/ 1769498 h 4454"/>
              <a:gd name="T54" fmla="*/ 1789099 w 4783"/>
              <a:gd name="T55" fmla="*/ 1760329 h 4454"/>
              <a:gd name="T56" fmla="*/ 1813394 w 4783"/>
              <a:gd name="T57" fmla="*/ 1747972 h 4454"/>
              <a:gd name="T58" fmla="*/ 1835698 w 4783"/>
              <a:gd name="T59" fmla="*/ 1731628 h 4454"/>
              <a:gd name="T60" fmla="*/ 1855613 w 4783"/>
              <a:gd name="T61" fmla="*/ 1712893 h 4454"/>
              <a:gd name="T62" fmla="*/ 1872341 w 4783"/>
              <a:gd name="T63" fmla="*/ 1691766 h 4454"/>
              <a:gd name="T64" fmla="*/ 1885882 w 4783"/>
              <a:gd name="T65" fmla="*/ 1667848 h 4454"/>
              <a:gd name="T66" fmla="*/ 1896238 w 4783"/>
              <a:gd name="T67" fmla="*/ 1641938 h 4454"/>
              <a:gd name="T68" fmla="*/ 1902610 w 4783"/>
              <a:gd name="T69" fmla="*/ 1614432 h 4454"/>
              <a:gd name="T70" fmla="*/ 1905000 w 4783"/>
              <a:gd name="T71" fmla="*/ 1585731 h 4454"/>
              <a:gd name="T72" fmla="*/ 1904602 w 4783"/>
              <a:gd name="T73" fmla="*/ 564852 h 4454"/>
              <a:gd name="T74" fmla="*/ 1900619 w 4783"/>
              <a:gd name="T75" fmla="*/ 536151 h 4454"/>
              <a:gd name="T76" fmla="*/ 1893450 w 4783"/>
              <a:gd name="T77" fmla="*/ 509044 h 4454"/>
              <a:gd name="T78" fmla="*/ 1881899 w 4783"/>
              <a:gd name="T79" fmla="*/ 484330 h 4454"/>
              <a:gd name="T80" fmla="*/ 1867163 w 4783"/>
              <a:gd name="T81" fmla="*/ 461209 h 4454"/>
              <a:gd name="T82" fmla="*/ 1849240 w 4783"/>
              <a:gd name="T83" fmla="*/ 440481 h 4454"/>
              <a:gd name="T84" fmla="*/ 1828529 w 4783"/>
              <a:gd name="T85" fmla="*/ 422543 h 4454"/>
              <a:gd name="T86" fmla="*/ 1805429 w 4783"/>
              <a:gd name="T87" fmla="*/ 407794 h 4454"/>
              <a:gd name="T88" fmla="*/ 1780337 w 4783"/>
              <a:gd name="T89" fmla="*/ 396234 h 4454"/>
              <a:gd name="T90" fmla="*/ 1753651 w 4783"/>
              <a:gd name="T91" fmla="*/ 389058 h 4454"/>
              <a:gd name="T92" fmla="*/ 1724975 w 4783"/>
              <a:gd name="T93" fmla="*/ 385072 h 4454"/>
              <a:gd name="T94" fmla="*/ 752361 w 4783"/>
              <a:gd name="T95" fmla="*/ 186955 h 4454"/>
              <a:gd name="T96" fmla="*/ 1146664 w 4783"/>
              <a:gd name="T97" fmla="*/ 186955 h 4454"/>
              <a:gd name="T98" fmla="*/ 752361 w 4783"/>
              <a:gd name="T99" fmla="*/ 384673 h 44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83" h="4454">
                <a:moveTo>
                  <a:pt x="4307" y="965"/>
                </a:moveTo>
                <a:lnTo>
                  <a:pt x="3347" y="965"/>
                </a:lnTo>
                <a:lnTo>
                  <a:pt x="3347" y="0"/>
                </a:lnTo>
                <a:lnTo>
                  <a:pt x="3114" y="0"/>
                </a:lnTo>
                <a:lnTo>
                  <a:pt x="1420" y="0"/>
                </a:lnTo>
                <a:lnTo>
                  <a:pt x="1420" y="965"/>
                </a:lnTo>
                <a:lnTo>
                  <a:pt x="476" y="965"/>
                </a:lnTo>
                <a:lnTo>
                  <a:pt x="451" y="966"/>
                </a:lnTo>
                <a:lnTo>
                  <a:pt x="427" y="968"/>
                </a:lnTo>
                <a:lnTo>
                  <a:pt x="404" y="971"/>
                </a:lnTo>
                <a:lnTo>
                  <a:pt x="380" y="976"/>
                </a:lnTo>
                <a:lnTo>
                  <a:pt x="357" y="980"/>
                </a:lnTo>
                <a:lnTo>
                  <a:pt x="334" y="987"/>
                </a:lnTo>
                <a:lnTo>
                  <a:pt x="312" y="994"/>
                </a:lnTo>
                <a:lnTo>
                  <a:pt x="290" y="1003"/>
                </a:lnTo>
                <a:lnTo>
                  <a:pt x="270" y="1013"/>
                </a:lnTo>
                <a:lnTo>
                  <a:pt x="249" y="1023"/>
                </a:lnTo>
                <a:lnTo>
                  <a:pt x="229" y="1035"/>
                </a:lnTo>
                <a:lnTo>
                  <a:pt x="209" y="1047"/>
                </a:lnTo>
                <a:lnTo>
                  <a:pt x="191" y="1060"/>
                </a:lnTo>
                <a:lnTo>
                  <a:pt x="174" y="1074"/>
                </a:lnTo>
                <a:lnTo>
                  <a:pt x="156" y="1089"/>
                </a:lnTo>
                <a:lnTo>
                  <a:pt x="139" y="1105"/>
                </a:lnTo>
                <a:lnTo>
                  <a:pt x="124" y="1121"/>
                </a:lnTo>
                <a:lnTo>
                  <a:pt x="109" y="1139"/>
                </a:lnTo>
                <a:lnTo>
                  <a:pt x="95" y="1157"/>
                </a:lnTo>
                <a:lnTo>
                  <a:pt x="81" y="1176"/>
                </a:lnTo>
                <a:lnTo>
                  <a:pt x="69" y="1194"/>
                </a:lnTo>
                <a:lnTo>
                  <a:pt x="57" y="1215"/>
                </a:lnTo>
                <a:lnTo>
                  <a:pt x="47" y="1234"/>
                </a:lnTo>
                <a:lnTo>
                  <a:pt x="37" y="1256"/>
                </a:lnTo>
                <a:lnTo>
                  <a:pt x="29" y="1277"/>
                </a:lnTo>
                <a:lnTo>
                  <a:pt x="21" y="1300"/>
                </a:lnTo>
                <a:lnTo>
                  <a:pt x="15" y="1322"/>
                </a:lnTo>
                <a:lnTo>
                  <a:pt x="10" y="1345"/>
                </a:lnTo>
                <a:lnTo>
                  <a:pt x="5" y="1368"/>
                </a:lnTo>
                <a:lnTo>
                  <a:pt x="3" y="1393"/>
                </a:lnTo>
                <a:lnTo>
                  <a:pt x="0" y="1417"/>
                </a:lnTo>
                <a:lnTo>
                  <a:pt x="0" y="1441"/>
                </a:lnTo>
                <a:lnTo>
                  <a:pt x="0" y="3978"/>
                </a:lnTo>
                <a:lnTo>
                  <a:pt x="0" y="4002"/>
                </a:lnTo>
                <a:lnTo>
                  <a:pt x="3" y="4027"/>
                </a:lnTo>
                <a:lnTo>
                  <a:pt x="5" y="4050"/>
                </a:lnTo>
                <a:lnTo>
                  <a:pt x="10" y="4074"/>
                </a:lnTo>
                <a:lnTo>
                  <a:pt x="15" y="4096"/>
                </a:lnTo>
                <a:lnTo>
                  <a:pt x="21" y="4119"/>
                </a:lnTo>
                <a:lnTo>
                  <a:pt x="29" y="4141"/>
                </a:lnTo>
                <a:lnTo>
                  <a:pt x="37" y="4163"/>
                </a:lnTo>
                <a:lnTo>
                  <a:pt x="47" y="4184"/>
                </a:lnTo>
                <a:lnTo>
                  <a:pt x="57" y="4204"/>
                </a:lnTo>
                <a:lnTo>
                  <a:pt x="69" y="4224"/>
                </a:lnTo>
                <a:lnTo>
                  <a:pt x="81" y="4244"/>
                </a:lnTo>
                <a:lnTo>
                  <a:pt x="95" y="4262"/>
                </a:lnTo>
                <a:lnTo>
                  <a:pt x="109" y="4281"/>
                </a:lnTo>
                <a:lnTo>
                  <a:pt x="124" y="4297"/>
                </a:lnTo>
                <a:lnTo>
                  <a:pt x="139" y="4314"/>
                </a:lnTo>
                <a:lnTo>
                  <a:pt x="156" y="4329"/>
                </a:lnTo>
                <a:lnTo>
                  <a:pt x="174" y="4344"/>
                </a:lnTo>
                <a:lnTo>
                  <a:pt x="191" y="4359"/>
                </a:lnTo>
                <a:lnTo>
                  <a:pt x="209" y="4372"/>
                </a:lnTo>
                <a:lnTo>
                  <a:pt x="229" y="4385"/>
                </a:lnTo>
                <a:lnTo>
                  <a:pt x="249" y="4396"/>
                </a:lnTo>
                <a:lnTo>
                  <a:pt x="270" y="4407"/>
                </a:lnTo>
                <a:lnTo>
                  <a:pt x="290" y="4416"/>
                </a:lnTo>
                <a:lnTo>
                  <a:pt x="312" y="4425"/>
                </a:lnTo>
                <a:lnTo>
                  <a:pt x="334" y="4432"/>
                </a:lnTo>
                <a:lnTo>
                  <a:pt x="357" y="4439"/>
                </a:lnTo>
                <a:lnTo>
                  <a:pt x="380" y="4444"/>
                </a:lnTo>
                <a:lnTo>
                  <a:pt x="404" y="4448"/>
                </a:lnTo>
                <a:lnTo>
                  <a:pt x="427" y="4451"/>
                </a:lnTo>
                <a:lnTo>
                  <a:pt x="451" y="4453"/>
                </a:lnTo>
                <a:lnTo>
                  <a:pt x="476" y="4454"/>
                </a:lnTo>
                <a:lnTo>
                  <a:pt x="4307" y="4454"/>
                </a:lnTo>
                <a:lnTo>
                  <a:pt x="4331" y="4453"/>
                </a:lnTo>
                <a:lnTo>
                  <a:pt x="4355" y="4451"/>
                </a:lnTo>
                <a:lnTo>
                  <a:pt x="4378" y="4448"/>
                </a:lnTo>
                <a:lnTo>
                  <a:pt x="4403" y="4444"/>
                </a:lnTo>
                <a:lnTo>
                  <a:pt x="4426" y="4439"/>
                </a:lnTo>
                <a:lnTo>
                  <a:pt x="4448" y="4432"/>
                </a:lnTo>
                <a:lnTo>
                  <a:pt x="4470" y="4425"/>
                </a:lnTo>
                <a:lnTo>
                  <a:pt x="4492" y="4416"/>
                </a:lnTo>
                <a:lnTo>
                  <a:pt x="4512" y="4407"/>
                </a:lnTo>
                <a:lnTo>
                  <a:pt x="4533" y="4396"/>
                </a:lnTo>
                <a:lnTo>
                  <a:pt x="4553" y="4385"/>
                </a:lnTo>
                <a:lnTo>
                  <a:pt x="4572" y="4372"/>
                </a:lnTo>
                <a:lnTo>
                  <a:pt x="4591" y="4359"/>
                </a:lnTo>
                <a:lnTo>
                  <a:pt x="4609" y="4344"/>
                </a:lnTo>
                <a:lnTo>
                  <a:pt x="4627" y="4329"/>
                </a:lnTo>
                <a:lnTo>
                  <a:pt x="4643" y="4314"/>
                </a:lnTo>
                <a:lnTo>
                  <a:pt x="4659" y="4297"/>
                </a:lnTo>
                <a:lnTo>
                  <a:pt x="4674" y="4281"/>
                </a:lnTo>
                <a:lnTo>
                  <a:pt x="4688" y="4262"/>
                </a:lnTo>
                <a:lnTo>
                  <a:pt x="4701" y="4244"/>
                </a:lnTo>
                <a:lnTo>
                  <a:pt x="4713" y="4224"/>
                </a:lnTo>
                <a:lnTo>
                  <a:pt x="4725" y="4204"/>
                </a:lnTo>
                <a:lnTo>
                  <a:pt x="4735" y="4184"/>
                </a:lnTo>
                <a:lnTo>
                  <a:pt x="4745" y="4163"/>
                </a:lnTo>
                <a:lnTo>
                  <a:pt x="4754" y="4141"/>
                </a:lnTo>
                <a:lnTo>
                  <a:pt x="4761" y="4119"/>
                </a:lnTo>
                <a:lnTo>
                  <a:pt x="4768" y="4096"/>
                </a:lnTo>
                <a:lnTo>
                  <a:pt x="4772" y="4074"/>
                </a:lnTo>
                <a:lnTo>
                  <a:pt x="4777" y="4050"/>
                </a:lnTo>
                <a:lnTo>
                  <a:pt x="4779" y="4027"/>
                </a:lnTo>
                <a:lnTo>
                  <a:pt x="4782" y="4002"/>
                </a:lnTo>
                <a:lnTo>
                  <a:pt x="4783" y="3978"/>
                </a:lnTo>
                <a:lnTo>
                  <a:pt x="4783" y="1441"/>
                </a:lnTo>
                <a:lnTo>
                  <a:pt x="4782" y="1417"/>
                </a:lnTo>
                <a:lnTo>
                  <a:pt x="4779" y="1393"/>
                </a:lnTo>
                <a:lnTo>
                  <a:pt x="4777" y="1368"/>
                </a:lnTo>
                <a:lnTo>
                  <a:pt x="4772" y="1345"/>
                </a:lnTo>
                <a:lnTo>
                  <a:pt x="4768" y="1322"/>
                </a:lnTo>
                <a:lnTo>
                  <a:pt x="4761" y="1300"/>
                </a:lnTo>
                <a:lnTo>
                  <a:pt x="4754" y="1277"/>
                </a:lnTo>
                <a:lnTo>
                  <a:pt x="4745" y="1256"/>
                </a:lnTo>
                <a:lnTo>
                  <a:pt x="4735" y="1234"/>
                </a:lnTo>
                <a:lnTo>
                  <a:pt x="4725" y="1215"/>
                </a:lnTo>
                <a:lnTo>
                  <a:pt x="4713" y="1194"/>
                </a:lnTo>
                <a:lnTo>
                  <a:pt x="4701" y="1176"/>
                </a:lnTo>
                <a:lnTo>
                  <a:pt x="4688" y="1157"/>
                </a:lnTo>
                <a:lnTo>
                  <a:pt x="4674" y="1139"/>
                </a:lnTo>
                <a:lnTo>
                  <a:pt x="4659" y="1121"/>
                </a:lnTo>
                <a:lnTo>
                  <a:pt x="4643" y="1105"/>
                </a:lnTo>
                <a:lnTo>
                  <a:pt x="4627" y="1089"/>
                </a:lnTo>
                <a:lnTo>
                  <a:pt x="4609" y="1074"/>
                </a:lnTo>
                <a:lnTo>
                  <a:pt x="4591" y="1060"/>
                </a:lnTo>
                <a:lnTo>
                  <a:pt x="4572" y="1047"/>
                </a:lnTo>
                <a:lnTo>
                  <a:pt x="4553" y="1035"/>
                </a:lnTo>
                <a:lnTo>
                  <a:pt x="4533" y="1023"/>
                </a:lnTo>
                <a:lnTo>
                  <a:pt x="4512" y="1013"/>
                </a:lnTo>
                <a:lnTo>
                  <a:pt x="4492" y="1003"/>
                </a:lnTo>
                <a:lnTo>
                  <a:pt x="4470" y="994"/>
                </a:lnTo>
                <a:lnTo>
                  <a:pt x="4448" y="987"/>
                </a:lnTo>
                <a:lnTo>
                  <a:pt x="4426" y="980"/>
                </a:lnTo>
                <a:lnTo>
                  <a:pt x="4403" y="976"/>
                </a:lnTo>
                <a:lnTo>
                  <a:pt x="4378" y="971"/>
                </a:lnTo>
                <a:lnTo>
                  <a:pt x="4355" y="968"/>
                </a:lnTo>
                <a:lnTo>
                  <a:pt x="4331" y="966"/>
                </a:lnTo>
                <a:lnTo>
                  <a:pt x="4307" y="965"/>
                </a:lnTo>
                <a:close/>
                <a:moveTo>
                  <a:pt x="1889" y="469"/>
                </a:moveTo>
                <a:lnTo>
                  <a:pt x="1889" y="469"/>
                </a:lnTo>
                <a:lnTo>
                  <a:pt x="2879" y="469"/>
                </a:lnTo>
                <a:lnTo>
                  <a:pt x="2879" y="965"/>
                </a:lnTo>
                <a:lnTo>
                  <a:pt x="1889" y="965"/>
                </a:lnTo>
                <a:lnTo>
                  <a:pt x="1889" y="4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0" name="文本框 9"/>
          <p:cNvSpPr txBox="1"/>
          <p:nvPr/>
        </p:nvSpPr>
        <p:spPr>
          <a:xfrm>
            <a:off x="2145030" y="1616710"/>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11" name="文本框 10"/>
          <p:cNvSpPr txBox="1"/>
          <p:nvPr/>
        </p:nvSpPr>
        <p:spPr>
          <a:xfrm>
            <a:off x="1600200" y="1830070"/>
            <a:ext cx="2223770" cy="1011367"/>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输入文本内容输入文本内容输入文本内容输入文本输入文本内容输入文本</a:t>
            </a:r>
          </a:p>
        </p:txBody>
      </p:sp>
      <p:sp>
        <p:nvSpPr>
          <p:cNvPr id="7" name="文本框 6"/>
          <p:cNvSpPr txBox="1"/>
          <p:nvPr/>
        </p:nvSpPr>
        <p:spPr>
          <a:xfrm>
            <a:off x="5933440" y="1470025"/>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8" name="文本框 7"/>
          <p:cNvSpPr txBox="1"/>
          <p:nvPr/>
        </p:nvSpPr>
        <p:spPr>
          <a:xfrm>
            <a:off x="5388610" y="1683385"/>
            <a:ext cx="2223770" cy="1011367"/>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输入文本内容输入文本内容输入文本内容输入文本输入文本内容输入文本</a:t>
            </a:r>
          </a:p>
        </p:txBody>
      </p:sp>
      <p:sp>
        <p:nvSpPr>
          <p:cNvPr id="9"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8" name="文本框 17"/>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费用预算</a:t>
            </a:r>
          </a:p>
        </p:txBody>
      </p:sp>
    </p:spTree>
  </p:cSld>
  <p:clrMapOvr>
    <a:masterClrMapping/>
  </p:clrMapOvr>
  <p:transition advClick="0" advTm="2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17"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strVal val="#ppt_h"/>
                                          </p:val>
                                        </p:tav>
                                        <p:tav tm="100000">
                                          <p:val>
                                            <p:strVal val="#ppt_h"/>
                                          </p:val>
                                        </p:tav>
                                      </p:tavLst>
                                    </p:anim>
                                  </p:childTnLst>
                                </p:cTn>
                              </p:par>
                            </p:childTnLst>
                          </p:cTn>
                        </p:par>
                        <p:par>
                          <p:cTn id="34" fill="hold">
                            <p:stCondLst>
                              <p:cond delay="1500"/>
                            </p:stCondLst>
                            <p:childTnLst>
                              <p:par>
                                <p:cTn id="35" presetID="22" presetClass="entr" presetSubtype="1"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500"/>
                                        <p:tgtEl>
                                          <p:spTgt spid="5"/>
                                        </p:tgtEl>
                                      </p:cBhvr>
                                    </p:animEffect>
                                  </p:childTnLst>
                                </p:cTn>
                              </p:par>
                            </p:childTnLst>
                          </p:cTn>
                        </p:par>
                        <p:par>
                          <p:cTn id="38" fill="hold">
                            <p:stCondLst>
                              <p:cond delay="2000"/>
                            </p:stCondLst>
                            <p:childTnLst>
                              <p:par>
                                <p:cTn id="39" presetID="17" presetClass="entr" presetSubtype="10" fill="hold" grpId="0" nodeType="after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p:cTn id="41" dur="500" fill="hold"/>
                                        <p:tgtEl>
                                          <p:spTgt spid="2050"/>
                                        </p:tgtEl>
                                        <p:attrNameLst>
                                          <p:attrName>ppt_w</p:attrName>
                                        </p:attrNameLst>
                                      </p:cBhvr>
                                      <p:tavLst>
                                        <p:tav tm="0">
                                          <p:val>
                                            <p:fltVal val="0"/>
                                          </p:val>
                                        </p:tav>
                                        <p:tav tm="100000">
                                          <p:val>
                                            <p:strVal val="#ppt_w"/>
                                          </p:val>
                                        </p:tav>
                                      </p:tavLst>
                                    </p:anim>
                                    <p:anim calcmode="lin" valueType="num">
                                      <p:cBhvr>
                                        <p:cTn id="42" dur="500" fill="hold"/>
                                        <p:tgtEl>
                                          <p:spTgt spid="2050"/>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22" presetClass="entr" presetSubtype="4"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50" grpId="0" animBg="1"/>
      <p:bldP spid="10" grpId="0"/>
      <p:bldP spid="11" grpId="0"/>
      <p:bldP spid="7" grpId="0"/>
      <p:bldP spid="8" grpId="0"/>
      <p:bldP spid="9" grpId="0" bldLvl="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 cstate="email"/>
            <a:srcRect l="32188" t="39376" r="37284"/>
            <a:stretch>
              <a:fillRect/>
            </a:stretch>
          </p:blipFill>
          <p:spPr>
            <a:xfrm>
              <a:off x="4271" y="7303"/>
              <a:ext cx="2615" cy="2508"/>
            </a:xfrm>
            <a:prstGeom prst="rect">
              <a:avLst/>
            </a:prstGeom>
          </p:spPr>
        </p:pic>
      </p:grpSp>
      <p:pic>
        <p:nvPicPr>
          <p:cNvPr id="6" name="图片 5" descr="锦鲤手绘年年有鱼祥瑞插画元素012"/>
          <p:cNvPicPr>
            <a:picLocks noChangeAspect="1"/>
          </p:cNvPicPr>
          <p:nvPr/>
        </p:nvPicPr>
        <p:blipFill>
          <a:blip r:embed="rId3" cstate="email"/>
          <a:srcRect l="23016" r="24658"/>
          <a:stretch>
            <a:fillRect/>
          </a:stretch>
        </p:blipFill>
        <p:spPr>
          <a:xfrm>
            <a:off x="2367915" y="1814830"/>
            <a:ext cx="1741805" cy="3329305"/>
          </a:xfrm>
          <a:prstGeom prst="rect">
            <a:avLst/>
          </a:prstGeom>
        </p:spPr>
      </p:pic>
      <p:pic>
        <p:nvPicPr>
          <p:cNvPr id="2" name="图片 1" descr="锦鲤手绘年年有鱼祥瑞插画元素012"/>
          <p:cNvPicPr>
            <a:picLocks noChangeAspect="1"/>
          </p:cNvPicPr>
          <p:nvPr/>
        </p:nvPicPr>
        <p:blipFill>
          <a:blip r:embed="rId3" cstate="email"/>
          <a:srcRect l="23016" r="24658"/>
          <a:stretch>
            <a:fillRect/>
          </a:stretch>
        </p:blipFill>
        <p:spPr>
          <a:xfrm flipH="1">
            <a:off x="3698240" y="719455"/>
            <a:ext cx="1308100" cy="2500630"/>
          </a:xfrm>
          <a:prstGeom prst="rect">
            <a:avLst/>
          </a:prstGeom>
        </p:spPr>
      </p:pic>
      <p:sp>
        <p:nvSpPr>
          <p:cNvPr id="10" name="文本框 9"/>
          <p:cNvSpPr txBox="1"/>
          <p:nvPr/>
        </p:nvSpPr>
        <p:spPr>
          <a:xfrm>
            <a:off x="960755" y="1814830"/>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3" name="矩形 2"/>
          <p:cNvSpPr/>
          <p:nvPr/>
        </p:nvSpPr>
        <p:spPr>
          <a:xfrm>
            <a:off x="960755" y="1719580"/>
            <a:ext cx="448310" cy="9525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960755" y="2313940"/>
            <a:ext cx="1490345" cy="1011367"/>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a:t>
            </a:r>
          </a:p>
        </p:txBody>
      </p:sp>
      <p:cxnSp>
        <p:nvCxnSpPr>
          <p:cNvPr id="4" name="直接连接符 3"/>
          <p:cNvCxnSpPr/>
          <p:nvPr/>
        </p:nvCxnSpPr>
        <p:spPr>
          <a:xfrm>
            <a:off x="4765040" y="3466465"/>
            <a:ext cx="847725"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184140" y="2495550"/>
            <a:ext cx="847725"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507990" y="1524635"/>
            <a:ext cx="847725" cy="0"/>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426835" y="1272540"/>
            <a:ext cx="2223770" cy="365036"/>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a:t>
            </a:r>
          </a:p>
        </p:txBody>
      </p:sp>
      <p:sp>
        <p:nvSpPr>
          <p:cNvPr id="9" name="文本框 8"/>
          <p:cNvSpPr txBox="1"/>
          <p:nvPr/>
        </p:nvSpPr>
        <p:spPr>
          <a:xfrm>
            <a:off x="6093460" y="2259965"/>
            <a:ext cx="2223770" cy="365036"/>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a:t>
            </a:r>
          </a:p>
        </p:txBody>
      </p:sp>
      <p:sp>
        <p:nvSpPr>
          <p:cNvPr id="12" name="文本框 11"/>
          <p:cNvSpPr txBox="1"/>
          <p:nvPr/>
        </p:nvSpPr>
        <p:spPr>
          <a:xfrm>
            <a:off x="5636260" y="3220085"/>
            <a:ext cx="2223770" cy="365036"/>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a:t>
            </a:r>
          </a:p>
        </p:txBody>
      </p:sp>
      <p:sp>
        <p:nvSpPr>
          <p:cNvPr id="13"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8" name="文本框 17"/>
          <p:cNvSpPr txBox="1"/>
          <p:nvPr/>
        </p:nvSpPr>
        <p:spPr>
          <a:xfrm>
            <a:off x="1049655" y="589280"/>
            <a:ext cx="1541145" cy="368300"/>
          </a:xfrm>
          <a:prstGeom prst="rect">
            <a:avLst/>
          </a:prstGeom>
          <a:noFill/>
        </p:spPr>
        <p:txBody>
          <a:bodyPr wrap="square" rtlCol="0">
            <a:spAutoFit/>
          </a:bodyPr>
          <a:lstStyle/>
          <a:p>
            <a:r>
              <a:rPr lang="zh-CN" altLang="en-US" dirty="0">
                <a:solidFill>
                  <a:schemeClr val="bg1"/>
                </a:solidFill>
                <a:cs typeface="+mn-ea"/>
                <a:sym typeface="+mn-lt"/>
              </a:rPr>
              <a:t>费用预算</a:t>
            </a:r>
          </a:p>
        </p:txBody>
      </p:sp>
    </p:spTree>
  </p:cSld>
  <p:clrMapOvr>
    <a:masterClrMapping/>
  </p:clrMapOvr>
  <p:transition advClick="0" advTm="2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900" decel="100000" fill="hold"/>
                                        <p:tgtEl>
                                          <p:spTgt spid="6"/>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900" decel="100000" fill="hold"/>
                                        <p:tgtEl>
                                          <p:spTgt spid="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0" fill="hold">
                            <p:stCondLst>
                              <p:cond delay="1500"/>
                            </p:stCondLst>
                            <p:childTnLst>
                              <p:par>
                                <p:cTn id="31" presetID="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par>
                          <p:cTn id="43" fill="hold">
                            <p:stCondLst>
                              <p:cond delay="3000"/>
                            </p:stCondLst>
                            <p:childTnLst>
                              <p:par>
                                <p:cTn id="44" presetID="49" presetClass="entr" presetSubtype="0" decel="100000"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500" fill="hold"/>
                                        <p:tgtEl>
                                          <p:spTgt spid="4"/>
                                        </p:tgtEl>
                                        <p:attrNameLst>
                                          <p:attrName>ppt_w</p:attrName>
                                        </p:attrNameLst>
                                      </p:cBhvr>
                                      <p:tavLst>
                                        <p:tav tm="0">
                                          <p:val>
                                            <p:fltVal val="0"/>
                                          </p:val>
                                        </p:tav>
                                        <p:tav tm="100000">
                                          <p:val>
                                            <p:strVal val="#ppt_w"/>
                                          </p:val>
                                        </p:tav>
                                      </p:tavLst>
                                    </p:anim>
                                    <p:anim calcmode="lin" valueType="num">
                                      <p:cBhvr>
                                        <p:cTn id="47" dur="500" fill="hold"/>
                                        <p:tgtEl>
                                          <p:spTgt spid="4"/>
                                        </p:tgtEl>
                                        <p:attrNameLst>
                                          <p:attrName>ppt_h</p:attrName>
                                        </p:attrNameLst>
                                      </p:cBhvr>
                                      <p:tavLst>
                                        <p:tav tm="0">
                                          <p:val>
                                            <p:fltVal val="0"/>
                                          </p:val>
                                        </p:tav>
                                        <p:tav tm="100000">
                                          <p:val>
                                            <p:strVal val="#ppt_h"/>
                                          </p:val>
                                        </p:tav>
                                      </p:tavLst>
                                    </p:anim>
                                    <p:anim calcmode="lin" valueType="num">
                                      <p:cBhvr>
                                        <p:cTn id="48" dur="500" fill="hold"/>
                                        <p:tgtEl>
                                          <p:spTgt spid="4"/>
                                        </p:tgtEl>
                                        <p:attrNameLst>
                                          <p:attrName>style.rotation</p:attrName>
                                        </p:attrNameLst>
                                      </p:cBhvr>
                                      <p:tavLst>
                                        <p:tav tm="0">
                                          <p:val>
                                            <p:fltVal val="360"/>
                                          </p:val>
                                        </p:tav>
                                        <p:tav tm="100000">
                                          <p:val>
                                            <p:fltVal val="0"/>
                                          </p:val>
                                        </p:tav>
                                      </p:tavLst>
                                    </p:anim>
                                    <p:animEffect transition="in" filter="fade">
                                      <p:cBhvr>
                                        <p:cTn id="49" dur="500"/>
                                        <p:tgtEl>
                                          <p:spTgt spid="4"/>
                                        </p:tgtEl>
                                      </p:cBhvr>
                                    </p:animEffect>
                                  </p:childTnLst>
                                </p:cTn>
                              </p:par>
                              <p:par>
                                <p:cTn id="50" presetID="49" presetClass="entr" presetSubtype="0" decel="100000"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anim calcmode="lin" valueType="num">
                                      <p:cBhvr>
                                        <p:cTn id="54" dur="500" fill="hold"/>
                                        <p:tgtEl>
                                          <p:spTgt spid="5"/>
                                        </p:tgtEl>
                                        <p:attrNameLst>
                                          <p:attrName>style.rotation</p:attrName>
                                        </p:attrNameLst>
                                      </p:cBhvr>
                                      <p:tavLst>
                                        <p:tav tm="0">
                                          <p:val>
                                            <p:fltVal val="360"/>
                                          </p:val>
                                        </p:tav>
                                        <p:tav tm="100000">
                                          <p:val>
                                            <p:fltVal val="0"/>
                                          </p:val>
                                        </p:tav>
                                      </p:tavLst>
                                    </p:anim>
                                    <p:animEffect transition="in" filter="fade">
                                      <p:cBhvr>
                                        <p:cTn id="55" dur="500"/>
                                        <p:tgtEl>
                                          <p:spTgt spid="5"/>
                                        </p:tgtEl>
                                      </p:cBhvr>
                                    </p:animEffect>
                                  </p:childTnLst>
                                </p:cTn>
                              </p:par>
                              <p:par>
                                <p:cTn id="56" presetID="49" presetClass="entr" presetSubtype="0" decel="10000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ppt_w</p:attrName>
                                        </p:attrNameLst>
                                      </p:cBhvr>
                                      <p:tavLst>
                                        <p:tav tm="0">
                                          <p:val>
                                            <p:fltVal val="0"/>
                                          </p:val>
                                        </p:tav>
                                        <p:tav tm="100000">
                                          <p:val>
                                            <p:strVal val="#ppt_w"/>
                                          </p:val>
                                        </p:tav>
                                      </p:tavLst>
                                    </p:anim>
                                    <p:anim calcmode="lin" valueType="num">
                                      <p:cBhvr>
                                        <p:cTn id="65" dur="500" fill="hold"/>
                                        <p:tgtEl>
                                          <p:spTgt spid="8"/>
                                        </p:tgtEl>
                                        <p:attrNameLst>
                                          <p:attrName>ppt_h</p:attrName>
                                        </p:attrNameLst>
                                      </p:cBhvr>
                                      <p:tavLst>
                                        <p:tav tm="0">
                                          <p:val>
                                            <p:fltVal val="0"/>
                                          </p:val>
                                        </p:tav>
                                        <p:tav tm="100000">
                                          <p:val>
                                            <p:strVal val="#ppt_h"/>
                                          </p:val>
                                        </p:tav>
                                      </p:tavLst>
                                    </p:anim>
                                    <p:anim calcmode="lin" valueType="num">
                                      <p:cBhvr>
                                        <p:cTn id="66" dur="500" fill="hold"/>
                                        <p:tgtEl>
                                          <p:spTgt spid="8"/>
                                        </p:tgtEl>
                                        <p:attrNameLst>
                                          <p:attrName>style.rotation</p:attrName>
                                        </p:attrNameLst>
                                      </p:cBhvr>
                                      <p:tavLst>
                                        <p:tav tm="0">
                                          <p:val>
                                            <p:fltVal val="360"/>
                                          </p:val>
                                        </p:tav>
                                        <p:tav tm="100000">
                                          <p:val>
                                            <p:fltVal val="0"/>
                                          </p:val>
                                        </p:tav>
                                      </p:tavLst>
                                    </p:anim>
                                    <p:animEffect transition="in" filter="fade">
                                      <p:cBhvr>
                                        <p:cTn id="67" dur="500"/>
                                        <p:tgtEl>
                                          <p:spTgt spid="8"/>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 calcmode="lin" valueType="num">
                                      <p:cBhvr>
                                        <p:cTn id="72" dur="500" fill="hold"/>
                                        <p:tgtEl>
                                          <p:spTgt spid="9"/>
                                        </p:tgtEl>
                                        <p:attrNameLst>
                                          <p:attrName>style.rotation</p:attrName>
                                        </p:attrNameLst>
                                      </p:cBhvr>
                                      <p:tavLst>
                                        <p:tav tm="0">
                                          <p:val>
                                            <p:fltVal val="360"/>
                                          </p:val>
                                        </p:tav>
                                        <p:tav tm="100000">
                                          <p:val>
                                            <p:fltVal val="0"/>
                                          </p:val>
                                        </p:tav>
                                      </p:tavLst>
                                    </p:anim>
                                    <p:animEffect transition="in" filter="fade">
                                      <p:cBhvr>
                                        <p:cTn id="73" dur="500"/>
                                        <p:tgtEl>
                                          <p:spTgt spid="9"/>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 calcmode="lin" valueType="num">
                                      <p:cBhvr>
                                        <p:cTn id="78" dur="500" fill="hold"/>
                                        <p:tgtEl>
                                          <p:spTgt spid="12"/>
                                        </p:tgtEl>
                                        <p:attrNameLst>
                                          <p:attrName>style.rotation</p:attrName>
                                        </p:attrNameLst>
                                      </p:cBhvr>
                                      <p:tavLst>
                                        <p:tav tm="0">
                                          <p:val>
                                            <p:fltVal val="360"/>
                                          </p:val>
                                        </p:tav>
                                        <p:tav tm="100000">
                                          <p:val>
                                            <p:fltVal val="0"/>
                                          </p:val>
                                        </p:tav>
                                      </p:tavLst>
                                    </p:anim>
                                    <p:animEffect transition="in" filter="fade">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1" grpId="0"/>
      <p:bldP spid="8" grpId="0"/>
      <p:bldP spid="9" grpId="0"/>
      <p:bldP spid="12" grpId="0"/>
      <p:bldP spid="13" grpId="0" bldLvl="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 cstate="email"/>
            <a:srcRect l="32188" t="39376" r="37284"/>
            <a:stretch>
              <a:fillRect/>
            </a:stretch>
          </p:blipFill>
          <p:spPr>
            <a:xfrm>
              <a:off x="4271" y="7303"/>
              <a:ext cx="2615" cy="2508"/>
            </a:xfrm>
            <a:prstGeom prst="rect">
              <a:avLst/>
            </a:prstGeom>
          </p:spPr>
        </p:pic>
      </p:grpSp>
      <p:cxnSp>
        <p:nvCxnSpPr>
          <p:cNvPr id="4" name="直接连接符 3"/>
          <p:cNvCxnSpPr/>
          <p:nvPr/>
        </p:nvCxnSpPr>
        <p:spPr>
          <a:xfrm>
            <a:off x="3117215" y="2627630"/>
            <a:ext cx="408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239135" y="1388110"/>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11" name="文本框 10"/>
          <p:cNvSpPr txBox="1"/>
          <p:nvPr/>
        </p:nvSpPr>
        <p:spPr>
          <a:xfrm>
            <a:off x="3239135" y="1725295"/>
            <a:ext cx="3963670" cy="688202"/>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输入文本内容输入文本内容输入文本内容输入文本输入文本内容输入文本</a:t>
            </a:r>
          </a:p>
        </p:txBody>
      </p:sp>
      <p:sp>
        <p:nvSpPr>
          <p:cNvPr id="5" name="文本框 4"/>
          <p:cNvSpPr txBox="1"/>
          <p:nvPr/>
        </p:nvSpPr>
        <p:spPr>
          <a:xfrm>
            <a:off x="5542280" y="2780030"/>
            <a:ext cx="1133475" cy="337185"/>
          </a:xfrm>
          <a:prstGeom prst="rect">
            <a:avLst/>
          </a:prstGeom>
          <a:noFill/>
        </p:spPr>
        <p:txBody>
          <a:bodyPr wrap="square" rtlCol="0">
            <a:spAutoFit/>
          </a:bodyPr>
          <a:lstStyle/>
          <a:p>
            <a:pPr algn="r"/>
            <a:r>
              <a:rPr lang="zh-CN" altLang="en-US" sz="1600" b="1">
                <a:solidFill>
                  <a:schemeClr val="bg1"/>
                </a:solidFill>
                <a:cs typeface="+mn-ea"/>
                <a:sym typeface="+mn-lt"/>
              </a:rPr>
              <a:t>输入标题</a:t>
            </a:r>
          </a:p>
        </p:txBody>
      </p:sp>
      <p:sp>
        <p:nvSpPr>
          <p:cNvPr id="6" name="文本框 5"/>
          <p:cNvSpPr txBox="1"/>
          <p:nvPr/>
        </p:nvSpPr>
        <p:spPr>
          <a:xfrm>
            <a:off x="2712085" y="3117215"/>
            <a:ext cx="3963670" cy="688202"/>
          </a:xfrm>
          <a:prstGeom prst="rect">
            <a:avLst/>
          </a:prstGeom>
          <a:noFill/>
        </p:spPr>
        <p:txBody>
          <a:bodyPr wrap="square" rtlCol="0">
            <a:spAutoFit/>
          </a:bodyPr>
          <a:lstStyle/>
          <a:p>
            <a:pPr algn="r" fontAlgn="auto">
              <a:lnSpc>
                <a:spcPct val="150000"/>
              </a:lnSpc>
            </a:pPr>
            <a:r>
              <a:rPr lang="zh-CN" altLang="en-US" sz="1400">
                <a:solidFill>
                  <a:schemeClr val="bg1"/>
                </a:solidFill>
                <a:cs typeface="+mn-ea"/>
                <a:sym typeface="+mn-lt"/>
              </a:rPr>
              <a:t>输入文本内容输入文本内容输入文本内容输入文本输入文本内容输入文本</a:t>
            </a:r>
          </a:p>
        </p:txBody>
      </p:sp>
      <p:grpSp>
        <p:nvGrpSpPr>
          <p:cNvPr id="12" name="组合 11"/>
          <p:cNvGrpSpPr/>
          <p:nvPr/>
        </p:nvGrpSpPr>
        <p:grpSpPr>
          <a:xfrm>
            <a:off x="1188085" y="1686560"/>
            <a:ext cx="1590040" cy="1549400"/>
            <a:chOff x="1871" y="2656"/>
            <a:chExt cx="2504" cy="2440"/>
          </a:xfrm>
        </p:grpSpPr>
        <p:sp>
          <p:nvSpPr>
            <p:cNvPr id="250" name="刻度环"/>
            <p:cNvSpPr/>
            <p:nvPr/>
          </p:nvSpPr>
          <p:spPr>
            <a:xfrm>
              <a:off x="1871" y="2656"/>
              <a:ext cx="2505" cy="24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cs typeface="+mn-ea"/>
                <a:sym typeface="+mn-lt"/>
              </a:endParaRPr>
            </a:p>
          </p:txBody>
        </p:sp>
        <p:pic>
          <p:nvPicPr>
            <p:cNvPr id="7" name="图片 6" descr="锦鲤手绘年年有鱼祥瑞插画元素012"/>
            <p:cNvPicPr>
              <a:picLocks noChangeAspect="1"/>
            </p:cNvPicPr>
            <p:nvPr/>
          </p:nvPicPr>
          <p:blipFill>
            <a:blip r:embed="rId3" cstate="email"/>
            <a:srcRect l="17072" t="42788" r="24658"/>
            <a:stretch>
              <a:fillRect/>
            </a:stretch>
          </p:blipFill>
          <p:spPr>
            <a:xfrm flipH="1">
              <a:off x="1977" y="2656"/>
              <a:ext cx="2294" cy="2253"/>
            </a:xfrm>
            <a:prstGeom prst="ellipse">
              <a:avLst/>
            </a:prstGeom>
          </p:spPr>
        </p:pic>
      </p:grpSp>
      <p:grpSp>
        <p:nvGrpSpPr>
          <p:cNvPr id="13" name="组合 12"/>
          <p:cNvGrpSpPr/>
          <p:nvPr/>
        </p:nvGrpSpPr>
        <p:grpSpPr>
          <a:xfrm>
            <a:off x="6814820" y="2780030"/>
            <a:ext cx="1506220" cy="1380490"/>
            <a:chOff x="10732" y="4378"/>
            <a:chExt cx="2372" cy="2174"/>
          </a:xfrm>
        </p:grpSpPr>
        <p:sp>
          <p:nvSpPr>
            <p:cNvPr id="3" name="刻度环"/>
            <p:cNvSpPr/>
            <p:nvPr/>
          </p:nvSpPr>
          <p:spPr>
            <a:xfrm>
              <a:off x="10732" y="4378"/>
              <a:ext cx="2145" cy="2175"/>
            </a:xfrm>
            <a:prstGeom prst="ellipse">
              <a:avLst/>
            </a:pr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cs typeface="+mn-ea"/>
                <a:sym typeface="+mn-lt"/>
              </a:endParaRPr>
            </a:p>
          </p:txBody>
        </p:sp>
        <p:pic>
          <p:nvPicPr>
            <p:cNvPr id="8" name="图片 7" descr="锦鲤手绘年年有鱼祥瑞插画元素012"/>
            <p:cNvPicPr>
              <a:picLocks noChangeAspect="1"/>
            </p:cNvPicPr>
            <p:nvPr/>
          </p:nvPicPr>
          <p:blipFill>
            <a:blip r:embed="rId3" cstate="email"/>
            <a:srcRect l="17072" t="42788" r="24658" b="14805"/>
            <a:stretch>
              <a:fillRect/>
            </a:stretch>
          </p:blipFill>
          <p:spPr>
            <a:xfrm rot="2580000" flipH="1">
              <a:off x="10810" y="4442"/>
              <a:ext cx="2294" cy="1670"/>
            </a:xfrm>
            <a:prstGeom prst="ellipse">
              <a:avLst/>
            </a:prstGeom>
          </p:spPr>
        </p:pic>
      </p:grpSp>
      <p:sp>
        <p:nvSpPr>
          <p:cNvPr id="9"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8" name="文本框 17"/>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费用预算</a:t>
            </a:r>
          </a:p>
        </p:txBody>
      </p:sp>
    </p:spTree>
  </p:cSld>
  <p:clrMapOvr>
    <a:masterClrMapping/>
  </p:clrMapOvr>
  <p:transition advClick="0" advTm="2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9"/>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31"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par>
                          <p:cTn id="45" fill="hold">
                            <p:stCondLst>
                              <p:cond delay="3000"/>
                            </p:stCondLst>
                            <p:childTnLst>
                              <p:par>
                                <p:cTn id="46" presetID="31"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fltVal val="0"/>
                                          </p:val>
                                        </p:tav>
                                        <p:tav tm="100000">
                                          <p:val>
                                            <p:strVal val="#ppt_w"/>
                                          </p:val>
                                        </p:tav>
                                      </p:tavLst>
                                    </p:anim>
                                    <p:anim calcmode="lin" valueType="num">
                                      <p:cBhvr>
                                        <p:cTn id="49" dur="1000" fill="hold"/>
                                        <p:tgtEl>
                                          <p:spTgt spid="5"/>
                                        </p:tgtEl>
                                        <p:attrNameLst>
                                          <p:attrName>ppt_h</p:attrName>
                                        </p:attrNameLst>
                                      </p:cBhvr>
                                      <p:tavLst>
                                        <p:tav tm="0">
                                          <p:val>
                                            <p:fltVal val="0"/>
                                          </p:val>
                                        </p:tav>
                                        <p:tav tm="100000">
                                          <p:val>
                                            <p:strVal val="#ppt_h"/>
                                          </p:val>
                                        </p:tav>
                                      </p:tavLst>
                                    </p:anim>
                                    <p:anim calcmode="lin" valueType="num">
                                      <p:cBhvr>
                                        <p:cTn id="50" dur="1000" fill="hold"/>
                                        <p:tgtEl>
                                          <p:spTgt spid="5"/>
                                        </p:tgtEl>
                                        <p:attrNameLst>
                                          <p:attrName>style.rotation</p:attrName>
                                        </p:attrNameLst>
                                      </p:cBhvr>
                                      <p:tavLst>
                                        <p:tav tm="0">
                                          <p:val>
                                            <p:fltVal val="90"/>
                                          </p:val>
                                        </p:tav>
                                        <p:tav tm="100000">
                                          <p:val>
                                            <p:fltVal val="0"/>
                                          </p:val>
                                        </p:tav>
                                      </p:tavLst>
                                    </p:anim>
                                    <p:animEffect transition="in" filter="fade">
                                      <p:cBhvr>
                                        <p:cTn id="51" dur="1000"/>
                                        <p:tgtEl>
                                          <p:spTgt spid="5"/>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fltVal val="0"/>
                                          </p:val>
                                        </p:tav>
                                        <p:tav tm="100000">
                                          <p:val>
                                            <p:strVal val="#ppt_w"/>
                                          </p:val>
                                        </p:tav>
                                      </p:tavLst>
                                    </p:anim>
                                    <p:anim calcmode="lin" valueType="num">
                                      <p:cBhvr>
                                        <p:cTn id="55" dur="1000" fill="hold"/>
                                        <p:tgtEl>
                                          <p:spTgt spid="6"/>
                                        </p:tgtEl>
                                        <p:attrNameLst>
                                          <p:attrName>ppt_h</p:attrName>
                                        </p:attrNameLst>
                                      </p:cBhvr>
                                      <p:tavLst>
                                        <p:tav tm="0">
                                          <p:val>
                                            <p:fltVal val="0"/>
                                          </p:val>
                                        </p:tav>
                                        <p:tav tm="100000">
                                          <p:val>
                                            <p:strVal val="#ppt_h"/>
                                          </p:val>
                                        </p:tav>
                                      </p:tavLst>
                                    </p:anim>
                                    <p:anim calcmode="lin" valueType="num">
                                      <p:cBhvr>
                                        <p:cTn id="56" dur="1000" fill="hold"/>
                                        <p:tgtEl>
                                          <p:spTgt spid="6"/>
                                        </p:tgtEl>
                                        <p:attrNameLst>
                                          <p:attrName>style.rotation</p:attrName>
                                        </p:attrNameLst>
                                      </p:cBhvr>
                                      <p:tavLst>
                                        <p:tav tm="0">
                                          <p:val>
                                            <p:fltVal val="90"/>
                                          </p:val>
                                        </p:tav>
                                        <p:tav tm="100000">
                                          <p:val>
                                            <p:fltVal val="0"/>
                                          </p:val>
                                        </p:tav>
                                      </p:tavLst>
                                    </p:anim>
                                    <p:animEffect transition="in" filter="fade">
                                      <p:cBhvr>
                                        <p:cTn id="5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p:bldP spid="6" grpId="0"/>
      <p:bldP spid="9" grpId="0" bldLvl="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 cstate="email"/>
            <a:srcRect l="32188" t="39376" r="37284"/>
            <a:stretch>
              <a:fillRect/>
            </a:stretch>
          </p:blipFill>
          <p:spPr>
            <a:xfrm>
              <a:off x="4271" y="7303"/>
              <a:ext cx="2615" cy="2508"/>
            </a:xfrm>
            <a:prstGeom prst="rect">
              <a:avLst/>
            </a:prstGeom>
          </p:spPr>
        </p:pic>
      </p:grpSp>
      <p:pic>
        <p:nvPicPr>
          <p:cNvPr id="7" name="图片 6" descr="锦鲤手绘年年有鱼祥瑞插画元素012"/>
          <p:cNvPicPr>
            <a:picLocks noChangeAspect="1"/>
          </p:cNvPicPr>
          <p:nvPr/>
        </p:nvPicPr>
        <p:blipFill>
          <a:blip r:embed="rId3" cstate="email"/>
          <a:srcRect l="21911" r="25121"/>
          <a:stretch>
            <a:fillRect/>
          </a:stretch>
        </p:blipFill>
        <p:spPr>
          <a:xfrm rot="12120000">
            <a:off x="4422775" y="1869440"/>
            <a:ext cx="1630680" cy="3081020"/>
          </a:xfrm>
          <a:prstGeom prst="rect">
            <a:avLst/>
          </a:prstGeom>
        </p:spPr>
      </p:pic>
      <p:grpSp>
        <p:nvGrpSpPr>
          <p:cNvPr id="15" name="组合 14"/>
          <p:cNvGrpSpPr/>
          <p:nvPr/>
        </p:nvGrpSpPr>
        <p:grpSpPr>
          <a:xfrm>
            <a:off x="1386205" y="1449070"/>
            <a:ext cx="1118870" cy="3343275"/>
            <a:chOff x="2183" y="2282"/>
            <a:chExt cx="1762" cy="5265"/>
          </a:xfrm>
        </p:grpSpPr>
        <p:cxnSp>
          <p:nvCxnSpPr>
            <p:cNvPr id="2" name="直接连接符 1"/>
            <p:cNvCxnSpPr/>
            <p:nvPr/>
          </p:nvCxnSpPr>
          <p:spPr>
            <a:xfrm>
              <a:off x="3064" y="6092"/>
              <a:ext cx="0" cy="1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183" y="5413"/>
              <a:ext cx="1762" cy="531"/>
            </a:xfrm>
            <a:prstGeom prst="rect">
              <a:avLst/>
            </a:prstGeom>
            <a:noFill/>
          </p:spPr>
          <p:txBody>
            <a:bodyPr wrap="square" rtlCol="0">
              <a:spAutoFit/>
            </a:bodyPr>
            <a:lstStyle/>
            <a:p>
              <a:pPr algn="ctr"/>
              <a:r>
                <a:rPr lang="zh-CN" altLang="en-US" sz="1600">
                  <a:solidFill>
                    <a:schemeClr val="bg1"/>
                  </a:solidFill>
                  <a:cs typeface="+mn-ea"/>
                  <a:sym typeface="+mn-lt"/>
                </a:rPr>
                <a:t>输入标题</a:t>
              </a:r>
            </a:p>
          </p:txBody>
        </p:sp>
        <p:cxnSp>
          <p:nvCxnSpPr>
            <p:cNvPr id="4" name="直接连接符 3"/>
            <p:cNvCxnSpPr/>
            <p:nvPr/>
          </p:nvCxnSpPr>
          <p:spPr>
            <a:xfrm>
              <a:off x="3064" y="3812"/>
              <a:ext cx="0" cy="1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4" name=" 184"/>
            <p:cNvSpPr/>
            <p:nvPr/>
          </p:nvSpPr>
          <p:spPr>
            <a:xfrm>
              <a:off x="2299" y="2282"/>
              <a:ext cx="1530" cy="15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chemeClr val="bg1"/>
                  </a:solidFill>
                  <a:cs typeface="+mn-ea"/>
                  <a:sym typeface="+mn-lt"/>
                </a:rPr>
                <a:t>输入文本内容</a:t>
              </a:r>
            </a:p>
          </p:txBody>
        </p:sp>
      </p:grpSp>
      <p:grpSp>
        <p:nvGrpSpPr>
          <p:cNvPr id="17" name="组合 16"/>
          <p:cNvGrpSpPr/>
          <p:nvPr/>
        </p:nvGrpSpPr>
        <p:grpSpPr>
          <a:xfrm>
            <a:off x="6786880" y="915670"/>
            <a:ext cx="1118870" cy="3342640"/>
            <a:chOff x="10688" y="1442"/>
            <a:chExt cx="1762" cy="5264"/>
          </a:xfrm>
        </p:grpSpPr>
        <p:cxnSp>
          <p:nvCxnSpPr>
            <p:cNvPr id="5" name="直接连接符 4"/>
            <p:cNvCxnSpPr/>
            <p:nvPr/>
          </p:nvCxnSpPr>
          <p:spPr>
            <a:xfrm>
              <a:off x="11569" y="5252"/>
              <a:ext cx="0" cy="1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688" y="4573"/>
              <a:ext cx="1762" cy="531"/>
            </a:xfrm>
            <a:prstGeom prst="rect">
              <a:avLst/>
            </a:prstGeom>
            <a:noFill/>
          </p:spPr>
          <p:txBody>
            <a:bodyPr wrap="square" rtlCol="0">
              <a:spAutoFit/>
            </a:bodyPr>
            <a:lstStyle/>
            <a:p>
              <a:pPr algn="ctr"/>
              <a:r>
                <a:rPr lang="zh-CN" altLang="en-US" sz="1600">
                  <a:solidFill>
                    <a:schemeClr val="bg1"/>
                  </a:solidFill>
                  <a:cs typeface="+mn-ea"/>
                  <a:sym typeface="+mn-lt"/>
                </a:rPr>
                <a:t>输入标题</a:t>
              </a:r>
            </a:p>
          </p:txBody>
        </p:sp>
        <p:cxnSp>
          <p:nvCxnSpPr>
            <p:cNvPr id="8" name="直接连接符 7"/>
            <p:cNvCxnSpPr/>
            <p:nvPr/>
          </p:nvCxnSpPr>
          <p:spPr>
            <a:xfrm>
              <a:off x="11569" y="2972"/>
              <a:ext cx="0" cy="1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 184"/>
            <p:cNvSpPr/>
            <p:nvPr/>
          </p:nvSpPr>
          <p:spPr>
            <a:xfrm>
              <a:off x="10804" y="1442"/>
              <a:ext cx="1530" cy="153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400">
                <a:solidFill>
                  <a:schemeClr val="bg1"/>
                </a:solidFill>
                <a:cs typeface="+mn-ea"/>
                <a:sym typeface="+mn-lt"/>
              </a:endParaRPr>
            </a:p>
          </p:txBody>
        </p:sp>
        <p:sp>
          <p:nvSpPr>
            <p:cNvPr id="2050" name="手势"/>
            <p:cNvSpPr/>
            <p:nvPr/>
          </p:nvSpPr>
          <p:spPr bwMode="auto">
            <a:xfrm>
              <a:off x="11180" y="1714"/>
              <a:ext cx="778" cy="986"/>
            </a:xfrm>
            <a:custGeom>
              <a:avLst/>
              <a:gdLst>
                <a:gd name="T0" fmla="*/ 487835 w 779462"/>
                <a:gd name="T1" fmla="*/ 318303 h 1076325"/>
                <a:gd name="T2" fmla="*/ 364068 w 779462"/>
                <a:gd name="T3" fmla="*/ 392961 h 1076325"/>
                <a:gd name="T4" fmla="*/ 314239 w 779462"/>
                <a:gd name="T5" fmla="*/ 531041 h 1076325"/>
                <a:gd name="T6" fmla="*/ 364068 w 779462"/>
                <a:gd name="T7" fmla="*/ 668717 h 1076325"/>
                <a:gd name="T8" fmla="*/ 438000 w 779462"/>
                <a:gd name="T9" fmla="*/ 522193 h 1076325"/>
                <a:gd name="T10" fmla="*/ 550820 w 779462"/>
                <a:gd name="T11" fmla="*/ 463204 h 1076325"/>
                <a:gd name="T12" fmla="*/ 630720 w 779462"/>
                <a:gd name="T13" fmla="*/ 561517 h 1076325"/>
                <a:gd name="T14" fmla="*/ 722510 w 779462"/>
                <a:gd name="T15" fmla="*/ 634196 h 1076325"/>
                <a:gd name="T16" fmla="*/ 743808 w 779462"/>
                <a:gd name="T17" fmla="*/ 487288 h 1076325"/>
                <a:gd name="T18" fmla="*/ 669466 w 779462"/>
                <a:gd name="T19" fmla="*/ 363660 h 1076325"/>
                <a:gd name="T20" fmla="*/ 531636 w 779462"/>
                <a:gd name="T21" fmla="*/ 313887 h 1076325"/>
                <a:gd name="T22" fmla="*/ 377329 w 779462"/>
                <a:gd name="T23" fmla="*/ 75490 h 1076325"/>
                <a:gd name="T24" fmla="*/ 234675 w 779462"/>
                <a:gd name="T25" fmla="*/ 152586 h 1076325"/>
                <a:gd name="T26" fmla="*/ 126579 w 779462"/>
                <a:gd name="T27" fmla="*/ 271844 h 1076325"/>
                <a:gd name="T28" fmla="*/ 62686 w 779462"/>
                <a:gd name="T29" fmla="*/ 422825 h 1076325"/>
                <a:gd name="T30" fmla="*/ 53846 w 779462"/>
                <a:gd name="T31" fmla="*/ 592274 h 1076325"/>
                <a:gd name="T32" fmla="*/ 102871 w 779462"/>
                <a:gd name="T33" fmla="*/ 749680 h 1076325"/>
                <a:gd name="T34" fmla="*/ 199714 w 779462"/>
                <a:gd name="T35" fmla="*/ 878977 h 1076325"/>
                <a:gd name="T36" fmla="*/ 333930 w 779462"/>
                <a:gd name="T37" fmla="*/ 969726 h 1076325"/>
                <a:gd name="T38" fmla="*/ 392999 w 779462"/>
                <a:gd name="T39" fmla="*/ 759030 h 1076325"/>
                <a:gd name="T40" fmla="*/ 280484 w 779462"/>
                <a:gd name="T41" fmla="*/ 622959 h 1076325"/>
                <a:gd name="T42" fmla="*/ 280484 w 779462"/>
                <a:gd name="T43" fmla="*/ 439522 h 1076325"/>
                <a:gd name="T44" fmla="*/ 392999 w 779462"/>
                <a:gd name="T45" fmla="*/ 302648 h 1076325"/>
                <a:gd name="T46" fmla="*/ 572221 w 779462"/>
                <a:gd name="T47" fmla="*/ 267326 h 1076325"/>
                <a:gd name="T48" fmla="*/ 728940 w 779462"/>
                <a:gd name="T49" fmla="*/ 351618 h 1076325"/>
                <a:gd name="T50" fmla="*/ 798457 w 779462"/>
                <a:gd name="T51" fmla="*/ 516991 h 1076325"/>
                <a:gd name="T52" fmla="*/ 745415 w 779462"/>
                <a:gd name="T53" fmla="*/ 690793 h 1076325"/>
                <a:gd name="T54" fmla="*/ 640535 w 779462"/>
                <a:gd name="T55" fmla="*/ 999841 h 1076325"/>
                <a:gd name="T56" fmla="*/ 750368 w 779462"/>
                <a:gd name="T57" fmla="*/ 923471 h 1076325"/>
                <a:gd name="T58" fmla="*/ 871994 w 779462"/>
                <a:gd name="T59" fmla="*/ 870945 h 1076325"/>
                <a:gd name="T60" fmla="*/ 965623 w 779462"/>
                <a:gd name="T61" fmla="*/ 739641 h 1076325"/>
                <a:gd name="T62" fmla="*/ 1010629 w 779462"/>
                <a:gd name="T63" fmla="*/ 580228 h 1076325"/>
                <a:gd name="T64" fmla="*/ 998172 w 779462"/>
                <a:gd name="T65" fmla="*/ 410779 h 1076325"/>
                <a:gd name="T66" fmla="*/ 930663 w 779462"/>
                <a:gd name="T67" fmla="*/ 262207 h 1076325"/>
                <a:gd name="T68" fmla="*/ 819755 w 779462"/>
                <a:gd name="T69" fmla="*/ 145759 h 1076325"/>
                <a:gd name="T70" fmla="*/ 675092 w 779462"/>
                <a:gd name="T71" fmla="*/ 71474 h 1076325"/>
                <a:gd name="T72" fmla="*/ 545699 w 779462"/>
                <a:gd name="T73" fmla="*/ 402 h 1076325"/>
                <a:gd name="T74" fmla="*/ 726528 w 779462"/>
                <a:gd name="T75" fmla="*/ 36942 h 1076325"/>
                <a:gd name="T76" fmla="*/ 879629 w 779462"/>
                <a:gd name="T77" fmla="*/ 129697 h 1076325"/>
                <a:gd name="T78" fmla="*/ 992949 w 779462"/>
                <a:gd name="T79" fmla="*/ 267027 h 1076325"/>
                <a:gd name="T80" fmla="*/ 1054832 w 779462"/>
                <a:gd name="T81" fmla="*/ 437280 h 1076325"/>
                <a:gd name="T82" fmla="*/ 1054832 w 779462"/>
                <a:gd name="T83" fmla="*/ 625202 h 1076325"/>
                <a:gd name="T84" fmla="*/ 992949 w 779462"/>
                <a:gd name="T85" fmla="*/ 795857 h 1076325"/>
                <a:gd name="T86" fmla="*/ 879629 w 779462"/>
                <a:gd name="T87" fmla="*/ 932782 h 1076325"/>
                <a:gd name="T88" fmla="*/ 929837 w 779462"/>
                <a:gd name="T89" fmla="*/ 1019377 h 1076325"/>
                <a:gd name="T90" fmla="*/ 1009738 w 779462"/>
                <a:gd name="T91" fmla="*/ 921064 h 1076325"/>
                <a:gd name="T92" fmla="*/ 1122559 w 779462"/>
                <a:gd name="T93" fmla="*/ 980453 h 1076325"/>
                <a:gd name="T94" fmla="*/ 1202858 w 779462"/>
                <a:gd name="T95" fmla="*/ 955172 h 1076325"/>
                <a:gd name="T96" fmla="*/ 1327725 w 779462"/>
                <a:gd name="T97" fmla="*/ 931096 h 1076325"/>
                <a:gd name="T98" fmla="*/ 1381125 w 779462"/>
                <a:gd name="T99" fmla="*/ 1691520 h 1076325"/>
                <a:gd name="T100" fmla="*/ 1344991 w 779462"/>
                <a:gd name="T101" fmla="*/ 1827152 h 1076325"/>
                <a:gd name="T102" fmla="*/ 1255857 w 779462"/>
                <a:gd name="T103" fmla="*/ 1900988 h 1076325"/>
                <a:gd name="T104" fmla="*/ 520306 w 779462"/>
                <a:gd name="T105" fmla="*/ 1884135 h 1076325"/>
                <a:gd name="T106" fmla="*/ 446833 w 779462"/>
                <a:gd name="T107" fmla="*/ 1784216 h 1076325"/>
                <a:gd name="T108" fmla="*/ 424745 w 779462"/>
                <a:gd name="T109" fmla="*/ 1051639 h 1076325"/>
                <a:gd name="T110" fmla="*/ 256374 w 779462"/>
                <a:gd name="T111" fmla="*/ 985386 h 1076325"/>
                <a:gd name="T112" fmla="*/ 121758 w 779462"/>
                <a:gd name="T113" fmla="*/ 868938 h 1076325"/>
                <a:gd name="T114" fmla="*/ 32550 w 779462"/>
                <a:gd name="T115" fmla="*/ 713542 h 1076325"/>
                <a:gd name="T116" fmla="*/ 0 w 779462"/>
                <a:gd name="T117" fmla="*/ 531241 h 1076325"/>
                <a:gd name="T118" fmla="*/ 32550 w 779462"/>
                <a:gd name="T119" fmla="*/ 348538 h 1076325"/>
                <a:gd name="T120" fmla="*/ 121758 w 779462"/>
                <a:gd name="T121" fmla="*/ 193142 h 1076325"/>
                <a:gd name="T122" fmla="*/ 256374 w 779462"/>
                <a:gd name="T123" fmla="*/ 76694 h 1076325"/>
                <a:gd name="T124" fmla="*/ 424745 w 779462"/>
                <a:gd name="T125" fmla="*/ 10842 h 1076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79462" h="1076325">
                  <a:moveTo>
                    <a:pt x="383829" y="588255"/>
                  </a:moveTo>
                  <a:lnTo>
                    <a:pt x="382134" y="588731"/>
                  </a:lnTo>
                  <a:lnTo>
                    <a:pt x="375331" y="590773"/>
                  </a:lnTo>
                  <a:lnTo>
                    <a:pt x="368073" y="592361"/>
                  </a:lnTo>
                  <a:lnTo>
                    <a:pt x="360590" y="594176"/>
                  </a:lnTo>
                  <a:lnTo>
                    <a:pt x="355958" y="594900"/>
                  </a:lnTo>
                  <a:lnTo>
                    <a:pt x="355958" y="698378"/>
                  </a:lnTo>
                  <a:lnTo>
                    <a:pt x="383829" y="698378"/>
                  </a:lnTo>
                  <a:lnTo>
                    <a:pt x="383829" y="588255"/>
                  </a:lnTo>
                  <a:close/>
                  <a:moveTo>
                    <a:pt x="300038" y="177346"/>
                  </a:moveTo>
                  <a:lnTo>
                    <a:pt x="293688" y="177800"/>
                  </a:lnTo>
                  <a:lnTo>
                    <a:pt x="287565" y="178027"/>
                  </a:lnTo>
                  <a:lnTo>
                    <a:pt x="281215" y="178934"/>
                  </a:lnTo>
                  <a:lnTo>
                    <a:pt x="275318" y="179841"/>
                  </a:lnTo>
                  <a:lnTo>
                    <a:pt x="269422" y="181202"/>
                  </a:lnTo>
                  <a:lnTo>
                    <a:pt x="263525" y="183016"/>
                  </a:lnTo>
                  <a:lnTo>
                    <a:pt x="257856" y="184830"/>
                  </a:lnTo>
                  <a:lnTo>
                    <a:pt x="252413" y="187098"/>
                  </a:lnTo>
                  <a:lnTo>
                    <a:pt x="246970" y="189366"/>
                  </a:lnTo>
                  <a:lnTo>
                    <a:pt x="241753" y="192088"/>
                  </a:lnTo>
                  <a:lnTo>
                    <a:pt x="236310" y="195036"/>
                  </a:lnTo>
                  <a:lnTo>
                    <a:pt x="231321" y="198438"/>
                  </a:lnTo>
                  <a:lnTo>
                    <a:pt x="226785" y="201839"/>
                  </a:lnTo>
                  <a:lnTo>
                    <a:pt x="222023" y="205468"/>
                  </a:lnTo>
                  <a:lnTo>
                    <a:pt x="217487" y="209323"/>
                  </a:lnTo>
                  <a:lnTo>
                    <a:pt x="213178" y="213405"/>
                  </a:lnTo>
                  <a:lnTo>
                    <a:pt x="209323" y="217488"/>
                  </a:lnTo>
                  <a:lnTo>
                    <a:pt x="205468" y="222023"/>
                  </a:lnTo>
                  <a:lnTo>
                    <a:pt x="201839" y="226786"/>
                  </a:lnTo>
                  <a:lnTo>
                    <a:pt x="198210" y="231548"/>
                  </a:lnTo>
                  <a:lnTo>
                    <a:pt x="195035" y="236538"/>
                  </a:lnTo>
                  <a:lnTo>
                    <a:pt x="192314" y="241527"/>
                  </a:lnTo>
                  <a:lnTo>
                    <a:pt x="189593" y="246970"/>
                  </a:lnTo>
                  <a:lnTo>
                    <a:pt x="187098" y="252186"/>
                  </a:lnTo>
                  <a:lnTo>
                    <a:pt x="184830" y="257855"/>
                  </a:lnTo>
                  <a:lnTo>
                    <a:pt x="182789" y="263525"/>
                  </a:lnTo>
                  <a:lnTo>
                    <a:pt x="181428" y="269421"/>
                  </a:lnTo>
                  <a:lnTo>
                    <a:pt x="179841" y="275318"/>
                  </a:lnTo>
                  <a:lnTo>
                    <a:pt x="178934" y="281441"/>
                  </a:lnTo>
                  <a:lnTo>
                    <a:pt x="178027" y="287338"/>
                  </a:lnTo>
                  <a:lnTo>
                    <a:pt x="177573" y="293688"/>
                  </a:lnTo>
                  <a:lnTo>
                    <a:pt x="177346" y="300038"/>
                  </a:lnTo>
                  <a:lnTo>
                    <a:pt x="177573" y="306388"/>
                  </a:lnTo>
                  <a:lnTo>
                    <a:pt x="178027" y="312511"/>
                  </a:lnTo>
                  <a:lnTo>
                    <a:pt x="178934" y="318634"/>
                  </a:lnTo>
                  <a:lnTo>
                    <a:pt x="179841" y="324757"/>
                  </a:lnTo>
                  <a:lnTo>
                    <a:pt x="181428" y="330427"/>
                  </a:lnTo>
                  <a:lnTo>
                    <a:pt x="182789" y="336550"/>
                  </a:lnTo>
                  <a:lnTo>
                    <a:pt x="184830" y="342220"/>
                  </a:lnTo>
                  <a:lnTo>
                    <a:pt x="187098" y="347663"/>
                  </a:lnTo>
                  <a:lnTo>
                    <a:pt x="189593" y="353105"/>
                  </a:lnTo>
                  <a:lnTo>
                    <a:pt x="192314" y="358321"/>
                  </a:lnTo>
                  <a:lnTo>
                    <a:pt x="195035" y="363311"/>
                  </a:lnTo>
                  <a:lnTo>
                    <a:pt x="198210" y="368300"/>
                  </a:lnTo>
                  <a:lnTo>
                    <a:pt x="201839" y="373289"/>
                  </a:lnTo>
                  <a:lnTo>
                    <a:pt x="205468" y="377825"/>
                  </a:lnTo>
                  <a:lnTo>
                    <a:pt x="209323" y="382361"/>
                  </a:lnTo>
                  <a:lnTo>
                    <a:pt x="213178" y="386670"/>
                  </a:lnTo>
                  <a:lnTo>
                    <a:pt x="217487" y="390525"/>
                  </a:lnTo>
                  <a:lnTo>
                    <a:pt x="222023" y="394607"/>
                  </a:lnTo>
                  <a:lnTo>
                    <a:pt x="226785" y="398236"/>
                  </a:lnTo>
                  <a:lnTo>
                    <a:pt x="231321" y="401411"/>
                  </a:lnTo>
                  <a:lnTo>
                    <a:pt x="236310" y="404813"/>
                  </a:lnTo>
                  <a:lnTo>
                    <a:pt x="241753" y="407761"/>
                  </a:lnTo>
                  <a:lnTo>
                    <a:pt x="242887" y="408352"/>
                  </a:lnTo>
                  <a:lnTo>
                    <a:pt x="242887" y="317257"/>
                  </a:lnTo>
                  <a:lnTo>
                    <a:pt x="243114" y="311589"/>
                  </a:lnTo>
                  <a:lnTo>
                    <a:pt x="244020" y="305695"/>
                  </a:lnTo>
                  <a:lnTo>
                    <a:pt x="245380" y="300253"/>
                  </a:lnTo>
                  <a:lnTo>
                    <a:pt x="247193" y="295039"/>
                  </a:lnTo>
                  <a:lnTo>
                    <a:pt x="249685" y="290051"/>
                  </a:lnTo>
                  <a:lnTo>
                    <a:pt x="252404" y="285516"/>
                  </a:lnTo>
                  <a:lnTo>
                    <a:pt x="255803" y="281209"/>
                  </a:lnTo>
                  <a:lnTo>
                    <a:pt x="259429" y="277127"/>
                  </a:lnTo>
                  <a:lnTo>
                    <a:pt x="263281" y="273500"/>
                  </a:lnTo>
                  <a:lnTo>
                    <a:pt x="267813" y="270099"/>
                  </a:lnTo>
                  <a:lnTo>
                    <a:pt x="272571" y="267378"/>
                  </a:lnTo>
                  <a:lnTo>
                    <a:pt x="277556" y="264885"/>
                  </a:lnTo>
                  <a:lnTo>
                    <a:pt x="282768" y="263297"/>
                  </a:lnTo>
                  <a:lnTo>
                    <a:pt x="287979" y="261710"/>
                  </a:lnTo>
                  <a:lnTo>
                    <a:pt x="293644" y="260803"/>
                  </a:lnTo>
                  <a:lnTo>
                    <a:pt x="299536" y="260350"/>
                  </a:lnTo>
                  <a:lnTo>
                    <a:pt x="305201" y="260803"/>
                  </a:lnTo>
                  <a:lnTo>
                    <a:pt x="310865" y="261710"/>
                  </a:lnTo>
                  <a:lnTo>
                    <a:pt x="316304" y="263297"/>
                  </a:lnTo>
                  <a:lnTo>
                    <a:pt x="321742" y="264885"/>
                  </a:lnTo>
                  <a:lnTo>
                    <a:pt x="326274" y="267378"/>
                  </a:lnTo>
                  <a:lnTo>
                    <a:pt x="331032" y="270099"/>
                  </a:lnTo>
                  <a:lnTo>
                    <a:pt x="335564" y="273500"/>
                  </a:lnTo>
                  <a:lnTo>
                    <a:pt x="339643" y="277127"/>
                  </a:lnTo>
                  <a:lnTo>
                    <a:pt x="343042" y="281209"/>
                  </a:lnTo>
                  <a:lnTo>
                    <a:pt x="346441" y="285516"/>
                  </a:lnTo>
                  <a:lnTo>
                    <a:pt x="349387" y="290051"/>
                  </a:lnTo>
                  <a:lnTo>
                    <a:pt x="351879" y="295039"/>
                  </a:lnTo>
                  <a:lnTo>
                    <a:pt x="353465" y="300253"/>
                  </a:lnTo>
                  <a:lnTo>
                    <a:pt x="355051" y="305695"/>
                  </a:lnTo>
                  <a:lnTo>
                    <a:pt x="355731" y="311589"/>
                  </a:lnTo>
                  <a:lnTo>
                    <a:pt x="355958" y="317257"/>
                  </a:lnTo>
                  <a:lnTo>
                    <a:pt x="355958" y="408994"/>
                  </a:lnTo>
                  <a:lnTo>
                    <a:pt x="358322" y="407761"/>
                  </a:lnTo>
                  <a:lnTo>
                    <a:pt x="363311" y="404813"/>
                  </a:lnTo>
                  <a:lnTo>
                    <a:pt x="368300" y="401411"/>
                  </a:lnTo>
                  <a:lnTo>
                    <a:pt x="373290" y="398236"/>
                  </a:lnTo>
                  <a:lnTo>
                    <a:pt x="377825" y="394607"/>
                  </a:lnTo>
                  <a:lnTo>
                    <a:pt x="382134" y="390525"/>
                  </a:lnTo>
                  <a:lnTo>
                    <a:pt x="386443" y="386670"/>
                  </a:lnTo>
                  <a:lnTo>
                    <a:pt x="390525" y="382361"/>
                  </a:lnTo>
                  <a:lnTo>
                    <a:pt x="394381" y="377825"/>
                  </a:lnTo>
                  <a:lnTo>
                    <a:pt x="398009" y="373289"/>
                  </a:lnTo>
                  <a:lnTo>
                    <a:pt x="401411" y="368300"/>
                  </a:lnTo>
                  <a:lnTo>
                    <a:pt x="404586" y="363311"/>
                  </a:lnTo>
                  <a:lnTo>
                    <a:pt x="407761" y="358321"/>
                  </a:lnTo>
                  <a:lnTo>
                    <a:pt x="410482" y="353105"/>
                  </a:lnTo>
                  <a:lnTo>
                    <a:pt x="412977" y="347663"/>
                  </a:lnTo>
                  <a:lnTo>
                    <a:pt x="414791" y="342220"/>
                  </a:lnTo>
                  <a:lnTo>
                    <a:pt x="416832" y="336550"/>
                  </a:lnTo>
                  <a:lnTo>
                    <a:pt x="418647" y="330427"/>
                  </a:lnTo>
                  <a:lnTo>
                    <a:pt x="419781" y="324757"/>
                  </a:lnTo>
                  <a:lnTo>
                    <a:pt x="421141" y="318634"/>
                  </a:lnTo>
                  <a:lnTo>
                    <a:pt x="421822" y="312511"/>
                  </a:lnTo>
                  <a:lnTo>
                    <a:pt x="422275" y="306388"/>
                  </a:lnTo>
                  <a:lnTo>
                    <a:pt x="422275" y="300038"/>
                  </a:lnTo>
                  <a:lnTo>
                    <a:pt x="422275" y="293688"/>
                  </a:lnTo>
                  <a:lnTo>
                    <a:pt x="421822" y="287338"/>
                  </a:lnTo>
                  <a:lnTo>
                    <a:pt x="421141" y="281441"/>
                  </a:lnTo>
                  <a:lnTo>
                    <a:pt x="419781" y="275318"/>
                  </a:lnTo>
                  <a:lnTo>
                    <a:pt x="418647" y="269421"/>
                  </a:lnTo>
                  <a:lnTo>
                    <a:pt x="416832" y="263525"/>
                  </a:lnTo>
                  <a:lnTo>
                    <a:pt x="414791" y="257855"/>
                  </a:lnTo>
                  <a:lnTo>
                    <a:pt x="412977" y="252186"/>
                  </a:lnTo>
                  <a:lnTo>
                    <a:pt x="410482" y="246970"/>
                  </a:lnTo>
                  <a:lnTo>
                    <a:pt x="407761" y="241527"/>
                  </a:lnTo>
                  <a:lnTo>
                    <a:pt x="404586" y="236538"/>
                  </a:lnTo>
                  <a:lnTo>
                    <a:pt x="401411" y="231548"/>
                  </a:lnTo>
                  <a:lnTo>
                    <a:pt x="398009" y="226786"/>
                  </a:lnTo>
                  <a:lnTo>
                    <a:pt x="394381" y="222023"/>
                  </a:lnTo>
                  <a:lnTo>
                    <a:pt x="390525" y="217488"/>
                  </a:lnTo>
                  <a:lnTo>
                    <a:pt x="386443" y="213405"/>
                  </a:lnTo>
                  <a:lnTo>
                    <a:pt x="382134" y="209323"/>
                  </a:lnTo>
                  <a:lnTo>
                    <a:pt x="377825" y="205468"/>
                  </a:lnTo>
                  <a:lnTo>
                    <a:pt x="373290" y="201839"/>
                  </a:lnTo>
                  <a:lnTo>
                    <a:pt x="368300" y="198438"/>
                  </a:lnTo>
                  <a:lnTo>
                    <a:pt x="363311" y="195036"/>
                  </a:lnTo>
                  <a:lnTo>
                    <a:pt x="358322" y="192088"/>
                  </a:lnTo>
                  <a:lnTo>
                    <a:pt x="353106" y="189366"/>
                  </a:lnTo>
                  <a:lnTo>
                    <a:pt x="347663" y="187098"/>
                  </a:lnTo>
                  <a:lnTo>
                    <a:pt x="341993" y="184830"/>
                  </a:lnTo>
                  <a:lnTo>
                    <a:pt x="336323" y="183016"/>
                  </a:lnTo>
                  <a:lnTo>
                    <a:pt x="330427" y="181202"/>
                  </a:lnTo>
                  <a:lnTo>
                    <a:pt x="324757" y="179841"/>
                  </a:lnTo>
                  <a:lnTo>
                    <a:pt x="318634" y="178934"/>
                  </a:lnTo>
                  <a:lnTo>
                    <a:pt x="312511" y="178027"/>
                  </a:lnTo>
                  <a:lnTo>
                    <a:pt x="306161" y="177800"/>
                  </a:lnTo>
                  <a:lnTo>
                    <a:pt x="300038" y="177346"/>
                  </a:lnTo>
                  <a:close/>
                  <a:moveTo>
                    <a:pt x="300265" y="28132"/>
                  </a:moveTo>
                  <a:lnTo>
                    <a:pt x="293234" y="28359"/>
                  </a:lnTo>
                  <a:lnTo>
                    <a:pt x="286204" y="28586"/>
                  </a:lnTo>
                  <a:lnTo>
                    <a:pt x="279173" y="29040"/>
                  </a:lnTo>
                  <a:lnTo>
                    <a:pt x="272370" y="29720"/>
                  </a:lnTo>
                  <a:lnTo>
                    <a:pt x="265566" y="30401"/>
                  </a:lnTo>
                  <a:lnTo>
                    <a:pt x="258763" y="31308"/>
                  </a:lnTo>
                  <a:lnTo>
                    <a:pt x="252186" y="32443"/>
                  </a:lnTo>
                  <a:lnTo>
                    <a:pt x="245382" y="33804"/>
                  </a:lnTo>
                  <a:lnTo>
                    <a:pt x="238805" y="35165"/>
                  </a:lnTo>
                  <a:lnTo>
                    <a:pt x="232455" y="36980"/>
                  </a:lnTo>
                  <a:lnTo>
                    <a:pt x="225878" y="38568"/>
                  </a:lnTo>
                  <a:lnTo>
                    <a:pt x="219528" y="40383"/>
                  </a:lnTo>
                  <a:lnTo>
                    <a:pt x="212952" y="42652"/>
                  </a:lnTo>
                  <a:lnTo>
                    <a:pt x="206828" y="44921"/>
                  </a:lnTo>
                  <a:lnTo>
                    <a:pt x="200478" y="47189"/>
                  </a:lnTo>
                  <a:lnTo>
                    <a:pt x="194582" y="49685"/>
                  </a:lnTo>
                  <a:lnTo>
                    <a:pt x="188459" y="52407"/>
                  </a:lnTo>
                  <a:lnTo>
                    <a:pt x="182562" y="55130"/>
                  </a:lnTo>
                  <a:lnTo>
                    <a:pt x="176666" y="58079"/>
                  </a:lnTo>
                  <a:lnTo>
                    <a:pt x="170769" y="61028"/>
                  </a:lnTo>
                  <a:lnTo>
                    <a:pt x="165100" y="64205"/>
                  </a:lnTo>
                  <a:lnTo>
                    <a:pt x="159430" y="67608"/>
                  </a:lnTo>
                  <a:lnTo>
                    <a:pt x="153987" y="71011"/>
                  </a:lnTo>
                  <a:lnTo>
                    <a:pt x="148318" y="74868"/>
                  </a:lnTo>
                  <a:lnTo>
                    <a:pt x="142875" y="78498"/>
                  </a:lnTo>
                  <a:lnTo>
                    <a:pt x="137659" y="82354"/>
                  </a:lnTo>
                  <a:lnTo>
                    <a:pt x="132443" y="86211"/>
                  </a:lnTo>
                  <a:lnTo>
                    <a:pt x="127453" y="90522"/>
                  </a:lnTo>
                  <a:lnTo>
                    <a:pt x="122464" y="94832"/>
                  </a:lnTo>
                  <a:lnTo>
                    <a:pt x="117475" y="98916"/>
                  </a:lnTo>
                  <a:lnTo>
                    <a:pt x="112712" y="103453"/>
                  </a:lnTo>
                  <a:lnTo>
                    <a:pt x="107950" y="107991"/>
                  </a:lnTo>
                  <a:lnTo>
                    <a:pt x="103641" y="112755"/>
                  </a:lnTo>
                  <a:lnTo>
                    <a:pt x="99105" y="117519"/>
                  </a:lnTo>
                  <a:lnTo>
                    <a:pt x="94796" y="122057"/>
                  </a:lnTo>
                  <a:lnTo>
                    <a:pt x="90487" y="127048"/>
                  </a:lnTo>
                  <a:lnTo>
                    <a:pt x="86405" y="132266"/>
                  </a:lnTo>
                  <a:lnTo>
                    <a:pt x="82323" y="137711"/>
                  </a:lnTo>
                  <a:lnTo>
                    <a:pt x="78694" y="142929"/>
                  </a:lnTo>
                  <a:lnTo>
                    <a:pt x="74839" y="148147"/>
                  </a:lnTo>
                  <a:lnTo>
                    <a:pt x="71437" y="153592"/>
                  </a:lnTo>
                  <a:lnTo>
                    <a:pt x="67809" y="159264"/>
                  </a:lnTo>
                  <a:lnTo>
                    <a:pt x="64407" y="164709"/>
                  </a:lnTo>
                  <a:lnTo>
                    <a:pt x="61232" y="170607"/>
                  </a:lnTo>
                  <a:lnTo>
                    <a:pt x="58057" y="176506"/>
                  </a:lnTo>
                  <a:lnTo>
                    <a:pt x="55109" y="182178"/>
                  </a:lnTo>
                  <a:lnTo>
                    <a:pt x="52387" y="188303"/>
                  </a:lnTo>
                  <a:lnTo>
                    <a:pt x="49666" y="194429"/>
                  </a:lnTo>
                  <a:lnTo>
                    <a:pt x="47171" y="200554"/>
                  </a:lnTo>
                  <a:lnTo>
                    <a:pt x="44903" y="206680"/>
                  </a:lnTo>
                  <a:lnTo>
                    <a:pt x="42636" y="212805"/>
                  </a:lnTo>
                  <a:lnTo>
                    <a:pt x="40821" y="219385"/>
                  </a:lnTo>
                  <a:lnTo>
                    <a:pt x="38780" y="225737"/>
                  </a:lnTo>
                  <a:lnTo>
                    <a:pt x="36966" y="232090"/>
                  </a:lnTo>
                  <a:lnTo>
                    <a:pt x="35378" y="238896"/>
                  </a:lnTo>
                  <a:lnTo>
                    <a:pt x="34018" y="245248"/>
                  </a:lnTo>
                  <a:lnTo>
                    <a:pt x="32657" y="252054"/>
                  </a:lnTo>
                  <a:lnTo>
                    <a:pt x="31523" y="258860"/>
                  </a:lnTo>
                  <a:lnTo>
                    <a:pt x="30389" y="265440"/>
                  </a:lnTo>
                  <a:lnTo>
                    <a:pt x="29709" y="272246"/>
                  </a:lnTo>
                  <a:lnTo>
                    <a:pt x="29255" y="279279"/>
                  </a:lnTo>
                  <a:lnTo>
                    <a:pt x="28802" y="286312"/>
                  </a:lnTo>
                  <a:lnTo>
                    <a:pt x="28575" y="292891"/>
                  </a:lnTo>
                  <a:lnTo>
                    <a:pt x="28575" y="300151"/>
                  </a:lnTo>
                  <a:lnTo>
                    <a:pt x="28575" y="307184"/>
                  </a:lnTo>
                  <a:lnTo>
                    <a:pt x="28802" y="314217"/>
                  </a:lnTo>
                  <a:lnTo>
                    <a:pt x="29255" y="320796"/>
                  </a:lnTo>
                  <a:lnTo>
                    <a:pt x="29709" y="327829"/>
                  </a:lnTo>
                  <a:lnTo>
                    <a:pt x="30389" y="334635"/>
                  </a:lnTo>
                  <a:lnTo>
                    <a:pt x="31523" y="341442"/>
                  </a:lnTo>
                  <a:lnTo>
                    <a:pt x="32657" y="348021"/>
                  </a:lnTo>
                  <a:lnTo>
                    <a:pt x="34018" y="354827"/>
                  </a:lnTo>
                  <a:lnTo>
                    <a:pt x="35378" y="361179"/>
                  </a:lnTo>
                  <a:lnTo>
                    <a:pt x="36966" y="367986"/>
                  </a:lnTo>
                  <a:lnTo>
                    <a:pt x="38780" y="374565"/>
                  </a:lnTo>
                  <a:lnTo>
                    <a:pt x="40821" y="380690"/>
                  </a:lnTo>
                  <a:lnTo>
                    <a:pt x="42636" y="387270"/>
                  </a:lnTo>
                  <a:lnTo>
                    <a:pt x="44903" y="393395"/>
                  </a:lnTo>
                  <a:lnTo>
                    <a:pt x="47171" y="399748"/>
                  </a:lnTo>
                  <a:lnTo>
                    <a:pt x="49666" y="405646"/>
                  </a:lnTo>
                  <a:lnTo>
                    <a:pt x="52387" y="411999"/>
                  </a:lnTo>
                  <a:lnTo>
                    <a:pt x="55109" y="417897"/>
                  </a:lnTo>
                  <a:lnTo>
                    <a:pt x="58057" y="423569"/>
                  </a:lnTo>
                  <a:lnTo>
                    <a:pt x="61232" y="429695"/>
                  </a:lnTo>
                  <a:lnTo>
                    <a:pt x="64407" y="435366"/>
                  </a:lnTo>
                  <a:lnTo>
                    <a:pt x="67809" y="440811"/>
                  </a:lnTo>
                  <a:lnTo>
                    <a:pt x="71437" y="446483"/>
                  </a:lnTo>
                  <a:lnTo>
                    <a:pt x="74839" y="452155"/>
                  </a:lnTo>
                  <a:lnTo>
                    <a:pt x="78694" y="457373"/>
                  </a:lnTo>
                  <a:lnTo>
                    <a:pt x="82323" y="462591"/>
                  </a:lnTo>
                  <a:lnTo>
                    <a:pt x="86405" y="467809"/>
                  </a:lnTo>
                  <a:lnTo>
                    <a:pt x="90487" y="473027"/>
                  </a:lnTo>
                  <a:lnTo>
                    <a:pt x="94796" y="478018"/>
                  </a:lnTo>
                  <a:lnTo>
                    <a:pt x="99105" y="482783"/>
                  </a:lnTo>
                  <a:lnTo>
                    <a:pt x="103641" y="487547"/>
                  </a:lnTo>
                  <a:lnTo>
                    <a:pt x="107950" y="492084"/>
                  </a:lnTo>
                  <a:lnTo>
                    <a:pt x="112712" y="496622"/>
                  </a:lnTo>
                  <a:lnTo>
                    <a:pt x="117475" y="501159"/>
                  </a:lnTo>
                  <a:lnTo>
                    <a:pt x="122464" y="505697"/>
                  </a:lnTo>
                  <a:lnTo>
                    <a:pt x="127453" y="509780"/>
                  </a:lnTo>
                  <a:lnTo>
                    <a:pt x="132443" y="513864"/>
                  </a:lnTo>
                  <a:lnTo>
                    <a:pt x="137659" y="517948"/>
                  </a:lnTo>
                  <a:lnTo>
                    <a:pt x="142875" y="521578"/>
                  </a:lnTo>
                  <a:lnTo>
                    <a:pt x="148318" y="525434"/>
                  </a:lnTo>
                  <a:lnTo>
                    <a:pt x="153987" y="529064"/>
                  </a:lnTo>
                  <a:lnTo>
                    <a:pt x="159430" y="532694"/>
                  </a:lnTo>
                  <a:lnTo>
                    <a:pt x="165100" y="535870"/>
                  </a:lnTo>
                  <a:lnTo>
                    <a:pt x="170769" y="539047"/>
                  </a:lnTo>
                  <a:lnTo>
                    <a:pt x="176666" y="541996"/>
                  </a:lnTo>
                  <a:lnTo>
                    <a:pt x="182562" y="544945"/>
                  </a:lnTo>
                  <a:lnTo>
                    <a:pt x="188459" y="547895"/>
                  </a:lnTo>
                  <a:lnTo>
                    <a:pt x="194582" y="550617"/>
                  </a:lnTo>
                  <a:lnTo>
                    <a:pt x="200478" y="553113"/>
                  </a:lnTo>
                  <a:lnTo>
                    <a:pt x="206828" y="555608"/>
                  </a:lnTo>
                  <a:lnTo>
                    <a:pt x="212952" y="557423"/>
                  </a:lnTo>
                  <a:lnTo>
                    <a:pt x="219528" y="559692"/>
                  </a:lnTo>
                  <a:lnTo>
                    <a:pt x="225878" y="561507"/>
                  </a:lnTo>
                  <a:lnTo>
                    <a:pt x="232455" y="563322"/>
                  </a:lnTo>
                  <a:lnTo>
                    <a:pt x="238805" y="564910"/>
                  </a:lnTo>
                  <a:lnTo>
                    <a:pt x="242887" y="565896"/>
                  </a:lnTo>
                  <a:lnTo>
                    <a:pt x="242887" y="439533"/>
                  </a:lnTo>
                  <a:lnTo>
                    <a:pt x="241073" y="438830"/>
                  </a:lnTo>
                  <a:lnTo>
                    <a:pt x="234723" y="435882"/>
                  </a:lnTo>
                  <a:lnTo>
                    <a:pt x="227919" y="432707"/>
                  </a:lnTo>
                  <a:lnTo>
                    <a:pt x="221796" y="428852"/>
                  </a:lnTo>
                  <a:lnTo>
                    <a:pt x="215673" y="424996"/>
                  </a:lnTo>
                  <a:lnTo>
                    <a:pt x="209777" y="420688"/>
                  </a:lnTo>
                  <a:lnTo>
                    <a:pt x="204107" y="416152"/>
                  </a:lnTo>
                  <a:lnTo>
                    <a:pt x="198437" y="411389"/>
                  </a:lnTo>
                  <a:lnTo>
                    <a:pt x="193221" y="406400"/>
                  </a:lnTo>
                  <a:lnTo>
                    <a:pt x="188232" y="401184"/>
                  </a:lnTo>
                  <a:lnTo>
                    <a:pt x="183469" y="395741"/>
                  </a:lnTo>
                  <a:lnTo>
                    <a:pt x="179160" y="390298"/>
                  </a:lnTo>
                  <a:lnTo>
                    <a:pt x="174852" y="384402"/>
                  </a:lnTo>
                  <a:lnTo>
                    <a:pt x="170769" y="378052"/>
                  </a:lnTo>
                  <a:lnTo>
                    <a:pt x="167368" y="371929"/>
                  </a:lnTo>
                  <a:lnTo>
                    <a:pt x="164193" y="365352"/>
                  </a:lnTo>
                  <a:lnTo>
                    <a:pt x="160791" y="358548"/>
                  </a:lnTo>
                  <a:lnTo>
                    <a:pt x="158296" y="351972"/>
                  </a:lnTo>
                  <a:lnTo>
                    <a:pt x="155802" y="344714"/>
                  </a:lnTo>
                  <a:lnTo>
                    <a:pt x="153987" y="337684"/>
                  </a:lnTo>
                  <a:lnTo>
                    <a:pt x="152173" y="330200"/>
                  </a:lnTo>
                  <a:lnTo>
                    <a:pt x="150812" y="322943"/>
                  </a:lnTo>
                  <a:lnTo>
                    <a:pt x="149905" y="315232"/>
                  </a:lnTo>
                  <a:lnTo>
                    <a:pt x="149452" y="307748"/>
                  </a:lnTo>
                  <a:lnTo>
                    <a:pt x="149225" y="300038"/>
                  </a:lnTo>
                  <a:lnTo>
                    <a:pt x="149452" y="292100"/>
                  </a:lnTo>
                  <a:lnTo>
                    <a:pt x="149905" y="284616"/>
                  </a:lnTo>
                  <a:lnTo>
                    <a:pt x="150812" y="276905"/>
                  </a:lnTo>
                  <a:lnTo>
                    <a:pt x="152173" y="269648"/>
                  </a:lnTo>
                  <a:lnTo>
                    <a:pt x="153987" y="262164"/>
                  </a:lnTo>
                  <a:lnTo>
                    <a:pt x="155802" y="255134"/>
                  </a:lnTo>
                  <a:lnTo>
                    <a:pt x="158296" y="248330"/>
                  </a:lnTo>
                  <a:lnTo>
                    <a:pt x="160791" y="241300"/>
                  </a:lnTo>
                  <a:lnTo>
                    <a:pt x="164193" y="234496"/>
                  </a:lnTo>
                  <a:lnTo>
                    <a:pt x="167368" y="228146"/>
                  </a:lnTo>
                  <a:lnTo>
                    <a:pt x="170769" y="221796"/>
                  </a:lnTo>
                  <a:lnTo>
                    <a:pt x="174852" y="215673"/>
                  </a:lnTo>
                  <a:lnTo>
                    <a:pt x="179160" y="209777"/>
                  </a:lnTo>
                  <a:lnTo>
                    <a:pt x="183469" y="204107"/>
                  </a:lnTo>
                  <a:lnTo>
                    <a:pt x="188232" y="198664"/>
                  </a:lnTo>
                  <a:lnTo>
                    <a:pt x="193221" y="193448"/>
                  </a:lnTo>
                  <a:lnTo>
                    <a:pt x="198437" y="188459"/>
                  </a:lnTo>
                  <a:lnTo>
                    <a:pt x="204107" y="183696"/>
                  </a:lnTo>
                  <a:lnTo>
                    <a:pt x="209777" y="179161"/>
                  </a:lnTo>
                  <a:lnTo>
                    <a:pt x="215673" y="174852"/>
                  </a:lnTo>
                  <a:lnTo>
                    <a:pt x="221796" y="170996"/>
                  </a:lnTo>
                  <a:lnTo>
                    <a:pt x="227919" y="167368"/>
                  </a:lnTo>
                  <a:lnTo>
                    <a:pt x="234723" y="163966"/>
                  </a:lnTo>
                  <a:lnTo>
                    <a:pt x="241073" y="161018"/>
                  </a:lnTo>
                  <a:lnTo>
                    <a:pt x="248104" y="158523"/>
                  </a:lnTo>
                  <a:lnTo>
                    <a:pt x="255134" y="156029"/>
                  </a:lnTo>
                  <a:lnTo>
                    <a:pt x="262391" y="153988"/>
                  </a:lnTo>
                  <a:lnTo>
                    <a:pt x="269648" y="152173"/>
                  </a:lnTo>
                  <a:lnTo>
                    <a:pt x="277132" y="151039"/>
                  </a:lnTo>
                  <a:lnTo>
                    <a:pt x="284616" y="150132"/>
                  </a:lnTo>
                  <a:lnTo>
                    <a:pt x="292327" y="149452"/>
                  </a:lnTo>
                  <a:lnTo>
                    <a:pt x="300038" y="149225"/>
                  </a:lnTo>
                  <a:lnTo>
                    <a:pt x="307748" y="149452"/>
                  </a:lnTo>
                  <a:lnTo>
                    <a:pt x="315459" y="150132"/>
                  </a:lnTo>
                  <a:lnTo>
                    <a:pt x="322943" y="151039"/>
                  </a:lnTo>
                  <a:lnTo>
                    <a:pt x="330427" y="152173"/>
                  </a:lnTo>
                  <a:lnTo>
                    <a:pt x="337684" y="153988"/>
                  </a:lnTo>
                  <a:lnTo>
                    <a:pt x="344941" y="156029"/>
                  </a:lnTo>
                  <a:lnTo>
                    <a:pt x="351745" y="158523"/>
                  </a:lnTo>
                  <a:lnTo>
                    <a:pt x="358548" y="161018"/>
                  </a:lnTo>
                  <a:lnTo>
                    <a:pt x="365352" y="163966"/>
                  </a:lnTo>
                  <a:lnTo>
                    <a:pt x="371702" y="167368"/>
                  </a:lnTo>
                  <a:lnTo>
                    <a:pt x="378052" y="170996"/>
                  </a:lnTo>
                  <a:lnTo>
                    <a:pt x="384175" y="174852"/>
                  </a:lnTo>
                  <a:lnTo>
                    <a:pt x="390298" y="179161"/>
                  </a:lnTo>
                  <a:lnTo>
                    <a:pt x="395741" y="183696"/>
                  </a:lnTo>
                  <a:lnTo>
                    <a:pt x="401184" y="188459"/>
                  </a:lnTo>
                  <a:lnTo>
                    <a:pt x="406400" y="193448"/>
                  </a:lnTo>
                  <a:lnTo>
                    <a:pt x="411390" y="198664"/>
                  </a:lnTo>
                  <a:lnTo>
                    <a:pt x="416152" y="204107"/>
                  </a:lnTo>
                  <a:lnTo>
                    <a:pt x="420688" y="209777"/>
                  </a:lnTo>
                  <a:lnTo>
                    <a:pt x="424770" y="215673"/>
                  </a:lnTo>
                  <a:lnTo>
                    <a:pt x="428852" y="221796"/>
                  </a:lnTo>
                  <a:lnTo>
                    <a:pt x="432481" y="228146"/>
                  </a:lnTo>
                  <a:lnTo>
                    <a:pt x="435882" y="234496"/>
                  </a:lnTo>
                  <a:lnTo>
                    <a:pt x="438831" y="241300"/>
                  </a:lnTo>
                  <a:lnTo>
                    <a:pt x="441552" y="248330"/>
                  </a:lnTo>
                  <a:lnTo>
                    <a:pt x="443820" y="255134"/>
                  </a:lnTo>
                  <a:lnTo>
                    <a:pt x="445861" y="262164"/>
                  </a:lnTo>
                  <a:lnTo>
                    <a:pt x="447448" y="269648"/>
                  </a:lnTo>
                  <a:lnTo>
                    <a:pt x="449036" y="276905"/>
                  </a:lnTo>
                  <a:lnTo>
                    <a:pt x="449716" y="284616"/>
                  </a:lnTo>
                  <a:lnTo>
                    <a:pt x="450623" y="292100"/>
                  </a:lnTo>
                  <a:lnTo>
                    <a:pt x="450850" y="300038"/>
                  </a:lnTo>
                  <a:lnTo>
                    <a:pt x="450623" y="307748"/>
                  </a:lnTo>
                  <a:lnTo>
                    <a:pt x="449716" y="315232"/>
                  </a:lnTo>
                  <a:lnTo>
                    <a:pt x="449036" y="322943"/>
                  </a:lnTo>
                  <a:lnTo>
                    <a:pt x="447448" y="330200"/>
                  </a:lnTo>
                  <a:lnTo>
                    <a:pt x="445861" y="337684"/>
                  </a:lnTo>
                  <a:lnTo>
                    <a:pt x="443820" y="344714"/>
                  </a:lnTo>
                  <a:lnTo>
                    <a:pt x="441552" y="351972"/>
                  </a:lnTo>
                  <a:lnTo>
                    <a:pt x="438831" y="358548"/>
                  </a:lnTo>
                  <a:lnTo>
                    <a:pt x="435882" y="365352"/>
                  </a:lnTo>
                  <a:lnTo>
                    <a:pt x="432481" y="371929"/>
                  </a:lnTo>
                  <a:lnTo>
                    <a:pt x="428852" y="378052"/>
                  </a:lnTo>
                  <a:lnTo>
                    <a:pt x="424770" y="384402"/>
                  </a:lnTo>
                  <a:lnTo>
                    <a:pt x="420688" y="390298"/>
                  </a:lnTo>
                  <a:lnTo>
                    <a:pt x="416152" y="395741"/>
                  </a:lnTo>
                  <a:lnTo>
                    <a:pt x="411390" y="401184"/>
                  </a:lnTo>
                  <a:lnTo>
                    <a:pt x="406400" y="406400"/>
                  </a:lnTo>
                  <a:lnTo>
                    <a:pt x="401184" y="411389"/>
                  </a:lnTo>
                  <a:lnTo>
                    <a:pt x="395741" y="416152"/>
                  </a:lnTo>
                  <a:lnTo>
                    <a:pt x="390298" y="420688"/>
                  </a:lnTo>
                  <a:lnTo>
                    <a:pt x="384175" y="424996"/>
                  </a:lnTo>
                  <a:lnTo>
                    <a:pt x="378052" y="428852"/>
                  </a:lnTo>
                  <a:lnTo>
                    <a:pt x="371702" y="432707"/>
                  </a:lnTo>
                  <a:lnTo>
                    <a:pt x="365352" y="435882"/>
                  </a:lnTo>
                  <a:lnTo>
                    <a:pt x="358548" y="438830"/>
                  </a:lnTo>
                  <a:lnTo>
                    <a:pt x="355958" y="439867"/>
                  </a:lnTo>
                  <a:lnTo>
                    <a:pt x="355958" y="566203"/>
                  </a:lnTo>
                  <a:lnTo>
                    <a:pt x="361497" y="564910"/>
                  </a:lnTo>
                  <a:lnTo>
                    <a:pt x="368073" y="563322"/>
                  </a:lnTo>
                  <a:lnTo>
                    <a:pt x="374423" y="561507"/>
                  </a:lnTo>
                  <a:lnTo>
                    <a:pt x="381000" y="559692"/>
                  </a:lnTo>
                  <a:lnTo>
                    <a:pt x="386985" y="557475"/>
                  </a:lnTo>
                  <a:lnTo>
                    <a:pt x="388361" y="553956"/>
                  </a:lnTo>
                  <a:lnTo>
                    <a:pt x="390627" y="548968"/>
                  </a:lnTo>
                  <a:lnTo>
                    <a:pt x="393572" y="544207"/>
                  </a:lnTo>
                  <a:lnTo>
                    <a:pt x="396971" y="539672"/>
                  </a:lnTo>
                  <a:lnTo>
                    <a:pt x="400370" y="535818"/>
                  </a:lnTo>
                  <a:lnTo>
                    <a:pt x="404675" y="532417"/>
                  </a:lnTo>
                  <a:lnTo>
                    <a:pt x="408754" y="529016"/>
                  </a:lnTo>
                  <a:lnTo>
                    <a:pt x="413513" y="526069"/>
                  </a:lnTo>
                  <a:lnTo>
                    <a:pt x="418498" y="523802"/>
                  </a:lnTo>
                  <a:lnTo>
                    <a:pt x="423483" y="521761"/>
                  </a:lnTo>
                  <a:lnTo>
                    <a:pt x="428921" y="520401"/>
                  </a:lnTo>
                  <a:lnTo>
                    <a:pt x="434813" y="519494"/>
                  </a:lnTo>
                  <a:lnTo>
                    <a:pt x="440477" y="519267"/>
                  </a:lnTo>
                  <a:lnTo>
                    <a:pt x="446142" y="519494"/>
                  </a:lnTo>
                  <a:lnTo>
                    <a:pt x="451807" y="520401"/>
                  </a:lnTo>
                  <a:lnTo>
                    <a:pt x="457079" y="521667"/>
                  </a:lnTo>
                  <a:lnTo>
                    <a:pt x="457200" y="521578"/>
                  </a:lnTo>
                  <a:lnTo>
                    <a:pt x="462643" y="517948"/>
                  </a:lnTo>
                  <a:lnTo>
                    <a:pt x="467632" y="513864"/>
                  </a:lnTo>
                  <a:lnTo>
                    <a:pt x="472848" y="509780"/>
                  </a:lnTo>
                  <a:lnTo>
                    <a:pt x="477838" y="505697"/>
                  </a:lnTo>
                  <a:lnTo>
                    <a:pt x="482600" y="501159"/>
                  </a:lnTo>
                  <a:lnTo>
                    <a:pt x="487363" y="496622"/>
                  </a:lnTo>
                  <a:lnTo>
                    <a:pt x="492125" y="492084"/>
                  </a:lnTo>
                  <a:lnTo>
                    <a:pt x="496661" y="487547"/>
                  </a:lnTo>
                  <a:lnTo>
                    <a:pt x="501197" y="482783"/>
                  </a:lnTo>
                  <a:lnTo>
                    <a:pt x="505506" y="478018"/>
                  </a:lnTo>
                  <a:lnTo>
                    <a:pt x="509815" y="473027"/>
                  </a:lnTo>
                  <a:lnTo>
                    <a:pt x="513897" y="467809"/>
                  </a:lnTo>
                  <a:lnTo>
                    <a:pt x="517752" y="462591"/>
                  </a:lnTo>
                  <a:lnTo>
                    <a:pt x="521607" y="457373"/>
                  </a:lnTo>
                  <a:lnTo>
                    <a:pt x="525236" y="452155"/>
                  </a:lnTo>
                  <a:lnTo>
                    <a:pt x="529091" y="446483"/>
                  </a:lnTo>
                  <a:lnTo>
                    <a:pt x="532493" y="440811"/>
                  </a:lnTo>
                  <a:lnTo>
                    <a:pt x="535668" y="435366"/>
                  </a:lnTo>
                  <a:lnTo>
                    <a:pt x="539070" y="429695"/>
                  </a:lnTo>
                  <a:lnTo>
                    <a:pt x="542018" y="423569"/>
                  </a:lnTo>
                  <a:lnTo>
                    <a:pt x="544966" y="417897"/>
                  </a:lnTo>
                  <a:lnTo>
                    <a:pt x="547688" y="411999"/>
                  </a:lnTo>
                  <a:lnTo>
                    <a:pt x="550409" y="405646"/>
                  </a:lnTo>
                  <a:lnTo>
                    <a:pt x="552904" y="399748"/>
                  </a:lnTo>
                  <a:lnTo>
                    <a:pt x="555398" y="393395"/>
                  </a:lnTo>
                  <a:lnTo>
                    <a:pt x="557666" y="387270"/>
                  </a:lnTo>
                  <a:lnTo>
                    <a:pt x="559707" y="380690"/>
                  </a:lnTo>
                  <a:lnTo>
                    <a:pt x="561522" y="374565"/>
                  </a:lnTo>
                  <a:lnTo>
                    <a:pt x="563336" y="367986"/>
                  </a:lnTo>
                  <a:lnTo>
                    <a:pt x="564923" y="361179"/>
                  </a:lnTo>
                  <a:lnTo>
                    <a:pt x="566511" y="354827"/>
                  </a:lnTo>
                  <a:lnTo>
                    <a:pt x="567645" y="348021"/>
                  </a:lnTo>
                  <a:lnTo>
                    <a:pt x="568779" y="341442"/>
                  </a:lnTo>
                  <a:lnTo>
                    <a:pt x="569686" y="334635"/>
                  </a:lnTo>
                  <a:lnTo>
                    <a:pt x="570366" y="327829"/>
                  </a:lnTo>
                  <a:lnTo>
                    <a:pt x="571273" y="320796"/>
                  </a:lnTo>
                  <a:lnTo>
                    <a:pt x="571500" y="314217"/>
                  </a:lnTo>
                  <a:lnTo>
                    <a:pt x="571954" y="307184"/>
                  </a:lnTo>
                  <a:lnTo>
                    <a:pt x="571954" y="300151"/>
                  </a:lnTo>
                  <a:lnTo>
                    <a:pt x="571954" y="292891"/>
                  </a:lnTo>
                  <a:lnTo>
                    <a:pt x="571500" y="286312"/>
                  </a:lnTo>
                  <a:lnTo>
                    <a:pt x="571273" y="279279"/>
                  </a:lnTo>
                  <a:lnTo>
                    <a:pt x="570366" y="272246"/>
                  </a:lnTo>
                  <a:lnTo>
                    <a:pt x="569686" y="265440"/>
                  </a:lnTo>
                  <a:lnTo>
                    <a:pt x="568779" y="258860"/>
                  </a:lnTo>
                  <a:lnTo>
                    <a:pt x="567645" y="252054"/>
                  </a:lnTo>
                  <a:lnTo>
                    <a:pt x="566511" y="245248"/>
                  </a:lnTo>
                  <a:lnTo>
                    <a:pt x="564923" y="238896"/>
                  </a:lnTo>
                  <a:lnTo>
                    <a:pt x="563336" y="232090"/>
                  </a:lnTo>
                  <a:lnTo>
                    <a:pt x="561522" y="225737"/>
                  </a:lnTo>
                  <a:lnTo>
                    <a:pt x="559707" y="219385"/>
                  </a:lnTo>
                  <a:lnTo>
                    <a:pt x="557666" y="212805"/>
                  </a:lnTo>
                  <a:lnTo>
                    <a:pt x="555398" y="206680"/>
                  </a:lnTo>
                  <a:lnTo>
                    <a:pt x="552904" y="200554"/>
                  </a:lnTo>
                  <a:lnTo>
                    <a:pt x="550409" y="194429"/>
                  </a:lnTo>
                  <a:lnTo>
                    <a:pt x="547688" y="188303"/>
                  </a:lnTo>
                  <a:lnTo>
                    <a:pt x="544966" y="182178"/>
                  </a:lnTo>
                  <a:lnTo>
                    <a:pt x="542018" y="176506"/>
                  </a:lnTo>
                  <a:lnTo>
                    <a:pt x="539070" y="170607"/>
                  </a:lnTo>
                  <a:lnTo>
                    <a:pt x="535668" y="164709"/>
                  </a:lnTo>
                  <a:lnTo>
                    <a:pt x="532493" y="159264"/>
                  </a:lnTo>
                  <a:lnTo>
                    <a:pt x="529091" y="153592"/>
                  </a:lnTo>
                  <a:lnTo>
                    <a:pt x="525236" y="148147"/>
                  </a:lnTo>
                  <a:lnTo>
                    <a:pt x="521607" y="142929"/>
                  </a:lnTo>
                  <a:lnTo>
                    <a:pt x="517752" y="137711"/>
                  </a:lnTo>
                  <a:lnTo>
                    <a:pt x="513897" y="132266"/>
                  </a:lnTo>
                  <a:lnTo>
                    <a:pt x="509815" y="127048"/>
                  </a:lnTo>
                  <a:lnTo>
                    <a:pt x="505506" y="122057"/>
                  </a:lnTo>
                  <a:lnTo>
                    <a:pt x="501197" y="117519"/>
                  </a:lnTo>
                  <a:lnTo>
                    <a:pt x="496661" y="112755"/>
                  </a:lnTo>
                  <a:lnTo>
                    <a:pt x="492125" y="107991"/>
                  </a:lnTo>
                  <a:lnTo>
                    <a:pt x="487363" y="103453"/>
                  </a:lnTo>
                  <a:lnTo>
                    <a:pt x="482600" y="98916"/>
                  </a:lnTo>
                  <a:lnTo>
                    <a:pt x="477838" y="94832"/>
                  </a:lnTo>
                  <a:lnTo>
                    <a:pt x="472848" y="90522"/>
                  </a:lnTo>
                  <a:lnTo>
                    <a:pt x="467632" y="86211"/>
                  </a:lnTo>
                  <a:lnTo>
                    <a:pt x="462643" y="82354"/>
                  </a:lnTo>
                  <a:lnTo>
                    <a:pt x="457200" y="78498"/>
                  </a:lnTo>
                  <a:lnTo>
                    <a:pt x="451984" y="74868"/>
                  </a:lnTo>
                  <a:lnTo>
                    <a:pt x="446541" y="71011"/>
                  </a:lnTo>
                  <a:lnTo>
                    <a:pt x="441098" y="67608"/>
                  </a:lnTo>
                  <a:lnTo>
                    <a:pt x="435202" y="64205"/>
                  </a:lnTo>
                  <a:lnTo>
                    <a:pt x="429532" y="61028"/>
                  </a:lnTo>
                  <a:lnTo>
                    <a:pt x="423863" y="58079"/>
                  </a:lnTo>
                  <a:lnTo>
                    <a:pt x="417966" y="55130"/>
                  </a:lnTo>
                  <a:lnTo>
                    <a:pt x="411843" y="52407"/>
                  </a:lnTo>
                  <a:lnTo>
                    <a:pt x="405947" y="49685"/>
                  </a:lnTo>
                  <a:lnTo>
                    <a:pt x="399597" y="47189"/>
                  </a:lnTo>
                  <a:lnTo>
                    <a:pt x="393473" y="44921"/>
                  </a:lnTo>
                  <a:lnTo>
                    <a:pt x="387123" y="42652"/>
                  </a:lnTo>
                  <a:lnTo>
                    <a:pt x="381000" y="40383"/>
                  </a:lnTo>
                  <a:lnTo>
                    <a:pt x="374423" y="38568"/>
                  </a:lnTo>
                  <a:lnTo>
                    <a:pt x="368073" y="36980"/>
                  </a:lnTo>
                  <a:lnTo>
                    <a:pt x="361497" y="35165"/>
                  </a:lnTo>
                  <a:lnTo>
                    <a:pt x="354693" y="33804"/>
                  </a:lnTo>
                  <a:lnTo>
                    <a:pt x="348116" y="32443"/>
                  </a:lnTo>
                  <a:lnTo>
                    <a:pt x="341540" y="31308"/>
                  </a:lnTo>
                  <a:lnTo>
                    <a:pt x="334509" y="30401"/>
                  </a:lnTo>
                  <a:lnTo>
                    <a:pt x="327932" y="29720"/>
                  </a:lnTo>
                  <a:lnTo>
                    <a:pt x="320902" y="29040"/>
                  </a:lnTo>
                  <a:lnTo>
                    <a:pt x="314098" y="28586"/>
                  </a:lnTo>
                  <a:lnTo>
                    <a:pt x="307295" y="28359"/>
                  </a:lnTo>
                  <a:lnTo>
                    <a:pt x="300265" y="28132"/>
                  </a:lnTo>
                  <a:close/>
                  <a:moveTo>
                    <a:pt x="300265" y="0"/>
                  </a:moveTo>
                  <a:lnTo>
                    <a:pt x="307975" y="227"/>
                  </a:lnTo>
                  <a:lnTo>
                    <a:pt x="315686" y="454"/>
                  </a:lnTo>
                  <a:lnTo>
                    <a:pt x="323170" y="907"/>
                  </a:lnTo>
                  <a:lnTo>
                    <a:pt x="330881" y="1361"/>
                  </a:lnTo>
                  <a:lnTo>
                    <a:pt x="338365" y="2496"/>
                  </a:lnTo>
                  <a:lnTo>
                    <a:pt x="345848" y="3403"/>
                  </a:lnTo>
                  <a:lnTo>
                    <a:pt x="353332" y="4764"/>
                  </a:lnTo>
                  <a:lnTo>
                    <a:pt x="360590" y="6126"/>
                  </a:lnTo>
                  <a:lnTo>
                    <a:pt x="368073" y="7714"/>
                  </a:lnTo>
                  <a:lnTo>
                    <a:pt x="375331" y="9529"/>
                  </a:lnTo>
                  <a:lnTo>
                    <a:pt x="382134" y="11344"/>
                  </a:lnTo>
                  <a:lnTo>
                    <a:pt x="389391" y="13385"/>
                  </a:lnTo>
                  <a:lnTo>
                    <a:pt x="396422" y="15654"/>
                  </a:lnTo>
                  <a:lnTo>
                    <a:pt x="403452" y="18150"/>
                  </a:lnTo>
                  <a:lnTo>
                    <a:pt x="410029" y="20872"/>
                  </a:lnTo>
                  <a:lnTo>
                    <a:pt x="416832" y="23595"/>
                  </a:lnTo>
                  <a:lnTo>
                    <a:pt x="423636" y="26317"/>
                  </a:lnTo>
                  <a:lnTo>
                    <a:pt x="430213" y="29720"/>
                  </a:lnTo>
                  <a:lnTo>
                    <a:pt x="436790" y="32896"/>
                  </a:lnTo>
                  <a:lnTo>
                    <a:pt x="443140" y="36073"/>
                  </a:lnTo>
                  <a:lnTo>
                    <a:pt x="449490" y="39929"/>
                  </a:lnTo>
                  <a:lnTo>
                    <a:pt x="455840" y="43332"/>
                  </a:lnTo>
                  <a:lnTo>
                    <a:pt x="461736" y="47416"/>
                  </a:lnTo>
                  <a:lnTo>
                    <a:pt x="467859" y="51273"/>
                  </a:lnTo>
                  <a:lnTo>
                    <a:pt x="473756" y="55357"/>
                  </a:lnTo>
                  <a:lnTo>
                    <a:pt x="479652" y="59667"/>
                  </a:lnTo>
                  <a:lnTo>
                    <a:pt x="485322" y="63978"/>
                  </a:lnTo>
                  <a:lnTo>
                    <a:pt x="490991" y="68515"/>
                  </a:lnTo>
                  <a:lnTo>
                    <a:pt x="496434" y="73279"/>
                  </a:lnTo>
                  <a:lnTo>
                    <a:pt x="501877" y="78044"/>
                  </a:lnTo>
                  <a:lnTo>
                    <a:pt x="507093" y="82808"/>
                  </a:lnTo>
                  <a:lnTo>
                    <a:pt x="512309" y="88026"/>
                  </a:lnTo>
                  <a:lnTo>
                    <a:pt x="517298" y="93017"/>
                  </a:lnTo>
                  <a:lnTo>
                    <a:pt x="522288" y="98235"/>
                  </a:lnTo>
                  <a:lnTo>
                    <a:pt x="527050" y="103680"/>
                  </a:lnTo>
                  <a:lnTo>
                    <a:pt x="531586" y="109125"/>
                  </a:lnTo>
                  <a:lnTo>
                    <a:pt x="536348" y="115024"/>
                  </a:lnTo>
                  <a:lnTo>
                    <a:pt x="540431" y="120696"/>
                  </a:lnTo>
                  <a:lnTo>
                    <a:pt x="544740" y="126367"/>
                  </a:lnTo>
                  <a:lnTo>
                    <a:pt x="549048" y="132266"/>
                  </a:lnTo>
                  <a:lnTo>
                    <a:pt x="552904" y="138392"/>
                  </a:lnTo>
                  <a:lnTo>
                    <a:pt x="556759" y="144517"/>
                  </a:lnTo>
                  <a:lnTo>
                    <a:pt x="560388" y="150870"/>
                  </a:lnTo>
                  <a:lnTo>
                    <a:pt x="564016" y="156995"/>
                  </a:lnTo>
                  <a:lnTo>
                    <a:pt x="567418" y="163574"/>
                  </a:lnTo>
                  <a:lnTo>
                    <a:pt x="570593" y="169927"/>
                  </a:lnTo>
                  <a:lnTo>
                    <a:pt x="573541" y="176506"/>
                  </a:lnTo>
                  <a:lnTo>
                    <a:pt x="576716" y="183312"/>
                  </a:lnTo>
                  <a:lnTo>
                    <a:pt x="579438" y="189891"/>
                  </a:lnTo>
                  <a:lnTo>
                    <a:pt x="581932" y="196924"/>
                  </a:lnTo>
                  <a:lnTo>
                    <a:pt x="584427" y="203957"/>
                  </a:lnTo>
                  <a:lnTo>
                    <a:pt x="586695" y="210990"/>
                  </a:lnTo>
                  <a:lnTo>
                    <a:pt x="588963" y="217797"/>
                  </a:lnTo>
                  <a:lnTo>
                    <a:pt x="590550" y="225056"/>
                  </a:lnTo>
                  <a:lnTo>
                    <a:pt x="592365" y="232316"/>
                  </a:lnTo>
                  <a:lnTo>
                    <a:pt x="594179" y="239576"/>
                  </a:lnTo>
                  <a:lnTo>
                    <a:pt x="595313" y="247063"/>
                  </a:lnTo>
                  <a:lnTo>
                    <a:pt x="596673" y="254323"/>
                  </a:lnTo>
                  <a:lnTo>
                    <a:pt x="597807" y="261810"/>
                  </a:lnTo>
                  <a:lnTo>
                    <a:pt x="598488" y="269523"/>
                  </a:lnTo>
                  <a:lnTo>
                    <a:pt x="599395" y="277010"/>
                  </a:lnTo>
                  <a:lnTo>
                    <a:pt x="599848" y="284724"/>
                  </a:lnTo>
                  <a:lnTo>
                    <a:pt x="600075" y="292437"/>
                  </a:lnTo>
                  <a:lnTo>
                    <a:pt x="600075" y="300151"/>
                  </a:lnTo>
                  <a:lnTo>
                    <a:pt x="600075" y="307865"/>
                  </a:lnTo>
                  <a:lnTo>
                    <a:pt x="599848" y="315351"/>
                  </a:lnTo>
                  <a:lnTo>
                    <a:pt x="599395" y="323065"/>
                  </a:lnTo>
                  <a:lnTo>
                    <a:pt x="598488" y="330779"/>
                  </a:lnTo>
                  <a:lnTo>
                    <a:pt x="597807" y="338265"/>
                  </a:lnTo>
                  <a:lnTo>
                    <a:pt x="596673" y="345752"/>
                  </a:lnTo>
                  <a:lnTo>
                    <a:pt x="595313" y="353239"/>
                  </a:lnTo>
                  <a:lnTo>
                    <a:pt x="594179" y="360499"/>
                  </a:lnTo>
                  <a:lnTo>
                    <a:pt x="592365" y="367759"/>
                  </a:lnTo>
                  <a:lnTo>
                    <a:pt x="590550" y="375019"/>
                  </a:lnTo>
                  <a:lnTo>
                    <a:pt x="588963" y="382278"/>
                  </a:lnTo>
                  <a:lnTo>
                    <a:pt x="586695" y="389311"/>
                  </a:lnTo>
                  <a:lnTo>
                    <a:pt x="584427" y="396344"/>
                  </a:lnTo>
                  <a:lnTo>
                    <a:pt x="581932" y="403151"/>
                  </a:lnTo>
                  <a:lnTo>
                    <a:pt x="579438" y="410184"/>
                  </a:lnTo>
                  <a:lnTo>
                    <a:pt x="576716" y="416990"/>
                  </a:lnTo>
                  <a:lnTo>
                    <a:pt x="573541" y="423569"/>
                  </a:lnTo>
                  <a:lnTo>
                    <a:pt x="570593" y="430148"/>
                  </a:lnTo>
                  <a:lnTo>
                    <a:pt x="567418" y="436501"/>
                  </a:lnTo>
                  <a:lnTo>
                    <a:pt x="564016" y="443080"/>
                  </a:lnTo>
                  <a:lnTo>
                    <a:pt x="560388" y="449659"/>
                  </a:lnTo>
                  <a:lnTo>
                    <a:pt x="556759" y="455785"/>
                  </a:lnTo>
                  <a:lnTo>
                    <a:pt x="552904" y="461683"/>
                  </a:lnTo>
                  <a:lnTo>
                    <a:pt x="549048" y="467809"/>
                  </a:lnTo>
                  <a:lnTo>
                    <a:pt x="544740" y="473708"/>
                  </a:lnTo>
                  <a:lnTo>
                    <a:pt x="540431" y="479833"/>
                  </a:lnTo>
                  <a:lnTo>
                    <a:pt x="536348" y="485505"/>
                  </a:lnTo>
                  <a:lnTo>
                    <a:pt x="531586" y="490950"/>
                  </a:lnTo>
                  <a:lnTo>
                    <a:pt x="527050" y="496395"/>
                  </a:lnTo>
                  <a:lnTo>
                    <a:pt x="522288" y="501840"/>
                  </a:lnTo>
                  <a:lnTo>
                    <a:pt x="517298" y="507058"/>
                  </a:lnTo>
                  <a:lnTo>
                    <a:pt x="512309" y="512049"/>
                  </a:lnTo>
                  <a:lnTo>
                    <a:pt x="507093" y="517267"/>
                  </a:lnTo>
                  <a:lnTo>
                    <a:pt x="501877" y="522031"/>
                  </a:lnTo>
                  <a:lnTo>
                    <a:pt x="496434" y="527022"/>
                  </a:lnTo>
                  <a:lnTo>
                    <a:pt x="490991" y="531560"/>
                  </a:lnTo>
                  <a:lnTo>
                    <a:pt x="485322" y="536097"/>
                  </a:lnTo>
                  <a:lnTo>
                    <a:pt x="482689" y="538204"/>
                  </a:lnTo>
                  <a:lnTo>
                    <a:pt x="483983" y="539672"/>
                  </a:lnTo>
                  <a:lnTo>
                    <a:pt x="487609" y="544207"/>
                  </a:lnTo>
                  <a:lnTo>
                    <a:pt x="490328" y="548968"/>
                  </a:lnTo>
                  <a:lnTo>
                    <a:pt x="492821" y="553956"/>
                  </a:lnTo>
                  <a:lnTo>
                    <a:pt x="494407" y="559171"/>
                  </a:lnTo>
                  <a:lnTo>
                    <a:pt x="495993" y="564385"/>
                  </a:lnTo>
                  <a:lnTo>
                    <a:pt x="496673" y="570280"/>
                  </a:lnTo>
                  <a:lnTo>
                    <a:pt x="496899" y="575948"/>
                  </a:lnTo>
                  <a:lnTo>
                    <a:pt x="496899" y="698378"/>
                  </a:lnTo>
                  <a:lnTo>
                    <a:pt x="524770" y="698378"/>
                  </a:lnTo>
                  <a:lnTo>
                    <a:pt x="524770" y="575948"/>
                  </a:lnTo>
                  <a:lnTo>
                    <a:pt x="525224" y="570280"/>
                  </a:lnTo>
                  <a:lnTo>
                    <a:pt x="525903" y="564385"/>
                  </a:lnTo>
                  <a:lnTo>
                    <a:pt x="527263" y="559171"/>
                  </a:lnTo>
                  <a:lnTo>
                    <a:pt x="529302" y="553956"/>
                  </a:lnTo>
                  <a:lnTo>
                    <a:pt x="531568" y="548968"/>
                  </a:lnTo>
                  <a:lnTo>
                    <a:pt x="534514" y="544207"/>
                  </a:lnTo>
                  <a:lnTo>
                    <a:pt x="537913" y="539672"/>
                  </a:lnTo>
                  <a:lnTo>
                    <a:pt x="541312" y="535818"/>
                  </a:lnTo>
                  <a:lnTo>
                    <a:pt x="545617" y="532417"/>
                  </a:lnTo>
                  <a:lnTo>
                    <a:pt x="549696" y="529016"/>
                  </a:lnTo>
                  <a:lnTo>
                    <a:pt x="554454" y="526069"/>
                  </a:lnTo>
                  <a:lnTo>
                    <a:pt x="559439" y="523802"/>
                  </a:lnTo>
                  <a:lnTo>
                    <a:pt x="564424" y="521761"/>
                  </a:lnTo>
                  <a:lnTo>
                    <a:pt x="569863" y="520401"/>
                  </a:lnTo>
                  <a:lnTo>
                    <a:pt x="575754" y="519494"/>
                  </a:lnTo>
                  <a:lnTo>
                    <a:pt x="581419" y="519267"/>
                  </a:lnTo>
                  <a:lnTo>
                    <a:pt x="587084" y="519494"/>
                  </a:lnTo>
                  <a:lnTo>
                    <a:pt x="592975" y="520401"/>
                  </a:lnTo>
                  <a:lnTo>
                    <a:pt x="598413" y="521761"/>
                  </a:lnTo>
                  <a:lnTo>
                    <a:pt x="603399" y="523802"/>
                  </a:lnTo>
                  <a:lnTo>
                    <a:pt x="608384" y="526069"/>
                  </a:lnTo>
                  <a:lnTo>
                    <a:pt x="613142" y="529016"/>
                  </a:lnTo>
                  <a:lnTo>
                    <a:pt x="617221" y="532417"/>
                  </a:lnTo>
                  <a:lnTo>
                    <a:pt x="621526" y="535818"/>
                  </a:lnTo>
                  <a:lnTo>
                    <a:pt x="624925" y="539672"/>
                  </a:lnTo>
                  <a:lnTo>
                    <a:pt x="628324" y="544207"/>
                  </a:lnTo>
                  <a:lnTo>
                    <a:pt x="631270" y="548968"/>
                  </a:lnTo>
                  <a:lnTo>
                    <a:pt x="633536" y="553956"/>
                  </a:lnTo>
                  <a:lnTo>
                    <a:pt x="635348" y="559171"/>
                  </a:lnTo>
                  <a:lnTo>
                    <a:pt x="636934" y="564385"/>
                  </a:lnTo>
                  <a:lnTo>
                    <a:pt x="637614" y="570280"/>
                  </a:lnTo>
                  <a:lnTo>
                    <a:pt x="637841" y="575948"/>
                  </a:lnTo>
                  <a:lnTo>
                    <a:pt x="637841" y="698378"/>
                  </a:lnTo>
                  <a:lnTo>
                    <a:pt x="665939" y="698378"/>
                  </a:lnTo>
                  <a:lnTo>
                    <a:pt x="665939" y="575948"/>
                  </a:lnTo>
                  <a:lnTo>
                    <a:pt x="666165" y="570280"/>
                  </a:lnTo>
                  <a:lnTo>
                    <a:pt x="666845" y="564385"/>
                  </a:lnTo>
                  <a:lnTo>
                    <a:pt x="668431" y="559171"/>
                  </a:lnTo>
                  <a:lnTo>
                    <a:pt x="670244" y="553956"/>
                  </a:lnTo>
                  <a:lnTo>
                    <a:pt x="672510" y="548968"/>
                  </a:lnTo>
                  <a:lnTo>
                    <a:pt x="675456" y="544207"/>
                  </a:lnTo>
                  <a:lnTo>
                    <a:pt x="678854" y="539672"/>
                  </a:lnTo>
                  <a:lnTo>
                    <a:pt x="682253" y="535818"/>
                  </a:lnTo>
                  <a:lnTo>
                    <a:pt x="686332" y="532417"/>
                  </a:lnTo>
                  <a:lnTo>
                    <a:pt x="690637" y="529016"/>
                  </a:lnTo>
                  <a:lnTo>
                    <a:pt x="695396" y="526069"/>
                  </a:lnTo>
                  <a:lnTo>
                    <a:pt x="700381" y="523802"/>
                  </a:lnTo>
                  <a:lnTo>
                    <a:pt x="705366" y="521761"/>
                  </a:lnTo>
                  <a:lnTo>
                    <a:pt x="711031" y="520401"/>
                  </a:lnTo>
                  <a:lnTo>
                    <a:pt x="716696" y="519494"/>
                  </a:lnTo>
                  <a:lnTo>
                    <a:pt x="722361" y="519267"/>
                  </a:lnTo>
                  <a:lnTo>
                    <a:pt x="728025" y="519494"/>
                  </a:lnTo>
                  <a:lnTo>
                    <a:pt x="733917" y="520401"/>
                  </a:lnTo>
                  <a:lnTo>
                    <a:pt x="739355" y="521761"/>
                  </a:lnTo>
                  <a:lnTo>
                    <a:pt x="744567" y="523802"/>
                  </a:lnTo>
                  <a:lnTo>
                    <a:pt x="749325" y="526069"/>
                  </a:lnTo>
                  <a:lnTo>
                    <a:pt x="754084" y="529016"/>
                  </a:lnTo>
                  <a:lnTo>
                    <a:pt x="758389" y="532417"/>
                  </a:lnTo>
                  <a:lnTo>
                    <a:pt x="762468" y="535818"/>
                  </a:lnTo>
                  <a:lnTo>
                    <a:pt x="766320" y="539672"/>
                  </a:lnTo>
                  <a:lnTo>
                    <a:pt x="769492" y="544207"/>
                  </a:lnTo>
                  <a:lnTo>
                    <a:pt x="772211" y="548968"/>
                  </a:lnTo>
                  <a:lnTo>
                    <a:pt x="774704" y="553956"/>
                  </a:lnTo>
                  <a:lnTo>
                    <a:pt x="776516" y="559171"/>
                  </a:lnTo>
                  <a:lnTo>
                    <a:pt x="777876" y="564385"/>
                  </a:lnTo>
                  <a:lnTo>
                    <a:pt x="778556" y="570280"/>
                  </a:lnTo>
                  <a:lnTo>
                    <a:pt x="779236" y="575948"/>
                  </a:lnTo>
                  <a:lnTo>
                    <a:pt x="779236" y="810606"/>
                  </a:lnTo>
                  <a:lnTo>
                    <a:pt x="779462" y="818768"/>
                  </a:lnTo>
                  <a:lnTo>
                    <a:pt x="779462" y="955709"/>
                  </a:lnTo>
                  <a:lnTo>
                    <a:pt x="779236" y="961830"/>
                  </a:lnTo>
                  <a:lnTo>
                    <a:pt x="779009" y="967952"/>
                  </a:lnTo>
                  <a:lnTo>
                    <a:pt x="778329" y="974073"/>
                  </a:lnTo>
                  <a:lnTo>
                    <a:pt x="777423" y="979741"/>
                  </a:lnTo>
                  <a:lnTo>
                    <a:pt x="776516" y="985863"/>
                  </a:lnTo>
                  <a:lnTo>
                    <a:pt x="775384" y="991531"/>
                  </a:lnTo>
                  <a:lnTo>
                    <a:pt x="774024" y="996972"/>
                  </a:lnTo>
                  <a:lnTo>
                    <a:pt x="772438" y="1002413"/>
                  </a:lnTo>
                  <a:lnTo>
                    <a:pt x="770625" y="1008082"/>
                  </a:lnTo>
                  <a:lnTo>
                    <a:pt x="768812" y="1013296"/>
                  </a:lnTo>
                  <a:lnTo>
                    <a:pt x="766546" y="1018284"/>
                  </a:lnTo>
                  <a:lnTo>
                    <a:pt x="764280" y="1023272"/>
                  </a:lnTo>
                  <a:lnTo>
                    <a:pt x="761788" y="1028033"/>
                  </a:lnTo>
                  <a:lnTo>
                    <a:pt x="759069" y="1032341"/>
                  </a:lnTo>
                  <a:lnTo>
                    <a:pt x="756350" y="1036875"/>
                  </a:lnTo>
                  <a:lnTo>
                    <a:pt x="753177" y="1040956"/>
                  </a:lnTo>
                  <a:lnTo>
                    <a:pt x="750232" y="1044811"/>
                  </a:lnTo>
                  <a:lnTo>
                    <a:pt x="747059" y="1048892"/>
                  </a:lnTo>
                  <a:lnTo>
                    <a:pt x="743887" y="1052292"/>
                  </a:lnTo>
                  <a:lnTo>
                    <a:pt x="740261" y="1055920"/>
                  </a:lnTo>
                  <a:lnTo>
                    <a:pt x="736636" y="1058867"/>
                  </a:lnTo>
                  <a:lnTo>
                    <a:pt x="732784" y="1061815"/>
                  </a:lnTo>
                  <a:lnTo>
                    <a:pt x="729158" y="1064536"/>
                  </a:lnTo>
                  <a:lnTo>
                    <a:pt x="725080" y="1066803"/>
                  </a:lnTo>
                  <a:lnTo>
                    <a:pt x="721228" y="1069070"/>
                  </a:lnTo>
                  <a:lnTo>
                    <a:pt x="717149" y="1071110"/>
                  </a:lnTo>
                  <a:lnTo>
                    <a:pt x="712844" y="1072471"/>
                  </a:lnTo>
                  <a:lnTo>
                    <a:pt x="708765" y="1074058"/>
                  </a:lnTo>
                  <a:lnTo>
                    <a:pt x="704233" y="1074965"/>
                  </a:lnTo>
                  <a:lnTo>
                    <a:pt x="699701" y="1075872"/>
                  </a:lnTo>
                  <a:lnTo>
                    <a:pt x="695169" y="1076325"/>
                  </a:lnTo>
                  <a:lnTo>
                    <a:pt x="690637" y="1076325"/>
                  </a:lnTo>
                  <a:lnTo>
                    <a:pt x="332392" y="1076325"/>
                  </a:lnTo>
                  <a:lnTo>
                    <a:pt x="327633" y="1076325"/>
                  </a:lnTo>
                  <a:lnTo>
                    <a:pt x="323102" y="1075872"/>
                  </a:lnTo>
                  <a:lnTo>
                    <a:pt x="318570" y="1074965"/>
                  </a:lnTo>
                  <a:lnTo>
                    <a:pt x="314491" y="1074058"/>
                  </a:lnTo>
                  <a:lnTo>
                    <a:pt x="309959" y="1072471"/>
                  </a:lnTo>
                  <a:lnTo>
                    <a:pt x="305880" y="1071110"/>
                  </a:lnTo>
                  <a:lnTo>
                    <a:pt x="301802" y="1069070"/>
                  </a:lnTo>
                  <a:lnTo>
                    <a:pt x="297723" y="1066803"/>
                  </a:lnTo>
                  <a:lnTo>
                    <a:pt x="293644" y="1064536"/>
                  </a:lnTo>
                  <a:lnTo>
                    <a:pt x="290019" y="1061815"/>
                  </a:lnTo>
                  <a:lnTo>
                    <a:pt x="286167" y="1058867"/>
                  </a:lnTo>
                  <a:lnTo>
                    <a:pt x="282541" y="1055920"/>
                  </a:lnTo>
                  <a:lnTo>
                    <a:pt x="279142" y="1052292"/>
                  </a:lnTo>
                  <a:lnTo>
                    <a:pt x="275743" y="1048892"/>
                  </a:lnTo>
                  <a:lnTo>
                    <a:pt x="272571" y="1044811"/>
                  </a:lnTo>
                  <a:lnTo>
                    <a:pt x="269625" y="1040956"/>
                  </a:lnTo>
                  <a:lnTo>
                    <a:pt x="266680" y="1036875"/>
                  </a:lnTo>
                  <a:lnTo>
                    <a:pt x="263961" y="1032341"/>
                  </a:lnTo>
                  <a:lnTo>
                    <a:pt x="261015" y="1028033"/>
                  </a:lnTo>
                  <a:lnTo>
                    <a:pt x="258522" y="1023272"/>
                  </a:lnTo>
                  <a:lnTo>
                    <a:pt x="256483" y="1018284"/>
                  </a:lnTo>
                  <a:lnTo>
                    <a:pt x="254217" y="1013296"/>
                  </a:lnTo>
                  <a:lnTo>
                    <a:pt x="252178" y="1008082"/>
                  </a:lnTo>
                  <a:lnTo>
                    <a:pt x="250365" y="1002413"/>
                  </a:lnTo>
                  <a:lnTo>
                    <a:pt x="249005" y="996972"/>
                  </a:lnTo>
                  <a:lnTo>
                    <a:pt x="247419" y="991531"/>
                  </a:lnTo>
                  <a:lnTo>
                    <a:pt x="246286" y="985863"/>
                  </a:lnTo>
                  <a:lnTo>
                    <a:pt x="245153" y="979741"/>
                  </a:lnTo>
                  <a:lnTo>
                    <a:pt x="244473" y="974073"/>
                  </a:lnTo>
                  <a:lnTo>
                    <a:pt x="244020" y="967952"/>
                  </a:lnTo>
                  <a:lnTo>
                    <a:pt x="243794" y="961830"/>
                  </a:lnTo>
                  <a:lnTo>
                    <a:pt x="243340" y="955709"/>
                  </a:lnTo>
                  <a:lnTo>
                    <a:pt x="243340" y="824890"/>
                  </a:lnTo>
                  <a:lnTo>
                    <a:pt x="243114" y="821942"/>
                  </a:lnTo>
                  <a:lnTo>
                    <a:pt x="242887" y="818541"/>
                  </a:lnTo>
                  <a:lnTo>
                    <a:pt x="242887" y="594658"/>
                  </a:lnTo>
                  <a:lnTo>
                    <a:pt x="239712" y="594176"/>
                  </a:lnTo>
                  <a:lnTo>
                    <a:pt x="232455" y="592361"/>
                  </a:lnTo>
                  <a:lnTo>
                    <a:pt x="225198" y="590773"/>
                  </a:lnTo>
                  <a:lnTo>
                    <a:pt x="217941" y="588731"/>
                  </a:lnTo>
                  <a:lnTo>
                    <a:pt x="210910" y="586690"/>
                  </a:lnTo>
                  <a:lnTo>
                    <a:pt x="203880" y="584421"/>
                  </a:lnTo>
                  <a:lnTo>
                    <a:pt x="197077" y="581925"/>
                  </a:lnTo>
                  <a:lnTo>
                    <a:pt x="190046" y="579430"/>
                  </a:lnTo>
                  <a:lnTo>
                    <a:pt x="183243" y="576480"/>
                  </a:lnTo>
                  <a:lnTo>
                    <a:pt x="176666" y="573758"/>
                  </a:lnTo>
                  <a:lnTo>
                    <a:pt x="170089" y="570582"/>
                  </a:lnTo>
                  <a:lnTo>
                    <a:pt x="163512" y="567179"/>
                  </a:lnTo>
                  <a:lnTo>
                    <a:pt x="157162" y="564002"/>
                  </a:lnTo>
                  <a:lnTo>
                    <a:pt x="150812" y="560599"/>
                  </a:lnTo>
                  <a:lnTo>
                    <a:pt x="144689" y="556743"/>
                  </a:lnTo>
                  <a:lnTo>
                    <a:pt x="138339" y="552886"/>
                  </a:lnTo>
                  <a:lnTo>
                    <a:pt x="132443" y="548802"/>
                  </a:lnTo>
                  <a:lnTo>
                    <a:pt x="126546" y="544718"/>
                  </a:lnTo>
                  <a:lnTo>
                    <a:pt x="120650" y="540635"/>
                  </a:lnTo>
                  <a:lnTo>
                    <a:pt x="114980" y="536097"/>
                  </a:lnTo>
                  <a:lnTo>
                    <a:pt x="109310" y="531560"/>
                  </a:lnTo>
                  <a:lnTo>
                    <a:pt x="103868" y="527022"/>
                  </a:lnTo>
                  <a:lnTo>
                    <a:pt x="98652" y="522031"/>
                  </a:lnTo>
                  <a:lnTo>
                    <a:pt x="92982" y="517267"/>
                  </a:lnTo>
                  <a:lnTo>
                    <a:pt x="87993" y="512049"/>
                  </a:lnTo>
                  <a:lnTo>
                    <a:pt x="83003" y="507058"/>
                  </a:lnTo>
                  <a:lnTo>
                    <a:pt x="78014" y="501840"/>
                  </a:lnTo>
                  <a:lnTo>
                    <a:pt x="73478" y="496395"/>
                  </a:lnTo>
                  <a:lnTo>
                    <a:pt x="68716" y="490950"/>
                  </a:lnTo>
                  <a:lnTo>
                    <a:pt x="64180" y="485505"/>
                  </a:lnTo>
                  <a:lnTo>
                    <a:pt x="59644" y="479833"/>
                  </a:lnTo>
                  <a:lnTo>
                    <a:pt x="55336" y="473708"/>
                  </a:lnTo>
                  <a:lnTo>
                    <a:pt x="51480" y="467809"/>
                  </a:lnTo>
                  <a:lnTo>
                    <a:pt x="47398" y="461683"/>
                  </a:lnTo>
                  <a:lnTo>
                    <a:pt x="43543" y="455785"/>
                  </a:lnTo>
                  <a:lnTo>
                    <a:pt x="39914" y="449659"/>
                  </a:lnTo>
                  <a:lnTo>
                    <a:pt x="36512" y="443080"/>
                  </a:lnTo>
                  <a:lnTo>
                    <a:pt x="32884" y="436501"/>
                  </a:lnTo>
                  <a:lnTo>
                    <a:pt x="29709" y="430148"/>
                  </a:lnTo>
                  <a:lnTo>
                    <a:pt x="26761" y="423569"/>
                  </a:lnTo>
                  <a:lnTo>
                    <a:pt x="23812" y="416990"/>
                  </a:lnTo>
                  <a:lnTo>
                    <a:pt x="21091" y="410184"/>
                  </a:lnTo>
                  <a:lnTo>
                    <a:pt x="18370" y="403151"/>
                  </a:lnTo>
                  <a:lnTo>
                    <a:pt x="15875" y="396344"/>
                  </a:lnTo>
                  <a:lnTo>
                    <a:pt x="13607" y="389311"/>
                  </a:lnTo>
                  <a:lnTo>
                    <a:pt x="11566" y="382278"/>
                  </a:lnTo>
                  <a:lnTo>
                    <a:pt x="9525" y="375019"/>
                  </a:lnTo>
                  <a:lnTo>
                    <a:pt x="7711" y="367759"/>
                  </a:lnTo>
                  <a:lnTo>
                    <a:pt x="6350" y="360499"/>
                  </a:lnTo>
                  <a:lnTo>
                    <a:pt x="4762" y="353239"/>
                  </a:lnTo>
                  <a:lnTo>
                    <a:pt x="3628" y="345752"/>
                  </a:lnTo>
                  <a:lnTo>
                    <a:pt x="2495" y="338265"/>
                  </a:lnTo>
                  <a:lnTo>
                    <a:pt x="1587" y="330779"/>
                  </a:lnTo>
                  <a:lnTo>
                    <a:pt x="1134" y="323065"/>
                  </a:lnTo>
                  <a:lnTo>
                    <a:pt x="680" y="315351"/>
                  </a:lnTo>
                  <a:lnTo>
                    <a:pt x="227" y="307865"/>
                  </a:lnTo>
                  <a:lnTo>
                    <a:pt x="0" y="300151"/>
                  </a:lnTo>
                  <a:lnTo>
                    <a:pt x="227" y="292437"/>
                  </a:lnTo>
                  <a:lnTo>
                    <a:pt x="680" y="284724"/>
                  </a:lnTo>
                  <a:lnTo>
                    <a:pt x="1134" y="277010"/>
                  </a:lnTo>
                  <a:lnTo>
                    <a:pt x="1587" y="269523"/>
                  </a:lnTo>
                  <a:lnTo>
                    <a:pt x="2495" y="261810"/>
                  </a:lnTo>
                  <a:lnTo>
                    <a:pt x="3628" y="254323"/>
                  </a:lnTo>
                  <a:lnTo>
                    <a:pt x="4762" y="247063"/>
                  </a:lnTo>
                  <a:lnTo>
                    <a:pt x="6350" y="239576"/>
                  </a:lnTo>
                  <a:lnTo>
                    <a:pt x="7711" y="232316"/>
                  </a:lnTo>
                  <a:lnTo>
                    <a:pt x="9525" y="225056"/>
                  </a:lnTo>
                  <a:lnTo>
                    <a:pt x="11566" y="217797"/>
                  </a:lnTo>
                  <a:lnTo>
                    <a:pt x="13607" y="210990"/>
                  </a:lnTo>
                  <a:lnTo>
                    <a:pt x="15875" y="203957"/>
                  </a:lnTo>
                  <a:lnTo>
                    <a:pt x="18370" y="196924"/>
                  </a:lnTo>
                  <a:lnTo>
                    <a:pt x="21091" y="189891"/>
                  </a:lnTo>
                  <a:lnTo>
                    <a:pt x="23812" y="183312"/>
                  </a:lnTo>
                  <a:lnTo>
                    <a:pt x="26761" y="176506"/>
                  </a:lnTo>
                  <a:lnTo>
                    <a:pt x="29709" y="169927"/>
                  </a:lnTo>
                  <a:lnTo>
                    <a:pt x="32884" y="163574"/>
                  </a:lnTo>
                  <a:lnTo>
                    <a:pt x="36512" y="156995"/>
                  </a:lnTo>
                  <a:lnTo>
                    <a:pt x="39914" y="150870"/>
                  </a:lnTo>
                  <a:lnTo>
                    <a:pt x="43543" y="144517"/>
                  </a:lnTo>
                  <a:lnTo>
                    <a:pt x="47398" y="138392"/>
                  </a:lnTo>
                  <a:lnTo>
                    <a:pt x="51480" y="132266"/>
                  </a:lnTo>
                  <a:lnTo>
                    <a:pt x="55336" y="126367"/>
                  </a:lnTo>
                  <a:lnTo>
                    <a:pt x="59644" y="120696"/>
                  </a:lnTo>
                  <a:lnTo>
                    <a:pt x="64180" y="115024"/>
                  </a:lnTo>
                  <a:lnTo>
                    <a:pt x="68716" y="109125"/>
                  </a:lnTo>
                  <a:lnTo>
                    <a:pt x="73478" y="103680"/>
                  </a:lnTo>
                  <a:lnTo>
                    <a:pt x="78014" y="98235"/>
                  </a:lnTo>
                  <a:lnTo>
                    <a:pt x="83003" y="93017"/>
                  </a:lnTo>
                  <a:lnTo>
                    <a:pt x="87993" y="88026"/>
                  </a:lnTo>
                  <a:lnTo>
                    <a:pt x="92982" y="82808"/>
                  </a:lnTo>
                  <a:lnTo>
                    <a:pt x="98652" y="78044"/>
                  </a:lnTo>
                  <a:lnTo>
                    <a:pt x="103868" y="73279"/>
                  </a:lnTo>
                  <a:lnTo>
                    <a:pt x="109310" y="68515"/>
                  </a:lnTo>
                  <a:lnTo>
                    <a:pt x="114980" y="63978"/>
                  </a:lnTo>
                  <a:lnTo>
                    <a:pt x="120650" y="59667"/>
                  </a:lnTo>
                  <a:lnTo>
                    <a:pt x="126546" y="55357"/>
                  </a:lnTo>
                  <a:lnTo>
                    <a:pt x="132443" y="51273"/>
                  </a:lnTo>
                  <a:lnTo>
                    <a:pt x="138339" y="47416"/>
                  </a:lnTo>
                  <a:lnTo>
                    <a:pt x="144689" y="43332"/>
                  </a:lnTo>
                  <a:lnTo>
                    <a:pt x="150812" y="39929"/>
                  </a:lnTo>
                  <a:lnTo>
                    <a:pt x="157162" y="36073"/>
                  </a:lnTo>
                  <a:lnTo>
                    <a:pt x="163512" y="32896"/>
                  </a:lnTo>
                  <a:lnTo>
                    <a:pt x="170089" y="29720"/>
                  </a:lnTo>
                  <a:lnTo>
                    <a:pt x="176666" y="26317"/>
                  </a:lnTo>
                  <a:lnTo>
                    <a:pt x="183243" y="23595"/>
                  </a:lnTo>
                  <a:lnTo>
                    <a:pt x="190046" y="20872"/>
                  </a:lnTo>
                  <a:lnTo>
                    <a:pt x="197077" y="18150"/>
                  </a:lnTo>
                  <a:lnTo>
                    <a:pt x="203880" y="15654"/>
                  </a:lnTo>
                  <a:lnTo>
                    <a:pt x="210910" y="13385"/>
                  </a:lnTo>
                  <a:lnTo>
                    <a:pt x="217941" y="11344"/>
                  </a:lnTo>
                  <a:lnTo>
                    <a:pt x="225198" y="9529"/>
                  </a:lnTo>
                  <a:lnTo>
                    <a:pt x="232455" y="7714"/>
                  </a:lnTo>
                  <a:lnTo>
                    <a:pt x="239712" y="6126"/>
                  </a:lnTo>
                  <a:lnTo>
                    <a:pt x="247197" y="4764"/>
                  </a:lnTo>
                  <a:lnTo>
                    <a:pt x="254454" y="3403"/>
                  </a:lnTo>
                  <a:lnTo>
                    <a:pt x="261711" y="2496"/>
                  </a:lnTo>
                  <a:lnTo>
                    <a:pt x="269648" y="1361"/>
                  </a:lnTo>
                  <a:lnTo>
                    <a:pt x="277132" y="907"/>
                  </a:lnTo>
                  <a:lnTo>
                    <a:pt x="284843" y="454"/>
                  </a:lnTo>
                  <a:lnTo>
                    <a:pt x="292554" y="227"/>
                  </a:lnTo>
                  <a:lnTo>
                    <a:pt x="30026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16" name="组合 15"/>
          <p:cNvGrpSpPr/>
          <p:nvPr/>
        </p:nvGrpSpPr>
        <p:grpSpPr>
          <a:xfrm>
            <a:off x="2983230" y="2115820"/>
            <a:ext cx="1042670" cy="2666365"/>
            <a:chOff x="4698" y="3332"/>
            <a:chExt cx="1642" cy="4199"/>
          </a:xfrm>
        </p:grpSpPr>
        <p:cxnSp>
          <p:nvCxnSpPr>
            <p:cNvPr id="10" name="直接连接符 9"/>
            <p:cNvCxnSpPr/>
            <p:nvPr/>
          </p:nvCxnSpPr>
          <p:spPr>
            <a:xfrm>
              <a:off x="5579" y="6533"/>
              <a:ext cx="0" cy="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4698" y="5849"/>
              <a:ext cx="1642" cy="531"/>
            </a:xfrm>
            <a:prstGeom prst="rect">
              <a:avLst/>
            </a:prstGeom>
            <a:noFill/>
          </p:spPr>
          <p:txBody>
            <a:bodyPr wrap="square" rtlCol="0">
              <a:spAutoFit/>
            </a:bodyPr>
            <a:lstStyle/>
            <a:p>
              <a:pPr algn="ctr"/>
              <a:r>
                <a:rPr lang="zh-CN" altLang="en-US" sz="1600">
                  <a:solidFill>
                    <a:schemeClr val="bg1"/>
                  </a:solidFill>
                  <a:cs typeface="+mn-ea"/>
                  <a:sym typeface="+mn-lt"/>
                </a:rPr>
                <a:t>输入标题</a:t>
              </a:r>
            </a:p>
          </p:txBody>
        </p:sp>
        <p:cxnSp>
          <p:nvCxnSpPr>
            <p:cNvPr id="12" name="直接连接符 11"/>
            <p:cNvCxnSpPr/>
            <p:nvPr/>
          </p:nvCxnSpPr>
          <p:spPr>
            <a:xfrm>
              <a:off x="5579" y="4778"/>
              <a:ext cx="0" cy="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 184"/>
            <p:cNvSpPr/>
            <p:nvPr/>
          </p:nvSpPr>
          <p:spPr>
            <a:xfrm>
              <a:off x="4874" y="3332"/>
              <a:ext cx="1425" cy="141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chemeClr val="bg1"/>
                  </a:solidFill>
                  <a:cs typeface="+mn-ea"/>
                  <a:sym typeface="+mn-lt"/>
                </a:rPr>
                <a:t>输入文本内容</a:t>
              </a:r>
            </a:p>
          </p:txBody>
        </p:sp>
      </p:grpSp>
      <p:sp>
        <p:nvSpPr>
          <p:cNvPr id="14"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8" name="文本框 17"/>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费用预算</a:t>
            </a:r>
          </a:p>
        </p:txBody>
      </p:sp>
    </p:spTree>
  </p:cSld>
  <p:clrMapOvr>
    <a:masterClrMapping/>
  </p:clrMapOvr>
  <p:transition advClick="0" advTm="2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12" name="组合 11"/>
          <p:cNvGrpSpPr/>
          <p:nvPr/>
        </p:nvGrpSpPr>
        <p:grpSpPr>
          <a:xfrm>
            <a:off x="4018915" y="2486660"/>
            <a:ext cx="4718685" cy="1176655"/>
            <a:chOff x="145" y="6010"/>
            <a:chExt cx="7431" cy="1853"/>
          </a:xfrm>
          <a:solidFill>
            <a:schemeClr val="bg1">
              <a:lumMod val="85000"/>
              <a:alpha val="49000"/>
            </a:schemeClr>
          </a:solidFill>
        </p:grpSpPr>
        <p:sp>
          <p:nvSpPr>
            <p:cNvPr id="13" name="鱼"/>
            <p:cNvSpPr/>
            <p:nvPr/>
          </p:nvSpPr>
          <p:spPr bwMode="auto">
            <a:xfrm>
              <a:off x="4784" y="6774"/>
              <a:ext cx="1067" cy="1089"/>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4" name="鱼"/>
            <p:cNvSpPr/>
            <p:nvPr/>
          </p:nvSpPr>
          <p:spPr bwMode="auto">
            <a:xfrm>
              <a:off x="1886" y="7021"/>
              <a:ext cx="2438" cy="594"/>
            </a:xfrm>
            <a:custGeom>
              <a:avLst/>
              <a:gdLst>
                <a:gd name="T0" fmla="*/ 103368086 w 8070"/>
                <a:gd name="T1" fmla="*/ 46387572 h 2844"/>
                <a:gd name="T2" fmla="*/ 63358364 w 8070"/>
                <a:gd name="T3" fmla="*/ 51976621 h 2844"/>
                <a:gd name="T4" fmla="*/ 10977710 w 8070"/>
                <a:gd name="T5" fmla="*/ 67681341 h 2844"/>
                <a:gd name="T6" fmla="*/ 3064760 w 8070"/>
                <a:gd name="T7" fmla="*/ 74723330 h 2844"/>
                <a:gd name="T8" fmla="*/ 2396240 w 8070"/>
                <a:gd name="T9" fmla="*/ 81597518 h 2844"/>
                <a:gd name="T10" fmla="*/ 16382764 w 8070"/>
                <a:gd name="T11" fmla="*/ 94731488 h 2844"/>
                <a:gd name="T12" fmla="*/ 34548957 w 8070"/>
                <a:gd name="T13" fmla="*/ 105629839 h 2844"/>
                <a:gd name="T14" fmla="*/ 61742301 w 8070"/>
                <a:gd name="T15" fmla="*/ 116248677 h 2844"/>
                <a:gd name="T16" fmla="*/ 99523149 w 8070"/>
                <a:gd name="T17" fmla="*/ 124799698 h 2844"/>
                <a:gd name="T18" fmla="*/ 149563509 w 8070"/>
                <a:gd name="T19" fmla="*/ 129606068 h 2844"/>
                <a:gd name="T20" fmla="*/ 182663533 w 8070"/>
                <a:gd name="T21" fmla="*/ 142181015 h 2844"/>
                <a:gd name="T22" fmla="*/ 193083907 w 8070"/>
                <a:gd name="T23" fmla="*/ 157382803 h 2844"/>
                <a:gd name="T24" fmla="*/ 199157954 w 8070"/>
                <a:gd name="T25" fmla="*/ 156264993 h 2844"/>
                <a:gd name="T26" fmla="*/ 203727121 w 8070"/>
                <a:gd name="T27" fmla="*/ 143913703 h 2844"/>
                <a:gd name="T28" fmla="*/ 204507297 w 8070"/>
                <a:gd name="T29" fmla="*/ 139721975 h 2844"/>
                <a:gd name="T30" fmla="*/ 200272390 w 8070"/>
                <a:gd name="T31" fmla="*/ 132791696 h 2844"/>
                <a:gd name="T32" fmla="*/ 220555801 w 8070"/>
                <a:gd name="T33" fmla="*/ 127426303 h 2844"/>
                <a:gd name="T34" fmla="*/ 263519099 w 8070"/>
                <a:gd name="T35" fmla="*/ 120440405 h 2844"/>
                <a:gd name="T36" fmla="*/ 278787662 w 8070"/>
                <a:gd name="T37" fmla="*/ 122843590 h 2844"/>
                <a:gd name="T38" fmla="*/ 286143039 w 8070"/>
                <a:gd name="T39" fmla="*/ 125582141 h 2844"/>
                <a:gd name="T40" fmla="*/ 292384216 w 8070"/>
                <a:gd name="T41" fmla="*/ 120831627 h 2844"/>
                <a:gd name="T42" fmla="*/ 301634442 w 8070"/>
                <a:gd name="T43" fmla="*/ 115633799 h 2844"/>
                <a:gd name="T44" fmla="*/ 311943396 w 8070"/>
                <a:gd name="T45" fmla="*/ 111218651 h 2844"/>
                <a:gd name="T46" fmla="*/ 317069900 w 8070"/>
                <a:gd name="T47" fmla="*/ 108256680 h 2844"/>
                <a:gd name="T48" fmla="*/ 328047610 w 8070"/>
                <a:gd name="T49" fmla="*/ 103114707 h 2844"/>
                <a:gd name="T50" fmla="*/ 338467983 w 8070"/>
                <a:gd name="T51" fmla="*/ 102779577 h 2844"/>
                <a:gd name="T52" fmla="*/ 350894626 w 8070"/>
                <a:gd name="T53" fmla="*/ 95625641 h 2844"/>
                <a:gd name="T54" fmla="*/ 364491180 w 8070"/>
                <a:gd name="T55" fmla="*/ 94675633 h 2844"/>
                <a:gd name="T56" fmla="*/ 417094675 w 8070"/>
                <a:gd name="T57" fmla="*/ 113677691 h 2844"/>
                <a:gd name="T58" fmla="*/ 443396422 w 8070"/>
                <a:gd name="T59" fmla="*/ 121557979 h 2844"/>
                <a:gd name="T60" fmla="*/ 448523162 w 8070"/>
                <a:gd name="T61" fmla="*/ 120831627 h 2844"/>
                <a:gd name="T62" fmla="*/ 449526178 w 8070"/>
                <a:gd name="T63" fmla="*/ 118540152 h 2844"/>
                <a:gd name="T64" fmla="*/ 442895032 w 8070"/>
                <a:gd name="T65" fmla="*/ 114348424 h 2844"/>
                <a:gd name="T66" fmla="*/ 426679162 w 8070"/>
                <a:gd name="T67" fmla="*/ 102388356 h 2844"/>
                <a:gd name="T68" fmla="*/ 414029914 w 8070"/>
                <a:gd name="T69" fmla="*/ 89925119 h 2844"/>
                <a:gd name="T70" fmla="*/ 400990461 w 8070"/>
                <a:gd name="T71" fmla="*/ 80367998 h 2844"/>
                <a:gd name="T72" fmla="*/ 406340041 w 8070"/>
                <a:gd name="T73" fmla="*/ 74890895 h 2844"/>
                <a:gd name="T74" fmla="*/ 422054048 w 8070"/>
                <a:gd name="T75" fmla="*/ 59242030 h 2844"/>
                <a:gd name="T76" fmla="*/ 443285002 w 8070"/>
                <a:gd name="T77" fmla="*/ 43146089 h 2844"/>
                <a:gd name="T78" fmla="*/ 448523162 w 8070"/>
                <a:gd name="T79" fmla="*/ 38507284 h 2844"/>
                <a:gd name="T80" fmla="*/ 446182632 w 8070"/>
                <a:gd name="T81" fmla="*/ 36998489 h 2844"/>
                <a:gd name="T82" fmla="*/ 429799868 w 8070"/>
                <a:gd name="T83" fmla="*/ 39737041 h 2844"/>
                <a:gd name="T84" fmla="*/ 395975377 w 8070"/>
                <a:gd name="T85" fmla="*/ 50076368 h 2844"/>
                <a:gd name="T86" fmla="*/ 381765541 w 8070"/>
                <a:gd name="T87" fmla="*/ 57006647 h 2844"/>
                <a:gd name="T88" fmla="*/ 361816390 w 8070"/>
                <a:gd name="T89" fmla="*/ 63098392 h 2844"/>
                <a:gd name="T90" fmla="*/ 348442677 w 8070"/>
                <a:gd name="T91" fmla="*/ 63154247 h 2844"/>
                <a:gd name="T92" fmla="*/ 218438348 w 8070"/>
                <a:gd name="T93" fmla="*/ 45828785 h 2844"/>
                <a:gd name="T94" fmla="*/ 222506361 w 8070"/>
                <a:gd name="T95" fmla="*/ 40854614 h 2844"/>
                <a:gd name="T96" fmla="*/ 221113138 w 8070"/>
                <a:gd name="T97" fmla="*/ 39066307 h 2844"/>
                <a:gd name="T98" fmla="*/ 215262167 w 8070"/>
                <a:gd name="T99" fmla="*/ 36942398 h 2844"/>
                <a:gd name="T100" fmla="*/ 196817424 w 8070"/>
                <a:gd name="T101" fmla="*/ 20455234 h 2844"/>
                <a:gd name="T102" fmla="*/ 193418167 w 8070"/>
                <a:gd name="T103" fmla="*/ 14028123 h 2844"/>
                <a:gd name="T104" fmla="*/ 192303730 w 8070"/>
                <a:gd name="T105" fmla="*/ 8495166 h 2844"/>
                <a:gd name="T106" fmla="*/ 190297697 w 8070"/>
                <a:gd name="T107" fmla="*/ 5812469 h 2844"/>
                <a:gd name="T108" fmla="*/ 189071840 w 8070"/>
                <a:gd name="T109" fmla="*/ 2626841 h 2844"/>
                <a:gd name="T110" fmla="*/ 181047470 w 8070"/>
                <a:gd name="T111" fmla="*/ 2738551 h 2844"/>
                <a:gd name="T112" fmla="*/ 168119437 w 8070"/>
                <a:gd name="T113" fmla="*/ 21181823 h 2844"/>
                <a:gd name="T114" fmla="*/ 158869446 w 8070"/>
                <a:gd name="T115" fmla="*/ 42307790 h 28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070" h="2844">
                  <a:moveTo>
                    <a:pt x="2851" y="757"/>
                  </a:moveTo>
                  <a:lnTo>
                    <a:pt x="2851" y="757"/>
                  </a:lnTo>
                  <a:lnTo>
                    <a:pt x="2794" y="761"/>
                  </a:lnTo>
                  <a:lnTo>
                    <a:pt x="2639" y="770"/>
                  </a:lnTo>
                  <a:lnTo>
                    <a:pt x="2413" y="785"/>
                  </a:lnTo>
                  <a:lnTo>
                    <a:pt x="2283" y="795"/>
                  </a:lnTo>
                  <a:lnTo>
                    <a:pt x="2143" y="805"/>
                  </a:lnTo>
                  <a:lnTo>
                    <a:pt x="1999" y="817"/>
                  </a:lnTo>
                  <a:lnTo>
                    <a:pt x="1855" y="830"/>
                  </a:lnTo>
                  <a:lnTo>
                    <a:pt x="1711" y="844"/>
                  </a:lnTo>
                  <a:lnTo>
                    <a:pt x="1572" y="860"/>
                  </a:lnTo>
                  <a:lnTo>
                    <a:pt x="1443" y="875"/>
                  </a:lnTo>
                  <a:lnTo>
                    <a:pt x="1382" y="885"/>
                  </a:lnTo>
                  <a:lnTo>
                    <a:pt x="1325" y="893"/>
                  </a:lnTo>
                  <a:lnTo>
                    <a:pt x="1271" y="902"/>
                  </a:lnTo>
                  <a:lnTo>
                    <a:pt x="1222" y="912"/>
                  </a:lnTo>
                  <a:lnTo>
                    <a:pt x="1176" y="921"/>
                  </a:lnTo>
                  <a:lnTo>
                    <a:pt x="1137" y="930"/>
                  </a:lnTo>
                  <a:lnTo>
                    <a:pt x="1059" y="951"/>
                  </a:lnTo>
                  <a:lnTo>
                    <a:pt x="978" y="973"/>
                  </a:lnTo>
                  <a:lnTo>
                    <a:pt x="808" y="1020"/>
                  </a:lnTo>
                  <a:lnTo>
                    <a:pt x="635" y="1071"/>
                  </a:lnTo>
                  <a:lnTo>
                    <a:pt x="470" y="1121"/>
                  </a:lnTo>
                  <a:lnTo>
                    <a:pt x="321" y="1170"/>
                  </a:lnTo>
                  <a:lnTo>
                    <a:pt x="256" y="1192"/>
                  </a:lnTo>
                  <a:lnTo>
                    <a:pt x="197" y="1211"/>
                  </a:lnTo>
                  <a:lnTo>
                    <a:pt x="148" y="1230"/>
                  </a:lnTo>
                  <a:lnTo>
                    <a:pt x="108" y="1246"/>
                  </a:lnTo>
                  <a:lnTo>
                    <a:pt x="79" y="1258"/>
                  </a:lnTo>
                  <a:lnTo>
                    <a:pt x="69" y="1263"/>
                  </a:lnTo>
                  <a:lnTo>
                    <a:pt x="62" y="1267"/>
                  </a:lnTo>
                  <a:lnTo>
                    <a:pt x="60" y="1282"/>
                  </a:lnTo>
                  <a:lnTo>
                    <a:pt x="56" y="1316"/>
                  </a:lnTo>
                  <a:lnTo>
                    <a:pt x="55" y="1337"/>
                  </a:lnTo>
                  <a:lnTo>
                    <a:pt x="54" y="1357"/>
                  </a:lnTo>
                  <a:lnTo>
                    <a:pt x="54" y="1376"/>
                  </a:lnTo>
                  <a:lnTo>
                    <a:pt x="55" y="1391"/>
                  </a:lnTo>
                  <a:lnTo>
                    <a:pt x="0" y="1399"/>
                  </a:lnTo>
                  <a:lnTo>
                    <a:pt x="6" y="1409"/>
                  </a:lnTo>
                  <a:lnTo>
                    <a:pt x="15" y="1421"/>
                  </a:lnTo>
                  <a:lnTo>
                    <a:pt x="26" y="1439"/>
                  </a:lnTo>
                  <a:lnTo>
                    <a:pt x="43" y="1460"/>
                  </a:lnTo>
                  <a:lnTo>
                    <a:pt x="62" y="1485"/>
                  </a:lnTo>
                  <a:lnTo>
                    <a:pt x="87" y="1513"/>
                  </a:lnTo>
                  <a:lnTo>
                    <a:pt x="117" y="1545"/>
                  </a:lnTo>
                  <a:lnTo>
                    <a:pt x="153" y="1580"/>
                  </a:lnTo>
                  <a:lnTo>
                    <a:pt x="194" y="1617"/>
                  </a:lnTo>
                  <a:lnTo>
                    <a:pt x="216" y="1635"/>
                  </a:lnTo>
                  <a:lnTo>
                    <a:pt x="241" y="1655"/>
                  </a:lnTo>
                  <a:lnTo>
                    <a:pt x="267" y="1676"/>
                  </a:lnTo>
                  <a:lnTo>
                    <a:pt x="294" y="1695"/>
                  </a:lnTo>
                  <a:lnTo>
                    <a:pt x="323" y="1717"/>
                  </a:lnTo>
                  <a:lnTo>
                    <a:pt x="354" y="1738"/>
                  </a:lnTo>
                  <a:lnTo>
                    <a:pt x="386" y="1760"/>
                  </a:lnTo>
                  <a:lnTo>
                    <a:pt x="421" y="1780"/>
                  </a:lnTo>
                  <a:lnTo>
                    <a:pt x="456" y="1802"/>
                  </a:lnTo>
                  <a:lnTo>
                    <a:pt x="495" y="1824"/>
                  </a:lnTo>
                  <a:lnTo>
                    <a:pt x="535" y="1846"/>
                  </a:lnTo>
                  <a:lnTo>
                    <a:pt x="576" y="1868"/>
                  </a:lnTo>
                  <a:lnTo>
                    <a:pt x="620" y="1890"/>
                  </a:lnTo>
                  <a:lnTo>
                    <a:pt x="665" y="1912"/>
                  </a:lnTo>
                  <a:lnTo>
                    <a:pt x="713" y="1933"/>
                  </a:lnTo>
                  <a:lnTo>
                    <a:pt x="762" y="1955"/>
                  </a:lnTo>
                  <a:lnTo>
                    <a:pt x="815" y="1977"/>
                  </a:lnTo>
                  <a:lnTo>
                    <a:pt x="869" y="1998"/>
                  </a:lnTo>
                  <a:lnTo>
                    <a:pt x="925" y="2019"/>
                  </a:lnTo>
                  <a:lnTo>
                    <a:pt x="984" y="2040"/>
                  </a:lnTo>
                  <a:lnTo>
                    <a:pt x="1045" y="2059"/>
                  </a:lnTo>
                  <a:lnTo>
                    <a:pt x="1108" y="2080"/>
                  </a:lnTo>
                  <a:lnTo>
                    <a:pt x="1173" y="2099"/>
                  </a:lnTo>
                  <a:lnTo>
                    <a:pt x="1241" y="2118"/>
                  </a:lnTo>
                  <a:lnTo>
                    <a:pt x="1311" y="2136"/>
                  </a:lnTo>
                  <a:lnTo>
                    <a:pt x="1384" y="2155"/>
                  </a:lnTo>
                  <a:lnTo>
                    <a:pt x="1460" y="2171"/>
                  </a:lnTo>
                  <a:lnTo>
                    <a:pt x="1537" y="2188"/>
                  </a:lnTo>
                  <a:lnTo>
                    <a:pt x="1618" y="2204"/>
                  </a:lnTo>
                  <a:lnTo>
                    <a:pt x="1701" y="2219"/>
                  </a:lnTo>
                  <a:lnTo>
                    <a:pt x="1786" y="2233"/>
                  </a:lnTo>
                  <a:lnTo>
                    <a:pt x="1874" y="2247"/>
                  </a:lnTo>
                  <a:lnTo>
                    <a:pt x="1965" y="2259"/>
                  </a:lnTo>
                  <a:lnTo>
                    <a:pt x="2059" y="2271"/>
                  </a:lnTo>
                  <a:lnTo>
                    <a:pt x="2157" y="2282"/>
                  </a:lnTo>
                  <a:lnTo>
                    <a:pt x="2256" y="2291"/>
                  </a:lnTo>
                  <a:lnTo>
                    <a:pt x="2358" y="2300"/>
                  </a:lnTo>
                  <a:lnTo>
                    <a:pt x="2464" y="2308"/>
                  </a:lnTo>
                  <a:lnTo>
                    <a:pt x="2572" y="2314"/>
                  </a:lnTo>
                  <a:lnTo>
                    <a:pt x="2684" y="2319"/>
                  </a:lnTo>
                  <a:lnTo>
                    <a:pt x="2798" y="2323"/>
                  </a:lnTo>
                  <a:lnTo>
                    <a:pt x="2916" y="2326"/>
                  </a:lnTo>
                  <a:lnTo>
                    <a:pt x="3037" y="2327"/>
                  </a:lnTo>
                  <a:lnTo>
                    <a:pt x="3161" y="2327"/>
                  </a:lnTo>
                  <a:lnTo>
                    <a:pt x="3172" y="2350"/>
                  </a:lnTo>
                  <a:lnTo>
                    <a:pt x="3204" y="2411"/>
                  </a:lnTo>
                  <a:lnTo>
                    <a:pt x="3250" y="2496"/>
                  </a:lnTo>
                  <a:lnTo>
                    <a:pt x="3278" y="2544"/>
                  </a:lnTo>
                  <a:lnTo>
                    <a:pt x="3306" y="2593"/>
                  </a:lnTo>
                  <a:lnTo>
                    <a:pt x="3336" y="2643"/>
                  </a:lnTo>
                  <a:lnTo>
                    <a:pt x="3366" y="2689"/>
                  </a:lnTo>
                  <a:lnTo>
                    <a:pt x="3396" y="2734"/>
                  </a:lnTo>
                  <a:lnTo>
                    <a:pt x="3410" y="2753"/>
                  </a:lnTo>
                  <a:lnTo>
                    <a:pt x="3425" y="2772"/>
                  </a:lnTo>
                  <a:lnTo>
                    <a:pt x="3439" y="2789"/>
                  </a:lnTo>
                  <a:lnTo>
                    <a:pt x="3453" y="2804"/>
                  </a:lnTo>
                  <a:lnTo>
                    <a:pt x="3465" y="2816"/>
                  </a:lnTo>
                  <a:lnTo>
                    <a:pt x="3477" y="2828"/>
                  </a:lnTo>
                  <a:lnTo>
                    <a:pt x="3489" y="2836"/>
                  </a:lnTo>
                  <a:lnTo>
                    <a:pt x="3500" y="2841"/>
                  </a:lnTo>
                  <a:lnTo>
                    <a:pt x="3505" y="2843"/>
                  </a:lnTo>
                  <a:lnTo>
                    <a:pt x="3510" y="2844"/>
                  </a:lnTo>
                  <a:lnTo>
                    <a:pt x="3515" y="2844"/>
                  </a:lnTo>
                  <a:lnTo>
                    <a:pt x="3519" y="2844"/>
                  </a:lnTo>
                  <a:lnTo>
                    <a:pt x="3547" y="2816"/>
                  </a:lnTo>
                  <a:lnTo>
                    <a:pt x="3574" y="2796"/>
                  </a:lnTo>
                  <a:lnTo>
                    <a:pt x="3594" y="2768"/>
                  </a:lnTo>
                  <a:lnTo>
                    <a:pt x="3602" y="2747"/>
                  </a:lnTo>
                  <a:lnTo>
                    <a:pt x="3608" y="2726"/>
                  </a:lnTo>
                  <a:lnTo>
                    <a:pt x="3615" y="2706"/>
                  </a:lnTo>
                  <a:lnTo>
                    <a:pt x="3628" y="2658"/>
                  </a:lnTo>
                  <a:lnTo>
                    <a:pt x="3643" y="2623"/>
                  </a:lnTo>
                  <a:lnTo>
                    <a:pt x="3656" y="2596"/>
                  </a:lnTo>
                  <a:lnTo>
                    <a:pt x="3656" y="2575"/>
                  </a:lnTo>
                  <a:lnTo>
                    <a:pt x="3656" y="2577"/>
                  </a:lnTo>
                  <a:lnTo>
                    <a:pt x="3656" y="2578"/>
                  </a:lnTo>
                  <a:lnTo>
                    <a:pt x="3657" y="2578"/>
                  </a:lnTo>
                  <a:lnTo>
                    <a:pt x="3659" y="2572"/>
                  </a:lnTo>
                  <a:lnTo>
                    <a:pt x="3664" y="2555"/>
                  </a:lnTo>
                  <a:lnTo>
                    <a:pt x="3667" y="2532"/>
                  </a:lnTo>
                  <a:lnTo>
                    <a:pt x="3669" y="2514"/>
                  </a:lnTo>
                  <a:lnTo>
                    <a:pt x="3670" y="2500"/>
                  </a:lnTo>
                  <a:lnTo>
                    <a:pt x="3670" y="2472"/>
                  </a:lnTo>
                  <a:lnTo>
                    <a:pt x="3677" y="2431"/>
                  </a:lnTo>
                  <a:lnTo>
                    <a:pt x="3665" y="2421"/>
                  </a:lnTo>
                  <a:lnTo>
                    <a:pt x="3654" y="2414"/>
                  </a:lnTo>
                  <a:lnTo>
                    <a:pt x="3637" y="2403"/>
                  </a:lnTo>
                  <a:lnTo>
                    <a:pt x="3625" y="2398"/>
                  </a:lnTo>
                  <a:lnTo>
                    <a:pt x="3622" y="2397"/>
                  </a:lnTo>
                  <a:lnTo>
                    <a:pt x="3594" y="2376"/>
                  </a:lnTo>
                  <a:lnTo>
                    <a:pt x="3566" y="2369"/>
                  </a:lnTo>
                  <a:lnTo>
                    <a:pt x="3547" y="2361"/>
                  </a:lnTo>
                  <a:lnTo>
                    <a:pt x="3512" y="2348"/>
                  </a:lnTo>
                  <a:lnTo>
                    <a:pt x="3512" y="2327"/>
                  </a:lnTo>
                  <a:lnTo>
                    <a:pt x="3556" y="2323"/>
                  </a:lnTo>
                  <a:lnTo>
                    <a:pt x="3677" y="2312"/>
                  </a:lnTo>
                  <a:lnTo>
                    <a:pt x="3855" y="2292"/>
                  </a:lnTo>
                  <a:lnTo>
                    <a:pt x="3958" y="2280"/>
                  </a:lnTo>
                  <a:lnTo>
                    <a:pt x="4069" y="2266"/>
                  </a:lnTo>
                  <a:lnTo>
                    <a:pt x="4183" y="2251"/>
                  </a:lnTo>
                  <a:lnTo>
                    <a:pt x="4299" y="2234"/>
                  </a:lnTo>
                  <a:lnTo>
                    <a:pt x="4413" y="2217"/>
                  </a:lnTo>
                  <a:lnTo>
                    <a:pt x="4525" y="2197"/>
                  </a:lnTo>
                  <a:lnTo>
                    <a:pt x="4579" y="2187"/>
                  </a:lnTo>
                  <a:lnTo>
                    <a:pt x="4632" y="2176"/>
                  </a:lnTo>
                  <a:lnTo>
                    <a:pt x="4681" y="2165"/>
                  </a:lnTo>
                  <a:lnTo>
                    <a:pt x="4729" y="2155"/>
                  </a:lnTo>
                  <a:lnTo>
                    <a:pt x="4773" y="2143"/>
                  </a:lnTo>
                  <a:lnTo>
                    <a:pt x="4816" y="2131"/>
                  </a:lnTo>
                  <a:lnTo>
                    <a:pt x="4854" y="2119"/>
                  </a:lnTo>
                  <a:lnTo>
                    <a:pt x="4889" y="2107"/>
                  </a:lnTo>
                  <a:lnTo>
                    <a:pt x="4912" y="2128"/>
                  </a:lnTo>
                  <a:lnTo>
                    <a:pt x="4938" y="2149"/>
                  </a:lnTo>
                  <a:lnTo>
                    <a:pt x="4969" y="2173"/>
                  </a:lnTo>
                  <a:lnTo>
                    <a:pt x="5003" y="2198"/>
                  </a:lnTo>
                  <a:lnTo>
                    <a:pt x="5021" y="2210"/>
                  </a:lnTo>
                  <a:lnTo>
                    <a:pt x="5037" y="2221"/>
                  </a:lnTo>
                  <a:lnTo>
                    <a:pt x="5054" y="2230"/>
                  </a:lnTo>
                  <a:lnTo>
                    <a:pt x="5069" y="2237"/>
                  </a:lnTo>
                  <a:lnTo>
                    <a:pt x="5083" y="2242"/>
                  </a:lnTo>
                  <a:lnTo>
                    <a:pt x="5095" y="2245"/>
                  </a:lnTo>
                  <a:lnTo>
                    <a:pt x="5117" y="2247"/>
                  </a:lnTo>
                  <a:lnTo>
                    <a:pt x="5135" y="2247"/>
                  </a:lnTo>
                  <a:lnTo>
                    <a:pt x="5151" y="2246"/>
                  </a:lnTo>
                  <a:lnTo>
                    <a:pt x="5163" y="2245"/>
                  </a:lnTo>
                  <a:lnTo>
                    <a:pt x="5173" y="2242"/>
                  </a:lnTo>
                  <a:lnTo>
                    <a:pt x="5180" y="2240"/>
                  </a:lnTo>
                  <a:lnTo>
                    <a:pt x="5185" y="2238"/>
                  </a:lnTo>
                  <a:lnTo>
                    <a:pt x="5192" y="2218"/>
                  </a:lnTo>
                  <a:lnTo>
                    <a:pt x="5213" y="2190"/>
                  </a:lnTo>
                  <a:lnTo>
                    <a:pt x="5247" y="2162"/>
                  </a:lnTo>
                  <a:lnTo>
                    <a:pt x="5261" y="2142"/>
                  </a:lnTo>
                  <a:lnTo>
                    <a:pt x="5281" y="2135"/>
                  </a:lnTo>
                  <a:lnTo>
                    <a:pt x="5315" y="2120"/>
                  </a:lnTo>
                  <a:lnTo>
                    <a:pt x="5336" y="2114"/>
                  </a:lnTo>
                  <a:lnTo>
                    <a:pt x="5371" y="2101"/>
                  </a:lnTo>
                  <a:lnTo>
                    <a:pt x="5405" y="2073"/>
                  </a:lnTo>
                  <a:lnTo>
                    <a:pt x="5406" y="2072"/>
                  </a:lnTo>
                  <a:lnTo>
                    <a:pt x="5413" y="2069"/>
                  </a:lnTo>
                  <a:lnTo>
                    <a:pt x="5423" y="2064"/>
                  </a:lnTo>
                  <a:lnTo>
                    <a:pt x="5439" y="2059"/>
                  </a:lnTo>
                  <a:lnTo>
                    <a:pt x="5467" y="2052"/>
                  </a:lnTo>
                  <a:lnTo>
                    <a:pt x="5502" y="2045"/>
                  </a:lnTo>
                  <a:lnTo>
                    <a:pt x="5522" y="2018"/>
                  </a:lnTo>
                  <a:lnTo>
                    <a:pt x="5556" y="2011"/>
                  </a:lnTo>
                  <a:lnTo>
                    <a:pt x="5577" y="2004"/>
                  </a:lnTo>
                  <a:lnTo>
                    <a:pt x="5598" y="1990"/>
                  </a:lnTo>
                  <a:lnTo>
                    <a:pt x="5626" y="1977"/>
                  </a:lnTo>
                  <a:lnTo>
                    <a:pt x="5646" y="1962"/>
                  </a:lnTo>
                  <a:lnTo>
                    <a:pt x="5680" y="1949"/>
                  </a:lnTo>
                  <a:lnTo>
                    <a:pt x="5680" y="1947"/>
                  </a:lnTo>
                  <a:lnTo>
                    <a:pt x="5682" y="1945"/>
                  </a:lnTo>
                  <a:lnTo>
                    <a:pt x="5684" y="1942"/>
                  </a:lnTo>
                  <a:lnTo>
                    <a:pt x="5686" y="1939"/>
                  </a:lnTo>
                  <a:lnTo>
                    <a:pt x="5690" y="1937"/>
                  </a:lnTo>
                  <a:lnTo>
                    <a:pt x="5695" y="1935"/>
                  </a:lnTo>
                  <a:lnTo>
                    <a:pt x="5701" y="1935"/>
                  </a:lnTo>
                  <a:lnTo>
                    <a:pt x="5722" y="1935"/>
                  </a:lnTo>
                  <a:lnTo>
                    <a:pt x="5763" y="1921"/>
                  </a:lnTo>
                  <a:lnTo>
                    <a:pt x="5797" y="1894"/>
                  </a:lnTo>
                  <a:lnTo>
                    <a:pt x="5833" y="1887"/>
                  </a:lnTo>
                  <a:lnTo>
                    <a:pt x="5853" y="1866"/>
                  </a:lnTo>
                  <a:lnTo>
                    <a:pt x="5887" y="1845"/>
                  </a:lnTo>
                  <a:lnTo>
                    <a:pt x="5949" y="1845"/>
                  </a:lnTo>
                  <a:lnTo>
                    <a:pt x="5976" y="1845"/>
                  </a:lnTo>
                  <a:lnTo>
                    <a:pt x="5997" y="1845"/>
                  </a:lnTo>
                  <a:lnTo>
                    <a:pt x="6046" y="1845"/>
                  </a:lnTo>
                  <a:lnTo>
                    <a:pt x="6074" y="1839"/>
                  </a:lnTo>
                  <a:lnTo>
                    <a:pt x="6149" y="1804"/>
                  </a:lnTo>
                  <a:lnTo>
                    <a:pt x="6094" y="1791"/>
                  </a:lnTo>
                  <a:lnTo>
                    <a:pt x="6053" y="1791"/>
                  </a:lnTo>
                  <a:lnTo>
                    <a:pt x="6038" y="1763"/>
                  </a:lnTo>
                  <a:lnTo>
                    <a:pt x="6103" y="1748"/>
                  </a:lnTo>
                  <a:lnTo>
                    <a:pt x="6173" y="1734"/>
                  </a:lnTo>
                  <a:lnTo>
                    <a:pt x="6253" y="1718"/>
                  </a:lnTo>
                  <a:lnTo>
                    <a:pt x="6297" y="1711"/>
                  </a:lnTo>
                  <a:lnTo>
                    <a:pt x="6340" y="1704"/>
                  </a:lnTo>
                  <a:lnTo>
                    <a:pt x="6382" y="1697"/>
                  </a:lnTo>
                  <a:lnTo>
                    <a:pt x="6422" y="1693"/>
                  </a:lnTo>
                  <a:lnTo>
                    <a:pt x="6459" y="1690"/>
                  </a:lnTo>
                  <a:lnTo>
                    <a:pt x="6492" y="1689"/>
                  </a:lnTo>
                  <a:lnTo>
                    <a:pt x="6507" y="1689"/>
                  </a:lnTo>
                  <a:lnTo>
                    <a:pt x="6519" y="1690"/>
                  </a:lnTo>
                  <a:lnTo>
                    <a:pt x="6532" y="1692"/>
                  </a:lnTo>
                  <a:lnTo>
                    <a:pt x="6541" y="1694"/>
                  </a:lnTo>
                  <a:lnTo>
                    <a:pt x="6592" y="1710"/>
                  </a:lnTo>
                  <a:lnTo>
                    <a:pt x="6666" y="1736"/>
                  </a:lnTo>
                  <a:lnTo>
                    <a:pt x="6761" y="1769"/>
                  </a:lnTo>
                  <a:lnTo>
                    <a:pt x="6872" y="1808"/>
                  </a:lnTo>
                  <a:lnTo>
                    <a:pt x="7118" y="1898"/>
                  </a:lnTo>
                  <a:lnTo>
                    <a:pt x="7367" y="1990"/>
                  </a:lnTo>
                  <a:lnTo>
                    <a:pt x="7485" y="2034"/>
                  </a:lnTo>
                  <a:lnTo>
                    <a:pt x="7597" y="2074"/>
                  </a:lnTo>
                  <a:lnTo>
                    <a:pt x="7652" y="2093"/>
                  </a:lnTo>
                  <a:lnTo>
                    <a:pt x="7704" y="2110"/>
                  </a:lnTo>
                  <a:lnTo>
                    <a:pt x="7753" y="2127"/>
                  </a:lnTo>
                  <a:lnTo>
                    <a:pt x="7800" y="2141"/>
                  </a:lnTo>
                  <a:lnTo>
                    <a:pt x="7844" y="2153"/>
                  </a:lnTo>
                  <a:lnTo>
                    <a:pt x="7886" y="2163"/>
                  </a:lnTo>
                  <a:lnTo>
                    <a:pt x="7923" y="2170"/>
                  </a:lnTo>
                  <a:lnTo>
                    <a:pt x="7957" y="2175"/>
                  </a:lnTo>
                  <a:lnTo>
                    <a:pt x="7972" y="2176"/>
                  </a:lnTo>
                  <a:lnTo>
                    <a:pt x="7987" y="2177"/>
                  </a:lnTo>
                  <a:lnTo>
                    <a:pt x="8000" y="2176"/>
                  </a:lnTo>
                  <a:lnTo>
                    <a:pt x="8012" y="2175"/>
                  </a:lnTo>
                  <a:lnTo>
                    <a:pt x="8023" y="2173"/>
                  </a:lnTo>
                  <a:lnTo>
                    <a:pt x="8033" y="2171"/>
                  </a:lnTo>
                  <a:lnTo>
                    <a:pt x="8042" y="2167"/>
                  </a:lnTo>
                  <a:lnTo>
                    <a:pt x="8049" y="2162"/>
                  </a:lnTo>
                  <a:lnTo>
                    <a:pt x="8055" y="2157"/>
                  </a:lnTo>
                  <a:lnTo>
                    <a:pt x="8060" y="2153"/>
                  </a:lnTo>
                  <a:lnTo>
                    <a:pt x="8065" y="2147"/>
                  </a:lnTo>
                  <a:lnTo>
                    <a:pt x="8067" y="2143"/>
                  </a:lnTo>
                  <a:lnTo>
                    <a:pt x="8069" y="2138"/>
                  </a:lnTo>
                  <a:lnTo>
                    <a:pt x="8070" y="2134"/>
                  </a:lnTo>
                  <a:lnTo>
                    <a:pt x="8070" y="2130"/>
                  </a:lnTo>
                  <a:lnTo>
                    <a:pt x="8069" y="2126"/>
                  </a:lnTo>
                  <a:lnTo>
                    <a:pt x="8067" y="2121"/>
                  </a:lnTo>
                  <a:lnTo>
                    <a:pt x="8065" y="2117"/>
                  </a:lnTo>
                  <a:lnTo>
                    <a:pt x="8057" y="2110"/>
                  </a:lnTo>
                  <a:lnTo>
                    <a:pt x="8048" y="2102"/>
                  </a:lnTo>
                  <a:lnTo>
                    <a:pt x="8037" y="2096"/>
                  </a:lnTo>
                  <a:lnTo>
                    <a:pt x="8011" y="2081"/>
                  </a:lnTo>
                  <a:lnTo>
                    <a:pt x="7984" y="2068"/>
                  </a:lnTo>
                  <a:lnTo>
                    <a:pt x="7970" y="2060"/>
                  </a:lnTo>
                  <a:lnTo>
                    <a:pt x="7959" y="2053"/>
                  </a:lnTo>
                  <a:lnTo>
                    <a:pt x="7948" y="2046"/>
                  </a:lnTo>
                  <a:lnTo>
                    <a:pt x="7939" y="2039"/>
                  </a:lnTo>
                  <a:lnTo>
                    <a:pt x="7929" y="2029"/>
                  </a:lnTo>
                  <a:lnTo>
                    <a:pt x="7915" y="2018"/>
                  </a:lnTo>
                  <a:lnTo>
                    <a:pt x="7876" y="1990"/>
                  </a:lnTo>
                  <a:lnTo>
                    <a:pt x="7771" y="1917"/>
                  </a:lnTo>
                  <a:lnTo>
                    <a:pt x="7713" y="1875"/>
                  </a:lnTo>
                  <a:lnTo>
                    <a:pt x="7685" y="1854"/>
                  </a:lnTo>
                  <a:lnTo>
                    <a:pt x="7657" y="1832"/>
                  </a:lnTo>
                  <a:lnTo>
                    <a:pt x="7631" y="1811"/>
                  </a:lnTo>
                  <a:lnTo>
                    <a:pt x="7607" y="1790"/>
                  </a:lnTo>
                  <a:lnTo>
                    <a:pt x="7586" y="1769"/>
                  </a:lnTo>
                  <a:lnTo>
                    <a:pt x="7567" y="1749"/>
                  </a:lnTo>
                  <a:lnTo>
                    <a:pt x="7529" y="1707"/>
                  </a:lnTo>
                  <a:lnTo>
                    <a:pt x="7482" y="1659"/>
                  </a:lnTo>
                  <a:lnTo>
                    <a:pt x="7457" y="1634"/>
                  </a:lnTo>
                  <a:lnTo>
                    <a:pt x="7430" y="1609"/>
                  </a:lnTo>
                  <a:lnTo>
                    <a:pt x="7403" y="1584"/>
                  </a:lnTo>
                  <a:lnTo>
                    <a:pt x="7375" y="1559"/>
                  </a:lnTo>
                  <a:lnTo>
                    <a:pt x="7346" y="1535"/>
                  </a:lnTo>
                  <a:lnTo>
                    <a:pt x="7318" y="1512"/>
                  </a:lnTo>
                  <a:lnTo>
                    <a:pt x="7289" y="1492"/>
                  </a:lnTo>
                  <a:lnTo>
                    <a:pt x="7261" y="1473"/>
                  </a:lnTo>
                  <a:lnTo>
                    <a:pt x="7234" y="1457"/>
                  </a:lnTo>
                  <a:lnTo>
                    <a:pt x="7208" y="1443"/>
                  </a:lnTo>
                  <a:lnTo>
                    <a:pt x="7196" y="1438"/>
                  </a:lnTo>
                  <a:lnTo>
                    <a:pt x="7184" y="1433"/>
                  </a:lnTo>
                  <a:lnTo>
                    <a:pt x="7172" y="1429"/>
                  </a:lnTo>
                  <a:lnTo>
                    <a:pt x="7161" y="1426"/>
                  </a:lnTo>
                  <a:lnTo>
                    <a:pt x="7203" y="1399"/>
                  </a:lnTo>
                  <a:lnTo>
                    <a:pt x="7271" y="1357"/>
                  </a:lnTo>
                  <a:lnTo>
                    <a:pt x="7279" y="1351"/>
                  </a:lnTo>
                  <a:lnTo>
                    <a:pt x="7292" y="1340"/>
                  </a:lnTo>
                  <a:lnTo>
                    <a:pt x="7325" y="1308"/>
                  </a:lnTo>
                  <a:lnTo>
                    <a:pt x="7367" y="1265"/>
                  </a:lnTo>
                  <a:lnTo>
                    <a:pt x="7415" y="1217"/>
                  </a:lnTo>
                  <a:lnTo>
                    <a:pt x="7464" y="1167"/>
                  </a:lnTo>
                  <a:lnTo>
                    <a:pt x="7508" y="1121"/>
                  </a:lnTo>
                  <a:lnTo>
                    <a:pt x="7546" y="1084"/>
                  </a:lnTo>
                  <a:lnTo>
                    <a:pt x="7562" y="1071"/>
                  </a:lnTo>
                  <a:lnTo>
                    <a:pt x="7574" y="1060"/>
                  </a:lnTo>
                  <a:lnTo>
                    <a:pt x="7647" y="1005"/>
                  </a:lnTo>
                  <a:lnTo>
                    <a:pt x="7755" y="918"/>
                  </a:lnTo>
                  <a:lnTo>
                    <a:pt x="7812" y="873"/>
                  </a:lnTo>
                  <a:lnTo>
                    <a:pt x="7864" y="834"/>
                  </a:lnTo>
                  <a:lnTo>
                    <a:pt x="7905" y="803"/>
                  </a:lnTo>
                  <a:lnTo>
                    <a:pt x="7921" y="793"/>
                  </a:lnTo>
                  <a:lnTo>
                    <a:pt x="7932" y="785"/>
                  </a:lnTo>
                  <a:lnTo>
                    <a:pt x="7955" y="772"/>
                  </a:lnTo>
                  <a:lnTo>
                    <a:pt x="7982" y="754"/>
                  </a:lnTo>
                  <a:lnTo>
                    <a:pt x="7996" y="744"/>
                  </a:lnTo>
                  <a:lnTo>
                    <a:pt x="8011" y="734"/>
                  </a:lnTo>
                  <a:lnTo>
                    <a:pt x="8023" y="723"/>
                  </a:lnTo>
                  <a:lnTo>
                    <a:pt x="8033" y="713"/>
                  </a:lnTo>
                  <a:lnTo>
                    <a:pt x="8042" y="703"/>
                  </a:lnTo>
                  <a:lnTo>
                    <a:pt x="8045" y="699"/>
                  </a:lnTo>
                  <a:lnTo>
                    <a:pt x="8047" y="693"/>
                  </a:lnTo>
                  <a:lnTo>
                    <a:pt x="8049" y="689"/>
                  </a:lnTo>
                  <a:lnTo>
                    <a:pt x="8049" y="685"/>
                  </a:lnTo>
                  <a:lnTo>
                    <a:pt x="8048" y="681"/>
                  </a:lnTo>
                  <a:lnTo>
                    <a:pt x="8046" y="677"/>
                  </a:lnTo>
                  <a:lnTo>
                    <a:pt x="8043" y="674"/>
                  </a:lnTo>
                  <a:lnTo>
                    <a:pt x="8039" y="671"/>
                  </a:lnTo>
                  <a:lnTo>
                    <a:pt x="8033" y="667"/>
                  </a:lnTo>
                  <a:lnTo>
                    <a:pt x="8025" y="665"/>
                  </a:lnTo>
                  <a:lnTo>
                    <a:pt x="8017" y="663"/>
                  </a:lnTo>
                  <a:lnTo>
                    <a:pt x="8007" y="662"/>
                  </a:lnTo>
                  <a:lnTo>
                    <a:pt x="7981" y="661"/>
                  </a:lnTo>
                  <a:lnTo>
                    <a:pt x="7964" y="662"/>
                  </a:lnTo>
                  <a:lnTo>
                    <a:pt x="7945" y="663"/>
                  </a:lnTo>
                  <a:lnTo>
                    <a:pt x="7923" y="666"/>
                  </a:lnTo>
                  <a:lnTo>
                    <a:pt x="7899" y="671"/>
                  </a:lnTo>
                  <a:lnTo>
                    <a:pt x="7843" y="681"/>
                  </a:lnTo>
                  <a:lnTo>
                    <a:pt x="7781" y="694"/>
                  </a:lnTo>
                  <a:lnTo>
                    <a:pt x="7713" y="711"/>
                  </a:lnTo>
                  <a:lnTo>
                    <a:pt x="7639" y="730"/>
                  </a:lnTo>
                  <a:lnTo>
                    <a:pt x="7565" y="750"/>
                  </a:lnTo>
                  <a:lnTo>
                    <a:pt x="7488" y="772"/>
                  </a:lnTo>
                  <a:lnTo>
                    <a:pt x="7414" y="794"/>
                  </a:lnTo>
                  <a:lnTo>
                    <a:pt x="7341" y="816"/>
                  </a:lnTo>
                  <a:lnTo>
                    <a:pt x="7272" y="838"/>
                  </a:lnTo>
                  <a:lnTo>
                    <a:pt x="7208" y="859"/>
                  </a:lnTo>
                  <a:lnTo>
                    <a:pt x="7152" y="878"/>
                  </a:lnTo>
                  <a:lnTo>
                    <a:pt x="7106" y="896"/>
                  </a:lnTo>
                  <a:lnTo>
                    <a:pt x="7068" y="911"/>
                  </a:lnTo>
                  <a:lnTo>
                    <a:pt x="7055" y="918"/>
                  </a:lnTo>
                  <a:lnTo>
                    <a:pt x="7044" y="923"/>
                  </a:lnTo>
                  <a:lnTo>
                    <a:pt x="6997" y="949"/>
                  </a:lnTo>
                  <a:lnTo>
                    <a:pt x="6967" y="965"/>
                  </a:lnTo>
                  <a:lnTo>
                    <a:pt x="6932" y="983"/>
                  </a:lnTo>
                  <a:lnTo>
                    <a:pt x="6894" y="1002"/>
                  </a:lnTo>
                  <a:lnTo>
                    <a:pt x="6851" y="1020"/>
                  </a:lnTo>
                  <a:lnTo>
                    <a:pt x="6806" y="1040"/>
                  </a:lnTo>
                  <a:lnTo>
                    <a:pt x="6758" y="1058"/>
                  </a:lnTo>
                  <a:lnTo>
                    <a:pt x="6709" y="1076"/>
                  </a:lnTo>
                  <a:lnTo>
                    <a:pt x="6656" y="1093"/>
                  </a:lnTo>
                  <a:lnTo>
                    <a:pt x="6603" y="1107"/>
                  </a:lnTo>
                  <a:lnTo>
                    <a:pt x="6575" y="1114"/>
                  </a:lnTo>
                  <a:lnTo>
                    <a:pt x="6548" y="1119"/>
                  </a:lnTo>
                  <a:lnTo>
                    <a:pt x="6520" y="1125"/>
                  </a:lnTo>
                  <a:lnTo>
                    <a:pt x="6493" y="1129"/>
                  </a:lnTo>
                  <a:lnTo>
                    <a:pt x="6466" y="1133"/>
                  </a:lnTo>
                  <a:lnTo>
                    <a:pt x="6438" y="1136"/>
                  </a:lnTo>
                  <a:lnTo>
                    <a:pt x="6410" y="1137"/>
                  </a:lnTo>
                  <a:lnTo>
                    <a:pt x="6383" y="1138"/>
                  </a:lnTo>
                  <a:lnTo>
                    <a:pt x="6355" y="1138"/>
                  </a:lnTo>
                  <a:lnTo>
                    <a:pt x="6328" y="1137"/>
                  </a:lnTo>
                  <a:lnTo>
                    <a:pt x="6296" y="1134"/>
                  </a:lnTo>
                  <a:lnTo>
                    <a:pt x="6253" y="1130"/>
                  </a:lnTo>
                  <a:lnTo>
                    <a:pt x="6143" y="1116"/>
                  </a:lnTo>
                  <a:lnTo>
                    <a:pt x="6001" y="1099"/>
                  </a:lnTo>
                  <a:lnTo>
                    <a:pt x="5833" y="1076"/>
                  </a:lnTo>
                  <a:lnTo>
                    <a:pt x="5442" y="1023"/>
                  </a:lnTo>
                  <a:lnTo>
                    <a:pt x="5011" y="963"/>
                  </a:lnTo>
                  <a:lnTo>
                    <a:pt x="4585" y="905"/>
                  </a:lnTo>
                  <a:lnTo>
                    <a:pt x="4208" y="855"/>
                  </a:lnTo>
                  <a:lnTo>
                    <a:pt x="4049" y="835"/>
                  </a:lnTo>
                  <a:lnTo>
                    <a:pt x="3920" y="820"/>
                  </a:lnTo>
                  <a:lnTo>
                    <a:pt x="3824" y="809"/>
                  </a:lnTo>
                  <a:lnTo>
                    <a:pt x="3790" y="807"/>
                  </a:lnTo>
                  <a:lnTo>
                    <a:pt x="3767" y="806"/>
                  </a:lnTo>
                  <a:lnTo>
                    <a:pt x="3802" y="794"/>
                  </a:lnTo>
                  <a:lnTo>
                    <a:pt x="3883" y="765"/>
                  </a:lnTo>
                  <a:lnTo>
                    <a:pt x="3929" y="749"/>
                  </a:lnTo>
                  <a:lnTo>
                    <a:pt x="3973" y="737"/>
                  </a:lnTo>
                  <a:lnTo>
                    <a:pt x="3993" y="731"/>
                  </a:lnTo>
                  <a:lnTo>
                    <a:pt x="4010" y="727"/>
                  </a:lnTo>
                  <a:lnTo>
                    <a:pt x="4025" y="724"/>
                  </a:lnTo>
                  <a:lnTo>
                    <a:pt x="4035" y="723"/>
                  </a:lnTo>
                  <a:lnTo>
                    <a:pt x="3994" y="696"/>
                  </a:lnTo>
                  <a:lnTo>
                    <a:pt x="3990" y="696"/>
                  </a:lnTo>
                  <a:lnTo>
                    <a:pt x="3981" y="699"/>
                  </a:lnTo>
                  <a:lnTo>
                    <a:pt x="3975" y="699"/>
                  </a:lnTo>
                  <a:lnTo>
                    <a:pt x="3968" y="699"/>
                  </a:lnTo>
                  <a:lnTo>
                    <a:pt x="3960" y="697"/>
                  </a:lnTo>
                  <a:lnTo>
                    <a:pt x="3952" y="696"/>
                  </a:lnTo>
                  <a:lnTo>
                    <a:pt x="3948" y="694"/>
                  </a:lnTo>
                  <a:lnTo>
                    <a:pt x="3950" y="695"/>
                  </a:lnTo>
                  <a:lnTo>
                    <a:pt x="3960" y="701"/>
                  </a:lnTo>
                  <a:lnTo>
                    <a:pt x="3931" y="689"/>
                  </a:lnTo>
                  <a:lnTo>
                    <a:pt x="3863" y="661"/>
                  </a:lnTo>
                  <a:lnTo>
                    <a:pt x="3794" y="627"/>
                  </a:lnTo>
                  <a:lnTo>
                    <a:pt x="3739" y="599"/>
                  </a:lnTo>
                  <a:lnTo>
                    <a:pt x="3698" y="565"/>
                  </a:lnTo>
                  <a:lnTo>
                    <a:pt x="3670" y="524"/>
                  </a:lnTo>
                  <a:lnTo>
                    <a:pt x="3643" y="503"/>
                  </a:lnTo>
                  <a:lnTo>
                    <a:pt x="3608" y="469"/>
                  </a:lnTo>
                  <a:lnTo>
                    <a:pt x="3566" y="414"/>
                  </a:lnTo>
                  <a:lnTo>
                    <a:pt x="3560" y="386"/>
                  </a:lnTo>
                  <a:lnTo>
                    <a:pt x="3532" y="366"/>
                  </a:lnTo>
                  <a:lnTo>
                    <a:pt x="3498" y="324"/>
                  </a:lnTo>
                  <a:lnTo>
                    <a:pt x="3485" y="269"/>
                  </a:lnTo>
                  <a:lnTo>
                    <a:pt x="3483" y="268"/>
                  </a:lnTo>
                  <a:lnTo>
                    <a:pt x="3480" y="267"/>
                  </a:lnTo>
                  <a:lnTo>
                    <a:pt x="3477" y="265"/>
                  </a:lnTo>
                  <a:lnTo>
                    <a:pt x="3474" y="262"/>
                  </a:lnTo>
                  <a:lnTo>
                    <a:pt x="3472" y="258"/>
                  </a:lnTo>
                  <a:lnTo>
                    <a:pt x="3471" y="251"/>
                  </a:lnTo>
                  <a:lnTo>
                    <a:pt x="3470" y="241"/>
                  </a:lnTo>
                  <a:lnTo>
                    <a:pt x="3470" y="214"/>
                  </a:lnTo>
                  <a:lnTo>
                    <a:pt x="3469" y="205"/>
                  </a:lnTo>
                  <a:lnTo>
                    <a:pt x="3464" y="185"/>
                  </a:lnTo>
                  <a:lnTo>
                    <a:pt x="3461" y="173"/>
                  </a:lnTo>
                  <a:lnTo>
                    <a:pt x="3456" y="162"/>
                  </a:lnTo>
                  <a:lnTo>
                    <a:pt x="3451" y="152"/>
                  </a:lnTo>
                  <a:lnTo>
                    <a:pt x="3446" y="148"/>
                  </a:lnTo>
                  <a:lnTo>
                    <a:pt x="3443" y="145"/>
                  </a:lnTo>
                  <a:lnTo>
                    <a:pt x="3436" y="139"/>
                  </a:lnTo>
                  <a:lnTo>
                    <a:pt x="3430" y="133"/>
                  </a:lnTo>
                  <a:lnTo>
                    <a:pt x="3425" y="126"/>
                  </a:lnTo>
                  <a:lnTo>
                    <a:pt x="3422" y="119"/>
                  </a:lnTo>
                  <a:lnTo>
                    <a:pt x="3416" y="108"/>
                  </a:lnTo>
                  <a:lnTo>
                    <a:pt x="3415" y="104"/>
                  </a:lnTo>
                  <a:lnTo>
                    <a:pt x="3415" y="101"/>
                  </a:lnTo>
                  <a:lnTo>
                    <a:pt x="3413" y="90"/>
                  </a:lnTo>
                  <a:lnTo>
                    <a:pt x="3412" y="84"/>
                  </a:lnTo>
                  <a:lnTo>
                    <a:pt x="3409" y="78"/>
                  </a:lnTo>
                  <a:lnTo>
                    <a:pt x="3406" y="70"/>
                  </a:lnTo>
                  <a:lnTo>
                    <a:pt x="3402" y="63"/>
                  </a:lnTo>
                  <a:lnTo>
                    <a:pt x="3393" y="47"/>
                  </a:lnTo>
                  <a:lnTo>
                    <a:pt x="3386" y="35"/>
                  </a:lnTo>
                  <a:lnTo>
                    <a:pt x="3381" y="21"/>
                  </a:lnTo>
                  <a:lnTo>
                    <a:pt x="3353" y="8"/>
                  </a:lnTo>
                  <a:lnTo>
                    <a:pt x="3326" y="0"/>
                  </a:lnTo>
                  <a:lnTo>
                    <a:pt x="3291" y="8"/>
                  </a:lnTo>
                  <a:lnTo>
                    <a:pt x="3280" y="18"/>
                  </a:lnTo>
                  <a:lnTo>
                    <a:pt x="3266" y="30"/>
                  </a:lnTo>
                  <a:lnTo>
                    <a:pt x="3249" y="49"/>
                  </a:lnTo>
                  <a:lnTo>
                    <a:pt x="3227" y="73"/>
                  </a:lnTo>
                  <a:lnTo>
                    <a:pt x="3201" y="103"/>
                  </a:lnTo>
                  <a:lnTo>
                    <a:pt x="3172" y="139"/>
                  </a:lnTo>
                  <a:lnTo>
                    <a:pt x="3141" y="181"/>
                  </a:lnTo>
                  <a:lnTo>
                    <a:pt x="3107" y="230"/>
                  </a:lnTo>
                  <a:lnTo>
                    <a:pt x="3072" y="285"/>
                  </a:lnTo>
                  <a:lnTo>
                    <a:pt x="3053" y="314"/>
                  </a:lnTo>
                  <a:lnTo>
                    <a:pt x="3036" y="346"/>
                  </a:lnTo>
                  <a:lnTo>
                    <a:pt x="3017" y="379"/>
                  </a:lnTo>
                  <a:lnTo>
                    <a:pt x="2999" y="414"/>
                  </a:lnTo>
                  <a:lnTo>
                    <a:pt x="2979" y="450"/>
                  </a:lnTo>
                  <a:lnTo>
                    <a:pt x="2960" y="490"/>
                  </a:lnTo>
                  <a:lnTo>
                    <a:pt x="2942" y="529"/>
                  </a:lnTo>
                  <a:lnTo>
                    <a:pt x="2923" y="571"/>
                  </a:lnTo>
                  <a:lnTo>
                    <a:pt x="2904" y="616"/>
                  </a:lnTo>
                  <a:lnTo>
                    <a:pt x="2887" y="661"/>
                  </a:lnTo>
                  <a:lnTo>
                    <a:pt x="2868" y="709"/>
                  </a:lnTo>
                  <a:lnTo>
                    <a:pt x="2851" y="7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5" name="鱼"/>
            <p:cNvSpPr/>
            <p:nvPr/>
          </p:nvSpPr>
          <p:spPr bwMode="auto">
            <a:xfrm>
              <a:off x="3189" y="6088"/>
              <a:ext cx="1472" cy="786"/>
            </a:xfrm>
            <a:custGeom>
              <a:avLst/>
              <a:gdLst/>
              <a:ahLst/>
              <a:cxnLst/>
              <a:rect l="0" t="0" r="r" b="b"/>
              <a:pathLst>
                <a:path w="1514877" h="820770">
                  <a:moveTo>
                    <a:pt x="1181236" y="550671"/>
                  </a:moveTo>
                  <a:lnTo>
                    <a:pt x="1220600" y="585902"/>
                  </a:lnTo>
                  <a:lnTo>
                    <a:pt x="1203140" y="597963"/>
                  </a:lnTo>
                  <a:lnTo>
                    <a:pt x="1185680" y="610341"/>
                  </a:lnTo>
                  <a:lnTo>
                    <a:pt x="1168221" y="621767"/>
                  </a:lnTo>
                  <a:lnTo>
                    <a:pt x="1151078" y="632875"/>
                  </a:lnTo>
                  <a:lnTo>
                    <a:pt x="1133618" y="643667"/>
                  </a:lnTo>
                  <a:lnTo>
                    <a:pt x="1116476" y="653823"/>
                  </a:lnTo>
                  <a:lnTo>
                    <a:pt x="1099334" y="663980"/>
                  </a:lnTo>
                  <a:lnTo>
                    <a:pt x="1082191" y="673819"/>
                  </a:lnTo>
                  <a:lnTo>
                    <a:pt x="1065366" y="683340"/>
                  </a:lnTo>
                  <a:lnTo>
                    <a:pt x="1048224" y="691910"/>
                  </a:lnTo>
                  <a:lnTo>
                    <a:pt x="1031399" y="700797"/>
                  </a:lnTo>
                  <a:lnTo>
                    <a:pt x="1014574" y="709049"/>
                  </a:lnTo>
                  <a:lnTo>
                    <a:pt x="997749" y="717301"/>
                  </a:lnTo>
                  <a:lnTo>
                    <a:pt x="980924" y="724918"/>
                  </a:lnTo>
                  <a:lnTo>
                    <a:pt x="964734" y="732218"/>
                  </a:lnTo>
                  <a:lnTo>
                    <a:pt x="948227" y="739201"/>
                  </a:lnTo>
                  <a:lnTo>
                    <a:pt x="931719" y="746184"/>
                  </a:lnTo>
                  <a:lnTo>
                    <a:pt x="915529" y="752531"/>
                  </a:lnTo>
                  <a:lnTo>
                    <a:pt x="899339" y="758562"/>
                  </a:lnTo>
                  <a:lnTo>
                    <a:pt x="883149" y="764275"/>
                  </a:lnTo>
                  <a:lnTo>
                    <a:pt x="867277" y="769988"/>
                  </a:lnTo>
                  <a:lnTo>
                    <a:pt x="851404" y="775383"/>
                  </a:lnTo>
                  <a:lnTo>
                    <a:pt x="835849" y="780462"/>
                  </a:lnTo>
                  <a:lnTo>
                    <a:pt x="819977" y="785223"/>
                  </a:lnTo>
                  <a:lnTo>
                    <a:pt x="804739" y="789349"/>
                  </a:lnTo>
                  <a:lnTo>
                    <a:pt x="789184" y="794109"/>
                  </a:lnTo>
                  <a:lnTo>
                    <a:pt x="759026" y="801727"/>
                  </a:lnTo>
                  <a:lnTo>
                    <a:pt x="728868" y="808392"/>
                  </a:lnTo>
                  <a:lnTo>
                    <a:pt x="699980" y="814105"/>
                  </a:lnTo>
                  <a:lnTo>
                    <a:pt x="687917" y="816327"/>
                  </a:lnTo>
                  <a:lnTo>
                    <a:pt x="675536" y="817914"/>
                  </a:lnTo>
                  <a:lnTo>
                    <a:pt x="662203" y="819501"/>
                  </a:lnTo>
                  <a:lnTo>
                    <a:pt x="648236" y="820453"/>
                  </a:lnTo>
                  <a:lnTo>
                    <a:pt x="633633" y="820770"/>
                  </a:lnTo>
                  <a:lnTo>
                    <a:pt x="618395" y="820770"/>
                  </a:lnTo>
                  <a:lnTo>
                    <a:pt x="603475" y="820135"/>
                  </a:lnTo>
                  <a:lnTo>
                    <a:pt x="588237" y="819183"/>
                  </a:lnTo>
                  <a:lnTo>
                    <a:pt x="573000" y="817279"/>
                  </a:lnTo>
                  <a:lnTo>
                    <a:pt x="558397" y="814422"/>
                  </a:lnTo>
                  <a:lnTo>
                    <a:pt x="543794" y="811566"/>
                  </a:lnTo>
                  <a:lnTo>
                    <a:pt x="536810" y="809662"/>
                  </a:lnTo>
                  <a:lnTo>
                    <a:pt x="529826" y="807440"/>
                  </a:lnTo>
                  <a:lnTo>
                    <a:pt x="523160" y="805535"/>
                  </a:lnTo>
                  <a:lnTo>
                    <a:pt x="516493" y="802996"/>
                  </a:lnTo>
                  <a:lnTo>
                    <a:pt x="510144" y="800140"/>
                  </a:lnTo>
                  <a:lnTo>
                    <a:pt x="504430" y="797601"/>
                  </a:lnTo>
                  <a:lnTo>
                    <a:pt x="498399" y="794744"/>
                  </a:lnTo>
                  <a:lnTo>
                    <a:pt x="492685" y="791253"/>
                  </a:lnTo>
                  <a:lnTo>
                    <a:pt x="487288" y="787762"/>
                  </a:lnTo>
                  <a:lnTo>
                    <a:pt x="482209" y="784270"/>
                  </a:lnTo>
                  <a:lnTo>
                    <a:pt x="499034" y="783953"/>
                  </a:lnTo>
                  <a:lnTo>
                    <a:pt x="516176" y="783636"/>
                  </a:lnTo>
                  <a:lnTo>
                    <a:pt x="533636" y="782683"/>
                  </a:lnTo>
                  <a:lnTo>
                    <a:pt x="551730" y="781731"/>
                  </a:lnTo>
                  <a:lnTo>
                    <a:pt x="569825" y="780462"/>
                  </a:lnTo>
                  <a:lnTo>
                    <a:pt x="588872" y="778875"/>
                  </a:lnTo>
                  <a:lnTo>
                    <a:pt x="607919" y="776970"/>
                  </a:lnTo>
                  <a:lnTo>
                    <a:pt x="627601" y="774431"/>
                  </a:lnTo>
                  <a:lnTo>
                    <a:pt x="647601" y="771257"/>
                  </a:lnTo>
                  <a:lnTo>
                    <a:pt x="668235" y="768083"/>
                  </a:lnTo>
                  <a:lnTo>
                    <a:pt x="688552" y="764275"/>
                  </a:lnTo>
                  <a:lnTo>
                    <a:pt x="709821" y="760149"/>
                  </a:lnTo>
                  <a:lnTo>
                    <a:pt x="731090" y="755705"/>
                  </a:lnTo>
                  <a:lnTo>
                    <a:pt x="752677" y="750310"/>
                  </a:lnTo>
                  <a:lnTo>
                    <a:pt x="774581" y="744597"/>
                  </a:lnTo>
                  <a:lnTo>
                    <a:pt x="796485" y="738566"/>
                  </a:lnTo>
                  <a:lnTo>
                    <a:pt x="819024" y="731584"/>
                  </a:lnTo>
                  <a:lnTo>
                    <a:pt x="841881" y="724284"/>
                  </a:lnTo>
                  <a:lnTo>
                    <a:pt x="864737" y="716349"/>
                  </a:lnTo>
                  <a:lnTo>
                    <a:pt x="888229" y="707779"/>
                  </a:lnTo>
                  <a:lnTo>
                    <a:pt x="911403" y="698575"/>
                  </a:lnTo>
                  <a:lnTo>
                    <a:pt x="935211" y="688736"/>
                  </a:lnTo>
                  <a:lnTo>
                    <a:pt x="959020" y="677945"/>
                  </a:lnTo>
                  <a:lnTo>
                    <a:pt x="983147" y="666836"/>
                  </a:lnTo>
                  <a:lnTo>
                    <a:pt x="1007590" y="655093"/>
                  </a:lnTo>
                  <a:lnTo>
                    <a:pt x="1032034" y="642397"/>
                  </a:lnTo>
                  <a:lnTo>
                    <a:pt x="1056478" y="629067"/>
                  </a:lnTo>
                  <a:lnTo>
                    <a:pt x="1081239" y="614784"/>
                  </a:lnTo>
                  <a:lnTo>
                    <a:pt x="1106000" y="600184"/>
                  </a:lnTo>
                  <a:lnTo>
                    <a:pt x="1131079" y="584315"/>
                  </a:lnTo>
                  <a:lnTo>
                    <a:pt x="1156157" y="567811"/>
                  </a:lnTo>
                  <a:lnTo>
                    <a:pt x="1181236" y="550671"/>
                  </a:lnTo>
                  <a:close/>
                  <a:moveTo>
                    <a:pt x="249200" y="253595"/>
                  </a:moveTo>
                  <a:lnTo>
                    <a:pt x="251739" y="253595"/>
                  </a:lnTo>
                  <a:lnTo>
                    <a:pt x="253961" y="253595"/>
                  </a:lnTo>
                  <a:lnTo>
                    <a:pt x="255866" y="253912"/>
                  </a:lnTo>
                  <a:lnTo>
                    <a:pt x="258088" y="254547"/>
                  </a:lnTo>
                  <a:lnTo>
                    <a:pt x="260310" y="255182"/>
                  </a:lnTo>
                  <a:lnTo>
                    <a:pt x="263802" y="257403"/>
                  </a:lnTo>
                  <a:lnTo>
                    <a:pt x="267294" y="259625"/>
                  </a:lnTo>
                  <a:lnTo>
                    <a:pt x="269516" y="262799"/>
                  </a:lnTo>
                  <a:lnTo>
                    <a:pt x="271739" y="266608"/>
                  </a:lnTo>
                  <a:lnTo>
                    <a:pt x="272373" y="268829"/>
                  </a:lnTo>
                  <a:lnTo>
                    <a:pt x="273008" y="271051"/>
                  </a:lnTo>
                  <a:lnTo>
                    <a:pt x="273326" y="272955"/>
                  </a:lnTo>
                  <a:lnTo>
                    <a:pt x="273326" y="275177"/>
                  </a:lnTo>
                  <a:lnTo>
                    <a:pt x="273326" y="277399"/>
                  </a:lnTo>
                  <a:lnTo>
                    <a:pt x="273008" y="279621"/>
                  </a:lnTo>
                  <a:lnTo>
                    <a:pt x="272373" y="281842"/>
                  </a:lnTo>
                  <a:lnTo>
                    <a:pt x="271739" y="283429"/>
                  </a:lnTo>
                  <a:lnTo>
                    <a:pt x="269516" y="287238"/>
                  </a:lnTo>
                  <a:lnTo>
                    <a:pt x="267294" y="290412"/>
                  </a:lnTo>
                  <a:lnTo>
                    <a:pt x="263802" y="293268"/>
                  </a:lnTo>
                  <a:lnTo>
                    <a:pt x="260310" y="294855"/>
                  </a:lnTo>
                  <a:lnTo>
                    <a:pt x="258088" y="295807"/>
                  </a:lnTo>
                  <a:lnTo>
                    <a:pt x="255866" y="296442"/>
                  </a:lnTo>
                  <a:lnTo>
                    <a:pt x="253961" y="296760"/>
                  </a:lnTo>
                  <a:lnTo>
                    <a:pt x="251739" y="296760"/>
                  </a:lnTo>
                  <a:lnTo>
                    <a:pt x="249200" y="296760"/>
                  </a:lnTo>
                  <a:lnTo>
                    <a:pt x="247295" y="296442"/>
                  </a:lnTo>
                  <a:lnTo>
                    <a:pt x="245073" y="295807"/>
                  </a:lnTo>
                  <a:lnTo>
                    <a:pt x="243485" y="294855"/>
                  </a:lnTo>
                  <a:lnTo>
                    <a:pt x="239676" y="293268"/>
                  </a:lnTo>
                  <a:lnTo>
                    <a:pt x="236501" y="290412"/>
                  </a:lnTo>
                  <a:lnTo>
                    <a:pt x="233644" y="287238"/>
                  </a:lnTo>
                  <a:lnTo>
                    <a:pt x="231740" y="283429"/>
                  </a:lnTo>
                  <a:lnTo>
                    <a:pt x="230787" y="281842"/>
                  </a:lnTo>
                  <a:lnTo>
                    <a:pt x="230470" y="279621"/>
                  </a:lnTo>
                  <a:lnTo>
                    <a:pt x="230152" y="277399"/>
                  </a:lnTo>
                  <a:lnTo>
                    <a:pt x="230152" y="275177"/>
                  </a:lnTo>
                  <a:lnTo>
                    <a:pt x="230152" y="272955"/>
                  </a:lnTo>
                  <a:lnTo>
                    <a:pt x="230470" y="271051"/>
                  </a:lnTo>
                  <a:lnTo>
                    <a:pt x="230787" y="268829"/>
                  </a:lnTo>
                  <a:lnTo>
                    <a:pt x="231740" y="266608"/>
                  </a:lnTo>
                  <a:lnTo>
                    <a:pt x="233644" y="262799"/>
                  </a:lnTo>
                  <a:lnTo>
                    <a:pt x="236501" y="259625"/>
                  </a:lnTo>
                  <a:lnTo>
                    <a:pt x="239676" y="257403"/>
                  </a:lnTo>
                  <a:lnTo>
                    <a:pt x="243485" y="255182"/>
                  </a:lnTo>
                  <a:lnTo>
                    <a:pt x="245073" y="254547"/>
                  </a:lnTo>
                  <a:lnTo>
                    <a:pt x="247295" y="253912"/>
                  </a:lnTo>
                  <a:lnTo>
                    <a:pt x="249200" y="253595"/>
                  </a:lnTo>
                  <a:close/>
                  <a:moveTo>
                    <a:pt x="251739" y="217095"/>
                  </a:moveTo>
                  <a:lnTo>
                    <a:pt x="245708" y="217412"/>
                  </a:lnTo>
                  <a:lnTo>
                    <a:pt x="239993" y="218047"/>
                  </a:lnTo>
                  <a:lnTo>
                    <a:pt x="234279" y="219634"/>
                  </a:lnTo>
                  <a:lnTo>
                    <a:pt x="229200" y="221538"/>
                  </a:lnTo>
                  <a:lnTo>
                    <a:pt x="224121" y="224077"/>
                  </a:lnTo>
                  <a:lnTo>
                    <a:pt x="219359" y="226934"/>
                  </a:lnTo>
                  <a:lnTo>
                    <a:pt x="214597" y="230425"/>
                  </a:lnTo>
                  <a:lnTo>
                    <a:pt x="210470" y="234234"/>
                  </a:lnTo>
                  <a:lnTo>
                    <a:pt x="206661" y="238043"/>
                  </a:lnTo>
                  <a:lnTo>
                    <a:pt x="203487" y="242486"/>
                  </a:lnTo>
                  <a:lnTo>
                    <a:pt x="200629" y="247564"/>
                  </a:lnTo>
                  <a:lnTo>
                    <a:pt x="198090" y="252642"/>
                  </a:lnTo>
                  <a:lnTo>
                    <a:pt x="196185" y="258038"/>
                  </a:lnTo>
                  <a:lnTo>
                    <a:pt x="194915" y="263434"/>
                  </a:lnTo>
                  <a:lnTo>
                    <a:pt x="193646" y="269147"/>
                  </a:lnTo>
                  <a:lnTo>
                    <a:pt x="193328" y="275177"/>
                  </a:lnTo>
                  <a:lnTo>
                    <a:pt x="193646" y="280890"/>
                  </a:lnTo>
                  <a:lnTo>
                    <a:pt x="194915" y="286921"/>
                  </a:lnTo>
                  <a:lnTo>
                    <a:pt x="196185" y="292634"/>
                  </a:lnTo>
                  <a:lnTo>
                    <a:pt x="198090" y="297712"/>
                  </a:lnTo>
                  <a:lnTo>
                    <a:pt x="200629" y="302790"/>
                  </a:lnTo>
                  <a:lnTo>
                    <a:pt x="203487" y="307551"/>
                  </a:lnTo>
                  <a:lnTo>
                    <a:pt x="206661" y="311994"/>
                  </a:lnTo>
                  <a:lnTo>
                    <a:pt x="210470" y="316438"/>
                  </a:lnTo>
                  <a:lnTo>
                    <a:pt x="214597" y="319929"/>
                  </a:lnTo>
                  <a:lnTo>
                    <a:pt x="219359" y="323420"/>
                  </a:lnTo>
                  <a:lnTo>
                    <a:pt x="224121" y="325959"/>
                  </a:lnTo>
                  <a:lnTo>
                    <a:pt x="229200" y="328499"/>
                  </a:lnTo>
                  <a:lnTo>
                    <a:pt x="234279" y="330720"/>
                  </a:lnTo>
                  <a:lnTo>
                    <a:pt x="239993" y="331990"/>
                  </a:lnTo>
                  <a:lnTo>
                    <a:pt x="245708" y="332942"/>
                  </a:lnTo>
                  <a:lnTo>
                    <a:pt x="251739" y="332942"/>
                  </a:lnTo>
                  <a:lnTo>
                    <a:pt x="257771" y="332942"/>
                  </a:lnTo>
                  <a:lnTo>
                    <a:pt x="263167" y="331990"/>
                  </a:lnTo>
                  <a:lnTo>
                    <a:pt x="268881" y="330720"/>
                  </a:lnTo>
                  <a:lnTo>
                    <a:pt x="274278" y="328499"/>
                  </a:lnTo>
                  <a:lnTo>
                    <a:pt x="279357" y="325959"/>
                  </a:lnTo>
                  <a:lnTo>
                    <a:pt x="284119" y="323420"/>
                  </a:lnTo>
                  <a:lnTo>
                    <a:pt x="288881" y="319929"/>
                  </a:lnTo>
                  <a:lnTo>
                    <a:pt x="292690" y="316438"/>
                  </a:lnTo>
                  <a:lnTo>
                    <a:pt x="296500" y="311994"/>
                  </a:lnTo>
                  <a:lnTo>
                    <a:pt x="299992" y="307551"/>
                  </a:lnTo>
                  <a:lnTo>
                    <a:pt x="302849" y="302790"/>
                  </a:lnTo>
                  <a:lnTo>
                    <a:pt x="305071" y="297712"/>
                  </a:lnTo>
                  <a:lnTo>
                    <a:pt x="307293" y="292634"/>
                  </a:lnTo>
                  <a:lnTo>
                    <a:pt x="308563" y="286921"/>
                  </a:lnTo>
                  <a:lnTo>
                    <a:pt x="309515" y="280890"/>
                  </a:lnTo>
                  <a:lnTo>
                    <a:pt x="309833" y="275177"/>
                  </a:lnTo>
                  <a:lnTo>
                    <a:pt x="309515" y="269147"/>
                  </a:lnTo>
                  <a:lnTo>
                    <a:pt x="308563" y="263434"/>
                  </a:lnTo>
                  <a:lnTo>
                    <a:pt x="307293" y="258038"/>
                  </a:lnTo>
                  <a:lnTo>
                    <a:pt x="305071" y="252642"/>
                  </a:lnTo>
                  <a:lnTo>
                    <a:pt x="302849" y="247564"/>
                  </a:lnTo>
                  <a:lnTo>
                    <a:pt x="299992" y="242486"/>
                  </a:lnTo>
                  <a:lnTo>
                    <a:pt x="296500" y="238043"/>
                  </a:lnTo>
                  <a:lnTo>
                    <a:pt x="292690" y="234234"/>
                  </a:lnTo>
                  <a:lnTo>
                    <a:pt x="288881" y="230425"/>
                  </a:lnTo>
                  <a:lnTo>
                    <a:pt x="284119" y="226934"/>
                  </a:lnTo>
                  <a:lnTo>
                    <a:pt x="279357" y="224077"/>
                  </a:lnTo>
                  <a:lnTo>
                    <a:pt x="274278" y="221538"/>
                  </a:lnTo>
                  <a:lnTo>
                    <a:pt x="268881" y="219634"/>
                  </a:lnTo>
                  <a:lnTo>
                    <a:pt x="263167" y="218047"/>
                  </a:lnTo>
                  <a:lnTo>
                    <a:pt x="257771" y="217412"/>
                  </a:lnTo>
                  <a:lnTo>
                    <a:pt x="251739" y="217095"/>
                  </a:lnTo>
                  <a:close/>
                  <a:moveTo>
                    <a:pt x="1510115" y="128860"/>
                  </a:moveTo>
                  <a:lnTo>
                    <a:pt x="1512655" y="128860"/>
                  </a:lnTo>
                  <a:lnTo>
                    <a:pt x="1514877" y="129495"/>
                  </a:lnTo>
                  <a:lnTo>
                    <a:pt x="1503449" y="144413"/>
                  </a:lnTo>
                  <a:lnTo>
                    <a:pt x="1496782" y="153299"/>
                  </a:lnTo>
                  <a:lnTo>
                    <a:pt x="1489799" y="163456"/>
                  </a:lnTo>
                  <a:lnTo>
                    <a:pt x="1482497" y="174882"/>
                  </a:lnTo>
                  <a:lnTo>
                    <a:pt x="1475196" y="187895"/>
                  </a:lnTo>
                  <a:lnTo>
                    <a:pt x="1471386" y="194877"/>
                  </a:lnTo>
                  <a:lnTo>
                    <a:pt x="1467894" y="202495"/>
                  </a:lnTo>
                  <a:lnTo>
                    <a:pt x="1464085" y="210112"/>
                  </a:lnTo>
                  <a:lnTo>
                    <a:pt x="1460593" y="218682"/>
                  </a:lnTo>
                  <a:lnTo>
                    <a:pt x="1457101" y="227251"/>
                  </a:lnTo>
                  <a:lnTo>
                    <a:pt x="1453609" y="236456"/>
                  </a:lnTo>
                  <a:lnTo>
                    <a:pt x="1450435" y="245977"/>
                  </a:lnTo>
                  <a:lnTo>
                    <a:pt x="1447260" y="256134"/>
                  </a:lnTo>
                  <a:lnTo>
                    <a:pt x="1444086" y="266608"/>
                  </a:lnTo>
                  <a:lnTo>
                    <a:pt x="1441229" y="278034"/>
                  </a:lnTo>
                  <a:lnTo>
                    <a:pt x="1439006" y="289460"/>
                  </a:lnTo>
                  <a:lnTo>
                    <a:pt x="1436467" y="301520"/>
                  </a:lnTo>
                  <a:lnTo>
                    <a:pt x="1433927" y="314533"/>
                  </a:lnTo>
                  <a:lnTo>
                    <a:pt x="1432340" y="327864"/>
                  </a:lnTo>
                  <a:lnTo>
                    <a:pt x="1430435" y="341829"/>
                  </a:lnTo>
                  <a:lnTo>
                    <a:pt x="1429165" y="356429"/>
                  </a:lnTo>
                  <a:lnTo>
                    <a:pt x="1427896" y="371346"/>
                  </a:lnTo>
                  <a:lnTo>
                    <a:pt x="1426943" y="387216"/>
                  </a:lnTo>
                  <a:lnTo>
                    <a:pt x="1426308" y="403720"/>
                  </a:lnTo>
                  <a:lnTo>
                    <a:pt x="1426308" y="420542"/>
                  </a:lnTo>
                  <a:lnTo>
                    <a:pt x="1426308" y="437681"/>
                  </a:lnTo>
                  <a:lnTo>
                    <a:pt x="1426626" y="454185"/>
                  </a:lnTo>
                  <a:lnTo>
                    <a:pt x="1427261" y="470054"/>
                  </a:lnTo>
                  <a:lnTo>
                    <a:pt x="1428530" y="485289"/>
                  </a:lnTo>
                  <a:lnTo>
                    <a:pt x="1429483" y="499572"/>
                  </a:lnTo>
                  <a:lnTo>
                    <a:pt x="1430435" y="513537"/>
                  </a:lnTo>
                  <a:lnTo>
                    <a:pt x="1432340" y="526867"/>
                  </a:lnTo>
                  <a:lnTo>
                    <a:pt x="1433927" y="539880"/>
                  </a:lnTo>
                  <a:lnTo>
                    <a:pt x="1435832" y="551941"/>
                  </a:lnTo>
                  <a:lnTo>
                    <a:pt x="1437737" y="563367"/>
                  </a:lnTo>
                  <a:lnTo>
                    <a:pt x="1440276" y="574793"/>
                  </a:lnTo>
                  <a:lnTo>
                    <a:pt x="1442816" y="585584"/>
                  </a:lnTo>
                  <a:lnTo>
                    <a:pt x="1445355" y="595741"/>
                  </a:lnTo>
                  <a:lnTo>
                    <a:pt x="1447895" y="604945"/>
                  </a:lnTo>
                  <a:lnTo>
                    <a:pt x="1450752" y="614467"/>
                  </a:lnTo>
                  <a:lnTo>
                    <a:pt x="1453927" y="623354"/>
                  </a:lnTo>
                  <a:lnTo>
                    <a:pt x="1457101" y="631288"/>
                  </a:lnTo>
                  <a:lnTo>
                    <a:pt x="1460593" y="639223"/>
                  </a:lnTo>
                  <a:lnTo>
                    <a:pt x="1463768" y="646523"/>
                  </a:lnTo>
                  <a:lnTo>
                    <a:pt x="1467260" y="653506"/>
                  </a:lnTo>
                  <a:lnTo>
                    <a:pt x="1471069" y="660171"/>
                  </a:lnTo>
                  <a:lnTo>
                    <a:pt x="1474561" y="666519"/>
                  </a:lnTo>
                  <a:lnTo>
                    <a:pt x="1478370" y="672549"/>
                  </a:lnTo>
                  <a:lnTo>
                    <a:pt x="1482180" y="677945"/>
                  </a:lnTo>
                  <a:lnTo>
                    <a:pt x="1486307" y="683658"/>
                  </a:lnTo>
                  <a:lnTo>
                    <a:pt x="1490433" y="688419"/>
                  </a:lnTo>
                  <a:lnTo>
                    <a:pt x="1494243" y="693179"/>
                  </a:lnTo>
                  <a:lnTo>
                    <a:pt x="1498370" y="697623"/>
                  </a:lnTo>
                  <a:lnTo>
                    <a:pt x="1506623" y="705240"/>
                  </a:lnTo>
                  <a:lnTo>
                    <a:pt x="1514877" y="712540"/>
                  </a:lnTo>
                  <a:lnTo>
                    <a:pt x="1513607" y="713175"/>
                  </a:lnTo>
                  <a:lnTo>
                    <a:pt x="1512338" y="714127"/>
                  </a:lnTo>
                  <a:lnTo>
                    <a:pt x="1510433" y="714445"/>
                  </a:lnTo>
                  <a:lnTo>
                    <a:pt x="1508846" y="714445"/>
                  </a:lnTo>
                  <a:lnTo>
                    <a:pt x="1506623" y="714445"/>
                  </a:lnTo>
                  <a:lnTo>
                    <a:pt x="1504719" y="713810"/>
                  </a:lnTo>
                  <a:lnTo>
                    <a:pt x="1499322" y="712223"/>
                  </a:lnTo>
                  <a:lnTo>
                    <a:pt x="1493291" y="709684"/>
                  </a:lnTo>
                  <a:lnTo>
                    <a:pt x="1486941" y="706192"/>
                  </a:lnTo>
                  <a:lnTo>
                    <a:pt x="1479323" y="702066"/>
                  </a:lnTo>
                  <a:lnTo>
                    <a:pt x="1471704" y="697623"/>
                  </a:lnTo>
                  <a:lnTo>
                    <a:pt x="1463133" y="691910"/>
                  </a:lnTo>
                  <a:lnTo>
                    <a:pt x="1454244" y="685562"/>
                  </a:lnTo>
                  <a:lnTo>
                    <a:pt x="1435197" y="671597"/>
                  </a:lnTo>
                  <a:lnTo>
                    <a:pt x="1414563" y="655727"/>
                  </a:lnTo>
                  <a:lnTo>
                    <a:pt x="1392976" y="638588"/>
                  </a:lnTo>
                  <a:lnTo>
                    <a:pt x="1370754" y="620497"/>
                  </a:lnTo>
                  <a:lnTo>
                    <a:pt x="1348533" y="601454"/>
                  </a:lnTo>
                  <a:lnTo>
                    <a:pt x="1326629" y="582728"/>
                  </a:lnTo>
                  <a:lnTo>
                    <a:pt x="1305677" y="564002"/>
                  </a:lnTo>
                  <a:lnTo>
                    <a:pt x="1266948" y="529724"/>
                  </a:lnTo>
                  <a:lnTo>
                    <a:pt x="1236790" y="502111"/>
                  </a:lnTo>
                  <a:lnTo>
                    <a:pt x="1236790" y="348494"/>
                  </a:lnTo>
                  <a:lnTo>
                    <a:pt x="1302820" y="285334"/>
                  </a:lnTo>
                  <a:lnTo>
                    <a:pt x="1334565" y="257721"/>
                  </a:lnTo>
                  <a:lnTo>
                    <a:pt x="1367580" y="229473"/>
                  </a:lnTo>
                  <a:lnTo>
                    <a:pt x="1400912" y="201860"/>
                  </a:lnTo>
                  <a:lnTo>
                    <a:pt x="1416785" y="188847"/>
                  </a:lnTo>
                  <a:lnTo>
                    <a:pt x="1432340" y="177104"/>
                  </a:lnTo>
                  <a:lnTo>
                    <a:pt x="1446943" y="165678"/>
                  </a:lnTo>
                  <a:lnTo>
                    <a:pt x="1460910" y="155521"/>
                  </a:lnTo>
                  <a:lnTo>
                    <a:pt x="1473926" y="146952"/>
                  </a:lnTo>
                  <a:lnTo>
                    <a:pt x="1485037" y="139652"/>
                  </a:lnTo>
                  <a:lnTo>
                    <a:pt x="1495195" y="134256"/>
                  </a:lnTo>
                  <a:lnTo>
                    <a:pt x="1499640" y="132352"/>
                  </a:lnTo>
                  <a:lnTo>
                    <a:pt x="1503449" y="130447"/>
                  </a:lnTo>
                  <a:lnTo>
                    <a:pt x="1506941" y="129495"/>
                  </a:lnTo>
                  <a:lnTo>
                    <a:pt x="1510115" y="128860"/>
                  </a:lnTo>
                  <a:close/>
                  <a:moveTo>
                    <a:pt x="341578" y="123782"/>
                  </a:moveTo>
                  <a:lnTo>
                    <a:pt x="341578" y="297712"/>
                  </a:lnTo>
                  <a:lnTo>
                    <a:pt x="341578" y="314216"/>
                  </a:lnTo>
                  <a:lnTo>
                    <a:pt x="341260" y="331673"/>
                  </a:lnTo>
                  <a:lnTo>
                    <a:pt x="339991" y="349764"/>
                  </a:lnTo>
                  <a:lnTo>
                    <a:pt x="339356" y="359285"/>
                  </a:lnTo>
                  <a:lnTo>
                    <a:pt x="338403" y="368807"/>
                  </a:lnTo>
                  <a:lnTo>
                    <a:pt x="337133" y="378011"/>
                  </a:lnTo>
                  <a:lnTo>
                    <a:pt x="334911" y="387533"/>
                  </a:lnTo>
                  <a:lnTo>
                    <a:pt x="332689" y="397055"/>
                  </a:lnTo>
                  <a:lnTo>
                    <a:pt x="330467" y="406259"/>
                  </a:lnTo>
                  <a:lnTo>
                    <a:pt x="327292" y="415463"/>
                  </a:lnTo>
                  <a:lnTo>
                    <a:pt x="323483" y="424668"/>
                  </a:lnTo>
                  <a:lnTo>
                    <a:pt x="319674" y="433555"/>
                  </a:lnTo>
                  <a:lnTo>
                    <a:pt x="314594" y="442442"/>
                  </a:lnTo>
                  <a:lnTo>
                    <a:pt x="309515" y="450694"/>
                  </a:lnTo>
                  <a:lnTo>
                    <a:pt x="303166" y="458628"/>
                  </a:lnTo>
                  <a:lnTo>
                    <a:pt x="296500" y="466881"/>
                  </a:lnTo>
                  <a:lnTo>
                    <a:pt x="288881" y="474181"/>
                  </a:lnTo>
                  <a:lnTo>
                    <a:pt x="285071" y="477989"/>
                  </a:lnTo>
                  <a:lnTo>
                    <a:pt x="280310" y="481480"/>
                  </a:lnTo>
                  <a:lnTo>
                    <a:pt x="276183" y="484972"/>
                  </a:lnTo>
                  <a:lnTo>
                    <a:pt x="271421" y="488146"/>
                  </a:lnTo>
                  <a:lnTo>
                    <a:pt x="266342" y="491320"/>
                  </a:lnTo>
                  <a:lnTo>
                    <a:pt x="261580" y="494493"/>
                  </a:lnTo>
                  <a:lnTo>
                    <a:pt x="255866" y="497033"/>
                  </a:lnTo>
                  <a:lnTo>
                    <a:pt x="250469" y="499889"/>
                  </a:lnTo>
                  <a:lnTo>
                    <a:pt x="244755" y="502746"/>
                  </a:lnTo>
                  <a:lnTo>
                    <a:pt x="238406" y="505285"/>
                  </a:lnTo>
                  <a:lnTo>
                    <a:pt x="232057" y="507506"/>
                  </a:lnTo>
                  <a:lnTo>
                    <a:pt x="225708" y="509728"/>
                  </a:lnTo>
                  <a:lnTo>
                    <a:pt x="219042" y="511950"/>
                  </a:lnTo>
                  <a:lnTo>
                    <a:pt x="212058" y="513854"/>
                  </a:lnTo>
                  <a:lnTo>
                    <a:pt x="204756" y="515759"/>
                  </a:lnTo>
                  <a:lnTo>
                    <a:pt x="196820" y="517028"/>
                  </a:lnTo>
                  <a:lnTo>
                    <a:pt x="188884" y="518615"/>
                  </a:lnTo>
                  <a:lnTo>
                    <a:pt x="180948" y="519885"/>
                  </a:lnTo>
                  <a:lnTo>
                    <a:pt x="172376" y="520837"/>
                  </a:lnTo>
                  <a:lnTo>
                    <a:pt x="163805" y="522106"/>
                  </a:lnTo>
                  <a:lnTo>
                    <a:pt x="154599" y="522741"/>
                  </a:lnTo>
                  <a:lnTo>
                    <a:pt x="145393" y="523059"/>
                  </a:lnTo>
                  <a:lnTo>
                    <a:pt x="135552" y="523376"/>
                  </a:lnTo>
                  <a:lnTo>
                    <a:pt x="125711" y="523376"/>
                  </a:lnTo>
                  <a:lnTo>
                    <a:pt x="118727" y="523376"/>
                  </a:lnTo>
                  <a:lnTo>
                    <a:pt x="113330" y="519885"/>
                  </a:lnTo>
                  <a:lnTo>
                    <a:pt x="108251" y="516711"/>
                  </a:lnTo>
                  <a:lnTo>
                    <a:pt x="102537" y="513854"/>
                  </a:lnTo>
                  <a:lnTo>
                    <a:pt x="97458" y="511633"/>
                  </a:lnTo>
                  <a:lnTo>
                    <a:pt x="91744" y="509728"/>
                  </a:lnTo>
                  <a:lnTo>
                    <a:pt x="86347" y="508459"/>
                  </a:lnTo>
                  <a:lnTo>
                    <a:pt x="80950" y="506872"/>
                  </a:lnTo>
                  <a:lnTo>
                    <a:pt x="75236" y="506237"/>
                  </a:lnTo>
                  <a:lnTo>
                    <a:pt x="64760" y="504967"/>
                  </a:lnTo>
                  <a:lnTo>
                    <a:pt x="54919" y="504650"/>
                  </a:lnTo>
                  <a:lnTo>
                    <a:pt x="37460" y="504650"/>
                  </a:lnTo>
                  <a:lnTo>
                    <a:pt x="33015" y="504015"/>
                  </a:lnTo>
                  <a:lnTo>
                    <a:pt x="29206" y="503380"/>
                  </a:lnTo>
                  <a:lnTo>
                    <a:pt x="25396" y="502746"/>
                  </a:lnTo>
                  <a:lnTo>
                    <a:pt x="21905" y="501476"/>
                  </a:lnTo>
                  <a:lnTo>
                    <a:pt x="18730" y="499889"/>
                  </a:lnTo>
                  <a:lnTo>
                    <a:pt x="15873" y="498302"/>
                  </a:lnTo>
                  <a:lnTo>
                    <a:pt x="13333" y="496080"/>
                  </a:lnTo>
                  <a:lnTo>
                    <a:pt x="10794" y="494176"/>
                  </a:lnTo>
                  <a:lnTo>
                    <a:pt x="8572" y="491637"/>
                  </a:lnTo>
                  <a:lnTo>
                    <a:pt x="6984" y="488780"/>
                  </a:lnTo>
                  <a:lnTo>
                    <a:pt x="5080" y="485924"/>
                  </a:lnTo>
                  <a:lnTo>
                    <a:pt x="3810" y="482750"/>
                  </a:lnTo>
                  <a:lnTo>
                    <a:pt x="2857" y="479576"/>
                  </a:lnTo>
                  <a:lnTo>
                    <a:pt x="1588" y="476720"/>
                  </a:lnTo>
                  <a:lnTo>
                    <a:pt x="953" y="473228"/>
                  </a:lnTo>
                  <a:lnTo>
                    <a:pt x="318" y="469737"/>
                  </a:lnTo>
                  <a:lnTo>
                    <a:pt x="0" y="462120"/>
                  </a:lnTo>
                  <a:lnTo>
                    <a:pt x="318" y="454502"/>
                  </a:lnTo>
                  <a:lnTo>
                    <a:pt x="1270" y="447202"/>
                  </a:lnTo>
                  <a:lnTo>
                    <a:pt x="3175" y="439902"/>
                  </a:lnTo>
                  <a:lnTo>
                    <a:pt x="5397" y="432602"/>
                  </a:lnTo>
                  <a:lnTo>
                    <a:pt x="8254" y="425937"/>
                  </a:lnTo>
                  <a:lnTo>
                    <a:pt x="12064" y="419589"/>
                  </a:lnTo>
                  <a:lnTo>
                    <a:pt x="14286" y="416733"/>
                  </a:lnTo>
                  <a:lnTo>
                    <a:pt x="16508" y="414194"/>
                  </a:lnTo>
                  <a:lnTo>
                    <a:pt x="64126" y="357381"/>
                  </a:lnTo>
                  <a:lnTo>
                    <a:pt x="111426" y="303107"/>
                  </a:lnTo>
                  <a:lnTo>
                    <a:pt x="152694" y="256134"/>
                  </a:lnTo>
                  <a:lnTo>
                    <a:pt x="169202" y="237408"/>
                  </a:lnTo>
                  <a:lnTo>
                    <a:pt x="182852" y="223125"/>
                  </a:lnTo>
                  <a:lnTo>
                    <a:pt x="195550" y="210112"/>
                  </a:lnTo>
                  <a:lnTo>
                    <a:pt x="208248" y="198686"/>
                  </a:lnTo>
                  <a:lnTo>
                    <a:pt x="220311" y="187895"/>
                  </a:lnTo>
                  <a:lnTo>
                    <a:pt x="232692" y="178373"/>
                  </a:lnTo>
                  <a:lnTo>
                    <a:pt x="244438" y="170121"/>
                  </a:lnTo>
                  <a:lnTo>
                    <a:pt x="255549" y="162186"/>
                  </a:lnTo>
                  <a:lnTo>
                    <a:pt x="266659" y="155204"/>
                  </a:lnTo>
                  <a:lnTo>
                    <a:pt x="277135" y="149491"/>
                  </a:lnTo>
                  <a:lnTo>
                    <a:pt x="287294" y="144095"/>
                  </a:lnTo>
                  <a:lnTo>
                    <a:pt x="297135" y="139652"/>
                  </a:lnTo>
                  <a:lnTo>
                    <a:pt x="306341" y="135843"/>
                  </a:lnTo>
                  <a:lnTo>
                    <a:pt x="314594" y="132669"/>
                  </a:lnTo>
                  <a:lnTo>
                    <a:pt x="322213" y="129813"/>
                  </a:lnTo>
                  <a:lnTo>
                    <a:pt x="329515" y="127273"/>
                  </a:lnTo>
                  <a:lnTo>
                    <a:pt x="341578" y="123782"/>
                  </a:lnTo>
                  <a:close/>
                  <a:moveTo>
                    <a:pt x="471415" y="100930"/>
                  </a:moveTo>
                  <a:lnTo>
                    <a:pt x="482209" y="100930"/>
                  </a:lnTo>
                  <a:lnTo>
                    <a:pt x="510462" y="101248"/>
                  </a:lnTo>
                  <a:lnTo>
                    <a:pt x="540302" y="101882"/>
                  </a:lnTo>
                  <a:lnTo>
                    <a:pt x="555222" y="102517"/>
                  </a:lnTo>
                  <a:lnTo>
                    <a:pt x="571095" y="103787"/>
                  </a:lnTo>
                  <a:lnTo>
                    <a:pt x="586968" y="105056"/>
                  </a:lnTo>
                  <a:lnTo>
                    <a:pt x="603158" y="106326"/>
                  </a:lnTo>
                  <a:lnTo>
                    <a:pt x="619982" y="108547"/>
                  </a:lnTo>
                  <a:lnTo>
                    <a:pt x="637125" y="111087"/>
                  </a:lnTo>
                  <a:lnTo>
                    <a:pt x="654902" y="113626"/>
                  </a:lnTo>
                  <a:lnTo>
                    <a:pt x="672679" y="117117"/>
                  </a:lnTo>
                  <a:lnTo>
                    <a:pt x="691092" y="121243"/>
                  </a:lnTo>
                  <a:lnTo>
                    <a:pt x="710456" y="125687"/>
                  </a:lnTo>
                  <a:lnTo>
                    <a:pt x="729821" y="130765"/>
                  </a:lnTo>
                  <a:lnTo>
                    <a:pt x="750137" y="136478"/>
                  </a:lnTo>
                  <a:lnTo>
                    <a:pt x="770772" y="142826"/>
                  </a:lnTo>
                  <a:lnTo>
                    <a:pt x="792041" y="150126"/>
                  </a:lnTo>
                  <a:lnTo>
                    <a:pt x="813945" y="158060"/>
                  </a:lnTo>
                  <a:lnTo>
                    <a:pt x="836484" y="166630"/>
                  </a:lnTo>
                  <a:lnTo>
                    <a:pt x="859976" y="176151"/>
                  </a:lnTo>
                  <a:lnTo>
                    <a:pt x="883467" y="186625"/>
                  </a:lnTo>
                  <a:lnTo>
                    <a:pt x="907911" y="198051"/>
                  </a:lnTo>
                  <a:lnTo>
                    <a:pt x="933624" y="210112"/>
                  </a:lnTo>
                  <a:lnTo>
                    <a:pt x="959338" y="223443"/>
                  </a:lnTo>
                  <a:lnTo>
                    <a:pt x="986321" y="237725"/>
                  </a:lnTo>
                  <a:lnTo>
                    <a:pt x="1013939" y="252960"/>
                  </a:lnTo>
                  <a:lnTo>
                    <a:pt x="1042192" y="269464"/>
                  </a:lnTo>
                  <a:lnTo>
                    <a:pt x="1071398" y="286921"/>
                  </a:lnTo>
                  <a:lnTo>
                    <a:pt x="1101556" y="305964"/>
                  </a:lnTo>
                  <a:lnTo>
                    <a:pt x="1132349" y="325642"/>
                  </a:lnTo>
                  <a:lnTo>
                    <a:pt x="1164094" y="346590"/>
                  </a:lnTo>
                  <a:lnTo>
                    <a:pt x="1164094" y="500524"/>
                  </a:lnTo>
                  <a:lnTo>
                    <a:pt x="1137745" y="519250"/>
                  </a:lnTo>
                  <a:lnTo>
                    <a:pt x="1112032" y="536706"/>
                  </a:lnTo>
                  <a:lnTo>
                    <a:pt x="1086318" y="552893"/>
                  </a:lnTo>
                  <a:lnTo>
                    <a:pt x="1060287" y="568763"/>
                  </a:lnTo>
                  <a:lnTo>
                    <a:pt x="1034891" y="583363"/>
                  </a:lnTo>
                  <a:lnTo>
                    <a:pt x="1009812" y="597010"/>
                  </a:lnTo>
                  <a:lnTo>
                    <a:pt x="984416" y="610023"/>
                  </a:lnTo>
                  <a:lnTo>
                    <a:pt x="959973" y="622084"/>
                  </a:lnTo>
                  <a:lnTo>
                    <a:pt x="935211" y="633193"/>
                  </a:lnTo>
                  <a:lnTo>
                    <a:pt x="911085" y="643667"/>
                  </a:lnTo>
                  <a:lnTo>
                    <a:pt x="887594" y="653823"/>
                  </a:lnTo>
                  <a:lnTo>
                    <a:pt x="863785" y="663027"/>
                  </a:lnTo>
                  <a:lnTo>
                    <a:pt x="840294" y="671280"/>
                  </a:lnTo>
                  <a:lnTo>
                    <a:pt x="817437" y="679214"/>
                  </a:lnTo>
                  <a:lnTo>
                    <a:pt x="794898" y="686197"/>
                  </a:lnTo>
                  <a:lnTo>
                    <a:pt x="772994" y="692545"/>
                  </a:lnTo>
                  <a:lnTo>
                    <a:pt x="750772" y="698258"/>
                  </a:lnTo>
                  <a:lnTo>
                    <a:pt x="729503" y="703971"/>
                  </a:lnTo>
                  <a:lnTo>
                    <a:pt x="708551" y="708414"/>
                  </a:lnTo>
                  <a:lnTo>
                    <a:pt x="687917" y="712858"/>
                  </a:lnTo>
                  <a:lnTo>
                    <a:pt x="668235" y="716349"/>
                  </a:lnTo>
                  <a:lnTo>
                    <a:pt x="648553" y="719840"/>
                  </a:lnTo>
                  <a:lnTo>
                    <a:pt x="629189" y="722697"/>
                  </a:lnTo>
                  <a:lnTo>
                    <a:pt x="610776" y="725236"/>
                  </a:lnTo>
                  <a:lnTo>
                    <a:pt x="592682" y="727140"/>
                  </a:lnTo>
                  <a:lnTo>
                    <a:pt x="575222" y="729045"/>
                  </a:lnTo>
                  <a:lnTo>
                    <a:pt x="558079" y="730314"/>
                  </a:lnTo>
                  <a:lnTo>
                    <a:pt x="541572" y="731584"/>
                  </a:lnTo>
                  <a:lnTo>
                    <a:pt x="526017" y="732218"/>
                  </a:lnTo>
                  <a:lnTo>
                    <a:pt x="510779" y="732853"/>
                  </a:lnTo>
                  <a:lnTo>
                    <a:pt x="482209" y="733171"/>
                  </a:lnTo>
                  <a:lnTo>
                    <a:pt x="471098" y="733171"/>
                  </a:lnTo>
                  <a:lnTo>
                    <a:pt x="459987" y="732536"/>
                  </a:lnTo>
                  <a:lnTo>
                    <a:pt x="448876" y="731901"/>
                  </a:lnTo>
                  <a:lnTo>
                    <a:pt x="437131" y="730631"/>
                  </a:lnTo>
                  <a:lnTo>
                    <a:pt x="425702" y="729362"/>
                  </a:lnTo>
                  <a:lnTo>
                    <a:pt x="414274" y="728092"/>
                  </a:lnTo>
                  <a:lnTo>
                    <a:pt x="402528" y="725871"/>
                  </a:lnTo>
                  <a:lnTo>
                    <a:pt x="390783" y="723649"/>
                  </a:lnTo>
                  <a:lnTo>
                    <a:pt x="379354" y="721427"/>
                  </a:lnTo>
                  <a:lnTo>
                    <a:pt x="367609" y="718571"/>
                  </a:lnTo>
                  <a:lnTo>
                    <a:pt x="356181" y="715397"/>
                  </a:lnTo>
                  <a:lnTo>
                    <a:pt x="344752" y="711905"/>
                  </a:lnTo>
                  <a:lnTo>
                    <a:pt x="333007" y="708097"/>
                  </a:lnTo>
                  <a:lnTo>
                    <a:pt x="321578" y="703971"/>
                  </a:lnTo>
                  <a:lnTo>
                    <a:pt x="310468" y="699210"/>
                  </a:lnTo>
                  <a:lnTo>
                    <a:pt x="299357" y="694766"/>
                  </a:lnTo>
                  <a:lnTo>
                    <a:pt x="288563" y="689688"/>
                  </a:lnTo>
                  <a:lnTo>
                    <a:pt x="277135" y="684293"/>
                  </a:lnTo>
                  <a:lnTo>
                    <a:pt x="266659" y="678580"/>
                  </a:lnTo>
                  <a:lnTo>
                    <a:pt x="256183" y="672549"/>
                  </a:lnTo>
                  <a:lnTo>
                    <a:pt x="246342" y="666201"/>
                  </a:lnTo>
                  <a:lnTo>
                    <a:pt x="236184" y="659536"/>
                  </a:lnTo>
                  <a:lnTo>
                    <a:pt x="226343" y="652554"/>
                  </a:lnTo>
                  <a:lnTo>
                    <a:pt x="216502" y="645254"/>
                  </a:lnTo>
                  <a:lnTo>
                    <a:pt x="207296" y="637636"/>
                  </a:lnTo>
                  <a:lnTo>
                    <a:pt x="198407" y="629067"/>
                  </a:lnTo>
                  <a:lnTo>
                    <a:pt x="189836" y="620815"/>
                  </a:lnTo>
                  <a:lnTo>
                    <a:pt x="181582" y="611928"/>
                  </a:lnTo>
                  <a:lnTo>
                    <a:pt x="173646" y="603041"/>
                  </a:lnTo>
                  <a:lnTo>
                    <a:pt x="166345" y="593519"/>
                  </a:lnTo>
                  <a:lnTo>
                    <a:pt x="158726" y="583680"/>
                  </a:lnTo>
                  <a:lnTo>
                    <a:pt x="152377" y="573524"/>
                  </a:lnTo>
                  <a:lnTo>
                    <a:pt x="163170" y="572889"/>
                  </a:lnTo>
                  <a:lnTo>
                    <a:pt x="173964" y="571937"/>
                  </a:lnTo>
                  <a:lnTo>
                    <a:pt x="184439" y="570984"/>
                  </a:lnTo>
                  <a:lnTo>
                    <a:pt x="194598" y="569397"/>
                  </a:lnTo>
                  <a:lnTo>
                    <a:pt x="204121" y="567811"/>
                  </a:lnTo>
                  <a:lnTo>
                    <a:pt x="213645" y="565906"/>
                  </a:lnTo>
                  <a:lnTo>
                    <a:pt x="222851" y="564002"/>
                  </a:lnTo>
                  <a:lnTo>
                    <a:pt x="231422" y="561463"/>
                  </a:lnTo>
                  <a:lnTo>
                    <a:pt x="239993" y="558924"/>
                  </a:lnTo>
                  <a:lnTo>
                    <a:pt x="247930" y="556067"/>
                  </a:lnTo>
                  <a:lnTo>
                    <a:pt x="255866" y="553528"/>
                  </a:lnTo>
                  <a:lnTo>
                    <a:pt x="263802" y="550354"/>
                  </a:lnTo>
                  <a:lnTo>
                    <a:pt x="271104" y="547180"/>
                  </a:lnTo>
                  <a:lnTo>
                    <a:pt x="278088" y="543689"/>
                  </a:lnTo>
                  <a:lnTo>
                    <a:pt x="284754" y="540198"/>
                  </a:lnTo>
                  <a:lnTo>
                    <a:pt x="291103" y="536706"/>
                  </a:lnTo>
                  <a:lnTo>
                    <a:pt x="297135" y="532898"/>
                  </a:lnTo>
                  <a:lnTo>
                    <a:pt x="303166" y="528454"/>
                  </a:lnTo>
                  <a:lnTo>
                    <a:pt x="309198" y="524328"/>
                  </a:lnTo>
                  <a:lnTo>
                    <a:pt x="314277" y="520202"/>
                  </a:lnTo>
                  <a:lnTo>
                    <a:pt x="319674" y="515759"/>
                  </a:lnTo>
                  <a:lnTo>
                    <a:pt x="324435" y="510998"/>
                  </a:lnTo>
                  <a:lnTo>
                    <a:pt x="329197" y="506554"/>
                  </a:lnTo>
                  <a:lnTo>
                    <a:pt x="333959" y="502111"/>
                  </a:lnTo>
                  <a:lnTo>
                    <a:pt x="338086" y="497033"/>
                  </a:lnTo>
                  <a:lnTo>
                    <a:pt x="342213" y="492272"/>
                  </a:lnTo>
                  <a:lnTo>
                    <a:pt x="346022" y="487194"/>
                  </a:lnTo>
                  <a:lnTo>
                    <a:pt x="349514" y="482115"/>
                  </a:lnTo>
                  <a:lnTo>
                    <a:pt x="356498" y="471641"/>
                  </a:lnTo>
                  <a:lnTo>
                    <a:pt x="362530" y="460850"/>
                  </a:lnTo>
                  <a:lnTo>
                    <a:pt x="367609" y="450059"/>
                  </a:lnTo>
                  <a:lnTo>
                    <a:pt x="372371" y="439268"/>
                  </a:lnTo>
                  <a:lnTo>
                    <a:pt x="376497" y="428159"/>
                  </a:lnTo>
                  <a:lnTo>
                    <a:pt x="379989" y="416733"/>
                  </a:lnTo>
                  <a:lnTo>
                    <a:pt x="382846" y="405624"/>
                  </a:lnTo>
                  <a:lnTo>
                    <a:pt x="385069" y="394516"/>
                  </a:lnTo>
                  <a:lnTo>
                    <a:pt x="387291" y="383724"/>
                  </a:lnTo>
                  <a:lnTo>
                    <a:pt x="388561" y="372933"/>
                  </a:lnTo>
                  <a:lnTo>
                    <a:pt x="390148" y="362142"/>
                  </a:lnTo>
                  <a:lnTo>
                    <a:pt x="391100" y="351985"/>
                  </a:lnTo>
                  <a:lnTo>
                    <a:pt x="391418" y="341829"/>
                  </a:lnTo>
                  <a:lnTo>
                    <a:pt x="392053" y="331990"/>
                  </a:lnTo>
                  <a:lnTo>
                    <a:pt x="392370" y="313899"/>
                  </a:lnTo>
                  <a:lnTo>
                    <a:pt x="392370" y="297712"/>
                  </a:lnTo>
                  <a:lnTo>
                    <a:pt x="392370" y="110769"/>
                  </a:lnTo>
                  <a:lnTo>
                    <a:pt x="404116" y="108547"/>
                  </a:lnTo>
                  <a:lnTo>
                    <a:pt x="415226" y="106326"/>
                  </a:lnTo>
                  <a:lnTo>
                    <a:pt x="426655" y="104739"/>
                  </a:lnTo>
                  <a:lnTo>
                    <a:pt x="438083" y="103152"/>
                  </a:lnTo>
                  <a:lnTo>
                    <a:pt x="449194" y="102200"/>
                  </a:lnTo>
                  <a:lnTo>
                    <a:pt x="460305" y="101565"/>
                  </a:lnTo>
                  <a:lnTo>
                    <a:pt x="471415" y="100930"/>
                  </a:lnTo>
                  <a:close/>
                  <a:moveTo>
                    <a:pt x="527922" y="0"/>
                  </a:moveTo>
                  <a:lnTo>
                    <a:pt x="538080" y="0"/>
                  </a:lnTo>
                  <a:lnTo>
                    <a:pt x="553635" y="318"/>
                  </a:lnTo>
                  <a:lnTo>
                    <a:pt x="568873" y="635"/>
                  </a:lnTo>
                  <a:lnTo>
                    <a:pt x="584745" y="1270"/>
                  </a:lnTo>
                  <a:lnTo>
                    <a:pt x="600935" y="2539"/>
                  </a:lnTo>
                  <a:lnTo>
                    <a:pt x="617125" y="3809"/>
                  </a:lnTo>
                  <a:lnTo>
                    <a:pt x="633950" y="6031"/>
                  </a:lnTo>
                  <a:lnTo>
                    <a:pt x="651093" y="7935"/>
                  </a:lnTo>
                  <a:lnTo>
                    <a:pt x="668552" y="10791"/>
                  </a:lnTo>
                  <a:lnTo>
                    <a:pt x="686012" y="13648"/>
                  </a:lnTo>
                  <a:lnTo>
                    <a:pt x="704107" y="17457"/>
                  </a:lnTo>
                  <a:lnTo>
                    <a:pt x="722519" y="21265"/>
                  </a:lnTo>
                  <a:lnTo>
                    <a:pt x="741566" y="26026"/>
                  </a:lnTo>
                  <a:lnTo>
                    <a:pt x="760613" y="31104"/>
                  </a:lnTo>
                  <a:lnTo>
                    <a:pt x="780295" y="36817"/>
                  </a:lnTo>
                  <a:lnTo>
                    <a:pt x="800612" y="43165"/>
                  </a:lnTo>
                  <a:lnTo>
                    <a:pt x="820612" y="50148"/>
                  </a:lnTo>
                  <a:lnTo>
                    <a:pt x="841563" y="57448"/>
                  </a:lnTo>
                  <a:lnTo>
                    <a:pt x="863467" y="66017"/>
                  </a:lnTo>
                  <a:lnTo>
                    <a:pt x="885372" y="74587"/>
                  </a:lnTo>
                  <a:lnTo>
                    <a:pt x="907593" y="84108"/>
                  </a:lnTo>
                  <a:lnTo>
                    <a:pt x="930767" y="94582"/>
                  </a:lnTo>
                  <a:lnTo>
                    <a:pt x="954258" y="105691"/>
                  </a:lnTo>
                  <a:lnTo>
                    <a:pt x="978385" y="117752"/>
                  </a:lnTo>
                  <a:lnTo>
                    <a:pt x="1002829" y="130130"/>
                  </a:lnTo>
                  <a:lnTo>
                    <a:pt x="1027907" y="143460"/>
                  </a:lnTo>
                  <a:lnTo>
                    <a:pt x="1053621" y="157743"/>
                  </a:lnTo>
                  <a:lnTo>
                    <a:pt x="1080287" y="173295"/>
                  </a:lnTo>
                  <a:lnTo>
                    <a:pt x="1107270" y="189164"/>
                  </a:lnTo>
                  <a:lnTo>
                    <a:pt x="1134571" y="205986"/>
                  </a:lnTo>
                  <a:lnTo>
                    <a:pt x="1163141" y="223760"/>
                  </a:lnTo>
                  <a:lnTo>
                    <a:pt x="1191712" y="242486"/>
                  </a:lnTo>
                  <a:lnTo>
                    <a:pt x="1221235" y="262482"/>
                  </a:lnTo>
                  <a:lnTo>
                    <a:pt x="1183776" y="298981"/>
                  </a:lnTo>
                  <a:lnTo>
                    <a:pt x="1152665" y="278034"/>
                  </a:lnTo>
                  <a:lnTo>
                    <a:pt x="1121873" y="258355"/>
                  </a:lnTo>
                  <a:lnTo>
                    <a:pt x="1092350" y="240264"/>
                  </a:lnTo>
                  <a:lnTo>
                    <a:pt x="1063462" y="222808"/>
                  </a:lnTo>
                  <a:lnTo>
                    <a:pt x="1035526" y="206304"/>
                  </a:lnTo>
                  <a:lnTo>
                    <a:pt x="1007908" y="191386"/>
                  </a:lnTo>
                  <a:lnTo>
                    <a:pt x="981242" y="177104"/>
                  </a:lnTo>
                  <a:lnTo>
                    <a:pt x="955528" y="163773"/>
                  </a:lnTo>
                  <a:lnTo>
                    <a:pt x="930132" y="151395"/>
                  </a:lnTo>
                  <a:lnTo>
                    <a:pt x="905371" y="140286"/>
                  </a:lnTo>
                  <a:lnTo>
                    <a:pt x="881562" y="129813"/>
                  </a:lnTo>
                  <a:lnTo>
                    <a:pt x="858071" y="119974"/>
                  </a:lnTo>
                  <a:lnTo>
                    <a:pt x="834897" y="111404"/>
                  </a:lnTo>
                  <a:lnTo>
                    <a:pt x="812675" y="102834"/>
                  </a:lnTo>
                  <a:lnTo>
                    <a:pt x="791089" y="95534"/>
                  </a:lnTo>
                  <a:lnTo>
                    <a:pt x="769819" y="88869"/>
                  </a:lnTo>
                  <a:lnTo>
                    <a:pt x="749185" y="83156"/>
                  </a:lnTo>
                  <a:lnTo>
                    <a:pt x="728868" y="77761"/>
                  </a:lnTo>
                  <a:lnTo>
                    <a:pt x="708869" y="73000"/>
                  </a:lnTo>
                  <a:lnTo>
                    <a:pt x="689822" y="68874"/>
                  </a:lnTo>
                  <a:lnTo>
                    <a:pt x="670457" y="64748"/>
                  </a:lnTo>
                  <a:lnTo>
                    <a:pt x="652045" y="61891"/>
                  </a:lnTo>
                  <a:lnTo>
                    <a:pt x="633950" y="59035"/>
                  </a:lnTo>
                  <a:lnTo>
                    <a:pt x="615856" y="56813"/>
                  </a:lnTo>
                  <a:lnTo>
                    <a:pt x="598396" y="54909"/>
                  </a:lnTo>
                  <a:lnTo>
                    <a:pt x="581253" y="53322"/>
                  </a:lnTo>
                  <a:lnTo>
                    <a:pt x="564111" y="52369"/>
                  </a:lnTo>
                  <a:lnTo>
                    <a:pt x="547286" y="51417"/>
                  </a:lnTo>
                  <a:lnTo>
                    <a:pt x="530779" y="50465"/>
                  </a:lnTo>
                  <a:lnTo>
                    <a:pt x="514271" y="50148"/>
                  </a:lnTo>
                  <a:lnTo>
                    <a:pt x="482209" y="49830"/>
                  </a:lnTo>
                  <a:lnTo>
                    <a:pt x="472368" y="50148"/>
                  </a:lnTo>
                  <a:lnTo>
                    <a:pt x="462527" y="50465"/>
                  </a:lnTo>
                  <a:lnTo>
                    <a:pt x="452051" y="51417"/>
                  </a:lnTo>
                  <a:lnTo>
                    <a:pt x="441575" y="52369"/>
                  </a:lnTo>
                  <a:lnTo>
                    <a:pt x="420623" y="54909"/>
                  </a:lnTo>
                  <a:lnTo>
                    <a:pt x="399671" y="58400"/>
                  </a:lnTo>
                  <a:lnTo>
                    <a:pt x="379672" y="62209"/>
                  </a:lnTo>
                  <a:lnTo>
                    <a:pt x="360307" y="66335"/>
                  </a:lnTo>
                  <a:lnTo>
                    <a:pt x="342848" y="70461"/>
                  </a:lnTo>
                  <a:lnTo>
                    <a:pt x="327292" y="74587"/>
                  </a:lnTo>
                  <a:lnTo>
                    <a:pt x="333959" y="68239"/>
                  </a:lnTo>
                  <a:lnTo>
                    <a:pt x="340943" y="62526"/>
                  </a:lnTo>
                  <a:lnTo>
                    <a:pt x="347927" y="56813"/>
                  </a:lnTo>
                  <a:lnTo>
                    <a:pt x="354593" y="51735"/>
                  </a:lnTo>
                  <a:lnTo>
                    <a:pt x="361577" y="46656"/>
                  </a:lnTo>
                  <a:lnTo>
                    <a:pt x="368879" y="42213"/>
                  </a:lnTo>
                  <a:lnTo>
                    <a:pt x="375863" y="38087"/>
                  </a:lnTo>
                  <a:lnTo>
                    <a:pt x="382846" y="34278"/>
                  </a:lnTo>
                  <a:lnTo>
                    <a:pt x="390148" y="30470"/>
                  </a:lnTo>
                  <a:lnTo>
                    <a:pt x="397132" y="27296"/>
                  </a:lnTo>
                  <a:lnTo>
                    <a:pt x="404433" y="24122"/>
                  </a:lnTo>
                  <a:lnTo>
                    <a:pt x="411417" y="20948"/>
                  </a:lnTo>
                  <a:lnTo>
                    <a:pt x="418718" y="18409"/>
                  </a:lnTo>
                  <a:lnTo>
                    <a:pt x="425702" y="15870"/>
                  </a:lnTo>
                  <a:lnTo>
                    <a:pt x="439988" y="11744"/>
                  </a:lnTo>
                  <a:lnTo>
                    <a:pt x="453638" y="8252"/>
                  </a:lnTo>
                  <a:lnTo>
                    <a:pt x="467288" y="5396"/>
                  </a:lnTo>
                  <a:lnTo>
                    <a:pt x="480621" y="3491"/>
                  </a:lnTo>
                  <a:lnTo>
                    <a:pt x="493002" y="1905"/>
                  </a:lnTo>
                  <a:lnTo>
                    <a:pt x="505383" y="952"/>
                  </a:lnTo>
                  <a:lnTo>
                    <a:pt x="517128" y="318"/>
                  </a:lnTo>
                  <a:lnTo>
                    <a:pt x="5279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6" name="鱼"/>
            <p:cNvSpPr/>
            <p:nvPr/>
          </p:nvSpPr>
          <p:spPr bwMode="auto">
            <a:xfrm>
              <a:off x="145" y="6088"/>
              <a:ext cx="1092" cy="630"/>
            </a:xfrm>
            <a:custGeom>
              <a:avLst/>
              <a:gdLst>
                <a:gd name="T0" fmla="*/ 30616 w 5600"/>
                <a:gd name="T1" fmla="*/ 665836 h 4472"/>
                <a:gd name="T2" fmla="*/ 121444 w 5600"/>
                <a:gd name="T3" fmla="*/ 472485 h 4472"/>
                <a:gd name="T4" fmla="*/ 227239 w 5600"/>
                <a:gd name="T5" fmla="*/ 315217 h 4472"/>
                <a:gd name="T6" fmla="*/ 330654 w 5600"/>
                <a:gd name="T7" fmla="*/ 203223 h 4472"/>
                <a:gd name="T8" fmla="*/ 457880 w 5600"/>
                <a:gd name="T9" fmla="*/ 102122 h 4472"/>
                <a:gd name="T10" fmla="*/ 658926 w 5600"/>
                <a:gd name="T11" fmla="*/ 40849 h 4472"/>
                <a:gd name="T12" fmla="*/ 941274 w 5600"/>
                <a:gd name="T13" fmla="*/ 7489 h 4472"/>
                <a:gd name="T14" fmla="*/ 1310708 w 5600"/>
                <a:gd name="T15" fmla="*/ 4766 h 4472"/>
                <a:gd name="T16" fmla="*/ 1510733 w 5600"/>
                <a:gd name="T17" fmla="*/ 25871 h 4472"/>
                <a:gd name="T18" fmla="*/ 1589654 w 5600"/>
                <a:gd name="T19" fmla="*/ 60933 h 4472"/>
                <a:gd name="T20" fmla="*/ 1504270 w 5600"/>
                <a:gd name="T21" fmla="*/ 154545 h 4472"/>
                <a:gd name="T22" fmla="*/ 1458346 w 5600"/>
                <a:gd name="T23" fmla="*/ 241349 h 4472"/>
                <a:gd name="T24" fmla="*/ 1435554 w 5600"/>
                <a:gd name="T25" fmla="*/ 338365 h 4472"/>
                <a:gd name="T26" fmla="*/ 1441677 w 5600"/>
                <a:gd name="T27" fmla="*/ 453763 h 4472"/>
                <a:gd name="T28" fmla="*/ 1487941 w 5600"/>
                <a:gd name="T29" fmla="*/ 586181 h 4472"/>
                <a:gd name="T30" fmla="*/ 1555977 w 5600"/>
                <a:gd name="T31" fmla="*/ 652220 h 4472"/>
                <a:gd name="T32" fmla="*/ 1626394 w 5600"/>
                <a:gd name="T33" fmla="*/ 557246 h 4472"/>
                <a:gd name="T34" fmla="*/ 1718582 w 5600"/>
                <a:gd name="T35" fmla="*/ 480314 h 4472"/>
                <a:gd name="T36" fmla="*/ 1823017 w 5600"/>
                <a:gd name="T37" fmla="*/ 428572 h 4472"/>
                <a:gd name="T38" fmla="*/ 1900578 w 5600"/>
                <a:gd name="T39" fmla="*/ 427211 h 4472"/>
                <a:gd name="T40" fmla="*/ 1868601 w 5600"/>
                <a:gd name="T41" fmla="*/ 613073 h 4472"/>
                <a:gd name="T42" fmla="*/ 1859416 w 5600"/>
                <a:gd name="T43" fmla="*/ 832635 h 4472"/>
                <a:gd name="T44" fmla="*/ 1883909 w 5600"/>
                <a:gd name="T45" fmla="*/ 1033476 h 4472"/>
                <a:gd name="T46" fmla="*/ 1877786 w 5600"/>
                <a:gd name="T47" fmla="*/ 1107344 h 4472"/>
                <a:gd name="T48" fmla="*/ 1769949 w 5600"/>
                <a:gd name="T49" fmla="*/ 1071261 h 4472"/>
                <a:gd name="T50" fmla="*/ 1670277 w 5600"/>
                <a:gd name="T51" fmla="*/ 1006583 h 4472"/>
                <a:gd name="T52" fmla="*/ 1587954 w 5600"/>
                <a:gd name="T53" fmla="*/ 919439 h 4472"/>
                <a:gd name="T54" fmla="*/ 1530123 w 5600"/>
                <a:gd name="T55" fmla="*/ 862932 h 4472"/>
                <a:gd name="T56" fmla="*/ 1459026 w 5600"/>
                <a:gd name="T57" fmla="*/ 1004541 h 4472"/>
                <a:gd name="T58" fmla="*/ 1434193 w 5600"/>
                <a:gd name="T59" fmla="*/ 1128449 h 4472"/>
                <a:gd name="T60" fmla="*/ 1443718 w 5600"/>
                <a:gd name="T61" fmla="*/ 1234656 h 4472"/>
                <a:gd name="T62" fmla="*/ 1477055 w 5600"/>
                <a:gd name="T63" fmla="*/ 1322822 h 4472"/>
                <a:gd name="T64" fmla="*/ 1550534 w 5600"/>
                <a:gd name="T65" fmla="*/ 1424603 h 4472"/>
                <a:gd name="T66" fmla="*/ 1611766 w 5600"/>
                <a:gd name="T67" fmla="*/ 1478047 h 4472"/>
                <a:gd name="T68" fmla="*/ 1410040 w 5600"/>
                <a:gd name="T69" fmla="*/ 1509365 h 4472"/>
                <a:gd name="T70" fmla="*/ 1118507 w 5600"/>
                <a:gd name="T71" fmla="*/ 1521960 h 4472"/>
                <a:gd name="T72" fmla="*/ 785813 w 5600"/>
                <a:gd name="T73" fmla="*/ 1499152 h 4472"/>
                <a:gd name="T74" fmla="*/ 512309 w 5600"/>
                <a:gd name="T75" fmla="*/ 1452857 h 4472"/>
                <a:gd name="T76" fmla="*/ 391205 w 5600"/>
                <a:gd name="T77" fmla="*/ 1371159 h 4472"/>
                <a:gd name="T78" fmla="*/ 276225 w 5600"/>
                <a:gd name="T79" fmla="*/ 1263931 h 4472"/>
                <a:gd name="T80" fmla="*/ 184377 w 5600"/>
                <a:gd name="T81" fmla="*/ 1149554 h 4472"/>
                <a:gd name="T82" fmla="*/ 67355 w 5600"/>
                <a:gd name="T83" fmla="*/ 944629 h 4472"/>
                <a:gd name="T84" fmla="*/ 5443 w 5600"/>
                <a:gd name="T85" fmla="*/ 781574 h 4472"/>
                <a:gd name="T86" fmla="*/ 401411 w 5600"/>
                <a:gd name="T87" fmla="*/ 396915 h 4472"/>
                <a:gd name="T88" fmla="*/ 335416 w 5600"/>
                <a:gd name="T89" fmla="*/ 421083 h 4472"/>
                <a:gd name="T90" fmla="*/ 284049 w 5600"/>
                <a:gd name="T91" fmla="*/ 467379 h 4472"/>
                <a:gd name="T92" fmla="*/ 254113 w 5600"/>
                <a:gd name="T93" fmla="*/ 530014 h 4472"/>
                <a:gd name="T94" fmla="*/ 249351 w 5600"/>
                <a:gd name="T95" fmla="*/ 593670 h 4472"/>
                <a:gd name="T96" fmla="*/ 270442 w 5600"/>
                <a:gd name="T97" fmla="*/ 661070 h 4472"/>
                <a:gd name="T98" fmla="*/ 313985 w 5600"/>
                <a:gd name="T99" fmla="*/ 714514 h 4472"/>
                <a:gd name="T100" fmla="*/ 374877 w 5600"/>
                <a:gd name="T101" fmla="*/ 747534 h 4472"/>
                <a:gd name="T102" fmla="*/ 437810 w 5600"/>
                <a:gd name="T103" fmla="*/ 755363 h 4472"/>
                <a:gd name="T104" fmla="*/ 506866 w 5600"/>
                <a:gd name="T105" fmla="*/ 737662 h 4472"/>
                <a:gd name="T106" fmla="*/ 562315 w 5600"/>
                <a:gd name="T107" fmla="*/ 696473 h 4472"/>
                <a:gd name="T108" fmla="*/ 598034 w 5600"/>
                <a:gd name="T109" fmla="*/ 637242 h 4472"/>
                <a:gd name="T110" fmla="*/ 609260 w 5600"/>
                <a:gd name="T111" fmla="*/ 575288 h 4472"/>
                <a:gd name="T112" fmla="*/ 595313 w 5600"/>
                <a:gd name="T113" fmla="*/ 504824 h 4472"/>
                <a:gd name="T114" fmla="*/ 556532 w 5600"/>
                <a:gd name="T115" fmla="*/ 447635 h 4472"/>
                <a:gd name="T116" fmla="*/ 498702 w 5600"/>
                <a:gd name="T117" fmla="*/ 408829 h 4472"/>
                <a:gd name="T118" fmla="*/ 428625 w 5600"/>
                <a:gd name="T119" fmla="*/ 394872 h 4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00" h="4472">
                  <a:moveTo>
                    <a:pt x="0" y="2236"/>
                  </a:moveTo>
                  <a:lnTo>
                    <a:pt x="0" y="2236"/>
                  </a:lnTo>
                  <a:lnTo>
                    <a:pt x="4" y="2220"/>
                  </a:lnTo>
                  <a:lnTo>
                    <a:pt x="16" y="2176"/>
                  </a:lnTo>
                  <a:lnTo>
                    <a:pt x="38" y="2105"/>
                  </a:lnTo>
                  <a:lnTo>
                    <a:pt x="53" y="2061"/>
                  </a:lnTo>
                  <a:lnTo>
                    <a:pt x="70" y="2012"/>
                  </a:lnTo>
                  <a:lnTo>
                    <a:pt x="90" y="1956"/>
                  </a:lnTo>
                  <a:lnTo>
                    <a:pt x="112" y="1898"/>
                  </a:lnTo>
                  <a:lnTo>
                    <a:pt x="138" y="1835"/>
                  </a:lnTo>
                  <a:lnTo>
                    <a:pt x="167" y="1768"/>
                  </a:lnTo>
                  <a:lnTo>
                    <a:pt x="198" y="1697"/>
                  </a:lnTo>
                  <a:lnTo>
                    <a:pt x="233" y="1623"/>
                  </a:lnTo>
                  <a:lnTo>
                    <a:pt x="271" y="1547"/>
                  </a:lnTo>
                  <a:lnTo>
                    <a:pt x="312" y="1467"/>
                  </a:lnTo>
                  <a:lnTo>
                    <a:pt x="357" y="1388"/>
                  </a:lnTo>
                  <a:lnTo>
                    <a:pt x="405" y="1306"/>
                  </a:lnTo>
                  <a:lnTo>
                    <a:pt x="458" y="1221"/>
                  </a:lnTo>
                  <a:lnTo>
                    <a:pt x="513" y="1138"/>
                  </a:lnTo>
                  <a:lnTo>
                    <a:pt x="542" y="1095"/>
                  </a:lnTo>
                  <a:lnTo>
                    <a:pt x="573" y="1053"/>
                  </a:lnTo>
                  <a:lnTo>
                    <a:pt x="603" y="1010"/>
                  </a:lnTo>
                  <a:lnTo>
                    <a:pt x="635" y="968"/>
                  </a:lnTo>
                  <a:lnTo>
                    <a:pt x="668" y="926"/>
                  </a:lnTo>
                  <a:lnTo>
                    <a:pt x="703" y="884"/>
                  </a:lnTo>
                  <a:lnTo>
                    <a:pt x="738" y="842"/>
                  </a:lnTo>
                  <a:lnTo>
                    <a:pt x="775" y="801"/>
                  </a:lnTo>
                  <a:lnTo>
                    <a:pt x="812" y="759"/>
                  </a:lnTo>
                  <a:lnTo>
                    <a:pt x="850" y="717"/>
                  </a:lnTo>
                  <a:lnTo>
                    <a:pt x="890" y="677"/>
                  </a:lnTo>
                  <a:lnTo>
                    <a:pt x="931" y="636"/>
                  </a:lnTo>
                  <a:lnTo>
                    <a:pt x="972" y="597"/>
                  </a:lnTo>
                  <a:lnTo>
                    <a:pt x="1014" y="558"/>
                  </a:lnTo>
                  <a:lnTo>
                    <a:pt x="1058" y="519"/>
                  </a:lnTo>
                  <a:lnTo>
                    <a:pt x="1104" y="481"/>
                  </a:lnTo>
                  <a:lnTo>
                    <a:pt x="1150" y="444"/>
                  </a:lnTo>
                  <a:lnTo>
                    <a:pt x="1197" y="407"/>
                  </a:lnTo>
                  <a:lnTo>
                    <a:pt x="1246" y="370"/>
                  </a:lnTo>
                  <a:lnTo>
                    <a:pt x="1295" y="336"/>
                  </a:lnTo>
                  <a:lnTo>
                    <a:pt x="1346" y="300"/>
                  </a:lnTo>
                  <a:lnTo>
                    <a:pt x="1398" y="267"/>
                  </a:lnTo>
                  <a:lnTo>
                    <a:pt x="1452" y="235"/>
                  </a:lnTo>
                  <a:lnTo>
                    <a:pt x="1506" y="204"/>
                  </a:lnTo>
                  <a:lnTo>
                    <a:pt x="1579" y="186"/>
                  </a:lnTo>
                  <a:lnTo>
                    <a:pt x="1669" y="168"/>
                  </a:lnTo>
                  <a:lnTo>
                    <a:pt x="1789" y="146"/>
                  </a:lnTo>
                  <a:lnTo>
                    <a:pt x="1937" y="120"/>
                  </a:lnTo>
                  <a:lnTo>
                    <a:pt x="2022" y="107"/>
                  </a:lnTo>
                  <a:lnTo>
                    <a:pt x="2111" y="93"/>
                  </a:lnTo>
                  <a:lnTo>
                    <a:pt x="2208" y="80"/>
                  </a:lnTo>
                  <a:lnTo>
                    <a:pt x="2310" y="66"/>
                  </a:lnTo>
                  <a:lnTo>
                    <a:pt x="2418" y="54"/>
                  </a:lnTo>
                  <a:lnTo>
                    <a:pt x="2529" y="43"/>
                  </a:lnTo>
                  <a:lnTo>
                    <a:pt x="2646" y="32"/>
                  </a:lnTo>
                  <a:lnTo>
                    <a:pt x="2767" y="22"/>
                  </a:lnTo>
                  <a:lnTo>
                    <a:pt x="2892" y="15"/>
                  </a:lnTo>
                  <a:lnTo>
                    <a:pt x="3021" y="7"/>
                  </a:lnTo>
                  <a:lnTo>
                    <a:pt x="3153" y="4"/>
                  </a:lnTo>
                  <a:lnTo>
                    <a:pt x="3288" y="0"/>
                  </a:lnTo>
                  <a:lnTo>
                    <a:pt x="3426" y="0"/>
                  </a:lnTo>
                  <a:lnTo>
                    <a:pt x="3566" y="3"/>
                  </a:lnTo>
                  <a:lnTo>
                    <a:pt x="3708" y="6"/>
                  </a:lnTo>
                  <a:lnTo>
                    <a:pt x="3853" y="14"/>
                  </a:lnTo>
                  <a:lnTo>
                    <a:pt x="3925" y="19"/>
                  </a:lnTo>
                  <a:lnTo>
                    <a:pt x="3999" y="25"/>
                  </a:lnTo>
                  <a:lnTo>
                    <a:pt x="4071" y="31"/>
                  </a:lnTo>
                  <a:lnTo>
                    <a:pt x="4145" y="38"/>
                  </a:lnTo>
                  <a:lnTo>
                    <a:pt x="4218" y="47"/>
                  </a:lnTo>
                  <a:lnTo>
                    <a:pt x="4293" y="55"/>
                  </a:lnTo>
                  <a:lnTo>
                    <a:pt x="4367" y="66"/>
                  </a:lnTo>
                  <a:lnTo>
                    <a:pt x="4441" y="76"/>
                  </a:lnTo>
                  <a:lnTo>
                    <a:pt x="4515" y="88"/>
                  </a:lnTo>
                  <a:lnTo>
                    <a:pt x="4590" y="102"/>
                  </a:lnTo>
                  <a:lnTo>
                    <a:pt x="4663" y="115"/>
                  </a:lnTo>
                  <a:lnTo>
                    <a:pt x="4738" y="130"/>
                  </a:lnTo>
                  <a:lnTo>
                    <a:pt x="4726" y="139"/>
                  </a:lnTo>
                  <a:lnTo>
                    <a:pt x="4695" y="162"/>
                  </a:lnTo>
                  <a:lnTo>
                    <a:pt x="4673" y="179"/>
                  </a:lnTo>
                  <a:lnTo>
                    <a:pt x="4649" y="200"/>
                  </a:lnTo>
                  <a:lnTo>
                    <a:pt x="4620" y="226"/>
                  </a:lnTo>
                  <a:lnTo>
                    <a:pt x="4590" y="254"/>
                  </a:lnTo>
                  <a:lnTo>
                    <a:pt x="4558" y="287"/>
                  </a:lnTo>
                  <a:lnTo>
                    <a:pt x="4525" y="322"/>
                  </a:lnTo>
                  <a:lnTo>
                    <a:pt x="4490" y="363"/>
                  </a:lnTo>
                  <a:lnTo>
                    <a:pt x="4456" y="406"/>
                  </a:lnTo>
                  <a:lnTo>
                    <a:pt x="4422" y="454"/>
                  </a:lnTo>
                  <a:lnTo>
                    <a:pt x="4389" y="504"/>
                  </a:lnTo>
                  <a:lnTo>
                    <a:pt x="4373" y="531"/>
                  </a:lnTo>
                  <a:lnTo>
                    <a:pt x="4357" y="558"/>
                  </a:lnTo>
                  <a:lnTo>
                    <a:pt x="4342" y="586"/>
                  </a:lnTo>
                  <a:lnTo>
                    <a:pt x="4327" y="615"/>
                  </a:lnTo>
                  <a:lnTo>
                    <a:pt x="4313" y="646"/>
                  </a:lnTo>
                  <a:lnTo>
                    <a:pt x="4299" y="677"/>
                  </a:lnTo>
                  <a:lnTo>
                    <a:pt x="4287" y="709"/>
                  </a:lnTo>
                  <a:lnTo>
                    <a:pt x="4275" y="742"/>
                  </a:lnTo>
                  <a:lnTo>
                    <a:pt x="4264" y="775"/>
                  </a:lnTo>
                  <a:lnTo>
                    <a:pt x="4254" y="809"/>
                  </a:lnTo>
                  <a:lnTo>
                    <a:pt x="4244" y="845"/>
                  </a:lnTo>
                  <a:lnTo>
                    <a:pt x="4237" y="880"/>
                  </a:lnTo>
                  <a:lnTo>
                    <a:pt x="4229" y="918"/>
                  </a:lnTo>
                  <a:lnTo>
                    <a:pt x="4224" y="955"/>
                  </a:lnTo>
                  <a:lnTo>
                    <a:pt x="4220" y="994"/>
                  </a:lnTo>
                  <a:lnTo>
                    <a:pt x="4216" y="1033"/>
                  </a:lnTo>
                  <a:lnTo>
                    <a:pt x="4215" y="1074"/>
                  </a:lnTo>
                  <a:lnTo>
                    <a:pt x="4215" y="1116"/>
                  </a:lnTo>
                  <a:lnTo>
                    <a:pt x="4216" y="1157"/>
                  </a:lnTo>
                  <a:lnTo>
                    <a:pt x="4218" y="1200"/>
                  </a:lnTo>
                  <a:lnTo>
                    <a:pt x="4223" y="1243"/>
                  </a:lnTo>
                  <a:lnTo>
                    <a:pt x="4229" y="1287"/>
                  </a:lnTo>
                  <a:lnTo>
                    <a:pt x="4238" y="1333"/>
                  </a:lnTo>
                  <a:lnTo>
                    <a:pt x="4248" y="1379"/>
                  </a:lnTo>
                  <a:lnTo>
                    <a:pt x="4259" y="1426"/>
                  </a:lnTo>
                  <a:lnTo>
                    <a:pt x="4273" y="1474"/>
                  </a:lnTo>
                  <a:lnTo>
                    <a:pt x="4289" y="1521"/>
                  </a:lnTo>
                  <a:lnTo>
                    <a:pt x="4307" y="1570"/>
                  </a:lnTo>
                  <a:lnTo>
                    <a:pt x="4327" y="1621"/>
                  </a:lnTo>
                  <a:lnTo>
                    <a:pt x="4349" y="1671"/>
                  </a:lnTo>
                  <a:lnTo>
                    <a:pt x="4374" y="1722"/>
                  </a:lnTo>
                  <a:lnTo>
                    <a:pt x="4401" y="1775"/>
                  </a:lnTo>
                  <a:lnTo>
                    <a:pt x="4430" y="1828"/>
                  </a:lnTo>
                  <a:lnTo>
                    <a:pt x="4463" y="1882"/>
                  </a:lnTo>
                  <a:lnTo>
                    <a:pt x="4498" y="1937"/>
                  </a:lnTo>
                  <a:lnTo>
                    <a:pt x="4535" y="1992"/>
                  </a:lnTo>
                  <a:lnTo>
                    <a:pt x="4554" y="1954"/>
                  </a:lnTo>
                  <a:lnTo>
                    <a:pt x="4574" y="1916"/>
                  </a:lnTo>
                  <a:lnTo>
                    <a:pt x="4596" y="1879"/>
                  </a:lnTo>
                  <a:lnTo>
                    <a:pt x="4618" y="1842"/>
                  </a:lnTo>
                  <a:lnTo>
                    <a:pt x="4642" y="1806"/>
                  </a:lnTo>
                  <a:lnTo>
                    <a:pt x="4668" y="1771"/>
                  </a:lnTo>
                  <a:lnTo>
                    <a:pt x="4695" y="1736"/>
                  </a:lnTo>
                  <a:lnTo>
                    <a:pt x="4722" y="1702"/>
                  </a:lnTo>
                  <a:lnTo>
                    <a:pt x="4751" y="1668"/>
                  </a:lnTo>
                  <a:lnTo>
                    <a:pt x="4781" y="1637"/>
                  </a:lnTo>
                  <a:lnTo>
                    <a:pt x="4812" y="1605"/>
                  </a:lnTo>
                  <a:lnTo>
                    <a:pt x="4843" y="1574"/>
                  </a:lnTo>
                  <a:lnTo>
                    <a:pt x="4877" y="1545"/>
                  </a:lnTo>
                  <a:lnTo>
                    <a:pt x="4910" y="1515"/>
                  </a:lnTo>
                  <a:lnTo>
                    <a:pt x="4944" y="1488"/>
                  </a:lnTo>
                  <a:lnTo>
                    <a:pt x="4979" y="1461"/>
                  </a:lnTo>
                  <a:lnTo>
                    <a:pt x="5015" y="1436"/>
                  </a:lnTo>
                  <a:lnTo>
                    <a:pt x="5052" y="1411"/>
                  </a:lnTo>
                  <a:lnTo>
                    <a:pt x="5089" y="1388"/>
                  </a:lnTo>
                  <a:lnTo>
                    <a:pt x="5127" y="1364"/>
                  </a:lnTo>
                  <a:lnTo>
                    <a:pt x="5165" y="1344"/>
                  </a:lnTo>
                  <a:lnTo>
                    <a:pt x="5203" y="1324"/>
                  </a:lnTo>
                  <a:lnTo>
                    <a:pt x="5242" y="1306"/>
                  </a:lnTo>
                  <a:lnTo>
                    <a:pt x="5281" y="1288"/>
                  </a:lnTo>
                  <a:lnTo>
                    <a:pt x="5320" y="1274"/>
                  </a:lnTo>
                  <a:lnTo>
                    <a:pt x="5359" y="1259"/>
                  </a:lnTo>
                  <a:lnTo>
                    <a:pt x="5400" y="1247"/>
                  </a:lnTo>
                  <a:lnTo>
                    <a:pt x="5440" y="1236"/>
                  </a:lnTo>
                  <a:lnTo>
                    <a:pt x="5480" y="1226"/>
                  </a:lnTo>
                  <a:lnTo>
                    <a:pt x="5520" y="1219"/>
                  </a:lnTo>
                  <a:lnTo>
                    <a:pt x="5561" y="1211"/>
                  </a:lnTo>
                  <a:lnTo>
                    <a:pt x="5600" y="1208"/>
                  </a:lnTo>
                  <a:lnTo>
                    <a:pt x="5587" y="1255"/>
                  </a:lnTo>
                  <a:lnTo>
                    <a:pt x="5574" y="1314"/>
                  </a:lnTo>
                  <a:lnTo>
                    <a:pt x="5557" y="1393"/>
                  </a:lnTo>
                  <a:lnTo>
                    <a:pt x="5538" y="1489"/>
                  </a:lnTo>
                  <a:lnTo>
                    <a:pt x="5529" y="1545"/>
                  </a:lnTo>
                  <a:lnTo>
                    <a:pt x="5519" y="1603"/>
                  </a:lnTo>
                  <a:lnTo>
                    <a:pt x="5510" y="1665"/>
                  </a:lnTo>
                  <a:lnTo>
                    <a:pt x="5500" y="1731"/>
                  </a:lnTo>
                  <a:lnTo>
                    <a:pt x="5493" y="1801"/>
                  </a:lnTo>
                  <a:lnTo>
                    <a:pt x="5485" y="1873"/>
                  </a:lnTo>
                  <a:lnTo>
                    <a:pt x="5478" y="1948"/>
                  </a:lnTo>
                  <a:lnTo>
                    <a:pt x="5472" y="2025"/>
                  </a:lnTo>
                  <a:lnTo>
                    <a:pt x="5469" y="2106"/>
                  </a:lnTo>
                  <a:lnTo>
                    <a:pt x="5465" y="2188"/>
                  </a:lnTo>
                  <a:lnTo>
                    <a:pt x="5464" y="2273"/>
                  </a:lnTo>
                  <a:lnTo>
                    <a:pt x="5464" y="2359"/>
                  </a:lnTo>
                  <a:lnTo>
                    <a:pt x="5466" y="2446"/>
                  </a:lnTo>
                  <a:lnTo>
                    <a:pt x="5471" y="2535"/>
                  </a:lnTo>
                  <a:lnTo>
                    <a:pt x="5477" y="2625"/>
                  </a:lnTo>
                  <a:lnTo>
                    <a:pt x="5486" y="2715"/>
                  </a:lnTo>
                  <a:lnTo>
                    <a:pt x="5498" y="2806"/>
                  </a:lnTo>
                  <a:lnTo>
                    <a:pt x="5511" y="2898"/>
                  </a:lnTo>
                  <a:lnTo>
                    <a:pt x="5520" y="2944"/>
                  </a:lnTo>
                  <a:lnTo>
                    <a:pt x="5529" y="2990"/>
                  </a:lnTo>
                  <a:lnTo>
                    <a:pt x="5538" y="3036"/>
                  </a:lnTo>
                  <a:lnTo>
                    <a:pt x="5549" y="3082"/>
                  </a:lnTo>
                  <a:lnTo>
                    <a:pt x="5561" y="3127"/>
                  </a:lnTo>
                  <a:lnTo>
                    <a:pt x="5573" y="3174"/>
                  </a:lnTo>
                  <a:lnTo>
                    <a:pt x="5586" y="3219"/>
                  </a:lnTo>
                  <a:lnTo>
                    <a:pt x="5600" y="3264"/>
                  </a:lnTo>
                  <a:lnTo>
                    <a:pt x="5561" y="3260"/>
                  </a:lnTo>
                  <a:lnTo>
                    <a:pt x="5520" y="3253"/>
                  </a:lnTo>
                  <a:lnTo>
                    <a:pt x="5480" y="3246"/>
                  </a:lnTo>
                  <a:lnTo>
                    <a:pt x="5440" y="3236"/>
                  </a:lnTo>
                  <a:lnTo>
                    <a:pt x="5400" y="3225"/>
                  </a:lnTo>
                  <a:lnTo>
                    <a:pt x="5359" y="3213"/>
                  </a:lnTo>
                  <a:lnTo>
                    <a:pt x="5320" y="3198"/>
                  </a:lnTo>
                  <a:lnTo>
                    <a:pt x="5281" y="3182"/>
                  </a:lnTo>
                  <a:lnTo>
                    <a:pt x="5242" y="3165"/>
                  </a:lnTo>
                  <a:lnTo>
                    <a:pt x="5203" y="3147"/>
                  </a:lnTo>
                  <a:lnTo>
                    <a:pt x="5165" y="3127"/>
                  </a:lnTo>
                  <a:lnTo>
                    <a:pt x="5127" y="3106"/>
                  </a:lnTo>
                  <a:lnTo>
                    <a:pt x="5089" y="3084"/>
                  </a:lnTo>
                  <a:lnTo>
                    <a:pt x="5052" y="3061"/>
                  </a:lnTo>
                  <a:lnTo>
                    <a:pt x="5015" y="3036"/>
                  </a:lnTo>
                  <a:lnTo>
                    <a:pt x="4979" y="3011"/>
                  </a:lnTo>
                  <a:lnTo>
                    <a:pt x="4944" y="2984"/>
                  </a:lnTo>
                  <a:lnTo>
                    <a:pt x="4910" y="2957"/>
                  </a:lnTo>
                  <a:lnTo>
                    <a:pt x="4877" y="2927"/>
                  </a:lnTo>
                  <a:lnTo>
                    <a:pt x="4843" y="2898"/>
                  </a:lnTo>
                  <a:lnTo>
                    <a:pt x="4812" y="2867"/>
                  </a:lnTo>
                  <a:lnTo>
                    <a:pt x="4781" y="2835"/>
                  </a:lnTo>
                  <a:lnTo>
                    <a:pt x="4751" y="2802"/>
                  </a:lnTo>
                  <a:lnTo>
                    <a:pt x="4722" y="2769"/>
                  </a:lnTo>
                  <a:lnTo>
                    <a:pt x="4695" y="2736"/>
                  </a:lnTo>
                  <a:lnTo>
                    <a:pt x="4668" y="2701"/>
                  </a:lnTo>
                  <a:lnTo>
                    <a:pt x="4642" y="2666"/>
                  </a:lnTo>
                  <a:lnTo>
                    <a:pt x="4618" y="2629"/>
                  </a:lnTo>
                  <a:lnTo>
                    <a:pt x="4596" y="2593"/>
                  </a:lnTo>
                  <a:lnTo>
                    <a:pt x="4574" y="2556"/>
                  </a:lnTo>
                  <a:lnTo>
                    <a:pt x="4554" y="2518"/>
                  </a:lnTo>
                  <a:lnTo>
                    <a:pt x="4535" y="2480"/>
                  </a:lnTo>
                  <a:lnTo>
                    <a:pt x="4498" y="2535"/>
                  </a:lnTo>
                  <a:lnTo>
                    <a:pt x="4463" y="2590"/>
                  </a:lnTo>
                  <a:lnTo>
                    <a:pt x="4430" y="2644"/>
                  </a:lnTo>
                  <a:lnTo>
                    <a:pt x="4401" y="2697"/>
                  </a:lnTo>
                  <a:lnTo>
                    <a:pt x="4374" y="2750"/>
                  </a:lnTo>
                  <a:lnTo>
                    <a:pt x="4349" y="2801"/>
                  </a:lnTo>
                  <a:lnTo>
                    <a:pt x="4327" y="2851"/>
                  </a:lnTo>
                  <a:lnTo>
                    <a:pt x="4307" y="2902"/>
                  </a:lnTo>
                  <a:lnTo>
                    <a:pt x="4289" y="2951"/>
                  </a:lnTo>
                  <a:lnTo>
                    <a:pt x="4273" y="2998"/>
                  </a:lnTo>
                  <a:lnTo>
                    <a:pt x="4259" y="3046"/>
                  </a:lnTo>
                  <a:lnTo>
                    <a:pt x="4248" y="3093"/>
                  </a:lnTo>
                  <a:lnTo>
                    <a:pt x="4238" y="3139"/>
                  </a:lnTo>
                  <a:lnTo>
                    <a:pt x="4229" y="3185"/>
                  </a:lnTo>
                  <a:lnTo>
                    <a:pt x="4223" y="3229"/>
                  </a:lnTo>
                  <a:lnTo>
                    <a:pt x="4218" y="3273"/>
                  </a:lnTo>
                  <a:lnTo>
                    <a:pt x="4216" y="3315"/>
                  </a:lnTo>
                  <a:lnTo>
                    <a:pt x="4215" y="3358"/>
                  </a:lnTo>
                  <a:lnTo>
                    <a:pt x="4215" y="3398"/>
                  </a:lnTo>
                  <a:lnTo>
                    <a:pt x="4216" y="3438"/>
                  </a:lnTo>
                  <a:lnTo>
                    <a:pt x="4220" y="3478"/>
                  </a:lnTo>
                  <a:lnTo>
                    <a:pt x="4224" y="3517"/>
                  </a:lnTo>
                  <a:lnTo>
                    <a:pt x="4229" y="3555"/>
                  </a:lnTo>
                  <a:lnTo>
                    <a:pt x="4237" y="3592"/>
                  </a:lnTo>
                  <a:lnTo>
                    <a:pt x="4244" y="3627"/>
                  </a:lnTo>
                  <a:lnTo>
                    <a:pt x="4254" y="3663"/>
                  </a:lnTo>
                  <a:lnTo>
                    <a:pt x="4264" y="3697"/>
                  </a:lnTo>
                  <a:lnTo>
                    <a:pt x="4275" y="3731"/>
                  </a:lnTo>
                  <a:lnTo>
                    <a:pt x="4287" y="3763"/>
                  </a:lnTo>
                  <a:lnTo>
                    <a:pt x="4299" y="3795"/>
                  </a:lnTo>
                  <a:lnTo>
                    <a:pt x="4313" y="3827"/>
                  </a:lnTo>
                  <a:lnTo>
                    <a:pt x="4327" y="3856"/>
                  </a:lnTo>
                  <a:lnTo>
                    <a:pt x="4342" y="3886"/>
                  </a:lnTo>
                  <a:lnTo>
                    <a:pt x="4357" y="3914"/>
                  </a:lnTo>
                  <a:lnTo>
                    <a:pt x="4373" y="3942"/>
                  </a:lnTo>
                  <a:lnTo>
                    <a:pt x="4389" y="3968"/>
                  </a:lnTo>
                  <a:lnTo>
                    <a:pt x="4422" y="4019"/>
                  </a:lnTo>
                  <a:lnTo>
                    <a:pt x="4456" y="4066"/>
                  </a:lnTo>
                  <a:lnTo>
                    <a:pt x="4490" y="4109"/>
                  </a:lnTo>
                  <a:lnTo>
                    <a:pt x="4525" y="4149"/>
                  </a:lnTo>
                  <a:lnTo>
                    <a:pt x="4558" y="4185"/>
                  </a:lnTo>
                  <a:lnTo>
                    <a:pt x="4590" y="4218"/>
                  </a:lnTo>
                  <a:lnTo>
                    <a:pt x="4620" y="4246"/>
                  </a:lnTo>
                  <a:lnTo>
                    <a:pt x="4649" y="4272"/>
                  </a:lnTo>
                  <a:lnTo>
                    <a:pt x="4673" y="4293"/>
                  </a:lnTo>
                  <a:lnTo>
                    <a:pt x="4695" y="4310"/>
                  </a:lnTo>
                  <a:lnTo>
                    <a:pt x="4726" y="4335"/>
                  </a:lnTo>
                  <a:lnTo>
                    <a:pt x="4738" y="4342"/>
                  </a:lnTo>
                  <a:lnTo>
                    <a:pt x="4663" y="4357"/>
                  </a:lnTo>
                  <a:lnTo>
                    <a:pt x="4590" y="4370"/>
                  </a:lnTo>
                  <a:lnTo>
                    <a:pt x="4515" y="4384"/>
                  </a:lnTo>
                  <a:lnTo>
                    <a:pt x="4441" y="4396"/>
                  </a:lnTo>
                  <a:lnTo>
                    <a:pt x="4367" y="4407"/>
                  </a:lnTo>
                  <a:lnTo>
                    <a:pt x="4293" y="4417"/>
                  </a:lnTo>
                  <a:lnTo>
                    <a:pt x="4218" y="4425"/>
                  </a:lnTo>
                  <a:lnTo>
                    <a:pt x="4145" y="4434"/>
                  </a:lnTo>
                  <a:lnTo>
                    <a:pt x="4071" y="4441"/>
                  </a:lnTo>
                  <a:lnTo>
                    <a:pt x="3999" y="4447"/>
                  </a:lnTo>
                  <a:lnTo>
                    <a:pt x="3925" y="4453"/>
                  </a:lnTo>
                  <a:lnTo>
                    <a:pt x="3853" y="4457"/>
                  </a:lnTo>
                  <a:lnTo>
                    <a:pt x="3708" y="4466"/>
                  </a:lnTo>
                  <a:lnTo>
                    <a:pt x="3566" y="4469"/>
                  </a:lnTo>
                  <a:lnTo>
                    <a:pt x="3426" y="4472"/>
                  </a:lnTo>
                  <a:lnTo>
                    <a:pt x="3288" y="4471"/>
                  </a:lnTo>
                  <a:lnTo>
                    <a:pt x="3153" y="4468"/>
                  </a:lnTo>
                  <a:lnTo>
                    <a:pt x="3021" y="4463"/>
                  </a:lnTo>
                  <a:lnTo>
                    <a:pt x="2892" y="4457"/>
                  </a:lnTo>
                  <a:lnTo>
                    <a:pt x="2767" y="4449"/>
                  </a:lnTo>
                  <a:lnTo>
                    <a:pt x="2646" y="4440"/>
                  </a:lnTo>
                  <a:lnTo>
                    <a:pt x="2529" y="4429"/>
                  </a:lnTo>
                  <a:lnTo>
                    <a:pt x="2418" y="4417"/>
                  </a:lnTo>
                  <a:lnTo>
                    <a:pt x="2310" y="4404"/>
                  </a:lnTo>
                  <a:lnTo>
                    <a:pt x="2208" y="4392"/>
                  </a:lnTo>
                  <a:lnTo>
                    <a:pt x="2111" y="4379"/>
                  </a:lnTo>
                  <a:lnTo>
                    <a:pt x="2022" y="4365"/>
                  </a:lnTo>
                  <a:lnTo>
                    <a:pt x="1937" y="4352"/>
                  </a:lnTo>
                  <a:lnTo>
                    <a:pt x="1789" y="4326"/>
                  </a:lnTo>
                  <a:lnTo>
                    <a:pt x="1669" y="4303"/>
                  </a:lnTo>
                  <a:lnTo>
                    <a:pt x="1579" y="4284"/>
                  </a:lnTo>
                  <a:lnTo>
                    <a:pt x="1506" y="4268"/>
                  </a:lnTo>
                  <a:lnTo>
                    <a:pt x="1452" y="4236"/>
                  </a:lnTo>
                  <a:lnTo>
                    <a:pt x="1398" y="4205"/>
                  </a:lnTo>
                  <a:lnTo>
                    <a:pt x="1346" y="4170"/>
                  </a:lnTo>
                  <a:lnTo>
                    <a:pt x="1295" y="4136"/>
                  </a:lnTo>
                  <a:lnTo>
                    <a:pt x="1246" y="4102"/>
                  </a:lnTo>
                  <a:lnTo>
                    <a:pt x="1197" y="4065"/>
                  </a:lnTo>
                  <a:lnTo>
                    <a:pt x="1150" y="4028"/>
                  </a:lnTo>
                  <a:lnTo>
                    <a:pt x="1104" y="3991"/>
                  </a:lnTo>
                  <a:lnTo>
                    <a:pt x="1058" y="3953"/>
                  </a:lnTo>
                  <a:lnTo>
                    <a:pt x="1014" y="3914"/>
                  </a:lnTo>
                  <a:lnTo>
                    <a:pt x="972" y="3875"/>
                  </a:lnTo>
                  <a:lnTo>
                    <a:pt x="931" y="3836"/>
                  </a:lnTo>
                  <a:lnTo>
                    <a:pt x="890" y="3795"/>
                  </a:lnTo>
                  <a:lnTo>
                    <a:pt x="850" y="3755"/>
                  </a:lnTo>
                  <a:lnTo>
                    <a:pt x="812" y="3713"/>
                  </a:lnTo>
                  <a:lnTo>
                    <a:pt x="775" y="3671"/>
                  </a:lnTo>
                  <a:lnTo>
                    <a:pt x="738" y="3630"/>
                  </a:lnTo>
                  <a:lnTo>
                    <a:pt x="703" y="3588"/>
                  </a:lnTo>
                  <a:lnTo>
                    <a:pt x="668" y="3546"/>
                  </a:lnTo>
                  <a:lnTo>
                    <a:pt x="635" y="3503"/>
                  </a:lnTo>
                  <a:lnTo>
                    <a:pt x="603" y="3462"/>
                  </a:lnTo>
                  <a:lnTo>
                    <a:pt x="573" y="3419"/>
                  </a:lnTo>
                  <a:lnTo>
                    <a:pt x="542" y="3377"/>
                  </a:lnTo>
                  <a:lnTo>
                    <a:pt x="513" y="3334"/>
                  </a:lnTo>
                  <a:lnTo>
                    <a:pt x="458" y="3251"/>
                  </a:lnTo>
                  <a:lnTo>
                    <a:pt x="405" y="3168"/>
                  </a:lnTo>
                  <a:lnTo>
                    <a:pt x="357" y="3085"/>
                  </a:lnTo>
                  <a:lnTo>
                    <a:pt x="312" y="3005"/>
                  </a:lnTo>
                  <a:lnTo>
                    <a:pt x="271" y="2925"/>
                  </a:lnTo>
                  <a:lnTo>
                    <a:pt x="233" y="2849"/>
                  </a:lnTo>
                  <a:lnTo>
                    <a:pt x="198" y="2775"/>
                  </a:lnTo>
                  <a:lnTo>
                    <a:pt x="167" y="2704"/>
                  </a:lnTo>
                  <a:lnTo>
                    <a:pt x="138" y="2638"/>
                  </a:lnTo>
                  <a:lnTo>
                    <a:pt x="112" y="2574"/>
                  </a:lnTo>
                  <a:lnTo>
                    <a:pt x="90" y="2515"/>
                  </a:lnTo>
                  <a:lnTo>
                    <a:pt x="70" y="2460"/>
                  </a:lnTo>
                  <a:lnTo>
                    <a:pt x="53" y="2411"/>
                  </a:lnTo>
                  <a:lnTo>
                    <a:pt x="38" y="2367"/>
                  </a:lnTo>
                  <a:lnTo>
                    <a:pt x="16" y="2296"/>
                  </a:lnTo>
                  <a:lnTo>
                    <a:pt x="4" y="2252"/>
                  </a:lnTo>
                  <a:lnTo>
                    <a:pt x="0" y="2236"/>
                  </a:lnTo>
                  <a:close/>
                  <a:moveTo>
                    <a:pt x="1260" y="1160"/>
                  </a:moveTo>
                  <a:lnTo>
                    <a:pt x="1260" y="1160"/>
                  </a:lnTo>
                  <a:lnTo>
                    <a:pt x="1234" y="1161"/>
                  </a:lnTo>
                  <a:lnTo>
                    <a:pt x="1207" y="1162"/>
                  </a:lnTo>
                  <a:lnTo>
                    <a:pt x="1180" y="1166"/>
                  </a:lnTo>
                  <a:lnTo>
                    <a:pt x="1154" y="1171"/>
                  </a:lnTo>
                  <a:lnTo>
                    <a:pt x="1128" y="1177"/>
                  </a:lnTo>
                  <a:lnTo>
                    <a:pt x="1102" y="1184"/>
                  </a:lnTo>
                  <a:lnTo>
                    <a:pt x="1078" y="1192"/>
                  </a:lnTo>
                  <a:lnTo>
                    <a:pt x="1055" y="1201"/>
                  </a:lnTo>
                  <a:lnTo>
                    <a:pt x="1031" y="1212"/>
                  </a:lnTo>
                  <a:lnTo>
                    <a:pt x="1008" y="1223"/>
                  </a:lnTo>
                  <a:lnTo>
                    <a:pt x="986" y="1237"/>
                  </a:lnTo>
                  <a:lnTo>
                    <a:pt x="964" y="1250"/>
                  </a:lnTo>
                  <a:lnTo>
                    <a:pt x="943" y="1265"/>
                  </a:lnTo>
                  <a:lnTo>
                    <a:pt x="923" y="1281"/>
                  </a:lnTo>
                  <a:lnTo>
                    <a:pt x="904" y="1297"/>
                  </a:lnTo>
                  <a:lnTo>
                    <a:pt x="885" y="1315"/>
                  </a:lnTo>
                  <a:lnTo>
                    <a:pt x="868" y="1334"/>
                  </a:lnTo>
                  <a:lnTo>
                    <a:pt x="851" y="1352"/>
                  </a:lnTo>
                  <a:lnTo>
                    <a:pt x="835" y="1373"/>
                  </a:lnTo>
                  <a:lnTo>
                    <a:pt x="820" y="1394"/>
                  </a:lnTo>
                  <a:lnTo>
                    <a:pt x="807" y="1415"/>
                  </a:lnTo>
                  <a:lnTo>
                    <a:pt x="795" y="1437"/>
                  </a:lnTo>
                  <a:lnTo>
                    <a:pt x="782" y="1460"/>
                  </a:lnTo>
                  <a:lnTo>
                    <a:pt x="773" y="1483"/>
                  </a:lnTo>
                  <a:lnTo>
                    <a:pt x="763" y="1508"/>
                  </a:lnTo>
                  <a:lnTo>
                    <a:pt x="754" y="1532"/>
                  </a:lnTo>
                  <a:lnTo>
                    <a:pt x="747" y="1557"/>
                  </a:lnTo>
                  <a:lnTo>
                    <a:pt x="741" y="1583"/>
                  </a:lnTo>
                  <a:lnTo>
                    <a:pt x="737" y="1610"/>
                  </a:lnTo>
                  <a:lnTo>
                    <a:pt x="733" y="1635"/>
                  </a:lnTo>
                  <a:lnTo>
                    <a:pt x="731" y="1662"/>
                  </a:lnTo>
                  <a:lnTo>
                    <a:pt x="731" y="1690"/>
                  </a:lnTo>
                  <a:lnTo>
                    <a:pt x="731" y="1717"/>
                  </a:lnTo>
                  <a:lnTo>
                    <a:pt x="733" y="1744"/>
                  </a:lnTo>
                  <a:lnTo>
                    <a:pt x="737" y="1770"/>
                  </a:lnTo>
                  <a:lnTo>
                    <a:pt x="741" y="1797"/>
                  </a:lnTo>
                  <a:lnTo>
                    <a:pt x="747" y="1822"/>
                  </a:lnTo>
                  <a:lnTo>
                    <a:pt x="754" y="1847"/>
                  </a:lnTo>
                  <a:lnTo>
                    <a:pt x="763" y="1872"/>
                  </a:lnTo>
                  <a:lnTo>
                    <a:pt x="773" y="1896"/>
                  </a:lnTo>
                  <a:lnTo>
                    <a:pt x="782" y="1920"/>
                  </a:lnTo>
                  <a:lnTo>
                    <a:pt x="795" y="1942"/>
                  </a:lnTo>
                  <a:lnTo>
                    <a:pt x="807" y="1965"/>
                  </a:lnTo>
                  <a:lnTo>
                    <a:pt x="820" y="1986"/>
                  </a:lnTo>
                  <a:lnTo>
                    <a:pt x="835" y="2007"/>
                  </a:lnTo>
                  <a:lnTo>
                    <a:pt x="851" y="2026"/>
                  </a:lnTo>
                  <a:lnTo>
                    <a:pt x="868" y="2046"/>
                  </a:lnTo>
                  <a:lnTo>
                    <a:pt x="885" y="2064"/>
                  </a:lnTo>
                  <a:lnTo>
                    <a:pt x="904" y="2082"/>
                  </a:lnTo>
                  <a:lnTo>
                    <a:pt x="923" y="2099"/>
                  </a:lnTo>
                  <a:lnTo>
                    <a:pt x="943" y="2115"/>
                  </a:lnTo>
                  <a:lnTo>
                    <a:pt x="964" y="2129"/>
                  </a:lnTo>
                  <a:lnTo>
                    <a:pt x="986" y="2143"/>
                  </a:lnTo>
                  <a:lnTo>
                    <a:pt x="1008" y="2156"/>
                  </a:lnTo>
                  <a:lnTo>
                    <a:pt x="1031" y="2167"/>
                  </a:lnTo>
                  <a:lnTo>
                    <a:pt x="1055" y="2178"/>
                  </a:lnTo>
                  <a:lnTo>
                    <a:pt x="1078" y="2188"/>
                  </a:lnTo>
                  <a:lnTo>
                    <a:pt x="1102" y="2196"/>
                  </a:lnTo>
                  <a:lnTo>
                    <a:pt x="1128" y="2203"/>
                  </a:lnTo>
                  <a:lnTo>
                    <a:pt x="1154" y="2209"/>
                  </a:lnTo>
                  <a:lnTo>
                    <a:pt x="1180" y="2214"/>
                  </a:lnTo>
                  <a:lnTo>
                    <a:pt x="1207" y="2218"/>
                  </a:lnTo>
                  <a:lnTo>
                    <a:pt x="1234" y="2219"/>
                  </a:lnTo>
                  <a:lnTo>
                    <a:pt x="1260" y="2220"/>
                  </a:lnTo>
                  <a:lnTo>
                    <a:pt x="1287" y="2219"/>
                  </a:lnTo>
                  <a:lnTo>
                    <a:pt x="1314" y="2218"/>
                  </a:lnTo>
                  <a:lnTo>
                    <a:pt x="1341" y="2214"/>
                  </a:lnTo>
                  <a:lnTo>
                    <a:pt x="1367" y="2209"/>
                  </a:lnTo>
                  <a:lnTo>
                    <a:pt x="1393" y="2203"/>
                  </a:lnTo>
                  <a:lnTo>
                    <a:pt x="1419" y="2196"/>
                  </a:lnTo>
                  <a:lnTo>
                    <a:pt x="1443" y="2188"/>
                  </a:lnTo>
                  <a:lnTo>
                    <a:pt x="1466" y="2178"/>
                  </a:lnTo>
                  <a:lnTo>
                    <a:pt x="1490" y="2167"/>
                  </a:lnTo>
                  <a:lnTo>
                    <a:pt x="1513" y="2156"/>
                  </a:lnTo>
                  <a:lnTo>
                    <a:pt x="1535" y="2143"/>
                  </a:lnTo>
                  <a:lnTo>
                    <a:pt x="1557" y="2129"/>
                  </a:lnTo>
                  <a:lnTo>
                    <a:pt x="1578" y="2115"/>
                  </a:lnTo>
                  <a:lnTo>
                    <a:pt x="1598" y="2099"/>
                  </a:lnTo>
                  <a:lnTo>
                    <a:pt x="1617" y="2082"/>
                  </a:lnTo>
                  <a:lnTo>
                    <a:pt x="1636" y="2064"/>
                  </a:lnTo>
                  <a:lnTo>
                    <a:pt x="1653" y="2046"/>
                  </a:lnTo>
                  <a:lnTo>
                    <a:pt x="1670" y="2026"/>
                  </a:lnTo>
                  <a:lnTo>
                    <a:pt x="1686" y="2007"/>
                  </a:lnTo>
                  <a:lnTo>
                    <a:pt x="1701" y="1986"/>
                  </a:lnTo>
                  <a:lnTo>
                    <a:pt x="1714" y="1965"/>
                  </a:lnTo>
                  <a:lnTo>
                    <a:pt x="1726" y="1942"/>
                  </a:lnTo>
                  <a:lnTo>
                    <a:pt x="1739" y="1920"/>
                  </a:lnTo>
                  <a:lnTo>
                    <a:pt x="1750" y="1896"/>
                  </a:lnTo>
                  <a:lnTo>
                    <a:pt x="1758" y="1872"/>
                  </a:lnTo>
                  <a:lnTo>
                    <a:pt x="1767" y="1847"/>
                  </a:lnTo>
                  <a:lnTo>
                    <a:pt x="1774" y="1822"/>
                  </a:lnTo>
                  <a:lnTo>
                    <a:pt x="1780" y="1797"/>
                  </a:lnTo>
                  <a:lnTo>
                    <a:pt x="1785" y="1770"/>
                  </a:lnTo>
                  <a:lnTo>
                    <a:pt x="1788" y="1744"/>
                  </a:lnTo>
                  <a:lnTo>
                    <a:pt x="1790" y="1717"/>
                  </a:lnTo>
                  <a:lnTo>
                    <a:pt x="1791" y="1690"/>
                  </a:lnTo>
                  <a:lnTo>
                    <a:pt x="1790" y="1662"/>
                  </a:lnTo>
                  <a:lnTo>
                    <a:pt x="1788" y="1635"/>
                  </a:lnTo>
                  <a:lnTo>
                    <a:pt x="1785" y="1610"/>
                  </a:lnTo>
                  <a:lnTo>
                    <a:pt x="1780" y="1583"/>
                  </a:lnTo>
                  <a:lnTo>
                    <a:pt x="1774" y="1557"/>
                  </a:lnTo>
                  <a:lnTo>
                    <a:pt x="1767" y="1532"/>
                  </a:lnTo>
                  <a:lnTo>
                    <a:pt x="1758" y="1508"/>
                  </a:lnTo>
                  <a:lnTo>
                    <a:pt x="1750" y="1483"/>
                  </a:lnTo>
                  <a:lnTo>
                    <a:pt x="1739" y="1460"/>
                  </a:lnTo>
                  <a:lnTo>
                    <a:pt x="1726" y="1437"/>
                  </a:lnTo>
                  <a:lnTo>
                    <a:pt x="1714" y="1415"/>
                  </a:lnTo>
                  <a:lnTo>
                    <a:pt x="1701" y="1394"/>
                  </a:lnTo>
                  <a:lnTo>
                    <a:pt x="1686" y="1373"/>
                  </a:lnTo>
                  <a:lnTo>
                    <a:pt x="1670" y="1352"/>
                  </a:lnTo>
                  <a:lnTo>
                    <a:pt x="1653" y="1334"/>
                  </a:lnTo>
                  <a:lnTo>
                    <a:pt x="1636" y="1315"/>
                  </a:lnTo>
                  <a:lnTo>
                    <a:pt x="1617" y="1297"/>
                  </a:lnTo>
                  <a:lnTo>
                    <a:pt x="1598" y="1281"/>
                  </a:lnTo>
                  <a:lnTo>
                    <a:pt x="1578" y="1265"/>
                  </a:lnTo>
                  <a:lnTo>
                    <a:pt x="1557" y="1250"/>
                  </a:lnTo>
                  <a:lnTo>
                    <a:pt x="1535" y="1237"/>
                  </a:lnTo>
                  <a:lnTo>
                    <a:pt x="1513" y="1223"/>
                  </a:lnTo>
                  <a:lnTo>
                    <a:pt x="1490" y="1212"/>
                  </a:lnTo>
                  <a:lnTo>
                    <a:pt x="1466" y="1201"/>
                  </a:lnTo>
                  <a:lnTo>
                    <a:pt x="1443" y="1192"/>
                  </a:lnTo>
                  <a:lnTo>
                    <a:pt x="1419" y="1184"/>
                  </a:lnTo>
                  <a:lnTo>
                    <a:pt x="1393" y="1177"/>
                  </a:lnTo>
                  <a:lnTo>
                    <a:pt x="1367" y="1171"/>
                  </a:lnTo>
                  <a:lnTo>
                    <a:pt x="1341" y="1166"/>
                  </a:lnTo>
                  <a:lnTo>
                    <a:pt x="1314" y="1162"/>
                  </a:lnTo>
                  <a:lnTo>
                    <a:pt x="1287" y="1161"/>
                  </a:lnTo>
                  <a:lnTo>
                    <a:pt x="1260" y="1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7" name="鱼"/>
            <p:cNvSpPr/>
            <p:nvPr/>
          </p:nvSpPr>
          <p:spPr bwMode="auto">
            <a:xfrm>
              <a:off x="348" y="6964"/>
              <a:ext cx="1078" cy="708"/>
            </a:xfrm>
            <a:custGeom>
              <a:avLst/>
              <a:gdLst/>
              <a:ahLst/>
              <a:cxnLst/>
              <a:rect l="0" t="0" r="r" b="b"/>
              <a:pathLst>
                <a:path w="1189489" h="777605">
                  <a:moveTo>
                    <a:pt x="908545" y="495128"/>
                  </a:moveTo>
                  <a:lnTo>
                    <a:pt x="911720" y="495446"/>
                  </a:lnTo>
                  <a:lnTo>
                    <a:pt x="914577" y="496080"/>
                  </a:lnTo>
                  <a:lnTo>
                    <a:pt x="917434" y="496715"/>
                  </a:lnTo>
                  <a:lnTo>
                    <a:pt x="920291" y="497667"/>
                  </a:lnTo>
                  <a:lnTo>
                    <a:pt x="923148" y="499254"/>
                  </a:lnTo>
                  <a:lnTo>
                    <a:pt x="925370" y="500524"/>
                  </a:lnTo>
                  <a:lnTo>
                    <a:pt x="927592" y="502111"/>
                  </a:lnTo>
                  <a:lnTo>
                    <a:pt x="929497" y="504015"/>
                  </a:lnTo>
                  <a:lnTo>
                    <a:pt x="931719" y="506237"/>
                  </a:lnTo>
                  <a:lnTo>
                    <a:pt x="932989" y="508459"/>
                  </a:lnTo>
                  <a:lnTo>
                    <a:pt x="934894" y="510998"/>
                  </a:lnTo>
                  <a:lnTo>
                    <a:pt x="935846" y="513537"/>
                  </a:lnTo>
                  <a:lnTo>
                    <a:pt x="937116" y="516076"/>
                  </a:lnTo>
                  <a:lnTo>
                    <a:pt x="937751" y="518933"/>
                  </a:lnTo>
                  <a:lnTo>
                    <a:pt x="938068" y="522106"/>
                  </a:lnTo>
                  <a:lnTo>
                    <a:pt x="938386" y="524963"/>
                  </a:lnTo>
                  <a:lnTo>
                    <a:pt x="938068" y="528137"/>
                  </a:lnTo>
                  <a:lnTo>
                    <a:pt x="937751" y="530993"/>
                  </a:lnTo>
                  <a:lnTo>
                    <a:pt x="937116" y="533532"/>
                  </a:lnTo>
                  <a:lnTo>
                    <a:pt x="935846" y="536389"/>
                  </a:lnTo>
                  <a:lnTo>
                    <a:pt x="934894" y="539245"/>
                  </a:lnTo>
                  <a:lnTo>
                    <a:pt x="932989" y="541785"/>
                  </a:lnTo>
                  <a:lnTo>
                    <a:pt x="931719" y="543689"/>
                  </a:lnTo>
                  <a:lnTo>
                    <a:pt x="929497" y="545911"/>
                  </a:lnTo>
                  <a:lnTo>
                    <a:pt x="927592" y="548132"/>
                  </a:lnTo>
                  <a:lnTo>
                    <a:pt x="925370" y="549402"/>
                  </a:lnTo>
                  <a:lnTo>
                    <a:pt x="923148" y="550989"/>
                  </a:lnTo>
                  <a:lnTo>
                    <a:pt x="920291" y="552258"/>
                  </a:lnTo>
                  <a:lnTo>
                    <a:pt x="917434" y="553211"/>
                  </a:lnTo>
                  <a:lnTo>
                    <a:pt x="914577" y="553845"/>
                  </a:lnTo>
                  <a:lnTo>
                    <a:pt x="911720" y="554480"/>
                  </a:lnTo>
                  <a:lnTo>
                    <a:pt x="908545" y="554480"/>
                  </a:lnTo>
                  <a:lnTo>
                    <a:pt x="905688" y="554480"/>
                  </a:lnTo>
                  <a:lnTo>
                    <a:pt x="902831" y="553845"/>
                  </a:lnTo>
                  <a:lnTo>
                    <a:pt x="899974" y="553211"/>
                  </a:lnTo>
                  <a:lnTo>
                    <a:pt x="897117" y="552258"/>
                  </a:lnTo>
                  <a:lnTo>
                    <a:pt x="894577" y="550989"/>
                  </a:lnTo>
                  <a:lnTo>
                    <a:pt x="892355" y="549402"/>
                  </a:lnTo>
                  <a:lnTo>
                    <a:pt x="889816" y="548132"/>
                  </a:lnTo>
                  <a:lnTo>
                    <a:pt x="887593" y="545911"/>
                  </a:lnTo>
                  <a:lnTo>
                    <a:pt x="886006" y="543689"/>
                  </a:lnTo>
                  <a:lnTo>
                    <a:pt x="884101" y="541785"/>
                  </a:lnTo>
                  <a:lnTo>
                    <a:pt x="882832" y="539245"/>
                  </a:lnTo>
                  <a:lnTo>
                    <a:pt x="881562" y="536389"/>
                  </a:lnTo>
                  <a:lnTo>
                    <a:pt x="880292" y="533532"/>
                  </a:lnTo>
                  <a:lnTo>
                    <a:pt x="879657" y="530993"/>
                  </a:lnTo>
                  <a:lnTo>
                    <a:pt x="879340" y="528137"/>
                  </a:lnTo>
                  <a:lnTo>
                    <a:pt x="879022" y="524963"/>
                  </a:lnTo>
                  <a:lnTo>
                    <a:pt x="879340" y="522106"/>
                  </a:lnTo>
                  <a:lnTo>
                    <a:pt x="879657" y="518933"/>
                  </a:lnTo>
                  <a:lnTo>
                    <a:pt x="880292" y="516076"/>
                  </a:lnTo>
                  <a:lnTo>
                    <a:pt x="881562" y="513537"/>
                  </a:lnTo>
                  <a:lnTo>
                    <a:pt x="882832" y="510998"/>
                  </a:lnTo>
                  <a:lnTo>
                    <a:pt x="884101" y="508459"/>
                  </a:lnTo>
                  <a:lnTo>
                    <a:pt x="886006" y="506237"/>
                  </a:lnTo>
                  <a:lnTo>
                    <a:pt x="887593" y="504015"/>
                  </a:lnTo>
                  <a:lnTo>
                    <a:pt x="889816" y="502111"/>
                  </a:lnTo>
                  <a:lnTo>
                    <a:pt x="892355" y="500524"/>
                  </a:lnTo>
                  <a:lnTo>
                    <a:pt x="894577" y="499254"/>
                  </a:lnTo>
                  <a:lnTo>
                    <a:pt x="897117" y="497667"/>
                  </a:lnTo>
                  <a:lnTo>
                    <a:pt x="899974" y="496715"/>
                  </a:lnTo>
                  <a:lnTo>
                    <a:pt x="902831" y="496080"/>
                  </a:lnTo>
                  <a:lnTo>
                    <a:pt x="905688" y="495446"/>
                  </a:lnTo>
                  <a:lnTo>
                    <a:pt x="908545" y="495128"/>
                  </a:lnTo>
                  <a:close/>
                  <a:moveTo>
                    <a:pt x="908545" y="458946"/>
                  </a:moveTo>
                  <a:lnTo>
                    <a:pt x="902196" y="459263"/>
                  </a:lnTo>
                  <a:lnTo>
                    <a:pt x="895530" y="460215"/>
                  </a:lnTo>
                  <a:lnTo>
                    <a:pt x="889181" y="462120"/>
                  </a:lnTo>
                  <a:lnTo>
                    <a:pt x="883149" y="464024"/>
                  </a:lnTo>
                  <a:lnTo>
                    <a:pt x="877118" y="466881"/>
                  </a:lnTo>
                  <a:lnTo>
                    <a:pt x="872038" y="470372"/>
                  </a:lnTo>
                  <a:lnTo>
                    <a:pt x="866642" y="473863"/>
                  </a:lnTo>
                  <a:lnTo>
                    <a:pt x="862197" y="478624"/>
                  </a:lnTo>
                  <a:lnTo>
                    <a:pt x="857753" y="483067"/>
                  </a:lnTo>
                  <a:lnTo>
                    <a:pt x="853944" y="488146"/>
                  </a:lnTo>
                  <a:lnTo>
                    <a:pt x="850769" y="493541"/>
                  </a:lnTo>
                  <a:lnTo>
                    <a:pt x="847912" y="499572"/>
                  </a:lnTo>
                  <a:lnTo>
                    <a:pt x="845690" y="505285"/>
                  </a:lnTo>
                  <a:lnTo>
                    <a:pt x="844103" y="511633"/>
                  </a:lnTo>
                  <a:lnTo>
                    <a:pt x="843150" y="518298"/>
                  </a:lnTo>
                  <a:lnTo>
                    <a:pt x="842833" y="524963"/>
                  </a:lnTo>
                  <a:lnTo>
                    <a:pt x="843150" y="531945"/>
                  </a:lnTo>
                  <a:lnTo>
                    <a:pt x="844103" y="538293"/>
                  </a:lnTo>
                  <a:lnTo>
                    <a:pt x="845690" y="544641"/>
                  </a:lnTo>
                  <a:lnTo>
                    <a:pt x="847912" y="550671"/>
                  </a:lnTo>
                  <a:lnTo>
                    <a:pt x="850769" y="556385"/>
                  </a:lnTo>
                  <a:lnTo>
                    <a:pt x="853944" y="562098"/>
                  </a:lnTo>
                  <a:lnTo>
                    <a:pt x="857753" y="566858"/>
                  </a:lnTo>
                  <a:lnTo>
                    <a:pt x="862197" y="571619"/>
                  </a:lnTo>
                  <a:lnTo>
                    <a:pt x="866642" y="576063"/>
                  </a:lnTo>
                  <a:lnTo>
                    <a:pt x="872038" y="579871"/>
                  </a:lnTo>
                  <a:lnTo>
                    <a:pt x="877118" y="583045"/>
                  </a:lnTo>
                  <a:lnTo>
                    <a:pt x="883149" y="585584"/>
                  </a:lnTo>
                  <a:lnTo>
                    <a:pt x="889181" y="588123"/>
                  </a:lnTo>
                  <a:lnTo>
                    <a:pt x="895530" y="589393"/>
                  </a:lnTo>
                  <a:lnTo>
                    <a:pt x="902196" y="590663"/>
                  </a:lnTo>
                  <a:lnTo>
                    <a:pt x="908545" y="590980"/>
                  </a:lnTo>
                  <a:lnTo>
                    <a:pt x="915212" y="590663"/>
                  </a:lnTo>
                  <a:lnTo>
                    <a:pt x="921878" y="589393"/>
                  </a:lnTo>
                  <a:lnTo>
                    <a:pt x="928227" y="588123"/>
                  </a:lnTo>
                  <a:lnTo>
                    <a:pt x="934576" y="585584"/>
                  </a:lnTo>
                  <a:lnTo>
                    <a:pt x="939973" y="583045"/>
                  </a:lnTo>
                  <a:lnTo>
                    <a:pt x="945687" y="579871"/>
                  </a:lnTo>
                  <a:lnTo>
                    <a:pt x="950766" y="576063"/>
                  </a:lnTo>
                  <a:lnTo>
                    <a:pt x="955528" y="571619"/>
                  </a:lnTo>
                  <a:lnTo>
                    <a:pt x="959655" y="566858"/>
                  </a:lnTo>
                  <a:lnTo>
                    <a:pt x="963464" y="562098"/>
                  </a:lnTo>
                  <a:lnTo>
                    <a:pt x="966639" y="556385"/>
                  </a:lnTo>
                  <a:lnTo>
                    <a:pt x="969496" y="550671"/>
                  </a:lnTo>
                  <a:lnTo>
                    <a:pt x="972035" y="544641"/>
                  </a:lnTo>
                  <a:lnTo>
                    <a:pt x="973305" y="538293"/>
                  </a:lnTo>
                  <a:lnTo>
                    <a:pt x="974258" y="531945"/>
                  </a:lnTo>
                  <a:lnTo>
                    <a:pt x="974575" y="524963"/>
                  </a:lnTo>
                  <a:lnTo>
                    <a:pt x="974258" y="518298"/>
                  </a:lnTo>
                  <a:lnTo>
                    <a:pt x="973305" y="511633"/>
                  </a:lnTo>
                  <a:lnTo>
                    <a:pt x="972035" y="505285"/>
                  </a:lnTo>
                  <a:lnTo>
                    <a:pt x="969496" y="499572"/>
                  </a:lnTo>
                  <a:lnTo>
                    <a:pt x="966639" y="493541"/>
                  </a:lnTo>
                  <a:lnTo>
                    <a:pt x="963464" y="488146"/>
                  </a:lnTo>
                  <a:lnTo>
                    <a:pt x="959655" y="483067"/>
                  </a:lnTo>
                  <a:lnTo>
                    <a:pt x="955528" y="478624"/>
                  </a:lnTo>
                  <a:lnTo>
                    <a:pt x="950766" y="473863"/>
                  </a:lnTo>
                  <a:lnTo>
                    <a:pt x="945687" y="470372"/>
                  </a:lnTo>
                  <a:lnTo>
                    <a:pt x="939973" y="466881"/>
                  </a:lnTo>
                  <a:lnTo>
                    <a:pt x="934576" y="464024"/>
                  </a:lnTo>
                  <a:lnTo>
                    <a:pt x="928227" y="462120"/>
                  </a:lnTo>
                  <a:lnTo>
                    <a:pt x="921878" y="460215"/>
                  </a:lnTo>
                  <a:lnTo>
                    <a:pt x="915212" y="459263"/>
                  </a:lnTo>
                  <a:lnTo>
                    <a:pt x="908545" y="458946"/>
                  </a:lnTo>
                  <a:close/>
                  <a:moveTo>
                    <a:pt x="966639" y="373251"/>
                  </a:moveTo>
                  <a:lnTo>
                    <a:pt x="973623" y="400546"/>
                  </a:lnTo>
                  <a:lnTo>
                    <a:pt x="976797" y="413876"/>
                  </a:lnTo>
                  <a:lnTo>
                    <a:pt x="979972" y="427524"/>
                  </a:lnTo>
                  <a:lnTo>
                    <a:pt x="981559" y="435142"/>
                  </a:lnTo>
                  <a:lnTo>
                    <a:pt x="983781" y="442442"/>
                  </a:lnTo>
                  <a:lnTo>
                    <a:pt x="986003" y="449742"/>
                  </a:lnTo>
                  <a:lnTo>
                    <a:pt x="988225" y="457676"/>
                  </a:lnTo>
                  <a:lnTo>
                    <a:pt x="991083" y="464976"/>
                  </a:lnTo>
                  <a:lnTo>
                    <a:pt x="994257" y="472276"/>
                  </a:lnTo>
                  <a:lnTo>
                    <a:pt x="997432" y="479259"/>
                  </a:lnTo>
                  <a:lnTo>
                    <a:pt x="1000923" y="486559"/>
                  </a:lnTo>
                  <a:lnTo>
                    <a:pt x="1004415" y="493541"/>
                  </a:lnTo>
                  <a:lnTo>
                    <a:pt x="1008542" y="500524"/>
                  </a:lnTo>
                  <a:lnTo>
                    <a:pt x="1012669" y="507506"/>
                  </a:lnTo>
                  <a:lnTo>
                    <a:pt x="1017431" y="514172"/>
                  </a:lnTo>
                  <a:lnTo>
                    <a:pt x="1021875" y="520837"/>
                  </a:lnTo>
                  <a:lnTo>
                    <a:pt x="1026637" y="527185"/>
                  </a:lnTo>
                  <a:lnTo>
                    <a:pt x="1032034" y="533215"/>
                  </a:lnTo>
                  <a:lnTo>
                    <a:pt x="1037430" y="539245"/>
                  </a:lnTo>
                  <a:lnTo>
                    <a:pt x="1043462" y="544958"/>
                  </a:lnTo>
                  <a:lnTo>
                    <a:pt x="1049493" y="550354"/>
                  </a:lnTo>
                  <a:lnTo>
                    <a:pt x="1055843" y="555750"/>
                  </a:lnTo>
                  <a:lnTo>
                    <a:pt x="1061874" y="560828"/>
                  </a:lnTo>
                  <a:lnTo>
                    <a:pt x="1068541" y="565589"/>
                  </a:lnTo>
                  <a:lnTo>
                    <a:pt x="1075842" y="570032"/>
                  </a:lnTo>
                  <a:lnTo>
                    <a:pt x="1082826" y="574158"/>
                  </a:lnTo>
                  <a:lnTo>
                    <a:pt x="1090762" y="577967"/>
                  </a:lnTo>
                  <a:lnTo>
                    <a:pt x="1098381" y="581458"/>
                  </a:lnTo>
                  <a:lnTo>
                    <a:pt x="1106317" y="584632"/>
                  </a:lnTo>
                  <a:lnTo>
                    <a:pt x="1114888" y="587489"/>
                  </a:lnTo>
                  <a:lnTo>
                    <a:pt x="1123142" y="589393"/>
                  </a:lnTo>
                  <a:lnTo>
                    <a:pt x="1132348" y="591615"/>
                  </a:lnTo>
                  <a:lnTo>
                    <a:pt x="1141237" y="593519"/>
                  </a:lnTo>
                  <a:lnTo>
                    <a:pt x="1150443" y="594471"/>
                  </a:lnTo>
                  <a:lnTo>
                    <a:pt x="1160284" y="595106"/>
                  </a:lnTo>
                  <a:lnTo>
                    <a:pt x="1164093" y="595423"/>
                  </a:lnTo>
                  <a:lnTo>
                    <a:pt x="1167903" y="596058"/>
                  </a:lnTo>
                  <a:lnTo>
                    <a:pt x="1171077" y="597010"/>
                  </a:lnTo>
                  <a:lnTo>
                    <a:pt x="1174252" y="597963"/>
                  </a:lnTo>
                  <a:lnTo>
                    <a:pt x="1176791" y="599232"/>
                  </a:lnTo>
                  <a:lnTo>
                    <a:pt x="1179331" y="600819"/>
                  </a:lnTo>
                  <a:lnTo>
                    <a:pt x="1181553" y="602406"/>
                  </a:lnTo>
                  <a:lnTo>
                    <a:pt x="1183458" y="604310"/>
                  </a:lnTo>
                  <a:lnTo>
                    <a:pt x="1185363" y="606215"/>
                  </a:lnTo>
                  <a:lnTo>
                    <a:pt x="1186315" y="608436"/>
                  </a:lnTo>
                  <a:lnTo>
                    <a:pt x="1187902" y="610976"/>
                  </a:lnTo>
                  <a:lnTo>
                    <a:pt x="1188537" y="613197"/>
                  </a:lnTo>
                  <a:lnTo>
                    <a:pt x="1189172" y="615736"/>
                  </a:lnTo>
                  <a:lnTo>
                    <a:pt x="1189489" y="618276"/>
                  </a:lnTo>
                  <a:lnTo>
                    <a:pt x="1189489" y="620815"/>
                  </a:lnTo>
                  <a:lnTo>
                    <a:pt x="1189172" y="623671"/>
                  </a:lnTo>
                  <a:lnTo>
                    <a:pt x="1188855" y="626528"/>
                  </a:lnTo>
                  <a:lnTo>
                    <a:pt x="1188537" y="629702"/>
                  </a:lnTo>
                  <a:lnTo>
                    <a:pt x="1186315" y="635415"/>
                  </a:lnTo>
                  <a:lnTo>
                    <a:pt x="1183458" y="641128"/>
                  </a:lnTo>
                  <a:lnTo>
                    <a:pt x="1179966" y="646841"/>
                  </a:lnTo>
                  <a:lnTo>
                    <a:pt x="1175839" y="652236"/>
                  </a:lnTo>
                  <a:lnTo>
                    <a:pt x="1171077" y="657632"/>
                  </a:lnTo>
                  <a:lnTo>
                    <a:pt x="1165363" y="662393"/>
                  </a:lnTo>
                  <a:lnTo>
                    <a:pt x="1159014" y="666836"/>
                  </a:lnTo>
                  <a:lnTo>
                    <a:pt x="1148538" y="672867"/>
                  </a:lnTo>
                  <a:lnTo>
                    <a:pt x="1133935" y="681436"/>
                  </a:lnTo>
                  <a:lnTo>
                    <a:pt x="1124412" y="686514"/>
                  </a:lnTo>
                  <a:lnTo>
                    <a:pt x="1114571" y="691910"/>
                  </a:lnTo>
                  <a:lnTo>
                    <a:pt x="1102825" y="697623"/>
                  </a:lnTo>
                  <a:lnTo>
                    <a:pt x="1090445" y="703653"/>
                  </a:lnTo>
                  <a:lnTo>
                    <a:pt x="1076794" y="710001"/>
                  </a:lnTo>
                  <a:lnTo>
                    <a:pt x="1061874" y="716349"/>
                  </a:lnTo>
                  <a:lnTo>
                    <a:pt x="1046002" y="722697"/>
                  </a:lnTo>
                  <a:lnTo>
                    <a:pt x="1028859" y="728727"/>
                  </a:lnTo>
                  <a:lnTo>
                    <a:pt x="1010764" y="735075"/>
                  </a:lnTo>
                  <a:lnTo>
                    <a:pt x="991083" y="741105"/>
                  </a:lnTo>
                  <a:lnTo>
                    <a:pt x="970766" y="747136"/>
                  </a:lnTo>
                  <a:lnTo>
                    <a:pt x="948862" y="752214"/>
                  </a:lnTo>
                  <a:lnTo>
                    <a:pt x="920926" y="726505"/>
                  </a:lnTo>
                  <a:lnTo>
                    <a:pt x="897434" y="705240"/>
                  </a:lnTo>
                  <a:lnTo>
                    <a:pt x="869816" y="680167"/>
                  </a:lnTo>
                  <a:lnTo>
                    <a:pt x="857436" y="668740"/>
                  </a:lnTo>
                  <a:lnTo>
                    <a:pt x="846325" y="657949"/>
                  </a:lnTo>
                  <a:lnTo>
                    <a:pt x="835849" y="647793"/>
                  </a:lnTo>
                  <a:lnTo>
                    <a:pt x="826325" y="637636"/>
                  </a:lnTo>
                  <a:lnTo>
                    <a:pt x="817754" y="628432"/>
                  </a:lnTo>
                  <a:lnTo>
                    <a:pt x="810135" y="618910"/>
                  </a:lnTo>
                  <a:lnTo>
                    <a:pt x="803469" y="609389"/>
                  </a:lnTo>
                  <a:lnTo>
                    <a:pt x="798072" y="599867"/>
                  </a:lnTo>
                  <a:lnTo>
                    <a:pt x="795533" y="595106"/>
                  </a:lnTo>
                  <a:lnTo>
                    <a:pt x="792993" y="590345"/>
                  </a:lnTo>
                  <a:lnTo>
                    <a:pt x="791088" y="585267"/>
                  </a:lnTo>
                  <a:lnTo>
                    <a:pt x="789184" y="580506"/>
                  </a:lnTo>
                  <a:lnTo>
                    <a:pt x="787596" y="575111"/>
                  </a:lnTo>
                  <a:lnTo>
                    <a:pt x="786009" y="570350"/>
                  </a:lnTo>
                  <a:lnTo>
                    <a:pt x="784739" y="564954"/>
                  </a:lnTo>
                  <a:lnTo>
                    <a:pt x="784104" y="559558"/>
                  </a:lnTo>
                  <a:lnTo>
                    <a:pt x="782835" y="553845"/>
                  </a:lnTo>
                  <a:lnTo>
                    <a:pt x="782517" y="548450"/>
                  </a:lnTo>
                  <a:lnTo>
                    <a:pt x="782200" y="542419"/>
                  </a:lnTo>
                  <a:lnTo>
                    <a:pt x="781882" y="536072"/>
                  </a:lnTo>
                  <a:lnTo>
                    <a:pt x="782200" y="530676"/>
                  </a:lnTo>
                  <a:lnTo>
                    <a:pt x="782517" y="525280"/>
                  </a:lnTo>
                  <a:lnTo>
                    <a:pt x="783152" y="520202"/>
                  </a:lnTo>
                  <a:lnTo>
                    <a:pt x="784739" y="514806"/>
                  </a:lnTo>
                  <a:lnTo>
                    <a:pt x="786009" y="509728"/>
                  </a:lnTo>
                  <a:lnTo>
                    <a:pt x="787914" y="504650"/>
                  </a:lnTo>
                  <a:lnTo>
                    <a:pt x="790453" y="499889"/>
                  </a:lnTo>
                  <a:lnTo>
                    <a:pt x="792676" y="495128"/>
                  </a:lnTo>
                  <a:lnTo>
                    <a:pt x="795533" y="490367"/>
                  </a:lnTo>
                  <a:lnTo>
                    <a:pt x="798707" y="485924"/>
                  </a:lnTo>
                  <a:lnTo>
                    <a:pt x="802517" y="480846"/>
                  </a:lnTo>
                  <a:lnTo>
                    <a:pt x="806326" y="476402"/>
                  </a:lnTo>
                  <a:lnTo>
                    <a:pt x="810770" y="471959"/>
                  </a:lnTo>
                  <a:lnTo>
                    <a:pt x="815532" y="467198"/>
                  </a:lnTo>
                  <a:lnTo>
                    <a:pt x="820611" y="462755"/>
                  </a:lnTo>
                  <a:lnTo>
                    <a:pt x="826008" y="458311"/>
                  </a:lnTo>
                  <a:lnTo>
                    <a:pt x="838071" y="448789"/>
                  </a:lnTo>
                  <a:lnTo>
                    <a:pt x="851721" y="439268"/>
                  </a:lnTo>
                  <a:lnTo>
                    <a:pt x="866642" y="429746"/>
                  </a:lnTo>
                  <a:lnTo>
                    <a:pt x="883467" y="419590"/>
                  </a:lnTo>
                  <a:lnTo>
                    <a:pt x="901561" y="409116"/>
                  </a:lnTo>
                  <a:lnTo>
                    <a:pt x="921561" y="397690"/>
                  </a:lnTo>
                  <a:lnTo>
                    <a:pt x="966639" y="373251"/>
                  </a:lnTo>
                  <a:close/>
                  <a:moveTo>
                    <a:pt x="360625" y="2539"/>
                  </a:moveTo>
                  <a:lnTo>
                    <a:pt x="364434" y="16822"/>
                  </a:lnTo>
                  <a:lnTo>
                    <a:pt x="368243" y="31104"/>
                  </a:lnTo>
                  <a:lnTo>
                    <a:pt x="371418" y="45070"/>
                  </a:lnTo>
                  <a:lnTo>
                    <a:pt x="374592" y="59035"/>
                  </a:lnTo>
                  <a:lnTo>
                    <a:pt x="377449" y="73000"/>
                  </a:lnTo>
                  <a:lnTo>
                    <a:pt x="379989" y="86965"/>
                  </a:lnTo>
                  <a:lnTo>
                    <a:pt x="381894" y="100613"/>
                  </a:lnTo>
                  <a:lnTo>
                    <a:pt x="383798" y="114261"/>
                  </a:lnTo>
                  <a:lnTo>
                    <a:pt x="385386" y="127591"/>
                  </a:lnTo>
                  <a:lnTo>
                    <a:pt x="386973" y="140921"/>
                  </a:lnTo>
                  <a:lnTo>
                    <a:pt x="387925" y="154252"/>
                  </a:lnTo>
                  <a:lnTo>
                    <a:pt x="388878" y="166947"/>
                  </a:lnTo>
                  <a:lnTo>
                    <a:pt x="389830" y="180278"/>
                  </a:lnTo>
                  <a:lnTo>
                    <a:pt x="390465" y="205669"/>
                  </a:lnTo>
                  <a:lnTo>
                    <a:pt x="390782" y="230425"/>
                  </a:lnTo>
                  <a:lnTo>
                    <a:pt x="390148" y="255499"/>
                  </a:lnTo>
                  <a:lnTo>
                    <a:pt x="388878" y="279621"/>
                  </a:lnTo>
                  <a:lnTo>
                    <a:pt x="387290" y="303107"/>
                  </a:lnTo>
                  <a:lnTo>
                    <a:pt x="385068" y="326594"/>
                  </a:lnTo>
                  <a:lnTo>
                    <a:pt x="383164" y="349764"/>
                  </a:lnTo>
                  <a:lnTo>
                    <a:pt x="380624" y="372298"/>
                  </a:lnTo>
                  <a:lnTo>
                    <a:pt x="374910" y="416416"/>
                  </a:lnTo>
                  <a:lnTo>
                    <a:pt x="370148" y="458628"/>
                  </a:lnTo>
                  <a:lnTo>
                    <a:pt x="367608" y="479259"/>
                  </a:lnTo>
                  <a:lnTo>
                    <a:pt x="366021" y="499572"/>
                  </a:lnTo>
                  <a:lnTo>
                    <a:pt x="364117" y="519567"/>
                  </a:lnTo>
                  <a:lnTo>
                    <a:pt x="363164" y="539245"/>
                  </a:lnTo>
                  <a:lnTo>
                    <a:pt x="362847" y="558606"/>
                  </a:lnTo>
                  <a:lnTo>
                    <a:pt x="362847" y="577650"/>
                  </a:lnTo>
                  <a:lnTo>
                    <a:pt x="363482" y="592884"/>
                  </a:lnTo>
                  <a:lnTo>
                    <a:pt x="364751" y="608436"/>
                  </a:lnTo>
                  <a:lnTo>
                    <a:pt x="366656" y="623354"/>
                  </a:lnTo>
                  <a:lnTo>
                    <a:pt x="369196" y="637636"/>
                  </a:lnTo>
                  <a:lnTo>
                    <a:pt x="371735" y="651601"/>
                  </a:lnTo>
                  <a:lnTo>
                    <a:pt x="374910" y="665249"/>
                  </a:lnTo>
                  <a:lnTo>
                    <a:pt x="378719" y="678580"/>
                  </a:lnTo>
                  <a:lnTo>
                    <a:pt x="383164" y="691275"/>
                  </a:lnTo>
                  <a:lnTo>
                    <a:pt x="387925" y="703336"/>
                  </a:lnTo>
                  <a:lnTo>
                    <a:pt x="393322" y="715079"/>
                  </a:lnTo>
                  <a:lnTo>
                    <a:pt x="399036" y="726823"/>
                  </a:lnTo>
                  <a:lnTo>
                    <a:pt x="405068" y="737614"/>
                  </a:lnTo>
                  <a:lnTo>
                    <a:pt x="412052" y="748088"/>
                  </a:lnTo>
                  <a:lnTo>
                    <a:pt x="419036" y="758244"/>
                  </a:lnTo>
                  <a:lnTo>
                    <a:pt x="426654" y="767766"/>
                  </a:lnTo>
                  <a:lnTo>
                    <a:pt x="434591" y="776653"/>
                  </a:lnTo>
                  <a:lnTo>
                    <a:pt x="360942" y="776653"/>
                  </a:lnTo>
                  <a:lnTo>
                    <a:pt x="348879" y="776653"/>
                  </a:lnTo>
                  <a:lnTo>
                    <a:pt x="336498" y="776018"/>
                  </a:lnTo>
                  <a:lnTo>
                    <a:pt x="324435" y="775066"/>
                  </a:lnTo>
                  <a:lnTo>
                    <a:pt x="312372" y="773479"/>
                  </a:lnTo>
                  <a:lnTo>
                    <a:pt x="300944" y="771575"/>
                  </a:lnTo>
                  <a:lnTo>
                    <a:pt x="289516" y="769353"/>
                  </a:lnTo>
                  <a:lnTo>
                    <a:pt x="278405" y="766497"/>
                  </a:lnTo>
                  <a:lnTo>
                    <a:pt x="267294" y="763640"/>
                  </a:lnTo>
                  <a:lnTo>
                    <a:pt x="256501" y="760149"/>
                  </a:lnTo>
                  <a:lnTo>
                    <a:pt x="246342" y="756340"/>
                  </a:lnTo>
                  <a:lnTo>
                    <a:pt x="236501" y="752214"/>
                  </a:lnTo>
                  <a:lnTo>
                    <a:pt x="226660" y="747771"/>
                  </a:lnTo>
                  <a:lnTo>
                    <a:pt x="217137" y="743010"/>
                  </a:lnTo>
                  <a:lnTo>
                    <a:pt x="207931" y="737931"/>
                  </a:lnTo>
                  <a:lnTo>
                    <a:pt x="199359" y="732536"/>
                  </a:lnTo>
                  <a:lnTo>
                    <a:pt x="191106" y="726823"/>
                  </a:lnTo>
                  <a:lnTo>
                    <a:pt x="182852" y="720792"/>
                  </a:lnTo>
                  <a:lnTo>
                    <a:pt x="175233" y="714445"/>
                  </a:lnTo>
                  <a:lnTo>
                    <a:pt x="168249" y="708097"/>
                  </a:lnTo>
                  <a:lnTo>
                    <a:pt x="161265" y="701749"/>
                  </a:lnTo>
                  <a:lnTo>
                    <a:pt x="154916" y="694132"/>
                  </a:lnTo>
                  <a:lnTo>
                    <a:pt x="149520" y="687149"/>
                  </a:lnTo>
                  <a:lnTo>
                    <a:pt x="143805" y="679849"/>
                  </a:lnTo>
                  <a:lnTo>
                    <a:pt x="139044" y="672232"/>
                  </a:lnTo>
                  <a:lnTo>
                    <a:pt x="134599" y="664297"/>
                  </a:lnTo>
                  <a:lnTo>
                    <a:pt x="130790" y="656362"/>
                  </a:lnTo>
                  <a:lnTo>
                    <a:pt x="127615" y="648110"/>
                  </a:lnTo>
                  <a:lnTo>
                    <a:pt x="125076" y="639858"/>
                  </a:lnTo>
                  <a:lnTo>
                    <a:pt x="122536" y="630971"/>
                  </a:lnTo>
                  <a:lnTo>
                    <a:pt x="120949" y="622719"/>
                  </a:lnTo>
                  <a:lnTo>
                    <a:pt x="119997" y="613515"/>
                  </a:lnTo>
                  <a:lnTo>
                    <a:pt x="119679" y="604945"/>
                  </a:lnTo>
                  <a:lnTo>
                    <a:pt x="119679" y="600502"/>
                  </a:lnTo>
                  <a:lnTo>
                    <a:pt x="119997" y="595741"/>
                  </a:lnTo>
                  <a:lnTo>
                    <a:pt x="120949" y="586537"/>
                  </a:lnTo>
                  <a:lnTo>
                    <a:pt x="122854" y="577332"/>
                  </a:lnTo>
                  <a:lnTo>
                    <a:pt x="125393" y="568128"/>
                  </a:lnTo>
                  <a:lnTo>
                    <a:pt x="205073" y="499572"/>
                  </a:lnTo>
                  <a:lnTo>
                    <a:pt x="210788" y="494493"/>
                  </a:lnTo>
                  <a:lnTo>
                    <a:pt x="216502" y="490367"/>
                  </a:lnTo>
                  <a:lnTo>
                    <a:pt x="222533" y="487194"/>
                  </a:lnTo>
                  <a:lnTo>
                    <a:pt x="228247" y="484654"/>
                  </a:lnTo>
                  <a:lnTo>
                    <a:pt x="234279" y="482750"/>
                  </a:lnTo>
                  <a:lnTo>
                    <a:pt x="240311" y="481481"/>
                  </a:lnTo>
                  <a:lnTo>
                    <a:pt x="246342" y="481481"/>
                  </a:lnTo>
                  <a:lnTo>
                    <a:pt x="252374" y="482115"/>
                  </a:lnTo>
                  <a:lnTo>
                    <a:pt x="258405" y="483385"/>
                  </a:lnTo>
                  <a:lnTo>
                    <a:pt x="263802" y="485607"/>
                  </a:lnTo>
                  <a:lnTo>
                    <a:pt x="269834" y="488146"/>
                  </a:lnTo>
                  <a:lnTo>
                    <a:pt x="275230" y="491637"/>
                  </a:lnTo>
                  <a:lnTo>
                    <a:pt x="279992" y="495446"/>
                  </a:lnTo>
                  <a:lnTo>
                    <a:pt x="284754" y="500207"/>
                  </a:lnTo>
                  <a:lnTo>
                    <a:pt x="289198" y="505285"/>
                  </a:lnTo>
                  <a:lnTo>
                    <a:pt x="293007" y="510998"/>
                  </a:lnTo>
                  <a:lnTo>
                    <a:pt x="329514" y="474498"/>
                  </a:lnTo>
                  <a:lnTo>
                    <a:pt x="326022" y="470372"/>
                  </a:lnTo>
                  <a:lnTo>
                    <a:pt x="322530" y="466246"/>
                  </a:lnTo>
                  <a:lnTo>
                    <a:pt x="319038" y="462437"/>
                  </a:lnTo>
                  <a:lnTo>
                    <a:pt x="315229" y="458946"/>
                  </a:lnTo>
                  <a:lnTo>
                    <a:pt x="311102" y="455455"/>
                  </a:lnTo>
                  <a:lnTo>
                    <a:pt x="306975" y="451963"/>
                  </a:lnTo>
                  <a:lnTo>
                    <a:pt x="302848" y="448789"/>
                  </a:lnTo>
                  <a:lnTo>
                    <a:pt x="298404" y="445933"/>
                  </a:lnTo>
                  <a:lnTo>
                    <a:pt x="293960" y="443711"/>
                  </a:lnTo>
                  <a:lnTo>
                    <a:pt x="289516" y="441172"/>
                  </a:lnTo>
                  <a:lnTo>
                    <a:pt x="284436" y="438950"/>
                  </a:lnTo>
                  <a:lnTo>
                    <a:pt x="279674" y="437046"/>
                  </a:lnTo>
                  <a:lnTo>
                    <a:pt x="275230" y="435142"/>
                  </a:lnTo>
                  <a:lnTo>
                    <a:pt x="269834" y="433872"/>
                  </a:lnTo>
                  <a:lnTo>
                    <a:pt x="265072" y="432602"/>
                  </a:lnTo>
                  <a:lnTo>
                    <a:pt x="259993" y="431650"/>
                  </a:lnTo>
                  <a:lnTo>
                    <a:pt x="251421" y="431016"/>
                  </a:lnTo>
                  <a:lnTo>
                    <a:pt x="246342" y="430698"/>
                  </a:lnTo>
                  <a:lnTo>
                    <a:pt x="241580" y="430698"/>
                  </a:lnTo>
                  <a:lnTo>
                    <a:pt x="236819" y="431016"/>
                  </a:lnTo>
                  <a:lnTo>
                    <a:pt x="231105" y="431650"/>
                  </a:lnTo>
                  <a:lnTo>
                    <a:pt x="226025" y="432602"/>
                  </a:lnTo>
                  <a:lnTo>
                    <a:pt x="220311" y="433872"/>
                  </a:lnTo>
                  <a:lnTo>
                    <a:pt x="214280" y="435459"/>
                  </a:lnTo>
                  <a:lnTo>
                    <a:pt x="208565" y="437681"/>
                  </a:lnTo>
                  <a:lnTo>
                    <a:pt x="202534" y="440537"/>
                  </a:lnTo>
                  <a:lnTo>
                    <a:pt x="196185" y="443076"/>
                  </a:lnTo>
                  <a:lnTo>
                    <a:pt x="190153" y="447202"/>
                  </a:lnTo>
                  <a:lnTo>
                    <a:pt x="183804" y="451328"/>
                  </a:lnTo>
                  <a:lnTo>
                    <a:pt x="177773" y="455772"/>
                  </a:lnTo>
                  <a:lnTo>
                    <a:pt x="171424" y="461168"/>
                  </a:lnTo>
                  <a:lnTo>
                    <a:pt x="53014" y="563684"/>
                  </a:lnTo>
                  <a:lnTo>
                    <a:pt x="46983" y="555432"/>
                  </a:lnTo>
                  <a:lnTo>
                    <a:pt x="41269" y="546863"/>
                  </a:lnTo>
                  <a:lnTo>
                    <a:pt x="35872" y="538611"/>
                  </a:lnTo>
                  <a:lnTo>
                    <a:pt x="31110" y="529724"/>
                  </a:lnTo>
                  <a:lnTo>
                    <a:pt x="26349" y="520837"/>
                  </a:lnTo>
                  <a:lnTo>
                    <a:pt x="22222" y="511633"/>
                  </a:lnTo>
                  <a:lnTo>
                    <a:pt x="18095" y="502746"/>
                  </a:lnTo>
                  <a:lnTo>
                    <a:pt x="14603" y="493224"/>
                  </a:lnTo>
                  <a:lnTo>
                    <a:pt x="11428" y="483702"/>
                  </a:lnTo>
                  <a:lnTo>
                    <a:pt x="8889" y="474181"/>
                  </a:lnTo>
                  <a:lnTo>
                    <a:pt x="6667" y="464659"/>
                  </a:lnTo>
                  <a:lnTo>
                    <a:pt x="4444" y="455137"/>
                  </a:lnTo>
                  <a:lnTo>
                    <a:pt x="2540" y="445298"/>
                  </a:lnTo>
                  <a:lnTo>
                    <a:pt x="1270" y="435459"/>
                  </a:lnTo>
                  <a:lnTo>
                    <a:pt x="635" y="425620"/>
                  </a:lnTo>
                  <a:lnTo>
                    <a:pt x="0" y="416098"/>
                  </a:lnTo>
                  <a:lnTo>
                    <a:pt x="0" y="405942"/>
                  </a:lnTo>
                  <a:lnTo>
                    <a:pt x="0" y="396103"/>
                  </a:lnTo>
                  <a:lnTo>
                    <a:pt x="635" y="386264"/>
                  </a:lnTo>
                  <a:lnTo>
                    <a:pt x="1587" y="376424"/>
                  </a:lnTo>
                  <a:lnTo>
                    <a:pt x="2540" y="366903"/>
                  </a:lnTo>
                  <a:lnTo>
                    <a:pt x="4444" y="357064"/>
                  </a:lnTo>
                  <a:lnTo>
                    <a:pt x="6667" y="347225"/>
                  </a:lnTo>
                  <a:lnTo>
                    <a:pt x="8889" y="337703"/>
                  </a:lnTo>
                  <a:lnTo>
                    <a:pt x="11746" y="327864"/>
                  </a:lnTo>
                  <a:lnTo>
                    <a:pt x="14920" y="318660"/>
                  </a:lnTo>
                  <a:lnTo>
                    <a:pt x="18412" y="309138"/>
                  </a:lnTo>
                  <a:lnTo>
                    <a:pt x="22539" y="299934"/>
                  </a:lnTo>
                  <a:lnTo>
                    <a:pt x="26666" y="291047"/>
                  </a:lnTo>
                  <a:lnTo>
                    <a:pt x="31428" y="281842"/>
                  </a:lnTo>
                  <a:lnTo>
                    <a:pt x="36507" y="273273"/>
                  </a:lnTo>
                  <a:lnTo>
                    <a:pt x="42221" y="264386"/>
                  </a:lnTo>
                  <a:lnTo>
                    <a:pt x="175233" y="364998"/>
                  </a:lnTo>
                  <a:lnTo>
                    <a:pt x="181900" y="369759"/>
                  </a:lnTo>
                  <a:lnTo>
                    <a:pt x="188566" y="374203"/>
                  </a:lnTo>
                  <a:lnTo>
                    <a:pt x="195233" y="378011"/>
                  </a:lnTo>
                  <a:lnTo>
                    <a:pt x="201582" y="381185"/>
                  </a:lnTo>
                  <a:lnTo>
                    <a:pt x="207613" y="383724"/>
                  </a:lnTo>
                  <a:lnTo>
                    <a:pt x="213962" y="386264"/>
                  </a:lnTo>
                  <a:lnTo>
                    <a:pt x="219994" y="388168"/>
                  </a:lnTo>
                  <a:lnTo>
                    <a:pt x="226025" y="389437"/>
                  </a:lnTo>
                  <a:lnTo>
                    <a:pt x="231422" y="390390"/>
                  </a:lnTo>
                  <a:lnTo>
                    <a:pt x="236819" y="391342"/>
                  </a:lnTo>
                  <a:lnTo>
                    <a:pt x="241898" y="391977"/>
                  </a:lnTo>
                  <a:lnTo>
                    <a:pt x="247295" y="391977"/>
                  </a:lnTo>
                  <a:lnTo>
                    <a:pt x="251739" y="391977"/>
                  </a:lnTo>
                  <a:lnTo>
                    <a:pt x="256183" y="391659"/>
                  </a:lnTo>
                  <a:lnTo>
                    <a:pt x="264754" y="390390"/>
                  </a:lnTo>
                  <a:lnTo>
                    <a:pt x="269516" y="389437"/>
                  </a:lnTo>
                  <a:lnTo>
                    <a:pt x="274278" y="388485"/>
                  </a:lnTo>
                  <a:lnTo>
                    <a:pt x="279040" y="386898"/>
                  </a:lnTo>
                  <a:lnTo>
                    <a:pt x="283484" y="385311"/>
                  </a:lnTo>
                  <a:lnTo>
                    <a:pt x="288246" y="383090"/>
                  </a:lnTo>
                  <a:lnTo>
                    <a:pt x="292690" y="381185"/>
                  </a:lnTo>
                  <a:lnTo>
                    <a:pt x="297134" y="378646"/>
                  </a:lnTo>
                  <a:lnTo>
                    <a:pt x="301261" y="376107"/>
                  </a:lnTo>
                  <a:lnTo>
                    <a:pt x="305388" y="373251"/>
                  </a:lnTo>
                  <a:lnTo>
                    <a:pt x="309832" y="370394"/>
                  </a:lnTo>
                  <a:lnTo>
                    <a:pt x="313959" y="366903"/>
                  </a:lnTo>
                  <a:lnTo>
                    <a:pt x="317769" y="363729"/>
                  </a:lnTo>
                  <a:lnTo>
                    <a:pt x="321261" y="359920"/>
                  </a:lnTo>
                  <a:lnTo>
                    <a:pt x="324753" y="355794"/>
                  </a:lnTo>
                  <a:lnTo>
                    <a:pt x="328245" y="351985"/>
                  </a:lnTo>
                  <a:lnTo>
                    <a:pt x="331737" y="347859"/>
                  </a:lnTo>
                  <a:lnTo>
                    <a:pt x="293325" y="313581"/>
                  </a:lnTo>
                  <a:lnTo>
                    <a:pt x="289516" y="318977"/>
                  </a:lnTo>
                  <a:lnTo>
                    <a:pt x="285706" y="323738"/>
                  </a:lnTo>
                  <a:lnTo>
                    <a:pt x="280944" y="327864"/>
                  </a:lnTo>
                  <a:lnTo>
                    <a:pt x="276500" y="331355"/>
                  </a:lnTo>
                  <a:lnTo>
                    <a:pt x="271738" y="334529"/>
                  </a:lnTo>
                  <a:lnTo>
                    <a:pt x="266342" y="337068"/>
                  </a:lnTo>
                  <a:lnTo>
                    <a:pt x="261262" y="339290"/>
                  </a:lnTo>
                  <a:lnTo>
                    <a:pt x="255866" y="340242"/>
                  </a:lnTo>
                  <a:lnTo>
                    <a:pt x="249834" y="340877"/>
                  </a:lnTo>
                  <a:lnTo>
                    <a:pt x="244120" y="340877"/>
                  </a:lnTo>
                  <a:lnTo>
                    <a:pt x="237771" y="340242"/>
                  </a:lnTo>
                  <a:lnTo>
                    <a:pt x="231422" y="338338"/>
                  </a:lnTo>
                  <a:lnTo>
                    <a:pt x="225073" y="336116"/>
                  </a:lnTo>
                  <a:lnTo>
                    <a:pt x="219041" y="332942"/>
                  </a:lnTo>
                  <a:lnTo>
                    <a:pt x="212692" y="329133"/>
                  </a:lnTo>
                  <a:lnTo>
                    <a:pt x="206026" y="324055"/>
                  </a:lnTo>
                  <a:lnTo>
                    <a:pt x="128568" y="266290"/>
                  </a:lnTo>
                  <a:lnTo>
                    <a:pt x="126663" y="259625"/>
                  </a:lnTo>
                  <a:lnTo>
                    <a:pt x="125076" y="253277"/>
                  </a:lnTo>
                  <a:lnTo>
                    <a:pt x="123171" y="246612"/>
                  </a:lnTo>
                  <a:lnTo>
                    <a:pt x="122219" y="239947"/>
                  </a:lnTo>
                  <a:lnTo>
                    <a:pt x="120949" y="233599"/>
                  </a:lnTo>
                  <a:lnTo>
                    <a:pt x="120314" y="226934"/>
                  </a:lnTo>
                  <a:lnTo>
                    <a:pt x="119997" y="220586"/>
                  </a:lnTo>
                  <a:lnTo>
                    <a:pt x="119679" y="213921"/>
                  </a:lnTo>
                  <a:lnTo>
                    <a:pt x="119997" y="204399"/>
                  </a:lnTo>
                  <a:lnTo>
                    <a:pt x="120632" y="195195"/>
                  </a:lnTo>
                  <a:lnTo>
                    <a:pt x="121901" y="185991"/>
                  </a:lnTo>
                  <a:lnTo>
                    <a:pt x="123489" y="176786"/>
                  </a:lnTo>
                  <a:lnTo>
                    <a:pt x="125711" y="167582"/>
                  </a:lnTo>
                  <a:lnTo>
                    <a:pt x="128568" y="158695"/>
                  </a:lnTo>
                  <a:lnTo>
                    <a:pt x="131425" y="149491"/>
                  </a:lnTo>
                  <a:lnTo>
                    <a:pt x="134917" y="140921"/>
                  </a:lnTo>
                  <a:lnTo>
                    <a:pt x="139361" y="132034"/>
                  </a:lnTo>
                  <a:lnTo>
                    <a:pt x="143805" y="123465"/>
                  </a:lnTo>
                  <a:lnTo>
                    <a:pt x="148885" y="114895"/>
                  </a:lnTo>
                  <a:lnTo>
                    <a:pt x="154281" y="106643"/>
                  </a:lnTo>
                  <a:lnTo>
                    <a:pt x="160313" y="98708"/>
                  </a:lnTo>
                  <a:lnTo>
                    <a:pt x="166979" y="90456"/>
                  </a:lnTo>
                  <a:lnTo>
                    <a:pt x="173963" y="82839"/>
                  </a:lnTo>
                  <a:lnTo>
                    <a:pt x="181265" y="75539"/>
                  </a:lnTo>
                  <a:lnTo>
                    <a:pt x="188884" y="68239"/>
                  </a:lnTo>
                  <a:lnTo>
                    <a:pt x="197137" y="61574"/>
                  </a:lnTo>
                  <a:lnTo>
                    <a:pt x="206026" y="54909"/>
                  </a:lnTo>
                  <a:lnTo>
                    <a:pt x="214914" y="48561"/>
                  </a:lnTo>
                  <a:lnTo>
                    <a:pt x="224755" y="42848"/>
                  </a:lnTo>
                  <a:lnTo>
                    <a:pt x="234914" y="36817"/>
                  </a:lnTo>
                  <a:lnTo>
                    <a:pt x="245390" y="31422"/>
                  </a:lnTo>
                  <a:lnTo>
                    <a:pt x="256501" y="26661"/>
                  </a:lnTo>
                  <a:lnTo>
                    <a:pt x="267929" y="22217"/>
                  </a:lnTo>
                  <a:lnTo>
                    <a:pt x="279992" y="18091"/>
                  </a:lnTo>
                  <a:lnTo>
                    <a:pt x="292373" y="14600"/>
                  </a:lnTo>
                  <a:lnTo>
                    <a:pt x="305071" y="11109"/>
                  </a:lnTo>
                  <a:lnTo>
                    <a:pt x="318404" y="8252"/>
                  </a:lnTo>
                  <a:lnTo>
                    <a:pt x="332054" y="5713"/>
                  </a:lnTo>
                  <a:lnTo>
                    <a:pt x="346022" y="4126"/>
                  </a:lnTo>
                  <a:lnTo>
                    <a:pt x="360625" y="2539"/>
                  </a:lnTo>
                  <a:close/>
                  <a:moveTo>
                    <a:pt x="435543" y="0"/>
                  </a:moveTo>
                  <a:lnTo>
                    <a:pt x="564111" y="635"/>
                  </a:lnTo>
                  <a:lnTo>
                    <a:pt x="573634" y="635"/>
                  </a:lnTo>
                  <a:lnTo>
                    <a:pt x="583793" y="952"/>
                  </a:lnTo>
                  <a:lnTo>
                    <a:pt x="593634" y="1270"/>
                  </a:lnTo>
                  <a:lnTo>
                    <a:pt x="603157" y="1905"/>
                  </a:lnTo>
                  <a:lnTo>
                    <a:pt x="612363" y="2857"/>
                  </a:lnTo>
                  <a:lnTo>
                    <a:pt x="621887" y="4126"/>
                  </a:lnTo>
                  <a:lnTo>
                    <a:pt x="631093" y="5396"/>
                  </a:lnTo>
                  <a:lnTo>
                    <a:pt x="639982" y="6983"/>
                  </a:lnTo>
                  <a:lnTo>
                    <a:pt x="648870" y="8887"/>
                  </a:lnTo>
                  <a:lnTo>
                    <a:pt x="657441" y="10474"/>
                  </a:lnTo>
                  <a:lnTo>
                    <a:pt x="666330" y="12696"/>
                  </a:lnTo>
                  <a:lnTo>
                    <a:pt x="674584" y="15235"/>
                  </a:lnTo>
                  <a:lnTo>
                    <a:pt x="683155" y="17457"/>
                  </a:lnTo>
                  <a:lnTo>
                    <a:pt x="691091" y="20313"/>
                  </a:lnTo>
                  <a:lnTo>
                    <a:pt x="699027" y="23170"/>
                  </a:lnTo>
                  <a:lnTo>
                    <a:pt x="707281" y="26344"/>
                  </a:lnTo>
                  <a:lnTo>
                    <a:pt x="722519" y="33009"/>
                  </a:lnTo>
                  <a:lnTo>
                    <a:pt x="737439" y="39991"/>
                  </a:lnTo>
                  <a:lnTo>
                    <a:pt x="751724" y="47926"/>
                  </a:lnTo>
                  <a:lnTo>
                    <a:pt x="765692" y="56496"/>
                  </a:lnTo>
                  <a:lnTo>
                    <a:pt x="779025" y="65700"/>
                  </a:lnTo>
                  <a:lnTo>
                    <a:pt x="792041" y="75222"/>
                  </a:lnTo>
                  <a:lnTo>
                    <a:pt x="804739" y="85695"/>
                  </a:lnTo>
                  <a:lnTo>
                    <a:pt x="816484" y="96487"/>
                  </a:lnTo>
                  <a:lnTo>
                    <a:pt x="827913" y="107595"/>
                  </a:lnTo>
                  <a:lnTo>
                    <a:pt x="839341" y="119656"/>
                  </a:lnTo>
                  <a:lnTo>
                    <a:pt x="849817" y="131717"/>
                  </a:lnTo>
                  <a:lnTo>
                    <a:pt x="860293" y="144730"/>
                  </a:lnTo>
                  <a:lnTo>
                    <a:pt x="869816" y="157743"/>
                  </a:lnTo>
                  <a:lnTo>
                    <a:pt x="879022" y="171073"/>
                  </a:lnTo>
                  <a:lnTo>
                    <a:pt x="888228" y="185038"/>
                  </a:lnTo>
                  <a:lnTo>
                    <a:pt x="896482" y="199638"/>
                  </a:lnTo>
                  <a:lnTo>
                    <a:pt x="904736" y="214238"/>
                  </a:lnTo>
                  <a:lnTo>
                    <a:pt x="912672" y="229156"/>
                  </a:lnTo>
                  <a:lnTo>
                    <a:pt x="919973" y="244708"/>
                  </a:lnTo>
                  <a:lnTo>
                    <a:pt x="926957" y="259942"/>
                  </a:lnTo>
                  <a:lnTo>
                    <a:pt x="933624" y="275495"/>
                  </a:lnTo>
                  <a:lnTo>
                    <a:pt x="939655" y="291681"/>
                  </a:lnTo>
                  <a:lnTo>
                    <a:pt x="946004" y="307868"/>
                  </a:lnTo>
                  <a:lnTo>
                    <a:pt x="951719" y="324055"/>
                  </a:lnTo>
                  <a:lnTo>
                    <a:pt x="942830" y="328499"/>
                  </a:lnTo>
                  <a:lnTo>
                    <a:pt x="897117" y="353572"/>
                  </a:lnTo>
                  <a:lnTo>
                    <a:pt x="875848" y="365316"/>
                  </a:lnTo>
                  <a:lnTo>
                    <a:pt x="855531" y="376742"/>
                  </a:lnTo>
                  <a:lnTo>
                    <a:pt x="837119" y="388485"/>
                  </a:lnTo>
                  <a:lnTo>
                    <a:pt x="819659" y="399911"/>
                  </a:lnTo>
                  <a:lnTo>
                    <a:pt x="811405" y="405942"/>
                  </a:lnTo>
                  <a:lnTo>
                    <a:pt x="803469" y="411337"/>
                  </a:lnTo>
                  <a:lnTo>
                    <a:pt x="795850" y="417368"/>
                  </a:lnTo>
                  <a:lnTo>
                    <a:pt x="788866" y="423398"/>
                  </a:lnTo>
                  <a:lnTo>
                    <a:pt x="781882" y="429111"/>
                  </a:lnTo>
                  <a:lnTo>
                    <a:pt x="775533" y="435142"/>
                  </a:lnTo>
                  <a:lnTo>
                    <a:pt x="769819" y="441489"/>
                  </a:lnTo>
                  <a:lnTo>
                    <a:pt x="764105" y="447837"/>
                  </a:lnTo>
                  <a:lnTo>
                    <a:pt x="758708" y="454185"/>
                  </a:lnTo>
                  <a:lnTo>
                    <a:pt x="754264" y="460533"/>
                  </a:lnTo>
                  <a:lnTo>
                    <a:pt x="749820" y="467198"/>
                  </a:lnTo>
                  <a:lnTo>
                    <a:pt x="746010" y="474181"/>
                  </a:lnTo>
                  <a:lnTo>
                    <a:pt x="742518" y="481163"/>
                  </a:lnTo>
                  <a:lnTo>
                    <a:pt x="739344" y="488463"/>
                  </a:lnTo>
                  <a:lnTo>
                    <a:pt x="736804" y="496080"/>
                  </a:lnTo>
                  <a:lnTo>
                    <a:pt x="734899" y="503698"/>
                  </a:lnTo>
                  <a:lnTo>
                    <a:pt x="732995" y="511633"/>
                  </a:lnTo>
                  <a:lnTo>
                    <a:pt x="732042" y="519567"/>
                  </a:lnTo>
                  <a:lnTo>
                    <a:pt x="731407" y="528137"/>
                  </a:lnTo>
                  <a:lnTo>
                    <a:pt x="731407" y="536389"/>
                  </a:lnTo>
                  <a:lnTo>
                    <a:pt x="731407" y="544958"/>
                  </a:lnTo>
                  <a:lnTo>
                    <a:pt x="731725" y="552576"/>
                  </a:lnTo>
                  <a:lnTo>
                    <a:pt x="732677" y="560193"/>
                  </a:lnTo>
                  <a:lnTo>
                    <a:pt x="733630" y="567811"/>
                  </a:lnTo>
                  <a:lnTo>
                    <a:pt x="734899" y="575111"/>
                  </a:lnTo>
                  <a:lnTo>
                    <a:pt x="736487" y="582093"/>
                  </a:lnTo>
                  <a:lnTo>
                    <a:pt x="738391" y="589076"/>
                  </a:lnTo>
                  <a:lnTo>
                    <a:pt x="740296" y="595741"/>
                  </a:lnTo>
                  <a:lnTo>
                    <a:pt x="742836" y="602406"/>
                  </a:lnTo>
                  <a:lnTo>
                    <a:pt x="745693" y="608754"/>
                  </a:lnTo>
                  <a:lnTo>
                    <a:pt x="748232" y="615102"/>
                  </a:lnTo>
                  <a:lnTo>
                    <a:pt x="751407" y="621449"/>
                  </a:lnTo>
                  <a:lnTo>
                    <a:pt x="754899" y="627162"/>
                  </a:lnTo>
                  <a:lnTo>
                    <a:pt x="758391" y="633510"/>
                  </a:lnTo>
                  <a:lnTo>
                    <a:pt x="762200" y="639541"/>
                  </a:lnTo>
                  <a:lnTo>
                    <a:pt x="766645" y="645254"/>
                  </a:lnTo>
                  <a:lnTo>
                    <a:pt x="775533" y="656997"/>
                  </a:lnTo>
                  <a:lnTo>
                    <a:pt x="785692" y="668423"/>
                  </a:lnTo>
                  <a:lnTo>
                    <a:pt x="796485" y="680167"/>
                  </a:lnTo>
                  <a:lnTo>
                    <a:pt x="808231" y="692227"/>
                  </a:lnTo>
                  <a:lnTo>
                    <a:pt x="820611" y="703971"/>
                  </a:lnTo>
                  <a:lnTo>
                    <a:pt x="834262" y="716666"/>
                  </a:lnTo>
                  <a:lnTo>
                    <a:pt x="863150" y="742692"/>
                  </a:lnTo>
                  <a:lnTo>
                    <a:pt x="887593" y="764910"/>
                  </a:lnTo>
                  <a:lnTo>
                    <a:pt x="869816" y="767766"/>
                  </a:lnTo>
                  <a:lnTo>
                    <a:pt x="851721" y="769988"/>
                  </a:lnTo>
                  <a:lnTo>
                    <a:pt x="832992" y="772210"/>
                  </a:lnTo>
                  <a:lnTo>
                    <a:pt x="813627" y="773797"/>
                  </a:lnTo>
                  <a:lnTo>
                    <a:pt x="793945" y="775383"/>
                  </a:lnTo>
                  <a:lnTo>
                    <a:pt x="773628" y="776653"/>
                  </a:lnTo>
                  <a:lnTo>
                    <a:pt x="752677" y="777288"/>
                  </a:lnTo>
                  <a:lnTo>
                    <a:pt x="730773" y="777605"/>
                  </a:lnTo>
                  <a:lnTo>
                    <a:pt x="596491" y="777605"/>
                  </a:lnTo>
                  <a:lnTo>
                    <a:pt x="586967" y="776336"/>
                  </a:lnTo>
                  <a:lnTo>
                    <a:pt x="578079" y="774749"/>
                  </a:lnTo>
                  <a:lnTo>
                    <a:pt x="568873" y="772844"/>
                  </a:lnTo>
                  <a:lnTo>
                    <a:pt x="560619" y="770305"/>
                  </a:lnTo>
                  <a:lnTo>
                    <a:pt x="552048" y="768083"/>
                  </a:lnTo>
                  <a:lnTo>
                    <a:pt x="544111" y="765227"/>
                  </a:lnTo>
                  <a:lnTo>
                    <a:pt x="536492" y="761736"/>
                  </a:lnTo>
                  <a:lnTo>
                    <a:pt x="528556" y="758244"/>
                  </a:lnTo>
                  <a:lnTo>
                    <a:pt x="521572" y="754436"/>
                  </a:lnTo>
                  <a:lnTo>
                    <a:pt x="514588" y="749992"/>
                  </a:lnTo>
                  <a:lnTo>
                    <a:pt x="508239" y="745231"/>
                  </a:lnTo>
                  <a:lnTo>
                    <a:pt x="501890" y="740471"/>
                  </a:lnTo>
                  <a:lnTo>
                    <a:pt x="495541" y="735075"/>
                  </a:lnTo>
                  <a:lnTo>
                    <a:pt x="489827" y="729997"/>
                  </a:lnTo>
                  <a:lnTo>
                    <a:pt x="484430" y="723966"/>
                  </a:lnTo>
                  <a:lnTo>
                    <a:pt x="479034" y="717619"/>
                  </a:lnTo>
                  <a:lnTo>
                    <a:pt x="474272" y="710953"/>
                  </a:lnTo>
                  <a:lnTo>
                    <a:pt x="469510" y="704288"/>
                  </a:lnTo>
                  <a:lnTo>
                    <a:pt x="465066" y="696988"/>
                  </a:lnTo>
                  <a:lnTo>
                    <a:pt x="461257" y="689688"/>
                  </a:lnTo>
                  <a:lnTo>
                    <a:pt x="457447" y="681753"/>
                  </a:lnTo>
                  <a:lnTo>
                    <a:pt x="453955" y="673819"/>
                  </a:lnTo>
                  <a:lnTo>
                    <a:pt x="450781" y="665249"/>
                  </a:lnTo>
                  <a:lnTo>
                    <a:pt x="447924" y="656680"/>
                  </a:lnTo>
                  <a:lnTo>
                    <a:pt x="445067" y="647475"/>
                  </a:lnTo>
                  <a:lnTo>
                    <a:pt x="443162" y="637954"/>
                  </a:lnTo>
                  <a:lnTo>
                    <a:pt x="440940" y="628749"/>
                  </a:lnTo>
                  <a:lnTo>
                    <a:pt x="439352" y="618593"/>
                  </a:lnTo>
                  <a:lnTo>
                    <a:pt x="437765" y="608119"/>
                  </a:lnTo>
                  <a:lnTo>
                    <a:pt x="436813" y="597645"/>
                  </a:lnTo>
                  <a:lnTo>
                    <a:pt x="436178" y="586854"/>
                  </a:lnTo>
                  <a:lnTo>
                    <a:pt x="435860" y="575428"/>
                  </a:lnTo>
                  <a:lnTo>
                    <a:pt x="435543" y="558606"/>
                  </a:lnTo>
                  <a:lnTo>
                    <a:pt x="436178" y="540515"/>
                  </a:lnTo>
                  <a:lnTo>
                    <a:pt x="436813" y="522424"/>
                  </a:lnTo>
                  <a:lnTo>
                    <a:pt x="438718" y="504015"/>
                  </a:lnTo>
                  <a:lnTo>
                    <a:pt x="440305" y="484654"/>
                  </a:lnTo>
                  <a:lnTo>
                    <a:pt x="442527" y="465294"/>
                  </a:lnTo>
                  <a:lnTo>
                    <a:pt x="447289" y="424985"/>
                  </a:lnTo>
                  <a:lnTo>
                    <a:pt x="453003" y="380233"/>
                  </a:lnTo>
                  <a:lnTo>
                    <a:pt x="455225" y="357381"/>
                  </a:lnTo>
                  <a:lnTo>
                    <a:pt x="457765" y="333259"/>
                  </a:lnTo>
                  <a:lnTo>
                    <a:pt x="459987" y="308820"/>
                  </a:lnTo>
                  <a:lnTo>
                    <a:pt x="461257" y="283747"/>
                  </a:lnTo>
                  <a:lnTo>
                    <a:pt x="462526" y="258038"/>
                  </a:lnTo>
                  <a:lnTo>
                    <a:pt x="463479" y="231695"/>
                  </a:lnTo>
                  <a:lnTo>
                    <a:pt x="463161" y="204717"/>
                  </a:lnTo>
                  <a:lnTo>
                    <a:pt x="462209" y="177104"/>
                  </a:lnTo>
                  <a:lnTo>
                    <a:pt x="461574" y="163139"/>
                  </a:lnTo>
                  <a:lnTo>
                    <a:pt x="460622" y="149173"/>
                  </a:lnTo>
                  <a:lnTo>
                    <a:pt x="459034" y="134891"/>
                  </a:lnTo>
                  <a:lnTo>
                    <a:pt x="457765" y="120608"/>
                  </a:lnTo>
                  <a:lnTo>
                    <a:pt x="456177" y="106008"/>
                  </a:lnTo>
                  <a:lnTo>
                    <a:pt x="453955" y="91408"/>
                  </a:lnTo>
                  <a:lnTo>
                    <a:pt x="451416" y="76174"/>
                  </a:lnTo>
                  <a:lnTo>
                    <a:pt x="449193" y="61256"/>
                  </a:lnTo>
                  <a:lnTo>
                    <a:pt x="446336" y="46339"/>
                  </a:lnTo>
                  <a:lnTo>
                    <a:pt x="442844" y="31104"/>
                  </a:lnTo>
                  <a:lnTo>
                    <a:pt x="439352" y="15870"/>
                  </a:lnTo>
                  <a:lnTo>
                    <a:pt x="4355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8" name="双鱼座"/>
            <p:cNvSpPr/>
            <p:nvPr/>
          </p:nvSpPr>
          <p:spPr bwMode="auto">
            <a:xfrm>
              <a:off x="1426" y="6060"/>
              <a:ext cx="1337" cy="1022"/>
            </a:xfrm>
            <a:custGeom>
              <a:avLst/>
              <a:gdLst>
                <a:gd name="T0" fmla="*/ 3799946 w 7186613"/>
                <a:gd name="T1" fmla="*/ 6675387 h 6767512"/>
                <a:gd name="T2" fmla="*/ 2864380 w 7186613"/>
                <a:gd name="T3" fmla="*/ 6658444 h 6767512"/>
                <a:gd name="T4" fmla="*/ 2682875 w 7186613"/>
                <a:gd name="T5" fmla="*/ 6283588 h 6767512"/>
                <a:gd name="T6" fmla="*/ 3097213 w 7186613"/>
                <a:gd name="T7" fmla="*/ 5857374 h 6767512"/>
                <a:gd name="T8" fmla="*/ 5691870 w 7186613"/>
                <a:gd name="T9" fmla="*/ 4877366 h 6767512"/>
                <a:gd name="T10" fmla="*/ 5906042 w 7186613"/>
                <a:gd name="T11" fmla="*/ 5169813 h 6767512"/>
                <a:gd name="T12" fmla="*/ 6176799 w 7186613"/>
                <a:gd name="T13" fmla="*/ 4927605 h 6767512"/>
                <a:gd name="T14" fmla="*/ 2900851 w 7186613"/>
                <a:gd name="T15" fmla="*/ 4466449 h 6767512"/>
                <a:gd name="T16" fmla="*/ 2424695 w 7186613"/>
                <a:gd name="T17" fmla="*/ 4785496 h 6767512"/>
                <a:gd name="T18" fmla="*/ 2898734 w 7186613"/>
                <a:gd name="T19" fmla="*/ 4938934 h 6767512"/>
                <a:gd name="T20" fmla="*/ 5746338 w 7186613"/>
                <a:gd name="T21" fmla="*/ 4108437 h 6767512"/>
                <a:gd name="T22" fmla="*/ 6730476 w 7186613"/>
                <a:gd name="T23" fmla="*/ 4968326 h 6767512"/>
                <a:gd name="T24" fmla="*/ 5449141 w 7186613"/>
                <a:gd name="T25" fmla="*/ 5764226 h 6767512"/>
                <a:gd name="T26" fmla="*/ 5209056 w 7186613"/>
                <a:gd name="T27" fmla="*/ 4640447 h 6767512"/>
                <a:gd name="T28" fmla="*/ 4625595 w 7186613"/>
                <a:gd name="T29" fmla="*/ 3846874 h 6767512"/>
                <a:gd name="T30" fmla="*/ 3678573 w 7186613"/>
                <a:gd name="T31" fmla="*/ 4569094 h 6767512"/>
                <a:gd name="T32" fmla="*/ 4548352 w 7186613"/>
                <a:gd name="T33" fmla="*/ 4456396 h 6767512"/>
                <a:gd name="T34" fmla="*/ 4813941 w 7186613"/>
                <a:gd name="T35" fmla="*/ 3879679 h 6767512"/>
                <a:gd name="T36" fmla="*/ 1727919 w 7186613"/>
                <a:gd name="T37" fmla="*/ 4437349 h 6767512"/>
                <a:gd name="T38" fmla="*/ 3192364 w 7186613"/>
                <a:gd name="T39" fmla="*/ 3856398 h 6767512"/>
                <a:gd name="T40" fmla="*/ 4703896 w 7186613"/>
                <a:gd name="T41" fmla="*/ 3637880 h 6767512"/>
                <a:gd name="T42" fmla="*/ 5121856 w 7186613"/>
                <a:gd name="T43" fmla="*/ 4169096 h 6767512"/>
                <a:gd name="T44" fmla="*/ 4711832 w 7186613"/>
                <a:gd name="T45" fmla="*/ 5001368 h 6767512"/>
                <a:gd name="T46" fmla="*/ 5155186 w 7186613"/>
                <a:gd name="T47" fmla="*/ 5752159 h 6767512"/>
                <a:gd name="T48" fmla="*/ 4866318 w 7186613"/>
                <a:gd name="T49" fmla="*/ 6213533 h 6767512"/>
                <a:gd name="T50" fmla="*/ 4169014 w 7186613"/>
                <a:gd name="T51" fmla="*/ 6628876 h 6767512"/>
                <a:gd name="T52" fmla="*/ 4424551 w 7186613"/>
                <a:gd name="T53" fmla="*/ 6180729 h 6767512"/>
                <a:gd name="T54" fmla="*/ 4073782 w 7186613"/>
                <a:gd name="T55" fmla="*/ 5315652 h 6767512"/>
                <a:gd name="T56" fmla="*/ 3338914 w 7186613"/>
                <a:gd name="T57" fmla="*/ 5325176 h 6767512"/>
                <a:gd name="T58" fmla="*/ 229614 w 7186613"/>
                <a:gd name="T59" fmla="*/ 6111417 h 6767512"/>
                <a:gd name="T60" fmla="*/ 680904 w 7186613"/>
                <a:gd name="T61" fmla="*/ 4179148 h 6767512"/>
                <a:gd name="T62" fmla="*/ 2941220 w 7186613"/>
                <a:gd name="T63" fmla="*/ 2176725 h 6767512"/>
                <a:gd name="T64" fmla="*/ 2305100 w 7186613"/>
                <a:gd name="T65" fmla="*/ 2764554 h 6767512"/>
                <a:gd name="T66" fmla="*/ 2670790 w 7186613"/>
                <a:gd name="T67" fmla="*/ 2892596 h 6767512"/>
                <a:gd name="T68" fmla="*/ 3427043 w 7186613"/>
                <a:gd name="T69" fmla="*/ 2174609 h 6767512"/>
                <a:gd name="T70" fmla="*/ 3912866 w 7186613"/>
                <a:gd name="T71" fmla="*/ 2220640 h 6767512"/>
                <a:gd name="T72" fmla="*/ 4700343 w 7186613"/>
                <a:gd name="T73" fmla="*/ 2151857 h 6767512"/>
                <a:gd name="T74" fmla="*/ 4517234 w 7186613"/>
                <a:gd name="T75" fmla="*/ 1791541 h 6767512"/>
                <a:gd name="T76" fmla="*/ 1011767 w 7186613"/>
                <a:gd name="T77" fmla="*/ 1804458 h 6767512"/>
                <a:gd name="T78" fmla="*/ 1240367 w 7186613"/>
                <a:gd name="T79" fmla="*/ 2085975 h 6767512"/>
                <a:gd name="T80" fmla="*/ 1499130 w 7186613"/>
                <a:gd name="T81" fmla="*/ 1831446 h 6767512"/>
                <a:gd name="T82" fmla="*/ 1868488 w 7186613"/>
                <a:gd name="T83" fmla="*/ 1025525 h 6767512"/>
                <a:gd name="T84" fmla="*/ 1922463 w 7186613"/>
                <a:gd name="T85" fmla="*/ 2238375 h 6767512"/>
                <a:gd name="T86" fmla="*/ 1276880 w 7186613"/>
                <a:gd name="T87" fmla="*/ 2583921 h 6767512"/>
                <a:gd name="T88" fmla="*/ 655638 w 7186613"/>
                <a:gd name="T89" fmla="*/ 1610254 h 6767512"/>
                <a:gd name="T90" fmla="*/ 3843337 w 7186613"/>
                <a:gd name="T91" fmla="*/ 1058 h 6767512"/>
                <a:gd name="T92" fmla="*/ 4642379 w 7186613"/>
                <a:gd name="T93" fmla="*/ 366309 h 6767512"/>
                <a:gd name="T94" fmla="*/ 4204229 w 7186613"/>
                <a:gd name="T95" fmla="*/ 664431 h 6767512"/>
                <a:gd name="T96" fmla="*/ 2807328 w 7186613"/>
                <a:gd name="T97" fmla="*/ 1031227 h 6767512"/>
                <a:gd name="T98" fmla="*/ 3396878 w 7186613"/>
                <a:gd name="T99" fmla="*/ 1558738 h 6767512"/>
                <a:gd name="T100" fmla="*/ 4001775 w 7186613"/>
                <a:gd name="T101" fmla="*/ 1220115 h 6767512"/>
                <a:gd name="T102" fmla="*/ 6634638 w 7186613"/>
                <a:gd name="T103" fmla="*/ 1547627 h 6767512"/>
                <a:gd name="T104" fmla="*/ 6609765 w 7186613"/>
                <a:gd name="T105" fmla="*/ 3537038 h 6767512"/>
                <a:gd name="T106" fmla="*/ 5367688 w 7186613"/>
                <a:gd name="T107" fmla="*/ 2250270 h 6767512"/>
                <a:gd name="T108" fmla="*/ 3579987 w 7186613"/>
                <a:gd name="T109" fmla="*/ 3040215 h 6767512"/>
                <a:gd name="T110" fmla="*/ 2123578 w 7186613"/>
                <a:gd name="T111" fmla="*/ 3024342 h 6767512"/>
                <a:gd name="T112" fmla="*/ 2262762 w 7186613"/>
                <a:gd name="T113" fmla="*/ 2389423 h 6767512"/>
                <a:gd name="T114" fmla="*/ 2434229 w 7186613"/>
                <a:gd name="T115" fmla="*/ 1580960 h 6767512"/>
                <a:gd name="T116" fmla="*/ 2042608 w 7186613"/>
                <a:gd name="T117" fmla="*/ 915883 h 6767512"/>
                <a:gd name="T118" fmla="*/ 2482388 w 7186613"/>
                <a:gd name="T119" fmla="*/ 325938 h 6767512"/>
                <a:gd name="T120" fmla="*/ 3138619 w 7186613"/>
                <a:gd name="T121" fmla="*/ 203716 h 6767512"/>
                <a:gd name="T122" fmla="*/ 2761192 w 7186613"/>
                <a:gd name="T123" fmla="*/ 807149 h 6767512"/>
                <a:gd name="T124" fmla="*/ 3494617 w 7186613"/>
                <a:gd name="T125" fmla="*/ 46516 h 6767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86613" h="6767512">
                  <a:moveTo>
                    <a:pt x="3083455" y="5805487"/>
                  </a:moveTo>
                  <a:lnTo>
                    <a:pt x="3275013" y="5824018"/>
                  </a:lnTo>
                  <a:lnTo>
                    <a:pt x="4427538" y="5949500"/>
                  </a:lnTo>
                  <a:lnTo>
                    <a:pt x="4423834" y="5958501"/>
                  </a:lnTo>
                  <a:lnTo>
                    <a:pt x="4412192" y="5986032"/>
                  </a:lnTo>
                  <a:lnTo>
                    <a:pt x="4393672" y="6026271"/>
                  </a:lnTo>
                  <a:lnTo>
                    <a:pt x="4380972" y="6052215"/>
                  </a:lnTo>
                  <a:lnTo>
                    <a:pt x="4366684" y="6079746"/>
                  </a:lnTo>
                  <a:lnTo>
                    <a:pt x="4350280" y="6110455"/>
                  </a:lnTo>
                  <a:lnTo>
                    <a:pt x="4331759" y="6143281"/>
                  </a:lnTo>
                  <a:lnTo>
                    <a:pt x="4312180" y="6177696"/>
                  </a:lnTo>
                  <a:lnTo>
                    <a:pt x="4289426" y="6213699"/>
                  </a:lnTo>
                  <a:lnTo>
                    <a:pt x="4265084" y="6250761"/>
                  </a:lnTo>
                  <a:lnTo>
                    <a:pt x="4238096" y="6288882"/>
                  </a:lnTo>
                  <a:lnTo>
                    <a:pt x="4209521" y="6327003"/>
                  </a:lnTo>
                  <a:lnTo>
                    <a:pt x="4178301" y="6366183"/>
                  </a:lnTo>
                  <a:lnTo>
                    <a:pt x="4161896" y="6385773"/>
                  </a:lnTo>
                  <a:lnTo>
                    <a:pt x="4145492" y="6404834"/>
                  </a:lnTo>
                  <a:lnTo>
                    <a:pt x="4127501" y="6423894"/>
                  </a:lnTo>
                  <a:lnTo>
                    <a:pt x="4109509" y="6443484"/>
                  </a:lnTo>
                  <a:lnTo>
                    <a:pt x="4090988" y="6462015"/>
                  </a:lnTo>
                  <a:lnTo>
                    <a:pt x="4072467" y="6481075"/>
                  </a:lnTo>
                  <a:lnTo>
                    <a:pt x="4052888" y="6499607"/>
                  </a:lnTo>
                  <a:lnTo>
                    <a:pt x="4032780" y="6517608"/>
                  </a:lnTo>
                  <a:lnTo>
                    <a:pt x="4012142" y="6535080"/>
                  </a:lnTo>
                  <a:lnTo>
                    <a:pt x="3990976" y="6553082"/>
                  </a:lnTo>
                  <a:lnTo>
                    <a:pt x="3968751" y="6570024"/>
                  </a:lnTo>
                  <a:lnTo>
                    <a:pt x="3946526" y="6586438"/>
                  </a:lnTo>
                  <a:lnTo>
                    <a:pt x="3923771" y="6602851"/>
                  </a:lnTo>
                  <a:lnTo>
                    <a:pt x="3899430" y="6618735"/>
                  </a:lnTo>
                  <a:lnTo>
                    <a:pt x="3876146" y="6633559"/>
                  </a:lnTo>
                  <a:lnTo>
                    <a:pt x="3851276" y="6648384"/>
                  </a:lnTo>
                  <a:lnTo>
                    <a:pt x="3825876" y="6662150"/>
                  </a:lnTo>
                  <a:lnTo>
                    <a:pt x="3799946" y="6675387"/>
                  </a:lnTo>
                  <a:lnTo>
                    <a:pt x="3773488" y="6687564"/>
                  </a:lnTo>
                  <a:lnTo>
                    <a:pt x="3746501" y="6699742"/>
                  </a:lnTo>
                  <a:lnTo>
                    <a:pt x="3718984" y="6710331"/>
                  </a:lnTo>
                  <a:lnTo>
                    <a:pt x="3690938" y="6720390"/>
                  </a:lnTo>
                  <a:lnTo>
                    <a:pt x="3661834" y="6729921"/>
                  </a:lnTo>
                  <a:lnTo>
                    <a:pt x="3632730" y="6738392"/>
                  </a:lnTo>
                  <a:lnTo>
                    <a:pt x="3602567" y="6745275"/>
                  </a:lnTo>
                  <a:lnTo>
                    <a:pt x="3571875" y="6751628"/>
                  </a:lnTo>
                  <a:lnTo>
                    <a:pt x="3540655" y="6757453"/>
                  </a:lnTo>
                  <a:lnTo>
                    <a:pt x="3508905" y="6761688"/>
                  </a:lnTo>
                  <a:lnTo>
                    <a:pt x="3476625" y="6764865"/>
                  </a:lnTo>
                  <a:lnTo>
                    <a:pt x="3443288" y="6766983"/>
                  </a:lnTo>
                  <a:lnTo>
                    <a:pt x="3409950" y="6767512"/>
                  </a:lnTo>
                  <a:lnTo>
                    <a:pt x="3375555" y="6767512"/>
                  </a:lnTo>
                  <a:lnTo>
                    <a:pt x="3341159" y="6765924"/>
                  </a:lnTo>
                  <a:lnTo>
                    <a:pt x="3307821" y="6764865"/>
                  </a:lnTo>
                  <a:lnTo>
                    <a:pt x="3276071" y="6761688"/>
                  </a:lnTo>
                  <a:lnTo>
                    <a:pt x="3245380" y="6759041"/>
                  </a:lnTo>
                  <a:lnTo>
                    <a:pt x="3214688" y="6755864"/>
                  </a:lnTo>
                  <a:lnTo>
                    <a:pt x="3185584" y="6751628"/>
                  </a:lnTo>
                  <a:lnTo>
                    <a:pt x="3157538" y="6747393"/>
                  </a:lnTo>
                  <a:lnTo>
                    <a:pt x="3130021" y="6743157"/>
                  </a:lnTo>
                  <a:lnTo>
                    <a:pt x="3103563" y="6737333"/>
                  </a:lnTo>
                  <a:lnTo>
                    <a:pt x="3077634" y="6732568"/>
                  </a:lnTo>
                  <a:lnTo>
                    <a:pt x="3052763" y="6726215"/>
                  </a:lnTo>
                  <a:lnTo>
                    <a:pt x="3028950" y="6719861"/>
                  </a:lnTo>
                  <a:lnTo>
                    <a:pt x="3005138" y="6713508"/>
                  </a:lnTo>
                  <a:lnTo>
                    <a:pt x="2983442" y="6706095"/>
                  </a:lnTo>
                  <a:lnTo>
                    <a:pt x="2961217" y="6699212"/>
                  </a:lnTo>
                  <a:lnTo>
                    <a:pt x="2940580" y="6691270"/>
                  </a:lnTo>
                  <a:lnTo>
                    <a:pt x="2920471" y="6683328"/>
                  </a:lnTo>
                  <a:lnTo>
                    <a:pt x="2900363" y="6675387"/>
                  </a:lnTo>
                  <a:lnTo>
                    <a:pt x="2881842" y="6666915"/>
                  </a:lnTo>
                  <a:lnTo>
                    <a:pt x="2864380" y="6658444"/>
                  </a:lnTo>
                  <a:lnTo>
                    <a:pt x="2846388" y="6649973"/>
                  </a:lnTo>
                  <a:lnTo>
                    <a:pt x="2829455" y="6640442"/>
                  </a:lnTo>
                  <a:lnTo>
                    <a:pt x="2798234" y="6622970"/>
                  </a:lnTo>
                  <a:lnTo>
                    <a:pt x="2768071" y="6603380"/>
                  </a:lnTo>
                  <a:lnTo>
                    <a:pt x="2741084" y="6584849"/>
                  </a:lnTo>
                  <a:lnTo>
                    <a:pt x="2716213" y="6565789"/>
                  </a:lnTo>
                  <a:lnTo>
                    <a:pt x="2692400" y="6546728"/>
                  </a:lnTo>
                  <a:lnTo>
                    <a:pt x="2670705" y="6527138"/>
                  </a:lnTo>
                  <a:lnTo>
                    <a:pt x="2650596" y="6508607"/>
                  </a:lnTo>
                  <a:lnTo>
                    <a:pt x="2632075" y="6491135"/>
                  </a:lnTo>
                  <a:lnTo>
                    <a:pt x="2615142" y="6473134"/>
                  </a:lnTo>
                  <a:lnTo>
                    <a:pt x="2583921" y="6440307"/>
                  </a:lnTo>
                  <a:lnTo>
                    <a:pt x="2569634" y="6426012"/>
                  </a:lnTo>
                  <a:lnTo>
                    <a:pt x="2555346" y="6412775"/>
                  </a:lnTo>
                  <a:lnTo>
                    <a:pt x="2542646" y="6400598"/>
                  </a:lnTo>
                  <a:lnTo>
                    <a:pt x="2529417" y="6390009"/>
                  </a:lnTo>
                  <a:lnTo>
                    <a:pt x="2517246" y="6381537"/>
                  </a:lnTo>
                  <a:lnTo>
                    <a:pt x="2510896" y="6377831"/>
                  </a:lnTo>
                  <a:lnTo>
                    <a:pt x="2505604" y="6374125"/>
                  </a:lnTo>
                  <a:lnTo>
                    <a:pt x="2498725" y="6372007"/>
                  </a:lnTo>
                  <a:lnTo>
                    <a:pt x="2492375" y="6369889"/>
                  </a:lnTo>
                  <a:lnTo>
                    <a:pt x="2487084" y="6367772"/>
                  </a:lnTo>
                  <a:lnTo>
                    <a:pt x="2480204" y="6367242"/>
                  </a:lnTo>
                  <a:lnTo>
                    <a:pt x="2473855" y="6366183"/>
                  </a:lnTo>
                  <a:lnTo>
                    <a:pt x="2467504" y="6366183"/>
                  </a:lnTo>
                  <a:lnTo>
                    <a:pt x="2461155" y="6367242"/>
                  </a:lnTo>
                  <a:lnTo>
                    <a:pt x="2454275" y="6368301"/>
                  </a:lnTo>
                  <a:lnTo>
                    <a:pt x="2491317" y="6357182"/>
                  </a:lnTo>
                  <a:lnTo>
                    <a:pt x="2526242" y="6345005"/>
                  </a:lnTo>
                  <a:lnTo>
                    <a:pt x="2560109" y="6332827"/>
                  </a:lnTo>
                  <a:lnTo>
                    <a:pt x="2592917" y="6320650"/>
                  </a:lnTo>
                  <a:lnTo>
                    <a:pt x="2624138" y="6308472"/>
                  </a:lnTo>
                  <a:lnTo>
                    <a:pt x="2654300" y="6295765"/>
                  </a:lnTo>
                  <a:lnTo>
                    <a:pt x="2682875" y="6283588"/>
                  </a:lnTo>
                  <a:lnTo>
                    <a:pt x="2710392" y="6271410"/>
                  </a:lnTo>
                  <a:lnTo>
                    <a:pt x="2736850" y="6259233"/>
                  </a:lnTo>
                  <a:lnTo>
                    <a:pt x="2761721" y="6246526"/>
                  </a:lnTo>
                  <a:lnTo>
                    <a:pt x="2785004" y="6234348"/>
                  </a:lnTo>
                  <a:lnTo>
                    <a:pt x="2808817" y="6222171"/>
                  </a:lnTo>
                  <a:lnTo>
                    <a:pt x="2829984" y="6209993"/>
                  </a:lnTo>
                  <a:lnTo>
                    <a:pt x="2850621" y="6197286"/>
                  </a:lnTo>
                  <a:lnTo>
                    <a:pt x="2870730" y="6185109"/>
                  </a:lnTo>
                  <a:lnTo>
                    <a:pt x="2889250" y="6172931"/>
                  </a:lnTo>
                  <a:lnTo>
                    <a:pt x="2906184" y="6161283"/>
                  </a:lnTo>
                  <a:lnTo>
                    <a:pt x="2923117" y="6149105"/>
                  </a:lnTo>
                  <a:lnTo>
                    <a:pt x="2938992" y="6137457"/>
                  </a:lnTo>
                  <a:lnTo>
                    <a:pt x="2953280" y="6125280"/>
                  </a:lnTo>
                  <a:lnTo>
                    <a:pt x="2967567" y="6113102"/>
                  </a:lnTo>
                  <a:lnTo>
                    <a:pt x="2980267" y="6101984"/>
                  </a:lnTo>
                  <a:lnTo>
                    <a:pt x="2992438" y="6089806"/>
                  </a:lnTo>
                  <a:lnTo>
                    <a:pt x="3004080" y="6078158"/>
                  </a:lnTo>
                  <a:lnTo>
                    <a:pt x="3014663" y="6067039"/>
                  </a:lnTo>
                  <a:lnTo>
                    <a:pt x="3023659" y="6056450"/>
                  </a:lnTo>
                  <a:lnTo>
                    <a:pt x="3033184" y="6044802"/>
                  </a:lnTo>
                  <a:lnTo>
                    <a:pt x="3041650" y="6034213"/>
                  </a:lnTo>
                  <a:lnTo>
                    <a:pt x="3048530" y="6022565"/>
                  </a:lnTo>
                  <a:lnTo>
                    <a:pt x="3055938" y="6011976"/>
                  </a:lnTo>
                  <a:lnTo>
                    <a:pt x="3062288" y="6001916"/>
                  </a:lnTo>
                  <a:lnTo>
                    <a:pt x="3068109" y="5991327"/>
                  </a:lnTo>
                  <a:lnTo>
                    <a:pt x="3072871" y="5981267"/>
                  </a:lnTo>
                  <a:lnTo>
                    <a:pt x="3077104" y="5971737"/>
                  </a:lnTo>
                  <a:lnTo>
                    <a:pt x="3085042" y="5952147"/>
                  </a:lnTo>
                  <a:lnTo>
                    <a:pt x="3090863" y="5933616"/>
                  </a:lnTo>
                  <a:lnTo>
                    <a:pt x="3094038" y="5916673"/>
                  </a:lnTo>
                  <a:lnTo>
                    <a:pt x="3097213" y="5900260"/>
                  </a:lnTo>
                  <a:lnTo>
                    <a:pt x="3097742" y="5884376"/>
                  </a:lnTo>
                  <a:lnTo>
                    <a:pt x="3097742" y="5870081"/>
                  </a:lnTo>
                  <a:lnTo>
                    <a:pt x="3097213" y="5857374"/>
                  </a:lnTo>
                  <a:lnTo>
                    <a:pt x="3095626" y="5846256"/>
                  </a:lnTo>
                  <a:lnTo>
                    <a:pt x="3093509" y="5835666"/>
                  </a:lnTo>
                  <a:lnTo>
                    <a:pt x="3091392" y="5826666"/>
                  </a:lnTo>
                  <a:lnTo>
                    <a:pt x="3089276" y="5819253"/>
                  </a:lnTo>
                  <a:lnTo>
                    <a:pt x="3085042" y="5809193"/>
                  </a:lnTo>
                  <a:lnTo>
                    <a:pt x="3083455" y="5805487"/>
                  </a:lnTo>
                  <a:close/>
                  <a:moveTo>
                    <a:pt x="5921907" y="4681696"/>
                  </a:moveTo>
                  <a:lnTo>
                    <a:pt x="5910273" y="4682225"/>
                  </a:lnTo>
                  <a:lnTo>
                    <a:pt x="5898639" y="4683812"/>
                  </a:lnTo>
                  <a:lnTo>
                    <a:pt x="5887005" y="4684869"/>
                  </a:lnTo>
                  <a:lnTo>
                    <a:pt x="5874842" y="4688042"/>
                  </a:lnTo>
                  <a:lnTo>
                    <a:pt x="5863737" y="4690686"/>
                  </a:lnTo>
                  <a:lnTo>
                    <a:pt x="5852103" y="4694388"/>
                  </a:lnTo>
                  <a:lnTo>
                    <a:pt x="5840997" y="4698619"/>
                  </a:lnTo>
                  <a:lnTo>
                    <a:pt x="5829363" y="4703379"/>
                  </a:lnTo>
                  <a:lnTo>
                    <a:pt x="5818258" y="4709196"/>
                  </a:lnTo>
                  <a:lnTo>
                    <a:pt x="5807153" y="4715013"/>
                  </a:lnTo>
                  <a:lnTo>
                    <a:pt x="5796576" y="4721888"/>
                  </a:lnTo>
                  <a:lnTo>
                    <a:pt x="5786529" y="4729292"/>
                  </a:lnTo>
                  <a:lnTo>
                    <a:pt x="5776481" y="4737224"/>
                  </a:lnTo>
                  <a:lnTo>
                    <a:pt x="5767491" y="4745157"/>
                  </a:lnTo>
                  <a:lnTo>
                    <a:pt x="5757972" y="4753618"/>
                  </a:lnTo>
                  <a:lnTo>
                    <a:pt x="5749511" y="4762079"/>
                  </a:lnTo>
                  <a:lnTo>
                    <a:pt x="5742108" y="4771070"/>
                  </a:lnTo>
                  <a:lnTo>
                    <a:pt x="5734704" y="4781118"/>
                  </a:lnTo>
                  <a:lnTo>
                    <a:pt x="5727830" y="4790637"/>
                  </a:lnTo>
                  <a:lnTo>
                    <a:pt x="5722013" y="4801213"/>
                  </a:lnTo>
                  <a:lnTo>
                    <a:pt x="5715667" y="4811261"/>
                  </a:lnTo>
                  <a:lnTo>
                    <a:pt x="5710378" y="4821838"/>
                  </a:lnTo>
                  <a:lnTo>
                    <a:pt x="5705619" y="4832415"/>
                  </a:lnTo>
                  <a:lnTo>
                    <a:pt x="5701388" y="4844049"/>
                  </a:lnTo>
                  <a:lnTo>
                    <a:pt x="5697687" y="4854626"/>
                  </a:lnTo>
                  <a:lnTo>
                    <a:pt x="5695043" y="4865731"/>
                  </a:lnTo>
                  <a:lnTo>
                    <a:pt x="5691870" y="4877366"/>
                  </a:lnTo>
                  <a:lnTo>
                    <a:pt x="5689754" y="4889529"/>
                  </a:lnTo>
                  <a:lnTo>
                    <a:pt x="5688697" y="4900635"/>
                  </a:lnTo>
                  <a:lnTo>
                    <a:pt x="5687639" y="4912269"/>
                  </a:lnTo>
                  <a:lnTo>
                    <a:pt x="5687110" y="4924432"/>
                  </a:lnTo>
                  <a:lnTo>
                    <a:pt x="5687639" y="4936596"/>
                  </a:lnTo>
                  <a:lnTo>
                    <a:pt x="5688697" y="4947701"/>
                  </a:lnTo>
                  <a:lnTo>
                    <a:pt x="5689226" y="4959864"/>
                  </a:lnTo>
                  <a:lnTo>
                    <a:pt x="5691341" y="4971499"/>
                  </a:lnTo>
                  <a:lnTo>
                    <a:pt x="5693985" y="4983133"/>
                  </a:lnTo>
                  <a:lnTo>
                    <a:pt x="5697158" y="4994768"/>
                  </a:lnTo>
                  <a:lnTo>
                    <a:pt x="5700331" y="5006402"/>
                  </a:lnTo>
                  <a:lnTo>
                    <a:pt x="5705090" y="5017508"/>
                  </a:lnTo>
                  <a:lnTo>
                    <a:pt x="5709850" y="5029142"/>
                  </a:lnTo>
                  <a:lnTo>
                    <a:pt x="5715667" y="5039719"/>
                  </a:lnTo>
                  <a:lnTo>
                    <a:pt x="5720955" y="5050824"/>
                  </a:lnTo>
                  <a:lnTo>
                    <a:pt x="5728358" y="5061401"/>
                  </a:lnTo>
                  <a:lnTo>
                    <a:pt x="5735233" y="5071449"/>
                  </a:lnTo>
                  <a:lnTo>
                    <a:pt x="5742637" y="5081497"/>
                  </a:lnTo>
                  <a:lnTo>
                    <a:pt x="5751098" y="5091016"/>
                  </a:lnTo>
                  <a:lnTo>
                    <a:pt x="5759559" y="5100006"/>
                  </a:lnTo>
                  <a:lnTo>
                    <a:pt x="5768020" y="5107939"/>
                  </a:lnTo>
                  <a:lnTo>
                    <a:pt x="5777539" y="5115871"/>
                  </a:lnTo>
                  <a:lnTo>
                    <a:pt x="5786529" y="5123804"/>
                  </a:lnTo>
                  <a:lnTo>
                    <a:pt x="5796576" y="5130150"/>
                  </a:lnTo>
                  <a:lnTo>
                    <a:pt x="5806624" y="5136496"/>
                  </a:lnTo>
                  <a:lnTo>
                    <a:pt x="5817200" y="5142313"/>
                  </a:lnTo>
                  <a:lnTo>
                    <a:pt x="5827777" y="5147602"/>
                  </a:lnTo>
                  <a:lnTo>
                    <a:pt x="5838882" y="5152890"/>
                  </a:lnTo>
                  <a:lnTo>
                    <a:pt x="5849459" y="5156063"/>
                  </a:lnTo>
                  <a:lnTo>
                    <a:pt x="5860564" y="5160823"/>
                  </a:lnTo>
                  <a:lnTo>
                    <a:pt x="5872198" y="5163467"/>
                  </a:lnTo>
                  <a:lnTo>
                    <a:pt x="5883303" y="5166111"/>
                  </a:lnTo>
                  <a:lnTo>
                    <a:pt x="5894937" y="5168226"/>
                  </a:lnTo>
                  <a:lnTo>
                    <a:pt x="5906042" y="5169813"/>
                  </a:lnTo>
                  <a:lnTo>
                    <a:pt x="5918205" y="5170342"/>
                  </a:lnTo>
                  <a:lnTo>
                    <a:pt x="5929839" y="5171399"/>
                  </a:lnTo>
                  <a:lnTo>
                    <a:pt x="5942002" y="5170342"/>
                  </a:lnTo>
                  <a:lnTo>
                    <a:pt x="5954165" y="5169813"/>
                  </a:lnTo>
                  <a:lnTo>
                    <a:pt x="5965271" y="5168226"/>
                  </a:lnTo>
                  <a:lnTo>
                    <a:pt x="5977433" y="5167169"/>
                  </a:lnTo>
                  <a:lnTo>
                    <a:pt x="5988539" y="5163996"/>
                  </a:lnTo>
                  <a:lnTo>
                    <a:pt x="6000173" y="5161351"/>
                  </a:lnTo>
                  <a:lnTo>
                    <a:pt x="6012336" y="5157649"/>
                  </a:lnTo>
                  <a:lnTo>
                    <a:pt x="6023441" y="5153419"/>
                  </a:lnTo>
                  <a:lnTo>
                    <a:pt x="6034546" y="5148659"/>
                  </a:lnTo>
                  <a:lnTo>
                    <a:pt x="6045651" y="5142842"/>
                  </a:lnTo>
                  <a:lnTo>
                    <a:pt x="6056228" y="5137025"/>
                  </a:lnTo>
                  <a:lnTo>
                    <a:pt x="6067333" y="5130150"/>
                  </a:lnTo>
                  <a:lnTo>
                    <a:pt x="6077910" y="5122746"/>
                  </a:lnTo>
                  <a:lnTo>
                    <a:pt x="6087957" y="5114814"/>
                  </a:lnTo>
                  <a:lnTo>
                    <a:pt x="6096947" y="5107410"/>
                  </a:lnTo>
                  <a:lnTo>
                    <a:pt x="6105408" y="5098420"/>
                  </a:lnTo>
                  <a:lnTo>
                    <a:pt x="6113869" y="5089958"/>
                  </a:lnTo>
                  <a:lnTo>
                    <a:pt x="6121802" y="5080968"/>
                  </a:lnTo>
                  <a:lnTo>
                    <a:pt x="6129205" y="5071449"/>
                  </a:lnTo>
                  <a:lnTo>
                    <a:pt x="6136080" y="5061401"/>
                  </a:lnTo>
                  <a:lnTo>
                    <a:pt x="6142426" y="5051882"/>
                  </a:lnTo>
                  <a:lnTo>
                    <a:pt x="6148243" y="5040777"/>
                  </a:lnTo>
                  <a:lnTo>
                    <a:pt x="6153002" y="5030200"/>
                  </a:lnTo>
                  <a:lnTo>
                    <a:pt x="6158290" y="5019623"/>
                  </a:lnTo>
                  <a:lnTo>
                    <a:pt x="6162521" y="5009046"/>
                  </a:lnTo>
                  <a:lnTo>
                    <a:pt x="6166223" y="4997412"/>
                  </a:lnTo>
                  <a:lnTo>
                    <a:pt x="6169396" y="4986306"/>
                  </a:lnTo>
                  <a:lnTo>
                    <a:pt x="6171511" y="4974672"/>
                  </a:lnTo>
                  <a:lnTo>
                    <a:pt x="6173626" y="4963566"/>
                  </a:lnTo>
                  <a:lnTo>
                    <a:pt x="6175213" y="4951403"/>
                  </a:lnTo>
                  <a:lnTo>
                    <a:pt x="6176799" y="4939769"/>
                  </a:lnTo>
                  <a:lnTo>
                    <a:pt x="6176799" y="4927605"/>
                  </a:lnTo>
                  <a:lnTo>
                    <a:pt x="6176799" y="4916500"/>
                  </a:lnTo>
                  <a:lnTo>
                    <a:pt x="6175742" y="4904337"/>
                  </a:lnTo>
                  <a:lnTo>
                    <a:pt x="6174684" y="4893231"/>
                  </a:lnTo>
                  <a:lnTo>
                    <a:pt x="6172569" y="4881068"/>
                  </a:lnTo>
                  <a:lnTo>
                    <a:pt x="6170453" y="4869433"/>
                  </a:lnTo>
                  <a:lnTo>
                    <a:pt x="6167280" y="4857270"/>
                  </a:lnTo>
                  <a:lnTo>
                    <a:pt x="6163050" y="4846165"/>
                  </a:lnTo>
                  <a:lnTo>
                    <a:pt x="6158819" y="4834530"/>
                  </a:lnTo>
                  <a:lnTo>
                    <a:pt x="6154589" y="4823953"/>
                  </a:lnTo>
                  <a:lnTo>
                    <a:pt x="6148772" y="4812319"/>
                  </a:lnTo>
                  <a:lnTo>
                    <a:pt x="6142426" y="4801742"/>
                  </a:lnTo>
                  <a:lnTo>
                    <a:pt x="6136080" y="4791165"/>
                  </a:lnTo>
                  <a:lnTo>
                    <a:pt x="6129205" y="4780589"/>
                  </a:lnTo>
                  <a:lnTo>
                    <a:pt x="6121273" y="4770541"/>
                  </a:lnTo>
                  <a:lnTo>
                    <a:pt x="6113341" y="4761551"/>
                  </a:lnTo>
                  <a:lnTo>
                    <a:pt x="6104879" y="4752560"/>
                  </a:lnTo>
                  <a:lnTo>
                    <a:pt x="6095361" y="4744099"/>
                  </a:lnTo>
                  <a:lnTo>
                    <a:pt x="6086371" y="4736166"/>
                  </a:lnTo>
                  <a:lnTo>
                    <a:pt x="6076852" y="4729292"/>
                  </a:lnTo>
                  <a:lnTo>
                    <a:pt x="6067333" y="4721888"/>
                  </a:lnTo>
                  <a:lnTo>
                    <a:pt x="6057286" y="4715542"/>
                  </a:lnTo>
                  <a:lnTo>
                    <a:pt x="6047238" y="4710253"/>
                  </a:lnTo>
                  <a:lnTo>
                    <a:pt x="6036661" y="4704436"/>
                  </a:lnTo>
                  <a:lnTo>
                    <a:pt x="6025556" y="4700205"/>
                  </a:lnTo>
                  <a:lnTo>
                    <a:pt x="6014451" y="4695975"/>
                  </a:lnTo>
                  <a:lnTo>
                    <a:pt x="6002817" y="4692273"/>
                  </a:lnTo>
                  <a:lnTo>
                    <a:pt x="5992240" y="4688571"/>
                  </a:lnTo>
                  <a:lnTo>
                    <a:pt x="5980078" y="4686456"/>
                  </a:lnTo>
                  <a:lnTo>
                    <a:pt x="5968972" y="4684340"/>
                  </a:lnTo>
                  <a:lnTo>
                    <a:pt x="5957338" y="4682754"/>
                  </a:lnTo>
                  <a:lnTo>
                    <a:pt x="5945175" y="4681696"/>
                  </a:lnTo>
                  <a:lnTo>
                    <a:pt x="5934070" y="4681696"/>
                  </a:lnTo>
                  <a:lnTo>
                    <a:pt x="5921907" y="4681696"/>
                  </a:lnTo>
                  <a:close/>
                  <a:moveTo>
                    <a:pt x="2900851" y="4466449"/>
                  </a:moveTo>
                  <a:lnTo>
                    <a:pt x="2877572" y="4468036"/>
                  </a:lnTo>
                  <a:lnTo>
                    <a:pt x="2854293" y="4470682"/>
                  </a:lnTo>
                  <a:lnTo>
                    <a:pt x="2831543" y="4474386"/>
                  </a:lnTo>
                  <a:lnTo>
                    <a:pt x="2786573" y="4482851"/>
                  </a:lnTo>
                  <a:lnTo>
                    <a:pt x="2744248" y="4492375"/>
                  </a:lnTo>
                  <a:lnTo>
                    <a:pt x="2704040" y="4502957"/>
                  </a:lnTo>
                  <a:lnTo>
                    <a:pt x="2667005" y="4514068"/>
                  </a:lnTo>
                  <a:lnTo>
                    <a:pt x="2649017" y="4519888"/>
                  </a:lnTo>
                  <a:lnTo>
                    <a:pt x="2632087" y="4526237"/>
                  </a:lnTo>
                  <a:lnTo>
                    <a:pt x="2615686" y="4532586"/>
                  </a:lnTo>
                  <a:lnTo>
                    <a:pt x="2599285" y="4539994"/>
                  </a:lnTo>
                  <a:lnTo>
                    <a:pt x="2584471" y="4546872"/>
                  </a:lnTo>
                  <a:lnTo>
                    <a:pt x="2569129" y="4554279"/>
                  </a:lnTo>
                  <a:lnTo>
                    <a:pt x="2555902" y="4562216"/>
                  </a:lnTo>
                  <a:lnTo>
                    <a:pt x="2542146" y="4569623"/>
                  </a:lnTo>
                  <a:lnTo>
                    <a:pt x="2529449" y="4578618"/>
                  </a:lnTo>
                  <a:lnTo>
                    <a:pt x="2517280" y="4587084"/>
                  </a:lnTo>
                  <a:lnTo>
                    <a:pt x="2506699" y="4596078"/>
                  </a:lnTo>
                  <a:lnTo>
                    <a:pt x="2496118" y="4605602"/>
                  </a:lnTo>
                  <a:lnTo>
                    <a:pt x="2486066" y="4614597"/>
                  </a:lnTo>
                  <a:lnTo>
                    <a:pt x="2476543" y="4624650"/>
                  </a:lnTo>
                  <a:lnTo>
                    <a:pt x="2468078" y="4635232"/>
                  </a:lnTo>
                  <a:lnTo>
                    <a:pt x="2460141" y="4645284"/>
                  </a:lnTo>
                  <a:lnTo>
                    <a:pt x="2452735" y="4656925"/>
                  </a:lnTo>
                  <a:lnTo>
                    <a:pt x="2445857" y="4668036"/>
                  </a:lnTo>
                  <a:lnTo>
                    <a:pt x="2440566" y="4679676"/>
                  </a:lnTo>
                  <a:lnTo>
                    <a:pt x="2435276" y="4692374"/>
                  </a:lnTo>
                  <a:lnTo>
                    <a:pt x="2431043" y="4704543"/>
                  </a:lnTo>
                  <a:lnTo>
                    <a:pt x="2427340" y="4717242"/>
                  </a:lnTo>
                  <a:lnTo>
                    <a:pt x="2424695" y="4730998"/>
                  </a:lnTo>
                  <a:lnTo>
                    <a:pt x="2422578" y="4745284"/>
                  </a:lnTo>
                  <a:lnTo>
                    <a:pt x="2422049" y="4758512"/>
                  </a:lnTo>
                  <a:lnTo>
                    <a:pt x="2422578" y="4772268"/>
                  </a:lnTo>
                  <a:lnTo>
                    <a:pt x="2424695" y="4785496"/>
                  </a:lnTo>
                  <a:lnTo>
                    <a:pt x="2428398" y="4799252"/>
                  </a:lnTo>
                  <a:lnTo>
                    <a:pt x="2432630" y="4812480"/>
                  </a:lnTo>
                  <a:lnTo>
                    <a:pt x="2438979" y="4824649"/>
                  </a:lnTo>
                  <a:lnTo>
                    <a:pt x="2445857" y="4837876"/>
                  </a:lnTo>
                  <a:lnTo>
                    <a:pt x="2454851" y="4849516"/>
                  </a:lnTo>
                  <a:lnTo>
                    <a:pt x="2463845" y="4861686"/>
                  </a:lnTo>
                  <a:lnTo>
                    <a:pt x="2474426" y="4873326"/>
                  </a:lnTo>
                  <a:lnTo>
                    <a:pt x="2486066" y="4883908"/>
                  </a:lnTo>
                  <a:lnTo>
                    <a:pt x="2498234" y="4894490"/>
                  </a:lnTo>
                  <a:lnTo>
                    <a:pt x="2510931" y="4904543"/>
                  </a:lnTo>
                  <a:lnTo>
                    <a:pt x="2525216" y="4914596"/>
                  </a:lnTo>
                  <a:lnTo>
                    <a:pt x="2539501" y="4923061"/>
                  </a:lnTo>
                  <a:lnTo>
                    <a:pt x="2554314" y="4931527"/>
                  </a:lnTo>
                  <a:lnTo>
                    <a:pt x="2569129" y="4939992"/>
                  </a:lnTo>
                  <a:lnTo>
                    <a:pt x="2585529" y="4947400"/>
                  </a:lnTo>
                  <a:lnTo>
                    <a:pt x="2601401" y="4954278"/>
                  </a:lnTo>
                  <a:lnTo>
                    <a:pt x="2617802" y="4960627"/>
                  </a:lnTo>
                  <a:lnTo>
                    <a:pt x="2634732" y="4965918"/>
                  </a:lnTo>
                  <a:lnTo>
                    <a:pt x="2651133" y="4970680"/>
                  </a:lnTo>
                  <a:lnTo>
                    <a:pt x="2668063" y="4974913"/>
                  </a:lnTo>
                  <a:lnTo>
                    <a:pt x="2685522" y="4978617"/>
                  </a:lnTo>
                  <a:lnTo>
                    <a:pt x="2701923" y="4981262"/>
                  </a:lnTo>
                  <a:lnTo>
                    <a:pt x="2718853" y="4982849"/>
                  </a:lnTo>
                  <a:lnTo>
                    <a:pt x="2735254" y="4984437"/>
                  </a:lnTo>
                  <a:lnTo>
                    <a:pt x="2751655" y="4984437"/>
                  </a:lnTo>
                  <a:lnTo>
                    <a:pt x="2766998" y="4984437"/>
                  </a:lnTo>
                  <a:lnTo>
                    <a:pt x="2782341" y="4982320"/>
                  </a:lnTo>
                  <a:lnTo>
                    <a:pt x="2797154" y="4980204"/>
                  </a:lnTo>
                  <a:lnTo>
                    <a:pt x="2811439" y="4977029"/>
                  </a:lnTo>
                  <a:lnTo>
                    <a:pt x="2826253" y="4972267"/>
                  </a:lnTo>
                  <a:lnTo>
                    <a:pt x="2842654" y="4965918"/>
                  </a:lnTo>
                  <a:lnTo>
                    <a:pt x="2860642" y="4957982"/>
                  </a:lnTo>
                  <a:lnTo>
                    <a:pt x="2879159" y="4948458"/>
                  </a:lnTo>
                  <a:lnTo>
                    <a:pt x="2898734" y="4938934"/>
                  </a:lnTo>
                  <a:lnTo>
                    <a:pt x="2919368" y="4926765"/>
                  </a:lnTo>
                  <a:lnTo>
                    <a:pt x="2941589" y="4914596"/>
                  </a:lnTo>
                  <a:lnTo>
                    <a:pt x="2963809" y="4900310"/>
                  </a:lnTo>
                  <a:lnTo>
                    <a:pt x="3010896" y="4871210"/>
                  </a:lnTo>
                  <a:lnTo>
                    <a:pt x="3058512" y="4838935"/>
                  </a:lnTo>
                  <a:lnTo>
                    <a:pt x="3106127" y="4805601"/>
                  </a:lnTo>
                  <a:lnTo>
                    <a:pt x="3153214" y="4772268"/>
                  </a:lnTo>
                  <a:lnTo>
                    <a:pt x="3198713" y="4738406"/>
                  </a:lnTo>
                  <a:lnTo>
                    <a:pt x="3241567" y="4707189"/>
                  </a:lnTo>
                  <a:lnTo>
                    <a:pt x="3314577" y="4651634"/>
                  </a:lnTo>
                  <a:lnTo>
                    <a:pt x="3364309" y="4612480"/>
                  </a:lnTo>
                  <a:lnTo>
                    <a:pt x="3382827" y="4597666"/>
                  </a:lnTo>
                  <a:lnTo>
                    <a:pt x="3369600" y="4590258"/>
                  </a:lnTo>
                  <a:lnTo>
                    <a:pt x="3353199" y="4582851"/>
                  </a:lnTo>
                  <a:lnTo>
                    <a:pt x="3330978" y="4571740"/>
                  </a:lnTo>
                  <a:lnTo>
                    <a:pt x="3303996" y="4560100"/>
                  </a:lnTo>
                  <a:lnTo>
                    <a:pt x="3272782" y="4546872"/>
                  </a:lnTo>
                  <a:lnTo>
                    <a:pt x="3237863" y="4532586"/>
                  </a:lnTo>
                  <a:lnTo>
                    <a:pt x="3198713" y="4519359"/>
                  </a:lnTo>
                  <a:lnTo>
                    <a:pt x="3157446" y="4505602"/>
                  </a:lnTo>
                  <a:lnTo>
                    <a:pt x="3135225" y="4499253"/>
                  </a:lnTo>
                  <a:lnTo>
                    <a:pt x="3113005" y="4493433"/>
                  </a:lnTo>
                  <a:lnTo>
                    <a:pt x="3090255" y="4488142"/>
                  </a:lnTo>
                  <a:lnTo>
                    <a:pt x="3067505" y="4482851"/>
                  </a:lnTo>
                  <a:lnTo>
                    <a:pt x="3044226" y="4478618"/>
                  </a:lnTo>
                  <a:lnTo>
                    <a:pt x="3020419" y="4474386"/>
                  </a:lnTo>
                  <a:lnTo>
                    <a:pt x="2996611" y="4471740"/>
                  </a:lnTo>
                  <a:lnTo>
                    <a:pt x="2972803" y="4468565"/>
                  </a:lnTo>
                  <a:lnTo>
                    <a:pt x="2948995" y="4467507"/>
                  </a:lnTo>
                  <a:lnTo>
                    <a:pt x="2925188" y="4466449"/>
                  </a:lnTo>
                  <a:lnTo>
                    <a:pt x="2900851" y="4466449"/>
                  </a:lnTo>
                  <a:close/>
                  <a:moveTo>
                    <a:pt x="5689754" y="4087812"/>
                  </a:moveTo>
                  <a:lnTo>
                    <a:pt x="5718311" y="4097860"/>
                  </a:lnTo>
                  <a:lnTo>
                    <a:pt x="5746338" y="4108437"/>
                  </a:lnTo>
                  <a:lnTo>
                    <a:pt x="5773837" y="4120071"/>
                  </a:lnTo>
                  <a:lnTo>
                    <a:pt x="5801865" y="4131177"/>
                  </a:lnTo>
                  <a:lnTo>
                    <a:pt x="5828835" y="4144398"/>
                  </a:lnTo>
                  <a:lnTo>
                    <a:pt x="5855804" y="4157090"/>
                  </a:lnTo>
                  <a:lnTo>
                    <a:pt x="5882774" y="4170311"/>
                  </a:lnTo>
                  <a:lnTo>
                    <a:pt x="5909215" y="4184061"/>
                  </a:lnTo>
                  <a:lnTo>
                    <a:pt x="5935657" y="4198868"/>
                  </a:lnTo>
                  <a:lnTo>
                    <a:pt x="5961040" y="4213675"/>
                  </a:lnTo>
                  <a:lnTo>
                    <a:pt x="5986423" y="4229012"/>
                  </a:lnTo>
                  <a:lnTo>
                    <a:pt x="6012336" y="4244348"/>
                  </a:lnTo>
                  <a:lnTo>
                    <a:pt x="6037190" y="4260742"/>
                  </a:lnTo>
                  <a:lnTo>
                    <a:pt x="6061516" y="4277136"/>
                  </a:lnTo>
                  <a:lnTo>
                    <a:pt x="6085842" y="4293530"/>
                  </a:lnTo>
                  <a:lnTo>
                    <a:pt x="6109639" y="4310981"/>
                  </a:lnTo>
                  <a:lnTo>
                    <a:pt x="6156704" y="4345356"/>
                  </a:lnTo>
                  <a:lnTo>
                    <a:pt x="6202183" y="4381317"/>
                  </a:lnTo>
                  <a:lnTo>
                    <a:pt x="6245546" y="4417278"/>
                  </a:lnTo>
                  <a:lnTo>
                    <a:pt x="6288381" y="4453767"/>
                  </a:lnTo>
                  <a:lnTo>
                    <a:pt x="6329100" y="4490786"/>
                  </a:lnTo>
                  <a:lnTo>
                    <a:pt x="6368233" y="4527805"/>
                  </a:lnTo>
                  <a:lnTo>
                    <a:pt x="6405779" y="4564823"/>
                  </a:lnTo>
                  <a:lnTo>
                    <a:pt x="6441210" y="4601313"/>
                  </a:lnTo>
                  <a:lnTo>
                    <a:pt x="6475583" y="4636745"/>
                  </a:lnTo>
                  <a:lnTo>
                    <a:pt x="6507842" y="4671648"/>
                  </a:lnTo>
                  <a:lnTo>
                    <a:pt x="6537984" y="4706023"/>
                  </a:lnTo>
                  <a:lnTo>
                    <a:pt x="6566012" y="4738282"/>
                  </a:lnTo>
                  <a:lnTo>
                    <a:pt x="6592453" y="4768954"/>
                  </a:lnTo>
                  <a:lnTo>
                    <a:pt x="6617308" y="4799098"/>
                  </a:lnTo>
                  <a:lnTo>
                    <a:pt x="6638989" y="4826598"/>
                  </a:lnTo>
                  <a:lnTo>
                    <a:pt x="6659085" y="4852511"/>
                  </a:lnTo>
                  <a:lnTo>
                    <a:pt x="6692400" y="4897462"/>
                  </a:lnTo>
                  <a:lnTo>
                    <a:pt x="6717784" y="4931307"/>
                  </a:lnTo>
                  <a:lnTo>
                    <a:pt x="6737350" y="4959864"/>
                  </a:lnTo>
                  <a:lnTo>
                    <a:pt x="6730476" y="4968326"/>
                  </a:lnTo>
                  <a:lnTo>
                    <a:pt x="6708265" y="4990537"/>
                  </a:lnTo>
                  <a:lnTo>
                    <a:pt x="6672834" y="5025969"/>
                  </a:lnTo>
                  <a:lnTo>
                    <a:pt x="6624182" y="5072507"/>
                  </a:lnTo>
                  <a:lnTo>
                    <a:pt x="6595626" y="5098420"/>
                  </a:lnTo>
                  <a:lnTo>
                    <a:pt x="6564425" y="5126977"/>
                  </a:lnTo>
                  <a:lnTo>
                    <a:pt x="6530581" y="5157649"/>
                  </a:lnTo>
                  <a:lnTo>
                    <a:pt x="6493563" y="5188851"/>
                  </a:lnTo>
                  <a:lnTo>
                    <a:pt x="6453373" y="5222696"/>
                  </a:lnTo>
                  <a:lnTo>
                    <a:pt x="6411596" y="5256542"/>
                  </a:lnTo>
                  <a:lnTo>
                    <a:pt x="6366646" y="5291445"/>
                  </a:lnTo>
                  <a:lnTo>
                    <a:pt x="6320639" y="5327406"/>
                  </a:lnTo>
                  <a:lnTo>
                    <a:pt x="6271458" y="5363367"/>
                  </a:lnTo>
                  <a:lnTo>
                    <a:pt x="6220163" y="5398799"/>
                  </a:lnTo>
                  <a:lnTo>
                    <a:pt x="6167280" y="5435289"/>
                  </a:lnTo>
                  <a:lnTo>
                    <a:pt x="6112812" y="5470721"/>
                  </a:lnTo>
                  <a:lnTo>
                    <a:pt x="6055699" y="5505624"/>
                  </a:lnTo>
                  <a:lnTo>
                    <a:pt x="5998057" y="5539999"/>
                  </a:lnTo>
                  <a:lnTo>
                    <a:pt x="5967915" y="5556921"/>
                  </a:lnTo>
                  <a:lnTo>
                    <a:pt x="5938301" y="5573315"/>
                  </a:lnTo>
                  <a:lnTo>
                    <a:pt x="5907629" y="5589180"/>
                  </a:lnTo>
                  <a:lnTo>
                    <a:pt x="5876428" y="5604517"/>
                  </a:lnTo>
                  <a:lnTo>
                    <a:pt x="5845757" y="5620382"/>
                  </a:lnTo>
                  <a:lnTo>
                    <a:pt x="5813499" y="5635189"/>
                  </a:lnTo>
                  <a:lnTo>
                    <a:pt x="5782298" y="5649468"/>
                  </a:lnTo>
                  <a:lnTo>
                    <a:pt x="5750569" y="5663747"/>
                  </a:lnTo>
                  <a:lnTo>
                    <a:pt x="5717782" y="5677496"/>
                  </a:lnTo>
                  <a:lnTo>
                    <a:pt x="5684995" y="5690188"/>
                  </a:lnTo>
                  <a:lnTo>
                    <a:pt x="5652208" y="5702880"/>
                  </a:lnTo>
                  <a:lnTo>
                    <a:pt x="5618892" y="5714515"/>
                  </a:lnTo>
                  <a:lnTo>
                    <a:pt x="5585048" y="5725620"/>
                  </a:lnTo>
                  <a:lnTo>
                    <a:pt x="5551732" y="5736197"/>
                  </a:lnTo>
                  <a:lnTo>
                    <a:pt x="5517887" y="5746245"/>
                  </a:lnTo>
                  <a:lnTo>
                    <a:pt x="5484043" y="5755764"/>
                  </a:lnTo>
                  <a:lnTo>
                    <a:pt x="5449141" y="5764226"/>
                  </a:lnTo>
                  <a:lnTo>
                    <a:pt x="5415296" y="5772158"/>
                  </a:lnTo>
                  <a:lnTo>
                    <a:pt x="5380923" y="5778504"/>
                  </a:lnTo>
                  <a:lnTo>
                    <a:pt x="5346020" y="5784850"/>
                  </a:lnTo>
                  <a:lnTo>
                    <a:pt x="5318522" y="5741486"/>
                  </a:lnTo>
                  <a:lnTo>
                    <a:pt x="5292609" y="5698650"/>
                  </a:lnTo>
                  <a:lnTo>
                    <a:pt x="5268812" y="5655814"/>
                  </a:lnTo>
                  <a:lnTo>
                    <a:pt x="5246602" y="5614036"/>
                  </a:lnTo>
                  <a:lnTo>
                    <a:pt x="5226507" y="5572258"/>
                  </a:lnTo>
                  <a:lnTo>
                    <a:pt x="5209056" y="5530480"/>
                  </a:lnTo>
                  <a:lnTo>
                    <a:pt x="5192662" y="5489230"/>
                  </a:lnTo>
                  <a:lnTo>
                    <a:pt x="5177326" y="5449039"/>
                  </a:lnTo>
                  <a:lnTo>
                    <a:pt x="5164634" y="5408318"/>
                  </a:lnTo>
                  <a:lnTo>
                    <a:pt x="5153529" y="5368655"/>
                  </a:lnTo>
                  <a:lnTo>
                    <a:pt x="5143482" y="5328464"/>
                  </a:lnTo>
                  <a:lnTo>
                    <a:pt x="5135020" y="5289330"/>
                  </a:lnTo>
                  <a:lnTo>
                    <a:pt x="5128146" y="5251254"/>
                  </a:lnTo>
                  <a:lnTo>
                    <a:pt x="5122858" y="5212649"/>
                  </a:lnTo>
                  <a:lnTo>
                    <a:pt x="5119156" y="5174572"/>
                  </a:lnTo>
                  <a:lnTo>
                    <a:pt x="5116512" y="5138083"/>
                  </a:lnTo>
                  <a:lnTo>
                    <a:pt x="5114925" y="5101064"/>
                  </a:lnTo>
                  <a:lnTo>
                    <a:pt x="5114925" y="5064574"/>
                  </a:lnTo>
                  <a:lnTo>
                    <a:pt x="5116512" y="5028084"/>
                  </a:lnTo>
                  <a:lnTo>
                    <a:pt x="5118627" y="4993181"/>
                  </a:lnTo>
                  <a:lnTo>
                    <a:pt x="5121800" y="4958278"/>
                  </a:lnTo>
                  <a:lnTo>
                    <a:pt x="5126031" y="4923375"/>
                  </a:lnTo>
                  <a:lnTo>
                    <a:pt x="5131848" y="4890058"/>
                  </a:lnTo>
                  <a:lnTo>
                    <a:pt x="5139251" y="4856741"/>
                  </a:lnTo>
                  <a:lnTo>
                    <a:pt x="5146126" y="4823953"/>
                  </a:lnTo>
                  <a:lnTo>
                    <a:pt x="5154587" y="4791694"/>
                  </a:lnTo>
                  <a:lnTo>
                    <a:pt x="5164106" y="4760493"/>
                  </a:lnTo>
                  <a:lnTo>
                    <a:pt x="5174153" y="4729292"/>
                  </a:lnTo>
                  <a:lnTo>
                    <a:pt x="5185259" y="4698619"/>
                  </a:lnTo>
                  <a:lnTo>
                    <a:pt x="5196893" y="4669533"/>
                  </a:lnTo>
                  <a:lnTo>
                    <a:pt x="5209056" y="4640447"/>
                  </a:lnTo>
                  <a:lnTo>
                    <a:pt x="5221747" y="4611361"/>
                  </a:lnTo>
                  <a:lnTo>
                    <a:pt x="5234968" y="4583333"/>
                  </a:lnTo>
                  <a:lnTo>
                    <a:pt x="5249246" y="4556362"/>
                  </a:lnTo>
                  <a:lnTo>
                    <a:pt x="5263524" y="4529391"/>
                  </a:lnTo>
                  <a:lnTo>
                    <a:pt x="5278331" y="4503478"/>
                  </a:lnTo>
                  <a:lnTo>
                    <a:pt x="5294196" y="4478623"/>
                  </a:lnTo>
                  <a:lnTo>
                    <a:pt x="5310060" y="4453767"/>
                  </a:lnTo>
                  <a:lnTo>
                    <a:pt x="5325396" y="4429441"/>
                  </a:lnTo>
                  <a:lnTo>
                    <a:pt x="5341790" y="4406701"/>
                  </a:lnTo>
                  <a:lnTo>
                    <a:pt x="5358183" y="4383961"/>
                  </a:lnTo>
                  <a:lnTo>
                    <a:pt x="5374577" y="4362807"/>
                  </a:lnTo>
                  <a:lnTo>
                    <a:pt x="5391499" y="4341125"/>
                  </a:lnTo>
                  <a:lnTo>
                    <a:pt x="5407892" y="4321558"/>
                  </a:lnTo>
                  <a:lnTo>
                    <a:pt x="5425344" y="4301462"/>
                  </a:lnTo>
                  <a:lnTo>
                    <a:pt x="5442266" y="4282953"/>
                  </a:lnTo>
                  <a:lnTo>
                    <a:pt x="5458659" y="4264973"/>
                  </a:lnTo>
                  <a:lnTo>
                    <a:pt x="5475582" y="4248050"/>
                  </a:lnTo>
                  <a:lnTo>
                    <a:pt x="5491975" y="4231656"/>
                  </a:lnTo>
                  <a:lnTo>
                    <a:pt x="5508369" y="4216320"/>
                  </a:lnTo>
                  <a:lnTo>
                    <a:pt x="5524233" y="4200983"/>
                  </a:lnTo>
                  <a:lnTo>
                    <a:pt x="5539569" y="4186705"/>
                  </a:lnTo>
                  <a:lnTo>
                    <a:pt x="5570241" y="4161849"/>
                  </a:lnTo>
                  <a:lnTo>
                    <a:pt x="5599326" y="4140167"/>
                  </a:lnTo>
                  <a:lnTo>
                    <a:pt x="5625767" y="4121658"/>
                  </a:lnTo>
                  <a:lnTo>
                    <a:pt x="5638459" y="4113725"/>
                  </a:lnTo>
                  <a:lnTo>
                    <a:pt x="5650093" y="4106322"/>
                  </a:lnTo>
                  <a:lnTo>
                    <a:pt x="5661198" y="4100504"/>
                  </a:lnTo>
                  <a:lnTo>
                    <a:pt x="5671246" y="4095745"/>
                  </a:lnTo>
                  <a:lnTo>
                    <a:pt x="5681293" y="4091514"/>
                  </a:lnTo>
                  <a:lnTo>
                    <a:pt x="5689754" y="4087812"/>
                  </a:lnTo>
                  <a:close/>
                  <a:moveTo>
                    <a:pt x="4666862" y="3842642"/>
                  </a:moveTo>
                  <a:lnTo>
                    <a:pt x="4653106" y="3843700"/>
                  </a:lnTo>
                  <a:lnTo>
                    <a:pt x="4639879" y="3844758"/>
                  </a:lnTo>
                  <a:lnTo>
                    <a:pt x="4625595" y="3846874"/>
                  </a:lnTo>
                  <a:lnTo>
                    <a:pt x="4611310" y="3848991"/>
                  </a:lnTo>
                  <a:lnTo>
                    <a:pt x="4580624" y="3855340"/>
                  </a:lnTo>
                  <a:lnTo>
                    <a:pt x="4548352" y="3863277"/>
                  </a:lnTo>
                  <a:lnTo>
                    <a:pt x="4514492" y="3873858"/>
                  </a:lnTo>
                  <a:lnTo>
                    <a:pt x="4465818" y="3929414"/>
                  </a:lnTo>
                  <a:lnTo>
                    <a:pt x="4418731" y="3982324"/>
                  </a:lnTo>
                  <a:lnTo>
                    <a:pt x="4372703" y="4032059"/>
                  </a:lnTo>
                  <a:lnTo>
                    <a:pt x="4327733" y="4079149"/>
                  </a:lnTo>
                  <a:lnTo>
                    <a:pt x="4284349" y="4123593"/>
                  </a:lnTo>
                  <a:lnTo>
                    <a:pt x="4241495" y="4164863"/>
                  </a:lnTo>
                  <a:lnTo>
                    <a:pt x="4200228" y="4202958"/>
                  </a:lnTo>
                  <a:lnTo>
                    <a:pt x="4160020" y="4239466"/>
                  </a:lnTo>
                  <a:lnTo>
                    <a:pt x="4121398" y="4272799"/>
                  </a:lnTo>
                  <a:lnTo>
                    <a:pt x="4083835" y="4304016"/>
                  </a:lnTo>
                  <a:lnTo>
                    <a:pt x="4047329" y="4332587"/>
                  </a:lnTo>
                  <a:lnTo>
                    <a:pt x="4012411" y="4359571"/>
                  </a:lnTo>
                  <a:lnTo>
                    <a:pt x="3979080" y="4383910"/>
                  </a:lnTo>
                  <a:lnTo>
                    <a:pt x="3946807" y="4406661"/>
                  </a:lnTo>
                  <a:lnTo>
                    <a:pt x="3916122" y="4426767"/>
                  </a:lnTo>
                  <a:lnTo>
                    <a:pt x="3887023" y="4445814"/>
                  </a:lnTo>
                  <a:lnTo>
                    <a:pt x="3860041" y="4462216"/>
                  </a:lnTo>
                  <a:lnTo>
                    <a:pt x="3833588" y="4477031"/>
                  </a:lnTo>
                  <a:lnTo>
                    <a:pt x="3809780" y="4490788"/>
                  </a:lnTo>
                  <a:lnTo>
                    <a:pt x="3786501" y="4502957"/>
                  </a:lnTo>
                  <a:lnTo>
                    <a:pt x="3765339" y="4513539"/>
                  </a:lnTo>
                  <a:lnTo>
                    <a:pt x="3746293" y="4523063"/>
                  </a:lnTo>
                  <a:lnTo>
                    <a:pt x="3728304" y="4530470"/>
                  </a:lnTo>
                  <a:lnTo>
                    <a:pt x="3711903" y="4537348"/>
                  </a:lnTo>
                  <a:lnTo>
                    <a:pt x="3685450" y="4546872"/>
                  </a:lnTo>
                  <a:lnTo>
                    <a:pt x="3666404" y="4553221"/>
                  </a:lnTo>
                  <a:lnTo>
                    <a:pt x="3654236" y="4556925"/>
                  </a:lnTo>
                  <a:lnTo>
                    <a:pt x="3650003" y="4557983"/>
                  </a:lnTo>
                  <a:lnTo>
                    <a:pt x="3657939" y="4561158"/>
                  </a:lnTo>
                  <a:lnTo>
                    <a:pt x="3678573" y="4569094"/>
                  </a:lnTo>
                  <a:lnTo>
                    <a:pt x="3694444" y="4574385"/>
                  </a:lnTo>
                  <a:lnTo>
                    <a:pt x="3712962" y="4579676"/>
                  </a:lnTo>
                  <a:lnTo>
                    <a:pt x="3734124" y="4586025"/>
                  </a:lnTo>
                  <a:lnTo>
                    <a:pt x="3758461" y="4591845"/>
                  </a:lnTo>
                  <a:lnTo>
                    <a:pt x="3785443" y="4598195"/>
                  </a:lnTo>
                  <a:lnTo>
                    <a:pt x="3815071" y="4604015"/>
                  </a:lnTo>
                  <a:lnTo>
                    <a:pt x="3846814" y="4608777"/>
                  </a:lnTo>
                  <a:lnTo>
                    <a:pt x="3880674" y="4614068"/>
                  </a:lnTo>
                  <a:lnTo>
                    <a:pt x="3917180" y="4617771"/>
                  </a:lnTo>
                  <a:lnTo>
                    <a:pt x="3955272" y="4619888"/>
                  </a:lnTo>
                  <a:lnTo>
                    <a:pt x="3995481" y="4620417"/>
                  </a:lnTo>
                  <a:lnTo>
                    <a:pt x="4016114" y="4620417"/>
                  </a:lnTo>
                  <a:lnTo>
                    <a:pt x="4037277" y="4619888"/>
                  </a:lnTo>
                  <a:lnTo>
                    <a:pt x="4058969" y="4618300"/>
                  </a:lnTo>
                  <a:lnTo>
                    <a:pt x="4080660" y="4616713"/>
                  </a:lnTo>
                  <a:lnTo>
                    <a:pt x="4103410" y="4614597"/>
                  </a:lnTo>
                  <a:lnTo>
                    <a:pt x="4125630" y="4612480"/>
                  </a:lnTo>
                  <a:lnTo>
                    <a:pt x="4148909" y="4608777"/>
                  </a:lnTo>
                  <a:lnTo>
                    <a:pt x="4172188" y="4605602"/>
                  </a:lnTo>
                  <a:lnTo>
                    <a:pt x="4195467" y="4600311"/>
                  </a:lnTo>
                  <a:lnTo>
                    <a:pt x="4219804" y="4595549"/>
                  </a:lnTo>
                  <a:lnTo>
                    <a:pt x="4243612" y="4589729"/>
                  </a:lnTo>
                  <a:lnTo>
                    <a:pt x="4267948" y="4583380"/>
                  </a:lnTo>
                  <a:lnTo>
                    <a:pt x="4292814" y="4576502"/>
                  </a:lnTo>
                  <a:lnTo>
                    <a:pt x="4317680" y="4568565"/>
                  </a:lnTo>
                  <a:lnTo>
                    <a:pt x="4343075" y="4559041"/>
                  </a:lnTo>
                  <a:lnTo>
                    <a:pt x="4367941" y="4550047"/>
                  </a:lnTo>
                  <a:lnTo>
                    <a:pt x="4393336" y="4539465"/>
                  </a:lnTo>
                  <a:lnTo>
                    <a:pt x="4418731" y="4527825"/>
                  </a:lnTo>
                  <a:lnTo>
                    <a:pt x="4444655" y="4515655"/>
                  </a:lnTo>
                  <a:lnTo>
                    <a:pt x="4470050" y="4502428"/>
                  </a:lnTo>
                  <a:lnTo>
                    <a:pt x="4495974" y="4488142"/>
                  </a:lnTo>
                  <a:lnTo>
                    <a:pt x="4522428" y="4472798"/>
                  </a:lnTo>
                  <a:lnTo>
                    <a:pt x="4548352" y="4456396"/>
                  </a:lnTo>
                  <a:lnTo>
                    <a:pt x="4574276" y="4439465"/>
                  </a:lnTo>
                  <a:lnTo>
                    <a:pt x="4600729" y="4420947"/>
                  </a:lnTo>
                  <a:lnTo>
                    <a:pt x="4626653" y="4401899"/>
                  </a:lnTo>
                  <a:lnTo>
                    <a:pt x="4652577" y="4381264"/>
                  </a:lnTo>
                  <a:lnTo>
                    <a:pt x="4679030" y="4359571"/>
                  </a:lnTo>
                  <a:lnTo>
                    <a:pt x="4704954" y="4336820"/>
                  </a:lnTo>
                  <a:lnTo>
                    <a:pt x="4730878" y="4313010"/>
                  </a:lnTo>
                  <a:lnTo>
                    <a:pt x="4757331" y="4287614"/>
                  </a:lnTo>
                  <a:lnTo>
                    <a:pt x="4782726" y="4260630"/>
                  </a:lnTo>
                  <a:lnTo>
                    <a:pt x="4808650" y="4233117"/>
                  </a:lnTo>
                  <a:lnTo>
                    <a:pt x="4834045" y="4204016"/>
                  </a:lnTo>
                  <a:lnTo>
                    <a:pt x="4843569" y="4186556"/>
                  </a:lnTo>
                  <a:lnTo>
                    <a:pt x="4852034" y="4168037"/>
                  </a:lnTo>
                  <a:lnTo>
                    <a:pt x="4858911" y="4149519"/>
                  </a:lnTo>
                  <a:lnTo>
                    <a:pt x="4865260" y="4131000"/>
                  </a:lnTo>
                  <a:lnTo>
                    <a:pt x="4871080" y="4112482"/>
                  </a:lnTo>
                  <a:lnTo>
                    <a:pt x="4875312" y="4093964"/>
                  </a:lnTo>
                  <a:lnTo>
                    <a:pt x="4877958" y="4074916"/>
                  </a:lnTo>
                  <a:lnTo>
                    <a:pt x="4880603" y="4056398"/>
                  </a:lnTo>
                  <a:lnTo>
                    <a:pt x="4881661" y="4037879"/>
                  </a:lnTo>
                  <a:lnTo>
                    <a:pt x="4881132" y="4019890"/>
                  </a:lnTo>
                  <a:lnTo>
                    <a:pt x="4879545" y="4002429"/>
                  </a:lnTo>
                  <a:lnTo>
                    <a:pt x="4876900" y="3984969"/>
                  </a:lnTo>
                  <a:lnTo>
                    <a:pt x="4873196" y="3968567"/>
                  </a:lnTo>
                  <a:lnTo>
                    <a:pt x="4867376" y="3952694"/>
                  </a:lnTo>
                  <a:lnTo>
                    <a:pt x="4861028" y="3937350"/>
                  </a:lnTo>
                  <a:lnTo>
                    <a:pt x="4853092" y="3923065"/>
                  </a:lnTo>
                  <a:lnTo>
                    <a:pt x="4848859" y="3916186"/>
                  </a:lnTo>
                  <a:lnTo>
                    <a:pt x="4844098" y="3909837"/>
                  </a:lnTo>
                  <a:lnTo>
                    <a:pt x="4838278" y="3903488"/>
                  </a:lnTo>
                  <a:lnTo>
                    <a:pt x="4833516" y="3897139"/>
                  </a:lnTo>
                  <a:lnTo>
                    <a:pt x="4827168" y="3891319"/>
                  </a:lnTo>
                  <a:lnTo>
                    <a:pt x="4820290" y="3885499"/>
                  </a:lnTo>
                  <a:lnTo>
                    <a:pt x="4813941" y="3879679"/>
                  </a:lnTo>
                  <a:lnTo>
                    <a:pt x="4807063" y="3874917"/>
                  </a:lnTo>
                  <a:lnTo>
                    <a:pt x="4799656" y="3870684"/>
                  </a:lnTo>
                  <a:lnTo>
                    <a:pt x="4792249" y="3866451"/>
                  </a:lnTo>
                  <a:lnTo>
                    <a:pt x="4783784" y="3862218"/>
                  </a:lnTo>
                  <a:lnTo>
                    <a:pt x="4774790" y="3858515"/>
                  </a:lnTo>
                  <a:lnTo>
                    <a:pt x="4765796" y="3854811"/>
                  </a:lnTo>
                  <a:lnTo>
                    <a:pt x="4756273" y="3852165"/>
                  </a:lnTo>
                  <a:lnTo>
                    <a:pt x="4746750" y="3848991"/>
                  </a:lnTo>
                  <a:lnTo>
                    <a:pt x="4736698" y="3846874"/>
                  </a:lnTo>
                  <a:lnTo>
                    <a:pt x="4726117" y="3845816"/>
                  </a:lnTo>
                  <a:lnTo>
                    <a:pt x="4715006" y="3844229"/>
                  </a:lnTo>
                  <a:lnTo>
                    <a:pt x="4702838" y="3843700"/>
                  </a:lnTo>
                  <a:lnTo>
                    <a:pt x="4691728" y="3842642"/>
                  </a:lnTo>
                  <a:lnTo>
                    <a:pt x="4679559" y="3842642"/>
                  </a:lnTo>
                  <a:lnTo>
                    <a:pt x="4666862" y="3842642"/>
                  </a:lnTo>
                  <a:close/>
                  <a:moveTo>
                    <a:pt x="454465" y="2543175"/>
                  </a:moveTo>
                  <a:lnTo>
                    <a:pt x="507901" y="2628360"/>
                  </a:lnTo>
                  <a:lnTo>
                    <a:pt x="651277" y="2853756"/>
                  </a:lnTo>
                  <a:lnTo>
                    <a:pt x="747566" y="3004550"/>
                  </a:lnTo>
                  <a:lnTo>
                    <a:pt x="854966" y="3172803"/>
                  </a:lnTo>
                  <a:lnTo>
                    <a:pt x="970831" y="3351638"/>
                  </a:lnTo>
                  <a:lnTo>
                    <a:pt x="1091986" y="3536293"/>
                  </a:lnTo>
                  <a:lnTo>
                    <a:pt x="1215257" y="3721478"/>
                  </a:lnTo>
                  <a:lnTo>
                    <a:pt x="1275570" y="3811954"/>
                  </a:lnTo>
                  <a:lnTo>
                    <a:pt x="1335354" y="3900313"/>
                  </a:lnTo>
                  <a:lnTo>
                    <a:pt x="1393551" y="3986027"/>
                  </a:lnTo>
                  <a:lnTo>
                    <a:pt x="1450161" y="4066980"/>
                  </a:lnTo>
                  <a:lnTo>
                    <a:pt x="1504654" y="4144228"/>
                  </a:lnTo>
                  <a:lnTo>
                    <a:pt x="1555973" y="4216185"/>
                  </a:lnTo>
                  <a:lnTo>
                    <a:pt x="1604648" y="4282323"/>
                  </a:lnTo>
                  <a:lnTo>
                    <a:pt x="1650147" y="4341053"/>
                  </a:lnTo>
                  <a:lnTo>
                    <a:pt x="1690884" y="4393433"/>
                  </a:lnTo>
                  <a:lnTo>
                    <a:pt x="1709931" y="4416185"/>
                  </a:lnTo>
                  <a:lnTo>
                    <a:pt x="1727919" y="4437349"/>
                  </a:lnTo>
                  <a:lnTo>
                    <a:pt x="1744320" y="4455867"/>
                  </a:lnTo>
                  <a:lnTo>
                    <a:pt x="1759134" y="4472269"/>
                  </a:lnTo>
                  <a:lnTo>
                    <a:pt x="1773419" y="4486026"/>
                  </a:lnTo>
                  <a:lnTo>
                    <a:pt x="1786116" y="4498195"/>
                  </a:lnTo>
                  <a:lnTo>
                    <a:pt x="1796697" y="4506661"/>
                  </a:lnTo>
                  <a:lnTo>
                    <a:pt x="1806750" y="4513010"/>
                  </a:lnTo>
                  <a:lnTo>
                    <a:pt x="1810982" y="4515126"/>
                  </a:lnTo>
                  <a:lnTo>
                    <a:pt x="1814685" y="4516713"/>
                  </a:lnTo>
                  <a:lnTo>
                    <a:pt x="1818388" y="4516713"/>
                  </a:lnTo>
                  <a:lnTo>
                    <a:pt x="1821034" y="4516713"/>
                  </a:lnTo>
                  <a:lnTo>
                    <a:pt x="1886638" y="4478618"/>
                  </a:lnTo>
                  <a:lnTo>
                    <a:pt x="1951183" y="4441581"/>
                  </a:lnTo>
                  <a:lnTo>
                    <a:pt x="2015200" y="4405603"/>
                  </a:lnTo>
                  <a:lnTo>
                    <a:pt x="2078687" y="4370682"/>
                  </a:lnTo>
                  <a:lnTo>
                    <a:pt x="2140588" y="4336291"/>
                  </a:lnTo>
                  <a:lnTo>
                    <a:pt x="2202488" y="4302958"/>
                  </a:lnTo>
                  <a:lnTo>
                    <a:pt x="2263859" y="4270683"/>
                  </a:lnTo>
                  <a:lnTo>
                    <a:pt x="2323644" y="4239466"/>
                  </a:lnTo>
                  <a:lnTo>
                    <a:pt x="2383428" y="4208778"/>
                  </a:lnTo>
                  <a:lnTo>
                    <a:pt x="2441625" y="4179678"/>
                  </a:lnTo>
                  <a:lnTo>
                    <a:pt x="2500350" y="4151106"/>
                  </a:lnTo>
                  <a:lnTo>
                    <a:pt x="2558018" y="4123593"/>
                  </a:lnTo>
                  <a:lnTo>
                    <a:pt x="2614099" y="4096080"/>
                  </a:lnTo>
                  <a:lnTo>
                    <a:pt x="2670179" y="4070683"/>
                  </a:lnTo>
                  <a:lnTo>
                    <a:pt x="2725731" y="4045816"/>
                  </a:lnTo>
                  <a:lnTo>
                    <a:pt x="2780224" y="4021477"/>
                  </a:lnTo>
                  <a:lnTo>
                    <a:pt x="2834189" y="3998197"/>
                  </a:lnTo>
                  <a:lnTo>
                    <a:pt x="2887624" y="3975445"/>
                  </a:lnTo>
                  <a:lnTo>
                    <a:pt x="2939472" y="3953223"/>
                  </a:lnTo>
                  <a:lnTo>
                    <a:pt x="2991321" y="3932588"/>
                  </a:lnTo>
                  <a:lnTo>
                    <a:pt x="3042640" y="3911954"/>
                  </a:lnTo>
                  <a:lnTo>
                    <a:pt x="3093430" y="3892377"/>
                  </a:lnTo>
                  <a:lnTo>
                    <a:pt x="3143162" y="3873858"/>
                  </a:lnTo>
                  <a:lnTo>
                    <a:pt x="3192364" y="3856398"/>
                  </a:lnTo>
                  <a:lnTo>
                    <a:pt x="3240509" y="3839467"/>
                  </a:lnTo>
                  <a:lnTo>
                    <a:pt x="3288124" y="3822007"/>
                  </a:lnTo>
                  <a:lnTo>
                    <a:pt x="3335211" y="3806663"/>
                  </a:lnTo>
                  <a:lnTo>
                    <a:pt x="3382297" y="3791319"/>
                  </a:lnTo>
                  <a:lnTo>
                    <a:pt x="3427797" y="3777033"/>
                  </a:lnTo>
                  <a:lnTo>
                    <a:pt x="3473296" y="3763806"/>
                  </a:lnTo>
                  <a:lnTo>
                    <a:pt x="3517738" y="3751108"/>
                  </a:lnTo>
                  <a:lnTo>
                    <a:pt x="3561650" y="3738938"/>
                  </a:lnTo>
                  <a:lnTo>
                    <a:pt x="3605033" y="3726769"/>
                  </a:lnTo>
                  <a:lnTo>
                    <a:pt x="3647887" y="3716187"/>
                  </a:lnTo>
                  <a:lnTo>
                    <a:pt x="3689683" y="3705076"/>
                  </a:lnTo>
                  <a:lnTo>
                    <a:pt x="3731479" y="3696081"/>
                  </a:lnTo>
                  <a:lnTo>
                    <a:pt x="3771688" y="3686558"/>
                  </a:lnTo>
                  <a:lnTo>
                    <a:pt x="3812425" y="3678092"/>
                  </a:lnTo>
                  <a:lnTo>
                    <a:pt x="3851576" y="3670685"/>
                  </a:lnTo>
                  <a:lnTo>
                    <a:pt x="3890727" y="3662748"/>
                  </a:lnTo>
                  <a:lnTo>
                    <a:pt x="3929348" y="3656399"/>
                  </a:lnTo>
                  <a:lnTo>
                    <a:pt x="3966912" y="3650050"/>
                  </a:lnTo>
                  <a:lnTo>
                    <a:pt x="4003946" y="3644230"/>
                  </a:lnTo>
                  <a:lnTo>
                    <a:pt x="4040980" y="3638939"/>
                  </a:lnTo>
                  <a:lnTo>
                    <a:pt x="4076428" y="3634177"/>
                  </a:lnTo>
                  <a:lnTo>
                    <a:pt x="4111875" y="3629944"/>
                  </a:lnTo>
                  <a:lnTo>
                    <a:pt x="4146793" y="3626240"/>
                  </a:lnTo>
                  <a:lnTo>
                    <a:pt x="4181182" y="3623595"/>
                  </a:lnTo>
                  <a:lnTo>
                    <a:pt x="4215571" y="3620420"/>
                  </a:lnTo>
                  <a:lnTo>
                    <a:pt x="4248373" y="3618304"/>
                  </a:lnTo>
                  <a:lnTo>
                    <a:pt x="4312919" y="3615658"/>
                  </a:lnTo>
                  <a:lnTo>
                    <a:pt x="4374819" y="3614071"/>
                  </a:lnTo>
                  <a:lnTo>
                    <a:pt x="4435132" y="3614071"/>
                  </a:lnTo>
                  <a:lnTo>
                    <a:pt x="4492800" y="3616187"/>
                  </a:lnTo>
                  <a:lnTo>
                    <a:pt x="4548352" y="3619891"/>
                  </a:lnTo>
                  <a:lnTo>
                    <a:pt x="4602845" y="3624124"/>
                  </a:lnTo>
                  <a:lnTo>
                    <a:pt x="4654164" y="3630473"/>
                  </a:lnTo>
                  <a:lnTo>
                    <a:pt x="4703896" y="3637880"/>
                  </a:lnTo>
                  <a:lnTo>
                    <a:pt x="4750983" y="3646346"/>
                  </a:lnTo>
                  <a:lnTo>
                    <a:pt x="4796482" y="3655341"/>
                  </a:lnTo>
                  <a:lnTo>
                    <a:pt x="4840394" y="3665923"/>
                  </a:lnTo>
                  <a:lnTo>
                    <a:pt x="4881661" y="3677034"/>
                  </a:lnTo>
                  <a:lnTo>
                    <a:pt x="4921870" y="3689203"/>
                  </a:lnTo>
                  <a:lnTo>
                    <a:pt x="4959433" y="3701901"/>
                  </a:lnTo>
                  <a:lnTo>
                    <a:pt x="4994880" y="3714600"/>
                  </a:lnTo>
                  <a:lnTo>
                    <a:pt x="5029270" y="3728885"/>
                  </a:lnTo>
                  <a:lnTo>
                    <a:pt x="5062071" y="3742113"/>
                  </a:lnTo>
                  <a:lnTo>
                    <a:pt x="5092757" y="3757457"/>
                  </a:lnTo>
                  <a:lnTo>
                    <a:pt x="5120797" y="3771742"/>
                  </a:lnTo>
                  <a:lnTo>
                    <a:pt x="5148309" y="3786557"/>
                  </a:lnTo>
                  <a:lnTo>
                    <a:pt x="5173704" y="3801372"/>
                  </a:lnTo>
                  <a:lnTo>
                    <a:pt x="5198041" y="3816187"/>
                  </a:lnTo>
                  <a:lnTo>
                    <a:pt x="5219732" y="3831531"/>
                  </a:lnTo>
                  <a:lnTo>
                    <a:pt x="5240366" y="3845816"/>
                  </a:lnTo>
                  <a:lnTo>
                    <a:pt x="5259941" y="3860102"/>
                  </a:lnTo>
                  <a:lnTo>
                    <a:pt x="5277400" y="3873329"/>
                  </a:lnTo>
                  <a:lnTo>
                    <a:pt x="5293272" y="3887086"/>
                  </a:lnTo>
                  <a:lnTo>
                    <a:pt x="5308086" y="3899784"/>
                  </a:lnTo>
                  <a:lnTo>
                    <a:pt x="5321841" y="3911954"/>
                  </a:lnTo>
                  <a:lnTo>
                    <a:pt x="5344062" y="3934176"/>
                  </a:lnTo>
                  <a:lnTo>
                    <a:pt x="5360992" y="3952694"/>
                  </a:lnTo>
                  <a:lnTo>
                    <a:pt x="5372102" y="3966451"/>
                  </a:lnTo>
                  <a:lnTo>
                    <a:pt x="5381625" y="3978091"/>
                  </a:lnTo>
                  <a:lnTo>
                    <a:pt x="5366811" y="3987086"/>
                  </a:lnTo>
                  <a:lnTo>
                    <a:pt x="5348823" y="3998197"/>
                  </a:lnTo>
                  <a:lnTo>
                    <a:pt x="5325545" y="4013541"/>
                  </a:lnTo>
                  <a:lnTo>
                    <a:pt x="5295917" y="4033117"/>
                  </a:lnTo>
                  <a:lnTo>
                    <a:pt x="5262586" y="4056398"/>
                  </a:lnTo>
                  <a:lnTo>
                    <a:pt x="5225552" y="4083382"/>
                  </a:lnTo>
                  <a:lnTo>
                    <a:pt x="5185872" y="4114598"/>
                  </a:lnTo>
                  <a:lnTo>
                    <a:pt x="5143547" y="4149519"/>
                  </a:lnTo>
                  <a:lnTo>
                    <a:pt x="5121856" y="4169096"/>
                  </a:lnTo>
                  <a:lnTo>
                    <a:pt x="5099635" y="4188143"/>
                  </a:lnTo>
                  <a:lnTo>
                    <a:pt x="5077414" y="4208778"/>
                  </a:lnTo>
                  <a:lnTo>
                    <a:pt x="5054665" y="4231000"/>
                  </a:lnTo>
                  <a:lnTo>
                    <a:pt x="5031915" y="4253222"/>
                  </a:lnTo>
                  <a:lnTo>
                    <a:pt x="5009694" y="4276503"/>
                  </a:lnTo>
                  <a:lnTo>
                    <a:pt x="4988003" y="4300841"/>
                  </a:lnTo>
                  <a:lnTo>
                    <a:pt x="4965782" y="4325709"/>
                  </a:lnTo>
                  <a:lnTo>
                    <a:pt x="4943561" y="4351106"/>
                  </a:lnTo>
                  <a:lnTo>
                    <a:pt x="4922399" y="4377560"/>
                  </a:lnTo>
                  <a:lnTo>
                    <a:pt x="4901765" y="4405603"/>
                  </a:lnTo>
                  <a:lnTo>
                    <a:pt x="4881132" y="4433116"/>
                  </a:lnTo>
                  <a:lnTo>
                    <a:pt x="4862086" y="4462216"/>
                  </a:lnTo>
                  <a:lnTo>
                    <a:pt x="4843569" y="4492375"/>
                  </a:lnTo>
                  <a:lnTo>
                    <a:pt x="4825051" y="4523063"/>
                  </a:lnTo>
                  <a:lnTo>
                    <a:pt x="4808650" y="4553221"/>
                  </a:lnTo>
                  <a:lnTo>
                    <a:pt x="4792249" y="4585496"/>
                  </a:lnTo>
                  <a:lnTo>
                    <a:pt x="4776907" y="4618300"/>
                  </a:lnTo>
                  <a:lnTo>
                    <a:pt x="4763680" y="4651634"/>
                  </a:lnTo>
                  <a:lnTo>
                    <a:pt x="4751512" y="4686025"/>
                  </a:lnTo>
                  <a:lnTo>
                    <a:pt x="4739872" y="4720945"/>
                  </a:lnTo>
                  <a:lnTo>
                    <a:pt x="4730878" y="4755866"/>
                  </a:lnTo>
                  <a:lnTo>
                    <a:pt x="4726646" y="4773326"/>
                  </a:lnTo>
                  <a:lnTo>
                    <a:pt x="4722942" y="4791845"/>
                  </a:lnTo>
                  <a:lnTo>
                    <a:pt x="4719239" y="4810363"/>
                  </a:lnTo>
                  <a:lnTo>
                    <a:pt x="4716594" y="4828353"/>
                  </a:lnTo>
                  <a:lnTo>
                    <a:pt x="4714477" y="4847400"/>
                  </a:lnTo>
                  <a:lnTo>
                    <a:pt x="4712361" y="4865919"/>
                  </a:lnTo>
                  <a:lnTo>
                    <a:pt x="4710774" y="4884437"/>
                  </a:lnTo>
                  <a:lnTo>
                    <a:pt x="4710245" y="4904014"/>
                  </a:lnTo>
                  <a:lnTo>
                    <a:pt x="4709716" y="4923061"/>
                  </a:lnTo>
                  <a:lnTo>
                    <a:pt x="4709716" y="4942109"/>
                  </a:lnTo>
                  <a:lnTo>
                    <a:pt x="4709716" y="4962215"/>
                  </a:lnTo>
                  <a:lnTo>
                    <a:pt x="4710245" y="4981262"/>
                  </a:lnTo>
                  <a:lnTo>
                    <a:pt x="4711832" y="5001368"/>
                  </a:lnTo>
                  <a:lnTo>
                    <a:pt x="4713948" y="5021474"/>
                  </a:lnTo>
                  <a:lnTo>
                    <a:pt x="4716594" y="5041050"/>
                  </a:lnTo>
                  <a:lnTo>
                    <a:pt x="4719239" y="5061685"/>
                  </a:lnTo>
                  <a:lnTo>
                    <a:pt x="4722942" y="5081791"/>
                  </a:lnTo>
                  <a:lnTo>
                    <a:pt x="4727175" y="5102426"/>
                  </a:lnTo>
                  <a:lnTo>
                    <a:pt x="4732465" y="5123061"/>
                  </a:lnTo>
                  <a:lnTo>
                    <a:pt x="4737756" y="5143695"/>
                  </a:lnTo>
                  <a:lnTo>
                    <a:pt x="4743576" y="5165388"/>
                  </a:lnTo>
                  <a:lnTo>
                    <a:pt x="4750983" y="5186023"/>
                  </a:lnTo>
                  <a:lnTo>
                    <a:pt x="4757860" y="5207187"/>
                  </a:lnTo>
                  <a:lnTo>
                    <a:pt x="4765796" y="5228351"/>
                  </a:lnTo>
                  <a:lnTo>
                    <a:pt x="4774261" y="5250044"/>
                  </a:lnTo>
                  <a:lnTo>
                    <a:pt x="4784314" y="5272266"/>
                  </a:lnTo>
                  <a:lnTo>
                    <a:pt x="4794366" y="5293430"/>
                  </a:lnTo>
                  <a:lnTo>
                    <a:pt x="4804947" y="5315652"/>
                  </a:lnTo>
                  <a:lnTo>
                    <a:pt x="4816057" y="5337346"/>
                  </a:lnTo>
                  <a:lnTo>
                    <a:pt x="4828226" y="5359568"/>
                  </a:lnTo>
                  <a:lnTo>
                    <a:pt x="4841452" y="5381790"/>
                  </a:lnTo>
                  <a:lnTo>
                    <a:pt x="4854679" y="5404012"/>
                  </a:lnTo>
                  <a:lnTo>
                    <a:pt x="4868964" y="5426763"/>
                  </a:lnTo>
                  <a:lnTo>
                    <a:pt x="4883777" y="5448456"/>
                  </a:lnTo>
                  <a:lnTo>
                    <a:pt x="4900178" y="5471207"/>
                  </a:lnTo>
                  <a:lnTo>
                    <a:pt x="4916579" y="5493959"/>
                  </a:lnTo>
                  <a:lnTo>
                    <a:pt x="4934567" y="5517239"/>
                  </a:lnTo>
                  <a:lnTo>
                    <a:pt x="4952026" y="5539990"/>
                  </a:lnTo>
                  <a:lnTo>
                    <a:pt x="4971602" y="5563271"/>
                  </a:lnTo>
                  <a:lnTo>
                    <a:pt x="4991177" y="5586022"/>
                  </a:lnTo>
                  <a:lnTo>
                    <a:pt x="5011810" y="5609831"/>
                  </a:lnTo>
                  <a:lnTo>
                    <a:pt x="5033502" y="5633112"/>
                  </a:lnTo>
                  <a:lnTo>
                    <a:pt x="5056252" y="5656392"/>
                  </a:lnTo>
                  <a:lnTo>
                    <a:pt x="5079530" y="5680201"/>
                  </a:lnTo>
                  <a:lnTo>
                    <a:pt x="5103867" y="5704540"/>
                  </a:lnTo>
                  <a:lnTo>
                    <a:pt x="5128733" y="5727820"/>
                  </a:lnTo>
                  <a:lnTo>
                    <a:pt x="5155186" y="5752159"/>
                  </a:lnTo>
                  <a:lnTo>
                    <a:pt x="5182169" y="5775439"/>
                  </a:lnTo>
                  <a:lnTo>
                    <a:pt x="5179523" y="5788138"/>
                  </a:lnTo>
                  <a:lnTo>
                    <a:pt x="5175820" y="5799249"/>
                  </a:lnTo>
                  <a:lnTo>
                    <a:pt x="5171587" y="5809831"/>
                  </a:lnTo>
                  <a:lnTo>
                    <a:pt x="5166826" y="5818825"/>
                  </a:lnTo>
                  <a:lnTo>
                    <a:pt x="5161006" y="5828349"/>
                  </a:lnTo>
                  <a:lnTo>
                    <a:pt x="5155186" y="5836286"/>
                  </a:lnTo>
                  <a:lnTo>
                    <a:pt x="5148838" y="5843693"/>
                  </a:lnTo>
                  <a:lnTo>
                    <a:pt x="5142489" y="5851100"/>
                  </a:lnTo>
                  <a:lnTo>
                    <a:pt x="5135082" y="5857979"/>
                  </a:lnTo>
                  <a:lnTo>
                    <a:pt x="5127146" y="5864328"/>
                  </a:lnTo>
                  <a:lnTo>
                    <a:pt x="5111274" y="5876497"/>
                  </a:lnTo>
                  <a:lnTo>
                    <a:pt x="5093815" y="5888137"/>
                  </a:lnTo>
                  <a:lnTo>
                    <a:pt x="5076356" y="5900307"/>
                  </a:lnTo>
                  <a:lnTo>
                    <a:pt x="5056781" y="5913005"/>
                  </a:lnTo>
                  <a:lnTo>
                    <a:pt x="5037735" y="5927291"/>
                  </a:lnTo>
                  <a:lnTo>
                    <a:pt x="5028211" y="5935227"/>
                  </a:lnTo>
                  <a:lnTo>
                    <a:pt x="5019217" y="5943693"/>
                  </a:lnTo>
                  <a:lnTo>
                    <a:pt x="5009165" y="5952687"/>
                  </a:lnTo>
                  <a:lnTo>
                    <a:pt x="5000171" y="5962740"/>
                  </a:lnTo>
                  <a:lnTo>
                    <a:pt x="4990648" y="5973322"/>
                  </a:lnTo>
                  <a:lnTo>
                    <a:pt x="4981654" y="5984962"/>
                  </a:lnTo>
                  <a:lnTo>
                    <a:pt x="4972660" y="5997661"/>
                  </a:lnTo>
                  <a:lnTo>
                    <a:pt x="4964195" y="6011417"/>
                  </a:lnTo>
                  <a:lnTo>
                    <a:pt x="4955730" y="6026232"/>
                  </a:lnTo>
                  <a:lnTo>
                    <a:pt x="4947265" y="6042634"/>
                  </a:lnTo>
                  <a:lnTo>
                    <a:pt x="4939329" y="6059565"/>
                  </a:lnTo>
                  <a:lnTo>
                    <a:pt x="4932451" y="6078613"/>
                  </a:lnTo>
                  <a:lnTo>
                    <a:pt x="4924515" y="6098719"/>
                  </a:lnTo>
                  <a:lnTo>
                    <a:pt x="4914992" y="6120412"/>
                  </a:lnTo>
                  <a:lnTo>
                    <a:pt x="4904411" y="6142105"/>
                  </a:lnTo>
                  <a:lnTo>
                    <a:pt x="4893300" y="6164856"/>
                  </a:lnTo>
                  <a:lnTo>
                    <a:pt x="4880603" y="6189194"/>
                  </a:lnTo>
                  <a:lnTo>
                    <a:pt x="4866318" y="6213533"/>
                  </a:lnTo>
                  <a:lnTo>
                    <a:pt x="4850975" y="6238401"/>
                  </a:lnTo>
                  <a:lnTo>
                    <a:pt x="4835633" y="6263797"/>
                  </a:lnTo>
                  <a:lnTo>
                    <a:pt x="4818174" y="6289194"/>
                  </a:lnTo>
                  <a:lnTo>
                    <a:pt x="4801244" y="6314591"/>
                  </a:lnTo>
                  <a:lnTo>
                    <a:pt x="4782726" y="6341046"/>
                  </a:lnTo>
                  <a:lnTo>
                    <a:pt x="4763680" y="6365913"/>
                  </a:lnTo>
                  <a:lnTo>
                    <a:pt x="4743576" y="6391310"/>
                  </a:lnTo>
                  <a:lnTo>
                    <a:pt x="4723471" y="6416178"/>
                  </a:lnTo>
                  <a:lnTo>
                    <a:pt x="4702309" y="6440516"/>
                  </a:lnTo>
                  <a:lnTo>
                    <a:pt x="4681146" y="6464855"/>
                  </a:lnTo>
                  <a:lnTo>
                    <a:pt x="4659455" y="6487606"/>
                  </a:lnTo>
                  <a:lnTo>
                    <a:pt x="4636705" y="6509828"/>
                  </a:lnTo>
                  <a:lnTo>
                    <a:pt x="4615014" y="6530992"/>
                  </a:lnTo>
                  <a:lnTo>
                    <a:pt x="4592264" y="6551098"/>
                  </a:lnTo>
                  <a:lnTo>
                    <a:pt x="4568985" y="6570146"/>
                  </a:lnTo>
                  <a:lnTo>
                    <a:pt x="4545706" y="6588135"/>
                  </a:lnTo>
                  <a:lnTo>
                    <a:pt x="4522428" y="6603479"/>
                  </a:lnTo>
                  <a:lnTo>
                    <a:pt x="4499678" y="6617764"/>
                  </a:lnTo>
                  <a:lnTo>
                    <a:pt x="4475870" y="6630992"/>
                  </a:lnTo>
                  <a:lnTo>
                    <a:pt x="4453120" y="6641574"/>
                  </a:lnTo>
                  <a:lnTo>
                    <a:pt x="4440952" y="6646336"/>
                  </a:lnTo>
                  <a:lnTo>
                    <a:pt x="4429842" y="6650569"/>
                  </a:lnTo>
                  <a:lnTo>
                    <a:pt x="4418202" y="6654272"/>
                  </a:lnTo>
                  <a:lnTo>
                    <a:pt x="4407092" y="6656918"/>
                  </a:lnTo>
                  <a:lnTo>
                    <a:pt x="4395453" y="6660092"/>
                  </a:lnTo>
                  <a:lnTo>
                    <a:pt x="4384871" y="6662209"/>
                  </a:lnTo>
                  <a:lnTo>
                    <a:pt x="4373232" y="6662738"/>
                  </a:lnTo>
                  <a:lnTo>
                    <a:pt x="4362122" y="6664325"/>
                  </a:lnTo>
                  <a:lnTo>
                    <a:pt x="4351540" y="6664325"/>
                  </a:lnTo>
                  <a:lnTo>
                    <a:pt x="4340430" y="6663267"/>
                  </a:lnTo>
                  <a:lnTo>
                    <a:pt x="4329849" y="6662738"/>
                  </a:lnTo>
                  <a:lnTo>
                    <a:pt x="4319268" y="6660621"/>
                  </a:lnTo>
                  <a:lnTo>
                    <a:pt x="4238850" y="6644219"/>
                  </a:lnTo>
                  <a:lnTo>
                    <a:pt x="4169014" y="6628876"/>
                  </a:lnTo>
                  <a:lnTo>
                    <a:pt x="4109230" y="6614590"/>
                  </a:lnTo>
                  <a:lnTo>
                    <a:pt x="4060027" y="6602421"/>
                  </a:lnTo>
                  <a:lnTo>
                    <a:pt x="4021934" y="6592368"/>
                  </a:lnTo>
                  <a:lnTo>
                    <a:pt x="3993365" y="6584960"/>
                  </a:lnTo>
                  <a:lnTo>
                    <a:pt x="3971144" y="6578611"/>
                  </a:lnTo>
                  <a:lnTo>
                    <a:pt x="3984900" y="6576495"/>
                  </a:lnTo>
                  <a:lnTo>
                    <a:pt x="4000243" y="6573849"/>
                  </a:lnTo>
                  <a:lnTo>
                    <a:pt x="4021934" y="6569616"/>
                  </a:lnTo>
                  <a:lnTo>
                    <a:pt x="4046800" y="6563267"/>
                  </a:lnTo>
                  <a:lnTo>
                    <a:pt x="4075899" y="6554802"/>
                  </a:lnTo>
                  <a:lnTo>
                    <a:pt x="4091241" y="6549511"/>
                  </a:lnTo>
                  <a:lnTo>
                    <a:pt x="4107642" y="6543162"/>
                  </a:lnTo>
                  <a:lnTo>
                    <a:pt x="4124043" y="6536812"/>
                  </a:lnTo>
                  <a:lnTo>
                    <a:pt x="4141502" y="6529405"/>
                  </a:lnTo>
                  <a:lnTo>
                    <a:pt x="4158961" y="6520939"/>
                  </a:lnTo>
                  <a:lnTo>
                    <a:pt x="4176420" y="6511945"/>
                  </a:lnTo>
                  <a:lnTo>
                    <a:pt x="4194938" y="6501892"/>
                  </a:lnTo>
                  <a:lnTo>
                    <a:pt x="4212397" y="6491310"/>
                  </a:lnTo>
                  <a:lnTo>
                    <a:pt x="4230385" y="6479670"/>
                  </a:lnTo>
                  <a:lnTo>
                    <a:pt x="4248373" y="6466971"/>
                  </a:lnTo>
                  <a:lnTo>
                    <a:pt x="4265303" y="6452686"/>
                  </a:lnTo>
                  <a:lnTo>
                    <a:pt x="4282233" y="6437871"/>
                  </a:lnTo>
                  <a:lnTo>
                    <a:pt x="4299163" y="6421998"/>
                  </a:lnTo>
                  <a:lnTo>
                    <a:pt x="4315564" y="6405067"/>
                  </a:lnTo>
                  <a:lnTo>
                    <a:pt x="4331436" y="6386548"/>
                  </a:lnTo>
                  <a:lnTo>
                    <a:pt x="4346250" y="6367501"/>
                  </a:lnTo>
                  <a:lnTo>
                    <a:pt x="4360534" y="6346866"/>
                  </a:lnTo>
                  <a:lnTo>
                    <a:pt x="4373232" y="6324644"/>
                  </a:lnTo>
                  <a:lnTo>
                    <a:pt x="4386458" y="6300834"/>
                  </a:lnTo>
                  <a:lnTo>
                    <a:pt x="4397569" y="6275967"/>
                  </a:lnTo>
                  <a:lnTo>
                    <a:pt x="4405505" y="6254803"/>
                  </a:lnTo>
                  <a:lnTo>
                    <a:pt x="4412383" y="6231522"/>
                  </a:lnTo>
                  <a:lnTo>
                    <a:pt x="4418731" y="6207184"/>
                  </a:lnTo>
                  <a:lnTo>
                    <a:pt x="4424551" y="6180729"/>
                  </a:lnTo>
                  <a:lnTo>
                    <a:pt x="4428783" y="6153745"/>
                  </a:lnTo>
                  <a:lnTo>
                    <a:pt x="4431958" y="6125703"/>
                  </a:lnTo>
                  <a:lnTo>
                    <a:pt x="4434074" y="6096602"/>
                  </a:lnTo>
                  <a:lnTo>
                    <a:pt x="4434603" y="6065914"/>
                  </a:lnTo>
                  <a:lnTo>
                    <a:pt x="4434603" y="6035227"/>
                  </a:lnTo>
                  <a:lnTo>
                    <a:pt x="4433016" y="6003481"/>
                  </a:lnTo>
                  <a:lnTo>
                    <a:pt x="4430371" y="5971206"/>
                  </a:lnTo>
                  <a:lnTo>
                    <a:pt x="4426667" y="5938402"/>
                  </a:lnTo>
                  <a:lnTo>
                    <a:pt x="4421906" y="5905068"/>
                  </a:lnTo>
                  <a:lnTo>
                    <a:pt x="4415557" y="5871735"/>
                  </a:lnTo>
                  <a:lnTo>
                    <a:pt x="4408150" y="5838402"/>
                  </a:lnTo>
                  <a:lnTo>
                    <a:pt x="4399156" y="5804011"/>
                  </a:lnTo>
                  <a:lnTo>
                    <a:pt x="4389104" y="5769619"/>
                  </a:lnTo>
                  <a:lnTo>
                    <a:pt x="4377464" y="5735757"/>
                  </a:lnTo>
                  <a:lnTo>
                    <a:pt x="4365825" y="5701895"/>
                  </a:lnTo>
                  <a:lnTo>
                    <a:pt x="4351540" y="5668032"/>
                  </a:lnTo>
                  <a:lnTo>
                    <a:pt x="4336198" y="5635228"/>
                  </a:lnTo>
                  <a:lnTo>
                    <a:pt x="4319268" y="5601895"/>
                  </a:lnTo>
                  <a:lnTo>
                    <a:pt x="4301279" y="5569620"/>
                  </a:lnTo>
                  <a:lnTo>
                    <a:pt x="4282233" y="5537874"/>
                  </a:lnTo>
                  <a:lnTo>
                    <a:pt x="4261071" y="5506128"/>
                  </a:lnTo>
                  <a:lnTo>
                    <a:pt x="4238850" y="5475440"/>
                  </a:lnTo>
                  <a:lnTo>
                    <a:pt x="4227211" y="5461684"/>
                  </a:lnTo>
                  <a:lnTo>
                    <a:pt x="4215571" y="5446340"/>
                  </a:lnTo>
                  <a:lnTo>
                    <a:pt x="4202345" y="5432054"/>
                  </a:lnTo>
                  <a:lnTo>
                    <a:pt x="4189647" y="5417769"/>
                  </a:lnTo>
                  <a:lnTo>
                    <a:pt x="4176950" y="5404012"/>
                  </a:lnTo>
                  <a:lnTo>
                    <a:pt x="4163194" y="5390255"/>
                  </a:lnTo>
                  <a:lnTo>
                    <a:pt x="4148909" y="5377557"/>
                  </a:lnTo>
                  <a:lnTo>
                    <a:pt x="4135154" y="5363800"/>
                  </a:lnTo>
                  <a:lnTo>
                    <a:pt x="4119811" y="5351631"/>
                  </a:lnTo>
                  <a:lnTo>
                    <a:pt x="4104997" y="5338933"/>
                  </a:lnTo>
                  <a:lnTo>
                    <a:pt x="4090183" y="5326764"/>
                  </a:lnTo>
                  <a:lnTo>
                    <a:pt x="4073782" y="5315652"/>
                  </a:lnTo>
                  <a:lnTo>
                    <a:pt x="4060027" y="5305600"/>
                  </a:lnTo>
                  <a:lnTo>
                    <a:pt x="4045742" y="5296076"/>
                  </a:lnTo>
                  <a:lnTo>
                    <a:pt x="4031457" y="5287610"/>
                  </a:lnTo>
                  <a:lnTo>
                    <a:pt x="4017702" y="5279145"/>
                  </a:lnTo>
                  <a:lnTo>
                    <a:pt x="4003417" y="5272266"/>
                  </a:lnTo>
                  <a:lnTo>
                    <a:pt x="3989132" y="5264330"/>
                  </a:lnTo>
                  <a:lnTo>
                    <a:pt x="3974848" y="5257981"/>
                  </a:lnTo>
                  <a:lnTo>
                    <a:pt x="3960563" y="5251632"/>
                  </a:lnTo>
                  <a:lnTo>
                    <a:pt x="3931464" y="5239991"/>
                  </a:lnTo>
                  <a:lnTo>
                    <a:pt x="3902895" y="5230468"/>
                  </a:lnTo>
                  <a:lnTo>
                    <a:pt x="3874326" y="5223060"/>
                  </a:lnTo>
                  <a:lnTo>
                    <a:pt x="3845227" y="5216711"/>
                  </a:lnTo>
                  <a:lnTo>
                    <a:pt x="3816658" y="5211420"/>
                  </a:lnTo>
                  <a:lnTo>
                    <a:pt x="3789147" y="5207716"/>
                  </a:lnTo>
                  <a:lnTo>
                    <a:pt x="3760577" y="5206658"/>
                  </a:lnTo>
                  <a:lnTo>
                    <a:pt x="3732537" y="5205600"/>
                  </a:lnTo>
                  <a:lnTo>
                    <a:pt x="3705026" y="5205600"/>
                  </a:lnTo>
                  <a:lnTo>
                    <a:pt x="3678043" y="5207716"/>
                  </a:lnTo>
                  <a:lnTo>
                    <a:pt x="3651590" y="5209833"/>
                  </a:lnTo>
                  <a:lnTo>
                    <a:pt x="3625137" y="5213536"/>
                  </a:lnTo>
                  <a:lnTo>
                    <a:pt x="3599742" y="5218827"/>
                  </a:lnTo>
                  <a:lnTo>
                    <a:pt x="3574347" y="5223589"/>
                  </a:lnTo>
                  <a:lnTo>
                    <a:pt x="3550539" y="5229938"/>
                  </a:lnTo>
                  <a:lnTo>
                    <a:pt x="3526203" y="5237346"/>
                  </a:lnTo>
                  <a:lnTo>
                    <a:pt x="3503453" y="5244224"/>
                  </a:lnTo>
                  <a:lnTo>
                    <a:pt x="3481232" y="5252161"/>
                  </a:lnTo>
                  <a:lnTo>
                    <a:pt x="3460070" y="5260626"/>
                  </a:lnTo>
                  <a:lnTo>
                    <a:pt x="3439436" y="5269092"/>
                  </a:lnTo>
                  <a:lnTo>
                    <a:pt x="3419861" y="5278616"/>
                  </a:lnTo>
                  <a:lnTo>
                    <a:pt x="3401344" y="5287610"/>
                  </a:lnTo>
                  <a:lnTo>
                    <a:pt x="3384414" y="5297134"/>
                  </a:lnTo>
                  <a:lnTo>
                    <a:pt x="3368013" y="5306658"/>
                  </a:lnTo>
                  <a:lnTo>
                    <a:pt x="3353199" y="5316182"/>
                  </a:lnTo>
                  <a:lnTo>
                    <a:pt x="3338914" y="5325176"/>
                  </a:lnTo>
                  <a:lnTo>
                    <a:pt x="3326746" y="5334700"/>
                  </a:lnTo>
                  <a:lnTo>
                    <a:pt x="3315636" y="5343695"/>
                  </a:lnTo>
                  <a:lnTo>
                    <a:pt x="3297118" y="5360097"/>
                  </a:lnTo>
                  <a:lnTo>
                    <a:pt x="3280717" y="5377557"/>
                  </a:lnTo>
                  <a:lnTo>
                    <a:pt x="3265375" y="5394488"/>
                  </a:lnTo>
                  <a:lnTo>
                    <a:pt x="3251619" y="5411419"/>
                  </a:lnTo>
                  <a:lnTo>
                    <a:pt x="3239451" y="5429409"/>
                  </a:lnTo>
                  <a:lnTo>
                    <a:pt x="3227811" y="5446340"/>
                  </a:lnTo>
                  <a:lnTo>
                    <a:pt x="3217759" y="5463800"/>
                  </a:lnTo>
                  <a:lnTo>
                    <a:pt x="3209294" y="5480731"/>
                  </a:lnTo>
                  <a:lnTo>
                    <a:pt x="3201358" y="5497662"/>
                  </a:lnTo>
                  <a:lnTo>
                    <a:pt x="3194480" y="5515123"/>
                  </a:lnTo>
                  <a:lnTo>
                    <a:pt x="3188661" y="5530996"/>
                  </a:lnTo>
                  <a:lnTo>
                    <a:pt x="3183899" y="5547398"/>
                  </a:lnTo>
                  <a:lnTo>
                    <a:pt x="3180196" y="5563271"/>
                  </a:lnTo>
                  <a:lnTo>
                    <a:pt x="3176492" y="5579144"/>
                  </a:lnTo>
                  <a:lnTo>
                    <a:pt x="3174376" y="5594487"/>
                  </a:lnTo>
                  <a:lnTo>
                    <a:pt x="3172260" y="5608773"/>
                  </a:lnTo>
                  <a:lnTo>
                    <a:pt x="3170672" y="5623059"/>
                  </a:lnTo>
                  <a:lnTo>
                    <a:pt x="3170144" y="5636815"/>
                  </a:lnTo>
                  <a:lnTo>
                    <a:pt x="3170144" y="5662212"/>
                  </a:lnTo>
                  <a:lnTo>
                    <a:pt x="3171731" y="5684963"/>
                  </a:lnTo>
                  <a:lnTo>
                    <a:pt x="3173847" y="5704540"/>
                  </a:lnTo>
                  <a:lnTo>
                    <a:pt x="3175963" y="5719884"/>
                  </a:lnTo>
                  <a:lnTo>
                    <a:pt x="3178608" y="5731524"/>
                  </a:lnTo>
                  <a:lnTo>
                    <a:pt x="3180725" y="5741577"/>
                  </a:lnTo>
                  <a:lnTo>
                    <a:pt x="1802517" y="4665919"/>
                  </a:lnTo>
                  <a:lnTo>
                    <a:pt x="0" y="6644748"/>
                  </a:lnTo>
                  <a:lnTo>
                    <a:pt x="31215" y="6575437"/>
                  </a:lnTo>
                  <a:lnTo>
                    <a:pt x="67192" y="6495014"/>
                  </a:lnTo>
                  <a:lnTo>
                    <a:pt x="113749" y="6388136"/>
                  </a:lnTo>
                  <a:lnTo>
                    <a:pt x="169301" y="6258506"/>
                  </a:lnTo>
                  <a:lnTo>
                    <a:pt x="198928" y="6187078"/>
                  </a:lnTo>
                  <a:lnTo>
                    <a:pt x="229614" y="6111417"/>
                  </a:lnTo>
                  <a:lnTo>
                    <a:pt x="261887" y="6032052"/>
                  </a:lnTo>
                  <a:lnTo>
                    <a:pt x="295218" y="5950042"/>
                  </a:lnTo>
                  <a:lnTo>
                    <a:pt x="328019" y="5864328"/>
                  </a:lnTo>
                  <a:lnTo>
                    <a:pt x="361350" y="5777027"/>
                  </a:lnTo>
                  <a:lnTo>
                    <a:pt x="651806" y="5647926"/>
                  </a:lnTo>
                  <a:lnTo>
                    <a:pt x="401559" y="5670149"/>
                  </a:lnTo>
                  <a:lnTo>
                    <a:pt x="426425" y="5599778"/>
                  </a:lnTo>
                  <a:lnTo>
                    <a:pt x="451291" y="5529937"/>
                  </a:lnTo>
                  <a:lnTo>
                    <a:pt x="777194" y="5430996"/>
                  </a:lnTo>
                  <a:lnTo>
                    <a:pt x="480919" y="5441578"/>
                  </a:lnTo>
                  <a:lnTo>
                    <a:pt x="509488" y="5353748"/>
                  </a:lnTo>
                  <a:lnTo>
                    <a:pt x="894116" y="5255864"/>
                  </a:lnTo>
                  <a:lnTo>
                    <a:pt x="527476" y="5297663"/>
                  </a:lnTo>
                  <a:lnTo>
                    <a:pt x="551813" y="5219886"/>
                  </a:lnTo>
                  <a:lnTo>
                    <a:pt x="573504" y="5143166"/>
                  </a:lnTo>
                  <a:lnTo>
                    <a:pt x="595196" y="5067505"/>
                  </a:lnTo>
                  <a:lnTo>
                    <a:pt x="613713" y="4992902"/>
                  </a:lnTo>
                  <a:lnTo>
                    <a:pt x="631172" y="4920945"/>
                  </a:lnTo>
                  <a:lnTo>
                    <a:pt x="645986" y="4850575"/>
                  </a:lnTo>
                  <a:lnTo>
                    <a:pt x="652864" y="4815654"/>
                  </a:lnTo>
                  <a:lnTo>
                    <a:pt x="659213" y="4782321"/>
                  </a:lnTo>
                  <a:lnTo>
                    <a:pt x="664503" y="4748459"/>
                  </a:lnTo>
                  <a:lnTo>
                    <a:pt x="669265" y="4716713"/>
                  </a:lnTo>
                  <a:lnTo>
                    <a:pt x="1254408" y="4673856"/>
                  </a:lnTo>
                  <a:lnTo>
                    <a:pt x="685137" y="4526237"/>
                  </a:lnTo>
                  <a:lnTo>
                    <a:pt x="687782" y="4492375"/>
                  </a:lnTo>
                  <a:lnTo>
                    <a:pt x="688840" y="4461158"/>
                  </a:lnTo>
                  <a:lnTo>
                    <a:pt x="689898" y="4431529"/>
                  </a:lnTo>
                  <a:lnTo>
                    <a:pt x="689898" y="4404015"/>
                  </a:lnTo>
                  <a:lnTo>
                    <a:pt x="688311" y="4342640"/>
                  </a:lnTo>
                  <a:lnTo>
                    <a:pt x="685137" y="4266450"/>
                  </a:lnTo>
                  <a:lnTo>
                    <a:pt x="1096747" y="4239995"/>
                  </a:lnTo>
                  <a:lnTo>
                    <a:pt x="873483" y="4215127"/>
                  </a:lnTo>
                  <a:lnTo>
                    <a:pt x="680904" y="4179148"/>
                  </a:lnTo>
                  <a:lnTo>
                    <a:pt x="678259" y="4124651"/>
                  </a:lnTo>
                  <a:lnTo>
                    <a:pt x="674555" y="4070154"/>
                  </a:lnTo>
                  <a:lnTo>
                    <a:pt x="985644" y="4032059"/>
                  </a:lnTo>
                  <a:lnTo>
                    <a:pt x="667148" y="3963805"/>
                  </a:lnTo>
                  <a:lnTo>
                    <a:pt x="660271" y="3893435"/>
                  </a:lnTo>
                  <a:lnTo>
                    <a:pt x="653393" y="3822007"/>
                  </a:lnTo>
                  <a:lnTo>
                    <a:pt x="1047016" y="3844229"/>
                  </a:lnTo>
                  <a:lnTo>
                    <a:pt x="643870" y="3736822"/>
                  </a:lnTo>
                  <a:lnTo>
                    <a:pt x="636992" y="3670685"/>
                  </a:lnTo>
                  <a:lnTo>
                    <a:pt x="629056" y="3604018"/>
                  </a:lnTo>
                  <a:lnTo>
                    <a:pt x="937500" y="3660632"/>
                  </a:lnTo>
                  <a:lnTo>
                    <a:pt x="616888" y="3511426"/>
                  </a:lnTo>
                  <a:lnTo>
                    <a:pt x="603661" y="3415659"/>
                  </a:lnTo>
                  <a:lnTo>
                    <a:pt x="589905" y="3321480"/>
                  </a:lnTo>
                  <a:lnTo>
                    <a:pt x="576679" y="3230475"/>
                  </a:lnTo>
                  <a:lnTo>
                    <a:pt x="562394" y="3142116"/>
                  </a:lnTo>
                  <a:lnTo>
                    <a:pt x="548639" y="3057988"/>
                  </a:lnTo>
                  <a:lnTo>
                    <a:pt x="535412" y="2977566"/>
                  </a:lnTo>
                  <a:lnTo>
                    <a:pt x="510017" y="2833122"/>
                  </a:lnTo>
                  <a:lnTo>
                    <a:pt x="488325" y="2712487"/>
                  </a:lnTo>
                  <a:lnTo>
                    <a:pt x="470337" y="2621482"/>
                  </a:lnTo>
                  <a:lnTo>
                    <a:pt x="454465" y="2543175"/>
                  </a:lnTo>
                  <a:close/>
                  <a:moveTo>
                    <a:pt x="3189953" y="2146567"/>
                  </a:moveTo>
                  <a:lnTo>
                    <a:pt x="3169314" y="2147095"/>
                  </a:lnTo>
                  <a:lnTo>
                    <a:pt x="3147616" y="2147625"/>
                  </a:lnTo>
                  <a:lnTo>
                    <a:pt x="3126448" y="2148683"/>
                  </a:lnTo>
                  <a:lnTo>
                    <a:pt x="3104220" y="2149741"/>
                  </a:lnTo>
                  <a:lnTo>
                    <a:pt x="3082522" y="2151857"/>
                  </a:lnTo>
                  <a:lnTo>
                    <a:pt x="3059766" y="2155033"/>
                  </a:lnTo>
                  <a:lnTo>
                    <a:pt x="3036480" y="2157677"/>
                  </a:lnTo>
                  <a:lnTo>
                    <a:pt x="3013194" y="2161910"/>
                  </a:lnTo>
                  <a:lnTo>
                    <a:pt x="2989909" y="2166143"/>
                  </a:lnTo>
                  <a:lnTo>
                    <a:pt x="2965565" y="2171434"/>
                  </a:lnTo>
                  <a:lnTo>
                    <a:pt x="2941220" y="2176725"/>
                  </a:lnTo>
                  <a:lnTo>
                    <a:pt x="2916877" y="2183603"/>
                  </a:lnTo>
                  <a:lnTo>
                    <a:pt x="2892004" y="2191010"/>
                  </a:lnTo>
                  <a:lnTo>
                    <a:pt x="2868188" y="2198947"/>
                  </a:lnTo>
                  <a:lnTo>
                    <a:pt x="2842257" y="2207413"/>
                  </a:lnTo>
                  <a:lnTo>
                    <a:pt x="2817383" y="2217466"/>
                  </a:lnTo>
                  <a:lnTo>
                    <a:pt x="2791981" y="2227519"/>
                  </a:lnTo>
                  <a:lnTo>
                    <a:pt x="2766050" y="2239159"/>
                  </a:lnTo>
                  <a:lnTo>
                    <a:pt x="2740647" y="2251857"/>
                  </a:lnTo>
                  <a:lnTo>
                    <a:pt x="2714715" y="2264556"/>
                  </a:lnTo>
                  <a:lnTo>
                    <a:pt x="2689313" y="2278841"/>
                  </a:lnTo>
                  <a:lnTo>
                    <a:pt x="2662852" y="2293656"/>
                  </a:lnTo>
                  <a:lnTo>
                    <a:pt x="2636920" y="2310058"/>
                  </a:lnTo>
                  <a:lnTo>
                    <a:pt x="2610988" y="2326990"/>
                  </a:lnTo>
                  <a:lnTo>
                    <a:pt x="2584527" y="2345508"/>
                  </a:lnTo>
                  <a:lnTo>
                    <a:pt x="2558595" y="2365084"/>
                  </a:lnTo>
                  <a:lnTo>
                    <a:pt x="2532664" y="2385719"/>
                  </a:lnTo>
                  <a:lnTo>
                    <a:pt x="2506203" y="2406883"/>
                  </a:lnTo>
                  <a:lnTo>
                    <a:pt x="2480271" y="2430693"/>
                  </a:lnTo>
                  <a:lnTo>
                    <a:pt x="2454340" y="2453973"/>
                  </a:lnTo>
                  <a:lnTo>
                    <a:pt x="2428408" y="2479370"/>
                  </a:lnTo>
                  <a:lnTo>
                    <a:pt x="2401947" y="2505824"/>
                  </a:lnTo>
                  <a:lnTo>
                    <a:pt x="2376544" y="2533867"/>
                  </a:lnTo>
                  <a:lnTo>
                    <a:pt x="2351142" y="2562967"/>
                  </a:lnTo>
                  <a:lnTo>
                    <a:pt x="2341616" y="2580957"/>
                  </a:lnTo>
                  <a:lnTo>
                    <a:pt x="2333149" y="2598417"/>
                  </a:lnTo>
                  <a:lnTo>
                    <a:pt x="2325739" y="2616935"/>
                  </a:lnTo>
                  <a:lnTo>
                    <a:pt x="2319389" y="2635454"/>
                  </a:lnTo>
                  <a:lnTo>
                    <a:pt x="2314625" y="2653972"/>
                  </a:lnTo>
                  <a:lnTo>
                    <a:pt x="2309333" y="2673549"/>
                  </a:lnTo>
                  <a:lnTo>
                    <a:pt x="2306688" y="2692067"/>
                  </a:lnTo>
                  <a:lnTo>
                    <a:pt x="2304570" y="2710586"/>
                  </a:lnTo>
                  <a:lnTo>
                    <a:pt x="2304041" y="2729104"/>
                  </a:lnTo>
                  <a:lnTo>
                    <a:pt x="2304041" y="2746565"/>
                  </a:lnTo>
                  <a:lnTo>
                    <a:pt x="2305100" y="2764554"/>
                  </a:lnTo>
                  <a:lnTo>
                    <a:pt x="2308275" y="2781485"/>
                  </a:lnTo>
                  <a:lnTo>
                    <a:pt x="2311450" y="2798416"/>
                  </a:lnTo>
                  <a:lnTo>
                    <a:pt x="2317272" y="2814289"/>
                  </a:lnTo>
                  <a:lnTo>
                    <a:pt x="2323622" y="2830162"/>
                  </a:lnTo>
                  <a:lnTo>
                    <a:pt x="2331561" y="2844448"/>
                  </a:lnTo>
                  <a:lnTo>
                    <a:pt x="2336853" y="2851326"/>
                  </a:lnTo>
                  <a:lnTo>
                    <a:pt x="2341087" y="2857675"/>
                  </a:lnTo>
                  <a:lnTo>
                    <a:pt x="2346379" y="2864025"/>
                  </a:lnTo>
                  <a:lnTo>
                    <a:pt x="2352200" y="2869844"/>
                  </a:lnTo>
                  <a:lnTo>
                    <a:pt x="2358022" y="2876194"/>
                  </a:lnTo>
                  <a:lnTo>
                    <a:pt x="2364372" y="2882014"/>
                  </a:lnTo>
                  <a:lnTo>
                    <a:pt x="2370723" y="2886776"/>
                  </a:lnTo>
                  <a:lnTo>
                    <a:pt x="2378132" y="2892067"/>
                  </a:lnTo>
                  <a:lnTo>
                    <a:pt x="2385541" y="2896829"/>
                  </a:lnTo>
                  <a:lnTo>
                    <a:pt x="2393480" y="2901061"/>
                  </a:lnTo>
                  <a:lnTo>
                    <a:pt x="2401417" y="2904765"/>
                  </a:lnTo>
                  <a:lnTo>
                    <a:pt x="2409885" y="2908998"/>
                  </a:lnTo>
                  <a:lnTo>
                    <a:pt x="2419411" y="2911643"/>
                  </a:lnTo>
                  <a:lnTo>
                    <a:pt x="2428408" y="2914818"/>
                  </a:lnTo>
                  <a:lnTo>
                    <a:pt x="2438463" y="2917463"/>
                  </a:lnTo>
                  <a:lnTo>
                    <a:pt x="2448518" y="2919580"/>
                  </a:lnTo>
                  <a:lnTo>
                    <a:pt x="2459103" y="2921696"/>
                  </a:lnTo>
                  <a:lnTo>
                    <a:pt x="2470745" y="2922755"/>
                  </a:lnTo>
                  <a:lnTo>
                    <a:pt x="2481859" y="2923812"/>
                  </a:lnTo>
                  <a:lnTo>
                    <a:pt x="2493501" y="2924871"/>
                  </a:lnTo>
                  <a:lnTo>
                    <a:pt x="2506203" y="2924871"/>
                  </a:lnTo>
                  <a:lnTo>
                    <a:pt x="2518904" y="2923812"/>
                  </a:lnTo>
                  <a:lnTo>
                    <a:pt x="2531606" y="2923283"/>
                  </a:lnTo>
                  <a:lnTo>
                    <a:pt x="2545365" y="2921696"/>
                  </a:lnTo>
                  <a:lnTo>
                    <a:pt x="2559654" y="2920638"/>
                  </a:lnTo>
                  <a:lnTo>
                    <a:pt x="2574472" y="2917463"/>
                  </a:lnTo>
                  <a:lnTo>
                    <a:pt x="2604638" y="2911643"/>
                  </a:lnTo>
                  <a:lnTo>
                    <a:pt x="2636391" y="2903178"/>
                  </a:lnTo>
                  <a:lnTo>
                    <a:pt x="2670790" y="2892596"/>
                  </a:lnTo>
                  <a:lnTo>
                    <a:pt x="2718949" y="2837041"/>
                  </a:lnTo>
                  <a:lnTo>
                    <a:pt x="2766050" y="2784659"/>
                  </a:lnTo>
                  <a:lnTo>
                    <a:pt x="2812620" y="2734396"/>
                  </a:lnTo>
                  <a:lnTo>
                    <a:pt x="2857075" y="2687305"/>
                  </a:lnTo>
                  <a:lnTo>
                    <a:pt x="2900471" y="2643919"/>
                  </a:lnTo>
                  <a:lnTo>
                    <a:pt x="2943338" y="2602650"/>
                  </a:lnTo>
                  <a:lnTo>
                    <a:pt x="2984617" y="2563497"/>
                  </a:lnTo>
                  <a:lnTo>
                    <a:pt x="3025367" y="2528046"/>
                  </a:lnTo>
                  <a:lnTo>
                    <a:pt x="3063999" y="2494713"/>
                  </a:lnTo>
                  <a:lnTo>
                    <a:pt x="3101574" y="2463496"/>
                  </a:lnTo>
                  <a:lnTo>
                    <a:pt x="3138090" y="2433867"/>
                  </a:lnTo>
                  <a:lnTo>
                    <a:pt x="3172489" y="2407941"/>
                  </a:lnTo>
                  <a:lnTo>
                    <a:pt x="3206359" y="2382545"/>
                  </a:lnTo>
                  <a:lnTo>
                    <a:pt x="3238112" y="2360851"/>
                  </a:lnTo>
                  <a:lnTo>
                    <a:pt x="3268807" y="2340216"/>
                  </a:lnTo>
                  <a:lnTo>
                    <a:pt x="3297914" y="2321698"/>
                  </a:lnTo>
                  <a:lnTo>
                    <a:pt x="3324904" y="2304238"/>
                  </a:lnTo>
                  <a:lnTo>
                    <a:pt x="3351365" y="2289423"/>
                  </a:lnTo>
                  <a:lnTo>
                    <a:pt x="3375709" y="2276196"/>
                  </a:lnTo>
                  <a:lnTo>
                    <a:pt x="3398465" y="2264026"/>
                  </a:lnTo>
                  <a:lnTo>
                    <a:pt x="3419634" y="2253973"/>
                  </a:lnTo>
                  <a:lnTo>
                    <a:pt x="3439215" y="2244449"/>
                  </a:lnTo>
                  <a:lnTo>
                    <a:pt x="3456680" y="2237043"/>
                  </a:lnTo>
                  <a:lnTo>
                    <a:pt x="3473085" y="2229635"/>
                  </a:lnTo>
                  <a:lnTo>
                    <a:pt x="3499546" y="2219582"/>
                  </a:lnTo>
                  <a:lnTo>
                    <a:pt x="3519657" y="2213233"/>
                  </a:lnTo>
                  <a:lnTo>
                    <a:pt x="3530770" y="2210587"/>
                  </a:lnTo>
                  <a:lnTo>
                    <a:pt x="3535004" y="2209000"/>
                  </a:lnTo>
                  <a:lnTo>
                    <a:pt x="3528124" y="2206354"/>
                  </a:lnTo>
                  <a:lnTo>
                    <a:pt x="3506955" y="2198418"/>
                  </a:lnTo>
                  <a:lnTo>
                    <a:pt x="3491079" y="2193127"/>
                  </a:lnTo>
                  <a:lnTo>
                    <a:pt x="3472556" y="2186778"/>
                  </a:lnTo>
                  <a:lnTo>
                    <a:pt x="3451387" y="2181487"/>
                  </a:lnTo>
                  <a:lnTo>
                    <a:pt x="3427043" y="2174609"/>
                  </a:lnTo>
                  <a:lnTo>
                    <a:pt x="3400053" y="2169318"/>
                  </a:lnTo>
                  <a:lnTo>
                    <a:pt x="3370946" y="2162969"/>
                  </a:lnTo>
                  <a:lnTo>
                    <a:pt x="3338664" y="2157677"/>
                  </a:lnTo>
                  <a:lnTo>
                    <a:pt x="3304265" y="2153445"/>
                  </a:lnTo>
                  <a:lnTo>
                    <a:pt x="3268278" y="2149741"/>
                  </a:lnTo>
                  <a:lnTo>
                    <a:pt x="3229645" y="2147625"/>
                  </a:lnTo>
                  <a:lnTo>
                    <a:pt x="3189953" y="2146567"/>
                  </a:lnTo>
                  <a:close/>
                  <a:moveTo>
                    <a:pt x="4434676" y="1782547"/>
                  </a:moveTo>
                  <a:lnTo>
                    <a:pt x="4418270" y="1783076"/>
                  </a:lnTo>
                  <a:lnTo>
                    <a:pt x="4403452" y="1784663"/>
                  </a:lnTo>
                  <a:lnTo>
                    <a:pt x="4388634" y="1786779"/>
                  </a:lnTo>
                  <a:lnTo>
                    <a:pt x="4374345" y="1790483"/>
                  </a:lnTo>
                  <a:lnTo>
                    <a:pt x="4358997" y="1794716"/>
                  </a:lnTo>
                  <a:lnTo>
                    <a:pt x="4343121" y="1801065"/>
                  </a:lnTo>
                  <a:lnTo>
                    <a:pt x="4325657" y="1809002"/>
                  </a:lnTo>
                  <a:lnTo>
                    <a:pt x="4306605" y="1817996"/>
                  </a:lnTo>
                  <a:lnTo>
                    <a:pt x="4286494" y="1828578"/>
                  </a:lnTo>
                  <a:lnTo>
                    <a:pt x="4265855" y="1840218"/>
                  </a:lnTo>
                  <a:lnTo>
                    <a:pt x="4243628" y="1852917"/>
                  </a:lnTo>
                  <a:lnTo>
                    <a:pt x="4221930" y="1866673"/>
                  </a:lnTo>
                  <a:lnTo>
                    <a:pt x="4175359" y="1895774"/>
                  </a:lnTo>
                  <a:lnTo>
                    <a:pt x="4127729" y="1927520"/>
                  </a:lnTo>
                  <a:lnTo>
                    <a:pt x="4079570" y="1961382"/>
                  </a:lnTo>
                  <a:lnTo>
                    <a:pt x="4032469" y="1994715"/>
                  </a:lnTo>
                  <a:lnTo>
                    <a:pt x="3986957" y="2028049"/>
                  </a:lnTo>
                  <a:lnTo>
                    <a:pt x="3944090" y="2060323"/>
                  </a:lnTo>
                  <a:lnTo>
                    <a:pt x="3870529" y="2115878"/>
                  </a:lnTo>
                  <a:lnTo>
                    <a:pt x="3820782" y="2153974"/>
                  </a:lnTo>
                  <a:lnTo>
                    <a:pt x="3802259" y="2169318"/>
                  </a:lnTo>
                  <a:lnTo>
                    <a:pt x="3816019" y="2176196"/>
                  </a:lnTo>
                  <a:lnTo>
                    <a:pt x="3832425" y="2184132"/>
                  </a:lnTo>
                  <a:lnTo>
                    <a:pt x="3854123" y="2194714"/>
                  </a:lnTo>
                  <a:lnTo>
                    <a:pt x="3881113" y="2206884"/>
                  </a:lnTo>
                  <a:lnTo>
                    <a:pt x="3912866" y="2220640"/>
                  </a:lnTo>
                  <a:lnTo>
                    <a:pt x="3948324" y="2233868"/>
                  </a:lnTo>
                  <a:lnTo>
                    <a:pt x="3986957" y="2247624"/>
                  </a:lnTo>
                  <a:lnTo>
                    <a:pt x="4028236" y="2260852"/>
                  </a:lnTo>
                  <a:lnTo>
                    <a:pt x="4049934" y="2267201"/>
                  </a:lnTo>
                  <a:lnTo>
                    <a:pt x="4072161" y="2273021"/>
                  </a:lnTo>
                  <a:lnTo>
                    <a:pt x="4094917" y="2278841"/>
                  </a:lnTo>
                  <a:lnTo>
                    <a:pt x="4117674" y="2283603"/>
                  </a:lnTo>
                  <a:lnTo>
                    <a:pt x="4141489" y="2288894"/>
                  </a:lnTo>
                  <a:lnTo>
                    <a:pt x="4164774" y="2292069"/>
                  </a:lnTo>
                  <a:lnTo>
                    <a:pt x="4189118" y="2295773"/>
                  </a:lnTo>
                  <a:lnTo>
                    <a:pt x="4212404" y="2297889"/>
                  </a:lnTo>
                  <a:lnTo>
                    <a:pt x="4236748" y="2299476"/>
                  </a:lnTo>
                  <a:lnTo>
                    <a:pt x="4261092" y="2300005"/>
                  </a:lnTo>
                  <a:lnTo>
                    <a:pt x="4284378" y="2300005"/>
                  </a:lnTo>
                  <a:lnTo>
                    <a:pt x="4308192" y="2298947"/>
                  </a:lnTo>
                  <a:lnTo>
                    <a:pt x="4331478" y="2296830"/>
                  </a:lnTo>
                  <a:lnTo>
                    <a:pt x="4354764" y="2293127"/>
                  </a:lnTo>
                  <a:lnTo>
                    <a:pt x="4399218" y="2283603"/>
                  </a:lnTo>
                  <a:lnTo>
                    <a:pt x="4442085" y="2274609"/>
                  </a:lnTo>
                  <a:lnTo>
                    <a:pt x="4481776" y="2264026"/>
                  </a:lnTo>
                  <a:lnTo>
                    <a:pt x="4518821" y="2252386"/>
                  </a:lnTo>
                  <a:lnTo>
                    <a:pt x="4536815" y="2246566"/>
                  </a:lnTo>
                  <a:lnTo>
                    <a:pt x="4554279" y="2240217"/>
                  </a:lnTo>
                  <a:lnTo>
                    <a:pt x="4570685" y="2233868"/>
                  </a:lnTo>
                  <a:lnTo>
                    <a:pt x="4586561" y="2226989"/>
                  </a:lnTo>
                  <a:lnTo>
                    <a:pt x="4601909" y="2219582"/>
                  </a:lnTo>
                  <a:lnTo>
                    <a:pt x="4616198" y="2212704"/>
                  </a:lnTo>
                  <a:lnTo>
                    <a:pt x="4630487" y="2204767"/>
                  </a:lnTo>
                  <a:lnTo>
                    <a:pt x="4643188" y="2196830"/>
                  </a:lnTo>
                  <a:lnTo>
                    <a:pt x="4656418" y="2188365"/>
                  </a:lnTo>
                  <a:lnTo>
                    <a:pt x="4668590" y="2179900"/>
                  </a:lnTo>
                  <a:lnTo>
                    <a:pt x="4679704" y="2171434"/>
                  </a:lnTo>
                  <a:lnTo>
                    <a:pt x="4690288" y="2161910"/>
                  </a:lnTo>
                  <a:lnTo>
                    <a:pt x="4700343" y="2151857"/>
                  </a:lnTo>
                  <a:lnTo>
                    <a:pt x="4709869" y="2142334"/>
                  </a:lnTo>
                  <a:lnTo>
                    <a:pt x="4718337" y="2132280"/>
                  </a:lnTo>
                  <a:lnTo>
                    <a:pt x="4726275" y="2121170"/>
                  </a:lnTo>
                  <a:lnTo>
                    <a:pt x="4733155" y="2110059"/>
                  </a:lnTo>
                  <a:lnTo>
                    <a:pt x="4739506" y="2098419"/>
                  </a:lnTo>
                  <a:lnTo>
                    <a:pt x="4745327" y="2087307"/>
                  </a:lnTo>
                  <a:lnTo>
                    <a:pt x="4750090" y="2075139"/>
                  </a:lnTo>
                  <a:lnTo>
                    <a:pt x="4754324" y="2062440"/>
                  </a:lnTo>
                  <a:lnTo>
                    <a:pt x="4758028" y="2049742"/>
                  </a:lnTo>
                  <a:lnTo>
                    <a:pt x="4760674" y="2035985"/>
                  </a:lnTo>
                  <a:lnTo>
                    <a:pt x="4762791" y="2022228"/>
                  </a:lnTo>
                  <a:lnTo>
                    <a:pt x="4763850" y="2007943"/>
                  </a:lnTo>
                  <a:lnTo>
                    <a:pt x="4762791" y="1994715"/>
                  </a:lnTo>
                  <a:lnTo>
                    <a:pt x="4760674" y="1980959"/>
                  </a:lnTo>
                  <a:lnTo>
                    <a:pt x="4757499" y="1967731"/>
                  </a:lnTo>
                  <a:lnTo>
                    <a:pt x="4753265" y="1955033"/>
                  </a:lnTo>
                  <a:lnTo>
                    <a:pt x="4746915" y="1941805"/>
                  </a:lnTo>
                  <a:lnTo>
                    <a:pt x="4739506" y="1929107"/>
                  </a:lnTo>
                  <a:lnTo>
                    <a:pt x="4731038" y="1916938"/>
                  </a:lnTo>
                  <a:lnTo>
                    <a:pt x="4721512" y="1905827"/>
                  </a:lnTo>
                  <a:lnTo>
                    <a:pt x="4710928" y="1894187"/>
                  </a:lnTo>
                  <a:lnTo>
                    <a:pt x="4699814" y="1883075"/>
                  </a:lnTo>
                  <a:lnTo>
                    <a:pt x="4687642" y="1871964"/>
                  </a:lnTo>
                  <a:lnTo>
                    <a:pt x="4674941" y="1862440"/>
                  </a:lnTo>
                  <a:lnTo>
                    <a:pt x="4660652" y="1852917"/>
                  </a:lnTo>
                  <a:lnTo>
                    <a:pt x="4646363" y="1843922"/>
                  </a:lnTo>
                  <a:lnTo>
                    <a:pt x="4631545" y="1834927"/>
                  </a:lnTo>
                  <a:lnTo>
                    <a:pt x="4616198" y="1827520"/>
                  </a:lnTo>
                  <a:lnTo>
                    <a:pt x="4600850" y="1819583"/>
                  </a:lnTo>
                  <a:lnTo>
                    <a:pt x="4584445" y="1813234"/>
                  </a:lnTo>
                  <a:lnTo>
                    <a:pt x="4568039" y="1806885"/>
                  </a:lnTo>
                  <a:lnTo>
                    <a:pt x="4550575" y="1801065"/>
                  </a:lnTo>
                  <a:lnTo>
                    <a:pt x="4534698" y="1795774"/>
                  </a:lnTo>
                  <a:lnTo>
                    <a:pt x="4517234" y="1791541"/>
                  </a:lnTo>
                  <a:lnTo>
                    <a:pt x="4500299" y="1788367"/>
                  </a:lnTo>
                  <a:lnTo>
                    <a:pt x="4483893" y="1786250"/>
                  </a:lnTo>
                  <a:lnTo>
                    <a:pt x="4466958" y="1783605"/>
                  </a:lnTo>
                  <a:lnTo>
                    <a:pt x="4450552" y="1782547"/>
                  </a:lnTo>
                  <a:lnTo>
                    <a:pt x="4434676" y="1782547"/>
                  </a:lnTo>
                  <a:close/>
                  <a:moveTo>
                    <a:pt x="1244071" y="1596496"/>
                  </a:moveTo>
                  <a:lnTo>
                    <a:pt x="1231901" y="1597554"/>
                  </a:lnTo>
                  <a:lnTo>
                    <a:pt x="1220259" y="1598612"/>
                  </a:lnTo>
                  <a:lnTo>
                    <a:pt x="1208617" y="1600729"/>
                  </a:lnTo>
                  <a:lnTo>
                    <a:pt x="1196976" y="1602846"/>
                  </a:lnTo>
                  <a:lnTo>
                    <a:pt x="1185863" y="1606021"/>
                  </a:lnTo>
                  <a:lnTo>
                    <a:pt x="1173692" y="1610254"/>
                  </a:lnTo>
                  <a:lnTo>
                    <a:pt x="1162051" y="1614488"/>
                  </a:lnTo>
                  <a:lnTo>
                    <a:pt x="1151467" y="1618721"/>
                  </a:lnTo>
                  <a:lnTo>
                    <a:pt x="1139826" y="1624542"/>
                  </a:lnTo>
                  <a:lnTo>
                    <a:pt x="1129242" y="1630892"/>
                  </a:lnTo>
                  <a:lnTo>
                    <a:pt x="1118659" y="1637242"/>
                  </a:lnTo>
                  <a:lnTo>
                    <a:pt x="1108076" y="1644121"/>
                  </a:lnTo>
                  <a:lnTo>
                    <a:pt x="1098022" y="1652058"/>
                  </a:lnTo>
                  <a:lnTo>
                    <a:pt x="1089026" y="1659996"/>
                  </a:lnTo>
                  <a:lnTo>
                    <a:pt x="1080030" y="1668463"/>
                  </a:lnTo>
                  <a:lnTo>
                    <a:pt x="1071563" y="1676929"/>
                  </a:lnTo>
                  <a:lnTo>
                    <a:pt x="1063626" y="1686454"/>
                  </a:lnTo>
                  <a:lnTo>
                    <a:pt x="1056747" y="1696508"/>
                  </a:lnTo>
                  <a:lnTo>
                    <a:pt x="1049867" y="1705504"/>
                  </a:lnTo>
                  <a:lnTo>
                    <a:pt x="1042988" y="1716088"/>
                  </a:lnTo>
                  <a:lnTo>
                    <a:pt x="1037696" y="1726142"/>
                  </a:lnTo>
                  <a:lnTo>
                    <a:pt x="1032405" y="1736725"/>
                  </a:lnTo>
                  <a:lnTo>
                    <a:pt x="1027642" y="1747838"/>
                  </a:lnTo>
                  <a:lnTo>
                    <a:pt x="1023409" y="1758950"/>
                  </a:lnTo>
                  <a:lnTo>
                    <a:pt x="1019705" y="1769533"/>
                  </a:lnTo>
                  <a:lnTo>
                    <a:pt x="1017059" y="1781175"/>
                  </a:lnTo>
                  <a:lnTo>
                    <a:pt x="1013884" y="1792288"/>
                  </a:lnTo>
                  <a:lnTo>
                    <a:pt x="1011767" y="1804458"/>
                  </a:lnTo>
                  <a:lnTo>
                    <a:pt x="1010180" y="1816100"/>
                  </a:lnTo>
                  <a:lnTo>
                    <a:pt x="1009651" y="1827213"/>
                  </a:lnTo>
                  <a:lnTo>
                    <a:pt x="1009122" y="1839383"/>
                  </a:lnTo>
                  <a:lnTo>
                    <a:pt x="1009122" y="1851554"/>
                  </a:lnTo>
                  <a:lnTo>
                    <a:pt x="1009651" y="1863196"/>
                  </a:lnTo>
                  <a:lnTo>
                    <a:pt x="1011238" y="1874838"/>
                  </a:lnTo>
                  <a:lnTo>
                    <a:pt x="1013355" y="1886479"/>
                  </a:lnTo>
                  <a:lnTo>
                    <a:pt x="1015472" y="1898650"/>
                  </a:lnTo>
                  <a:lnTo>
                    <a:pt x="1019176" y="1909763"/>
                  </a:lnTo>
                  <a:lnTo>
                    <a:pt x="1022351" y="1921404"/>
                  </a:lnTo>
                  <a:lnTo>
                    <a:pt x="1026584" y="1932517"/>
                  </a:lnTo>
                  <a:lnTo>
                    <a:pt x="1031876" y="1944158"/>
                  </a:lnTo>
                  <a:lnTo>
                    <a:pt x="1036638" y="1955800"/>
                  </a:lnTo>
                  <a:lnTo>
                    <a:pt x="1042988" y="1966384"/>
                  </a:lnTo>
                  <a:lnTo>
                    <a:pt x="1049867" y="1976967"/>
                  </a:lnTo>
                  <a:lnTo>
                    <a:pt x="1057276" y="1987021"/>
                  </a:lnTo>
                  <a:lnTo>
                    <a:pt x="1064684" y="1997075"/>
                  </a:lnTo>
                  <a:lnTo>
                    <a:pt x="1073151" y="2006071"/>
                  </a:lnTo>
                  <a:lnTo>
                    <a:pt x="1081088" y="2015596"/>
                  </a:lnTo>
                  <a:lnTo>
                    <a:pt x="1090084" y="2024063"/>
                  </a:lnTo>
                  <a:lnTo>
                    <a:pt x="1099609" y="2032000"/>
                  </a:lnTo>
                  <a:lnTo>
                    <a:pt x="1108605" y="2038879"/>
                  </a:lnTo>
                  <a:lnTo>
                    <a:pt x="1118659" y="2045229"/>
                  </a:lnTo>
                  <a:lnTo>
                    <a:pt x="1128713" y="2051579"/>
                  </a:lnTo>
                  <a:lnTo>
                    <a:pt x="1138767" y="2057929"/>
                  </a:lnTo>
                  <a:lnTo>
                    <a:pt x="1149351" y="2063221"/>
                  </a:lnTo>
                  <a:lnTo>
                    <a:pt x="1159934" y="2067983"/>
                  </a:lnTo>
                  <a:lnTo>
                    <a:pt x="1171576" y="2072217"/>
                  </a:lnTo>
                  <a:lnTo>
                    <a:pt x="1182688" y="2075921"/>
                  </a:lnTo>
                  <a:lnTo>
                    <a:pt x="1193271" y="2078567"/>
                  </a:lnTo>
                  <a:lnTo>
                    <a:pt x="1205442" y="2081742"/>
                  </a:lnTo>
                  <a:lnTo>
                    <a:pt x="1217084" y="2083858"/>
                  </a:lnTo>
                  <a:lnTo>
                    <a:pt x="1228196" y="2084917"/>
                  </a:lnTo>
                  <a:lnTo>
                    <a:pt x="1240367" y="2085975"/>
                  </a:lnTo>
                  <a:lnTo>
                    <a:pt x="1252009" y="2086505"/>
                  </a:lnTo>
                  <a:lnTo>
                    <a:pt x="1264180" y="2085975"/>
                  </a:lnTo>
                  <a:lnTo>
                    <a:pt x="1275292" y="2084917"/>
                  </a:lnTo>
                  <a:lnTo>
                    <a:pt x="1287463" y="2084388"/>
                  </a:lnTo>
                  <a:lnTo>
                    <a:pt x="1299105" y="2082271"/>
                  </a:lnTo>
                  <a:lnTo>
                    <a:pt x="1310746" y="2079625"/>
                  </a:lnTo>
                  <a:lnTo>
                    <a:pt x="1322388" y="2076450"/>
                  </a:lnTo>
                  <a:lnTo>
                    <a:pt x="1333500" y="2073275"/>
                  </a:lnTo>
                  <a:lnTo>
                    <a:pt x="1345142" y="2069042"/>
                  </a:lnTo>
                  <a:lnTo>
                    <a:pt x="1356784" y="2063750"/>
                  </a:lnTo>
                  <a:lnTo>
                    <a:pt x="1367897" y="2057929"/>
                  </a:lnTo>
                  <a:lnTo>
                    <a:pt x="1378480" y="2052638"/>
                  </a:lnTo>
                  <a:lnTo>
                    <a:pt x="1389063" y="2045229"/>
                  </a:lnTo>
                  <a:lnTo>
                    <a:pt x="1399118" y="2038350"/>
                  </a:lnTo>
                  <a:lnTo>
                    <a:pt x="1409171" y="2030942"/>
                  </a:lnTo>
                  <a:lnTo>
                    <a:pt x="1418696" y="2022475"/>
                  </a:lnTo>
                  <a:lnTo>
                    <a:pt x="1427692" y="2014008"/>
                  </a:lnTo>
                  <a:lnTo>
                    <a:pt x="1436159" y="2005542"/>
                  </a:lnTo>
                  <a:lnTo>
                    <a:pt x="1444096" y="1996017"/>
                  </a:lnTo>
                  <a:lnTo>
                    <a:pt x="1451505" y="1987021"/>
                  </a:lnTo>
                  <a:lnTo>
                    <a:pt x="1458384" y="1976967"/>
                  </a:lnTo>
                  <a:lnTo>
                    <a:pt x="1464734" y="1966913"/>
                  </a:lnTo>
                  <a:lnTo>
                    <a:pt x="1470555" y="1956329"/>
                  </a:lnTo>
                  <a:lnTo>
                    <a:pt x="1475317" y="1945746"/>
                  </a:lnTo>
                  <a:lnTo>
                    <a:pt x="1480609" y="1934633"/>
                  </a:lnTo>
                  <a:lnTo>
                    <a:pt x="1484842" y="1924050"/>
                  </a:lnTo>
                  <a:lnTo>
                    <a:pt x="1488017" y="1912938"/>
                  </a:lnTo>
                  <a:lnTo>
                    <a:pt x="1491192" y="1901296"/>
                  </a:lnTo>
                  <a:lnTo>
                    <a:pt x="1493838" y="1890183"/>
                  </a:lnTo>
                  <a:lnTo>
                    <a:pt x="1495955" y="1878542"/>
                  </a:lnTo>
                  <a:lnTo>
                    <a:pt x="1497542" y="1866371"/>
                  </a:lnTo>
                  <a:lnTo>
                    <a:pt x="1498071" y="1855258"/>
                  </a:lnTo>
                  <a:lnTo>
                    <a:pt x="1499130" y="1843088"/>
                  </a:lnTo>
                  <a:lnTo>
                    <a:pt x="1499130" y="1831446"/>
                  </a:lnTo>
                  <a:lnTo>
                    <a:pt x="1498071" y="1819275"/>
                  </a:lnTo>
                  <a:lnTo>
                    <a:pt x="1497013" y="1808163"/>
                  </a:lnTo>
                  <a:lnTo>
                    <a:pt x="1494897" y="1795992"/>
                  </a:lnTo>
                  <a:lnTo>
                    <a:pt x="1492780" y="1784350"/>
                  </a:lnTo>
                  <a:lnTo>
                    <a:pt x="1489076" y="1773238"/>
                  </a:lnTo>
                  <a:lnTo>
                    <a:pt x="1485372" y="1761067"/>
                  </a:lnTo>
                  <a:lnTo>
                    <a:pt x="1481138" y="1749954"/>
                  </a:lnTo>
                  <a:lnTo>
                    <a:pt x="1476376" y="1738842"/>
                  </a:lnTo>
                  <a:lnTo>
                    <a:pt x="1471084" y="1727729"/>
                  </a:lnTo>
                  <a:lnTo>
                    <a:pt x="1464734" y="1717146"/>
                  </a:lnTo>
                  <a:lnTo>
                    <a:pt x="1458384" y="1706033"/>
                  </a:lnTo>
                  <a:lnTo>
                    <a:pt x="1451505" y="1695450"/>
                  </a:lnTo>
                  <a:lnTo>
                    <a:pt x="1443567" y="1685396"/>
                  </a:lnTo>
                  <a:lnTo>
                    <a:pt x="1435101" y="1676400"/>
                  </a:lnTo>
                  <a:lnTo>
                    <a:pt x="1427163" y="1667933"/>
                  </a:lnTo>
                  <a:lnTo>
                    <a:pt x="1417638" y="1659467"/>
                  </a:lnTo>
                  <a:lnTo>
                    <a:pt x="1408642" y="1651529"/>
                  </a:lnTo>
                  <a:lnTo>
                    <a:pt x="1399118" y="1644121"/>
                  </a:lnTo>
                  <a:lnTo>
                    <a:pt x="1389063" y="1637242"/>
                  </a:lnTo>
                  <a:lnTo>
                    <a:pt x="1379538" y="1630892"/>
                  </a:lnTo>
                  <a:lnTo>
                    <a:pt x="1368425" y="1625071"/>
                  </a:lnTo>
                  <a:lnTo>
                    <a:pt x="1358901" y="1620308"/>
                  </a:lnTo>
                  <a:lnTo>
                    <a:pt x="1347259" y="1615017"/>
                  </a:lnTo>
                  <a:lnTo>
                    <a:pt x="1336676" y="1610783"/>
                  </a:lnTo>
                  <a:lnTo>
                    <a:pt x="1325034" y="1607079"/>
                  </a:lnTo>
                  <a:lnTo>
                    <a:pt x="1313921" y="1603904"/>
                  </a:lnTo>
                  <a:lnTo>
                    <a:pt x="1302280" y="1601788"/>
                  </a:lnTo>
                  <a:lnTo>
                    <a:pt x="1291167" y="1599671"/>
                  </a:lnTo>
                  <a:lnTo>
                    <a:pt x="1279526" y="1598083"/>
                  </a:lnTo>
                  <a:lnTo>
                    <a:pt x="1267355" y="1596496"/>
                  </a:lnTo>
                  <a:lnTo>
                    <a:pt x="1256242" y="1596496"/>
                  </a:lnTo>
                  <a:lnTo>
                    <a:pt x="1244071" y="1596496"/>
                  </a:lnTo>
                  <a:close/>
                  <a:moveTo>
                    <a:pt x="1840971" y="982662"/>
                  </a:moveTo>
                  <a:lnTo>
                    <a:pt x="1868488" y="1025525"/>
                  </a:lnTo>
                  <a:lnTo>
                    <a:pt x="1894417" y="1068917"/>
                  </a:lnTo>
                  <a:lnTo>
                    <a:pt x="1917701" y="1110721"/>
                  </a:lnTo>
                  <a:lnTo>
                    <a:pt x="1939926" y="1153583"/>
                  </a:lnTo>
                  <a:lnTo>
                    <a:pt x="1959505" y="1194858"/>
                  </a:lnTo>
                  <a:lnTo>
                    <a:pt x="1978026" y="1236662"/>
                  </a:lnTo>
                  <a:lnTo>
                    <a:pt x="1994430" y="1278467"/>
                  </a:lnTo>
                  <a:lnTo>
                    <a:pt x="2008718" y="1318683"/>
                  </a:lnTo>
                  <a:lnTo>
                    <a:pt x="2022476" y="1359429"/>
                  </a:lnTo>
                  <a:lnTo>
                    <a:pt x="2033588" y="1399117"/>
                  </a:lnTo>
                  <a:lnTo>
                    <a:pt x="2043643" y="1438275"/>
                  </a:lnTo>
                  <a:lnTo>
                    <a:pt x="2051580" y="1477433"/>
                  </a:lnTo>
                  <a:lnTo>
                    <a:pt x="2058459" y="1516592"/>
                  </a:lnTo>
                  <a:lnTo>
                    <a:pt x="2063751" y="1554691"/>
                  </a:lnTo>
                  <a:lnTo>
                    <a:pt x="2067984" y="1592263"/>
                  </a:lnTo>
                  <a:lnTo>
                    <a:pt x="2070101" y="1629833"/>
                  </a:lnTo>
                  <a:lnTo>
                    <a:pt x="2071688" y="1666875"/>
                  </a:lnTo>
                  <a:lnTo>
                    <a:pt x="2071688" y="1703388"/>
                  </a:lnTo>
                  <a:lnTo>
                    <a:pt x="2070630" y="1738842"/>
                  </a:lnTo>
                  <a:lnTo>
                    <a:pt x="2067984" y="1774825"/>
                  </a:lnTo>
                  <a:lnTo>
                    <a:pt x="2064280" y="1809750"/>
                  </a:lnTo>
                  <a:lnTo>
                    <a:pt x="2060047" y="1843617"/>
                  </a:lnTo>
                  <a:lnTo>
                    <a:pt x="2054226" y="1878013"/>
                  </a:lnTo>
                  <a:lnTo>
                    <a:pt x="2047876" y="1910821"/>
                  </a:lnTo>
                  <a:lnTo>
                    <a:pt x="2039938" y="1943629"/>
                  </a:lnTo>
                  <a:lnTo>
                    <a:pt x="2031472" y="1975379"/>
                  </a:lnTo>
                  <a:lnTo>
                    <a:pt x="2022476" y="2007658"/>
                  </a:lnTo>
                  <a:lnTo>
                    <a:pt x="2012422" y="2038350"/>
                  </a:lnTo>
                  <a:lnTo>
                    <a:pt x="2001838" y="2069042"/>
                  </a:lnTo>
                  <a:lnTo>
                    <a:pt x="1989667" y="2098675"/>
                  </a:lnTo>
                  <a:lnTo>
                    <a:pt x="1977497" y="2127779"/>
                  </a:lnTo>
                  <a:lnTo>
                    <a:pt x="1964797" y="2156354"/>
                  </a:lnTo>
                  <a:lnTo>
                    <a:pt x="1951038" y="2184400"/>
                  </a:lnTo>
                  <a:lnTo>
                    <a:pt x="1937809" y="2211917"/>
                  </a:lnTo>
                  <a:lnTo>
                    <a:pt x="1922463" y="2238375"/>
                  </a:lnTo>
                  <a:lnTo>
                    <a:pt x="1907647" y="2263775"/>
                  </a:lnTo>
                  <a:lnTo>
                    <a:pt x="1892830" y="2289704"/>
                  </a:lnTo>
                  <a:lnTo>
                    <a:pt x="1876955" y="2314046"/>
                  </a:lnTo>
                  <a:lnTo>
                    <a:pt x="1860551" y="2337859"/>
                  </a:lnTo>
                  <a:lnTo>
                    <a:pt x="1844147" y="2361671"/>
                  </a:lnTo>
                  <a:lnTo>
                    <a:pt x="1827742" y="2383367"/>
                  </a:lnTo>
                  <a:lnTo>
                    <a:pt x="1811338" y="2405591"/>
                  </a:lnTo>
                  <a:lnTo>
                    <a:pt x="1794934" y="2426229"/>
                  </a:lnTo>
                  <a:lnTo>
                    <a:pt x="1778001" y="2446866"/>
                  </a:lnTo>
                  <a:lnTo>
                    <a:pt x="1761067" y="2466446"/>
                  </a:lnTo>
                  <a:lnTo>
                    <a:pt x="1744663" y="2484967"/>
                  </a:lnTo>
                  <a:lnTo>
                    <a:pt x="1727730" y="2503488"/>
                  </a:lnTo>
                  <a:lnTo>
                    <a:pt x="1711326" y="2520421"/>
                  </a:lnTo>
                  <a:lnTo>
                    <a:pt x="1694922" y="2536825"/>
                  </a:lnTo>
                  <a:lnTo>
                    <a:pt x="1678517" y="2552172"/>
                  </a:lnTo>
                  <a:lnTo>
                    <a:pt x="1662113" y="2567517"/>
                  </a:lnTo>
                  <a:lnTo>
                    <a:pt x="1646238" y="2580746"/>
                  </a:lnTo>
                  <a:lnTo>
                    <a:pt x="1615547" y="2606675"/>
                  </a:lnTo>
                  <a:lnTo>
                    <a:pt x="1587501" y="2627842"/>
                  </a:lnTo>
                  <a:lnTo>
                    <a:pt x="1559984" y="2646363"/>
                  </a:lnTo>
                  <a:lnTo>
                    <a:pt x="1548342" y="2654300"/>
                  </a:lnTo>
                  <a:lnTo>
                    <a:pt x="1536171" y="2661179"/>
                  </a:lnTo>
                  <a:lnTo>
                    <a:pt x="1525059" y="2667529"/>
                  </a:lnTo>
                  <a:lnTo>
                    <a:pt x="1514476" y="2672822"/>
                  </a:lnTo>
                  <a:lnTo>
                    <a:pt x="1505480" y="2677055"/>
                  </a:lnTo>
                  <a:lnTo>
                    <a:pt x="1495955" y="2679701"/>
                  </a:lnTo>
                  <a:lnTo>
                    <a:pt x="1468438" y="2669647"/>
                  </a:lnTo>
                  <a:lnTo>
                    <a:pt x="1439863" y="2659063"/>
                  </a:lnTo>
                  <a:lnTo>
                    <a:pt x="1411818" y="2648479"/>
                  </a:lnTo>
                  <a:lnTo>
                    <a:pt x="1384301" y="2636309"/>
                  </a:lnTo>
                  <a:lnTo>
                    <a:pt x="1357313" y="2624138"/>
                  </a:lnTo>
                  <a:lnTo>
                    <a:pt x="1330326" y="2610909"/>
                  </a:lnTo>
                  <a:lnTo>
                    <a:pt x="1303338" y="2598209"/>
                  </a:lnTo>
                  <a:lnTo>
                    <a:pt x="1276880" y="2583921"/>
                  </a:lnTo>
                  <a:lnTo>
                    <a:pt x="1250422" y="2569634"/>
                  </a:lnTo>
                  <a:lnTo>
                    <a:pt x="1225021" y="2554288"/>
                  </a:lnTo>
                  <a:lnTo>
                    <a:pt x="1199092" y="2538942"/>
                  </a:lnTo>
                  <a:lnTo>
                    <a:pt x="1174221" y="2523067"/>
                  </a:lnTo>
                  <a:lnTo>
                    <a:pt x="1149351" y="2507721"/>
                  </a:lnTo>
                  <a:lnTo>
                    <a:pt x="1124480" y="2491317"/>
                  </a:lnTo>
                  <a:lnTo>
                    <a:pt x="1100138" y="2473854"/>
                  </a:lnTo>
                  <a:lnTo>
                    <a:pt x="1075796" y="2457451"/>
                  </a:lnTo>
                  <a:lnTo>
                    <a:pt x="1029759" y="2422525"/>
                  </a:lnTo>
                  <a:lnTo>
                    <a:pt x="984251" y="2387071"/>
                  </a:lnTo>
                  <a:lnTo>
                    <a:pt x="939801" y="2351087"/>
                  </a:lnTo>
                  <a:lnTo>
                    <a:pt x="897996" y="2314046"/>
                  </a:lnTo>
                  <a:lnTo>
                    <a:pt x="856722" y="2277004"/>
                  </a:lnTo>
                  <a:lnTo>
                    <a:pt x="817563" y="2240492"/>
                  </a:lnTo>
                  <a:lnTo>
                    <a:pt x="779463" y="2203450"/>
                  </a:lnTo>
                  <a:lnTo>
                    <a:pt x="744009" y="2166938"/>
                  </a:lnTo>
                  <a:lnTo>
                    <a:pt x="710142" y="2131483"/>
                  </a:lnTo>
                  <a:lnTo>
                    <a:pt x="677863" y="2096558"/>
                  </a:lnTo>
                  <a:lnTo>
                    <a:pt x="648230" y="2062162"/>
                  </a:lnTo>
                  <a:lnTo>
                    <a:pt x="619655" y="2029883"/>
                  </a:lnTo>
                  <a:lnTo>
                    <a:pt x="593196" y="1998133"/>
                  </a:lnTo>
                  <a:lnTo>
                    <a:pt x="568855" y="1968500"/>
                  </a:lnTo>
                  <a:lnTo>
                    <a:pt x="546101" y="1940454"/>
                  </a:lnTo>
                  <a:lnTo>
                    <a:pt x="525992" y="1915054"/>
                  </a:lnTo>
                  <a:lnTo>
                    <a:pt x="492655" y="1870604"/>
                  </a:lnTo>
                  <a:lnTo>
                    <a:pt x="467784" y="1836738"/>
                  </a:lnTo>
                  <a:lnTo>
                    <a:pt x="447675" y="1807633"/>
                  </a:lnTo>
                  <a:lnTo>
                    <a:pt x="455613" y="1799696"/>
                  </a:lnTo>
                  <a:lnTo>
                    <a:pt x="477309" y="1776942"/>
                  </a:lnTo>
                  <a:lnTo>
                    <a:pt x="512763" y="1742017"/>
                  </a:lnTo>
                  <a:lnTo>
                    <a:pt x="560917" y="1695450"/>
                  </a:lnTo>
                  <a:lnTo>
                    <a:pt x="589492" y="1668992"/>
                  </a:lnTo>
                  <a:lnTo>
                    <a:pt x="620713" y="1639888"/>
                  </a:lnTo>
                  <a:lnTo>
                    <a:pt x="655638" y="1610254"/>
                  </a:lnTo>
                  <a:lnTo>
                    <a:pt x="692680" y="1577975"/>
                  </a:lnTo>
                  <a:lnTo>
                    <a:pt x="731838" y="1544638"/>
                  </a:lnTo>
                  <a:lnTo>
                    <a:pt x="774172" y="1510242"/>
                  </a:lnTo>
                  <a:lnTo>
                    <a:pt x="818622" y="1475317"/>
                  </a:lnTo>
                  <a:lnTo>
                    <a:pt x="865717" y="1439862"/>
                  </a:lnTo>
                  <a:lnTo>
                    <a:pt x="914401" y="1404408"/>
                  </a:lnTo>
                  <a:lnTo>
                    <a:pt x="965730" y="1367896"/>
                  </a:lnTo>
                  <a:lnTo>
                    <a:pt x="1018117" y="1331383"/>
                  </a:lnTo>
                  <a:lnTo>
                    <a:pt x="1073151" y="1295929"/>
                  </a:lnTo>
                  <a:lnTo>
                    <a:pt x="1130301" y="1261004"/>
                  </a:lnTo>
                  <a:lnTo>
                    <a:pt x="1188509" y="1227137"/>
                  </a:lnTo>
                  <a:lnTo>
                    <a:pt x="1217613" y="1210733"/>
                  </a:lnTo>
                  <a:lnTo>
                    <a:pt x="1248305" y="1194329"/>
                  </a:lnTo>
                  <a:lnTo>
                    <a:pt x="1278996" y="1177925"/>
                  </a:lnTo>
                  <a:lnTo>
                    <a:pt x="1309688" y="1162050"/>
                  </a:lnTo>
                  <a:lnTo>
                    <a:pt x="1340909" y="1146704"/>
                  </a:lnTo>
                  <a:lnTo>
                    <a:pt x="1372130" y="1131358"/>
                  </a:lnTo>
                  <a:lnTo>
                    <a:pt x="1404409" y="1117071"/>
                  </a:lnTo>
                  <a:lnTo>
                    <a:pt x="1436159" y="1102783"/>
                  </a:lnTo>
                  <a:lnTo>
                    <a:pt x="1468438" y="1089554"/>
                  </a:lnTo>
                  <a:lnTo>
                    <a:pt x="1501246" y="1076854"/>
                  </a:lnTo>
                  <a:lnTo>
                    <a:pt x="1534055" y="1064683"/>
                  </a:lnTo>
                  <a:lnTo>
                    <a:pt x="1567392" y="1052512"/>
                  </a:lnTo>
                  <a:lnTo>
                    <a:pt x="1600730" y="1040871"/>
                  </a:lnTo>
                  <a:lnTo>
                    <a:pt x="1634068" y="1030287"/>
                  </a:lnTo>
                  <a:lnTo>
                    <a:pt x="1668464" y="1020233"/>
                  </a:lnTo>
                  <a:lnTo>
                    <a:pt x="1702859" y="1011237"/>
                  </a:lnTo>
                  <a:lnTo>
                    <a:pt x="1736726" y="1003300"/>
                  </a:lnTo>
                  <a:lnTo>
                    <a:pt x="1771121" y="995362"/>
                  </a:lnTo>
                  <a:lnTo>
                    <a:pt x="1806046" y="988483"/>
                  </a:lnTo>
                  <a:lnTo>
                    <a:pt x="1840971" y="982662"/>
                  </a:lnTo>
                  <a:close/>
                  <a:moveTo>
                    <a:pt x="3775075" y="0"/>
                  </a:moveTo>
                  <a:lnTo>
                    <a:pt x="3809471" y="529"/>
                  </a:lnTo>
                  <a:lnTo>
                    <a:pt x="3843337" y="1058"/>
                  </a:lnTo>
                  <a:lnTo>
                    <a:pt x="3876675" y="3172"/>
                  </a:lnTo>
                  <a:lnTo>
                    <a:pt x="3908954" y="5286"/>
                  </a:lnTo>
                  <a:lnTo>
                    <a:pt x="3939646" y="8458"/>
                  </a:lnTo>
                  <a:lnTo>
                    <a:pt x="3970337" y="11629"/>
                  </a:lnTo>
                  <a:lnTo>
                    <a:pt x="3999442" y="15329"/>
                  </a:lnTo>
                  <a:lnTo>
                    <a:pt x="4028017" y="19558"/>
                  </a:lnTo>
                  <a:lnTo>
                    <a:pt x="4055004" y="24844"/>
                  </a:lnTo>
                  <a:lnTo>
                    <a:pt x="4081463" y="29601"/>
                  </a:lnTo>
                  <a:lnTo>
                    <a:pt x="4107392" y="35416"/>
                  </a:lnTo>
                  <a:lnTo>
                    <a:pt x="4131733" y="41230"/>
                  </a:lnTo>
                  <a:lnTo>
                    <a:pt x="4156075" y="47573"/>
                  </a:lnTo>
                  <a:lnTo>
                    <a:pt x="4179358" y="53916"/>
                  </a:lnTo>
                  <a:lnTo>
                    <a:pt x="4201583" y="60788"/>
                  </a:lnTo>
                  <a:lnTo>
                    <a:pt x="4223808" y="68716"/>
                  </a:lnTo>
                  <a:lnTo>
                    <a:pt x="4244446" y="76117"/>
                  </a:lnTo>
                  <a:lnTo>
                    <a:pt x="4264025" y="83517"/>
                  </a:lnTo>
                  <a:lnTo>
                    <a:pt x="4284133" y="92503"/>
                  </a:lnTo>
                  <a:lnTo>
                    <a:pt x="4302654" y="99903"/>
                  </a:lnTo>
                  <a:lnTo>
                    <a:pt x="4321175" y="108889"/>
                  </a:lnTo>
                  <a:lnTo>
                    <a:pt x="4338108" y="117875"/>
                  </a:lnTo>
                  <a:lnTo>
                    <a:pt x="4355571" y="126332"/>
                  </a:lnTo>
                  <a:lnTo>
                    <a:pt x="4386792" y="144832"/>
                  </a:lnTo>
                  <a:lnTo>
                    <a:pt x="4416425" y="163333"/>
                  </a:lnTo>
                  <a:lnTo>
                    <a:pt x="4443942" y="182362"/>
                  </a:lnTo>
                  <a:lnTo>
                    <a:pt x="4469342" y="201920"/>
                  </a:lnTo>
                  <a:lnTo>
                    <a:pt x="4492096" y="220420"/>
                  </a:lnTo>
                  <a:lnTo>
                    <a:pt x="4514321" y="239449"/>
                  </a:lnTo>
                  <a:lnTo>
                    <a:pt x="4534429" y="257950"/>
                  </a:lnTo>
                  <a:lnTo>
                    <a:pt x="4552421" y="276450"/>
                  </a:lnTo>
                  <a:lnTo>
                    <a:pt x="4569883" y="293365"/>
                  </a:lnTo>
                  <a:lnTo>
                    <a:pt x="4601104" y="326137"/>
                  </a:lnTo>
                  <a:lnTo>
                    <a:pt x="4615921" y="341466"/>
                  </a:lnTo>
                  <a:lnTo>
                    <a:pt x="4629679" y="354680"/>
                  </a:lnTo>
                  <a:lnTo>
                    <a:pt x="4642379" y="366309"/>
                  </a:lnTo>
                  <a:lnTo>
                    <a:pt x="4655079" y="376881"/>
                  </a:lnTo>
                  <a:lnTo>
                    <a:pt x="4667250" y="385338"/>
                  </a:lnTo>
                  <a:lnTo>
                    <a:pt x="4673600" y="389567"/>
                  </a:lnTo>
                  <a:lnTo>
                    <a:pt x="4679950" y="392739"/>
                  </a:lnTo>
                  <a:lnTo>
                    <a:pt x="4685771" y="395382"/>
                  </a:lnTo>
                  <a:lnTo>
                    <a:pt x="4692121" y="397496"/>
                  </a:lnTo>
                  <a:lnTo>
                    <a:pt x="4698471" y="399082"/>
                  </a:lnTo>
                  <a:lnTo>
                    <a:pt x="4704292" y="400139"/>
                  </a:lnTo>
                  <a:lnTo>
                    <a:pt x="4710642" y="400139"/>
                  </a:lnTo>
                  <a:lnTo>
                    <a:pt x="4718050" y="400139"/>
                  </a:lnTo>
                  <a:lnTo>
                    <a:pt x="4724400" y="399610"/>
                  </a:lnTo>
                  <a:lnTo>
                    <a:pt x="4730750" y="398024"/>
                  </a:lnTo>
                  <a:lnTo>
                    <a:pt x="4694238" y="410182"/>
                  </a:lnTo>
                  <a:lnTo>
                    <a:pt x="4658784" y="422339"/>
                  </a:lnTo>
                  <a:lnTo>
                    <a:pt x="4624388" y="434497"/>
                  </a:lnTo>
                  <a:lnTo>
                    <a:pt x="4592638" y="446654"/>
                  </a:lnTo>
                  <a:lnTo>
                    <a:pt x="4561417" y="458812"/>
                  </a:lnTo>
                  <a:lnTo>
                    <a:pt x="4531254" y="470969"/>
                  </a:lnTo>
                  <a:lnTo>
                    <a:pt x="4502150" y="482598"/>
                  </a:lnTo>
                  <a:lnTo>
                    <a:pt x="4475163" y="494755"/>
                  </a:lnTo>
                  <a:lnTo>
                    <a:pt x="4448704" y="507970"/>
                  </a:lnTo>
                  <a:lnTo>
                    <a:pt x="4423304" y="519599"/>
                  </a:lnTo>
                  <a:lnTo>
                    <a:pt x="4399492" y="531756"/>
                  </a:lnTo>
                  <a:lnTo>
                    <a:pt x="4376738" y="543914"/>
                  </a:lnTo>
                  <a:lnTo>
                    <a:pt x="4354513" y="556600"/>
                  </a:lnTo>
                  <a:lnTo>
                    <a:pt x="4333875" y="568757"/>
                  </a:lnTo>
                  <a:lnTo>
                    <a:pt x="4314825" y="580915"/>
                  </a:lnTo>
                  <a:lnTo>
                    <a:pt x="4296304" y="593072"/>
                  </a:lnTo>
                  <a:lnTo>
                    <a:pt x="4278313" y="605230"/>
                  </a:lnTo>
                  <a:lnTo>
                    <a:pt x="4261908" y="617387"/>
                  </a:lnTo>
                  <a:lnTo>
                    <a:pt x="4246563" y="629544"/>
                  </a:lnTo>
                  <a:lnTo>
                    <a:pt x="4231746" y="640645"/>
                  </a:lnTo>
                  <a:lnTo>
                    <a:pt x="4217988" y="652802"/>
                  </a:lnTo>
                  <a:lnTo>
                    <a:pt x="4204229" y="664431"/>
                  </a:lnTo>
                  <a:lnTo>
                    <a:pt x="4192588" y="676588"/>
                  </a:lnTo>
                  <a:lnTo>
                    <a:pt x="4180946" y="687689"/>
                  </a:lnTo>
                  <a:lnTo>
                    <a:pt x="4170892" y="699318"/>
                  </a:lnTo>
                  <a:lnTo>
                    <a:pt x="4160838" y="710418"/>
                  </a:lnTo>
                  <a:lnTo>
                    <a:pt x="4151842" y="720990"/>
                  </a:lnTo>
                  <a:lnTo>
                    <a:pt x="4143904" y="732618"/>
                  </a:lnTo>
                  <a:lnTo>
                    <a:pt x="4135967" y="743190"/>
                  </a:lnTo>
                  <a:lnTo>
                    <a:pt x="4129088" y="753762"/>
                  </a:lnTo>
                  <a:lnTo>
                    <a:pt x="4122738" y="764334"/>
                  </a:lnTo>
                  <a:lnTo>
                    <a:pt x="4116917" y="774377"/>
                  </a:lnTo>
                  <a:lnTo>
                    <a:pt x="4111625" y="784420"/>
                  </a:lnTo>
                  <a:lnTo>
                    <a:pt x="4107392" y="794463"/>
                  </a:lnTo>
                  <a:lnTo>
                    <a:pt x="4099983" y="813492"/>
                  </a:lnTo>
                  <a:lnTo>
                    <a:pt x="4094163" y="831992"/>
                  </a:lnTo>
                  <a:lnTo>
                    <a:pt x="4090458" y="849436"/>
                  </a:lnTo>
                  <a:lnTo>
                    <a:pt x="4088342" y="866350"/>
                  </a:lnTo>
                  <a:lnTo>
                    <a:pt x="4086754" y="881151"/>
                  </a:lnTo>
                  <a:lnTo>
                    <a:pt x="4086754" y="895422"/>
                  </a:lnTo>
                  <a:lnTo>
                    <a:pt x="4087813" y="908109"/>
                  </a:lnTo>
                  <a:lnTo>
                    <a:pt x="4089929" y="920266"/>
                  </a:lnTo>
                  <a:lnTo>
                    <a:pt x="4090988" y="930309"/>
                  </a:lnTo>
                  <a:lnTo>
                    <a:pt x="4094163" y="939824"/>
                  </a:lnTo>
                  <a:lnTo>
                    <a:pt x="4096279" y="946695"/>
                  </a:lnTo>
                  <a:lnTo>
                    <a:pt x="4099983" y="957267"/>
                  </a:lnTo>
                  <a:lnTo>
                    <a:pt x="4102100" y="960438"/>
                  </a:lnTo>
                  <a:lnTo>
                    <a:pt x="3909483" y="941938"/>
                  </a:lnTo>
                  <a:lnTo>
                    <a:pt x="2757702" y="816687"/>
                  </a:lnTo>
                  <a:lnTo>
                    <a:pt x="2759169" y="828052"/>
                  </a:lnTo>
                  <a:lnTo>
                    <a:pt x="2763932" y="861915"/>
                  </a:lnTo>
                  <a:lnTo>
                    <a:pt x="2769754" y="895248"/>
                  </a:lnTo>
                  <a:lnTo>
                    <a:pt x="2777692" y="929110"/>
                  </a:lnTo>
                  <a:lnTo>
                    <a:pt x="2786160" y="962973"/>
                  </a:lnTo>
                  <a:lnTo>
                    <a:pt x="2796215" y="996835"/>
                  </a:lnTo>
                  <a:lnTo>
                    <a:pt x="2807328" y="1031227"/>
                  </a:lnTo>
                  <a:lnTo>
                    <a:pt x="2819500" y="1065089"/>
                  </a:lnTo>
                  <a:lnTo>
                    <a:pt x="2833789" y="1098951"/>
                  </a:lnTo>
                  <a:lnTo>
                    <a:pt x="2848607" y="1132284"/>
                  </a:lnTo>
                  <a:lnTo>
                    <a:pt x="2865542" y="1165088"/>
                  </a:lnTo>
                  <a:lnTo>
                    <a:pt x="2883536" y="1197893"/>
                  </a:lnTo>
                  <a:lnTo>
                    <a:pt x="2902588" y="1229639"/>
                  </a:lnTo>
                  <a:lnTo>
                    <a:pt x="2924286" y="1260326"/>
                  </a:lnTo>
                  <a:lnTo>
                    <a:pt x="2946513" y="1291014"/>
                  </a:lnTo>
                  <a:lnTo>
                    <a:pt x="2957626" y="1305829"/>
                  </a:lnTo>
                  <a:lnTo>
                    <a:pt x="2969798" y="1320114"/>
                  </a:lnTo>
                  <a:lnTo>
                    <a:pt x="2982500" y="1335458"/>
                  </a:lnTo>
                  <a:lnTo>
                    <a:pt x="2995201" y="1349215"/>
                  </a:lnTo>
                  <a:lnTo>
                    <a:pt x="3008431" y="1362971"/>
                  </a:lnTo>
                  <a:lnTo>
                    <a:pt x="3021662" y="1376728"/>
                  </a:lnTo>
                  <a:lnTo>
                    <a:pt x="3035951" y="1389955"/>
                  </a:lnTo>
                  <a:lnTo>
                    <a:pt x="3050240" y="1402654"/>
                  </a:lnTo>
                  <a:lnTo>
                    <a:pt x="3065058" y="1415881"/>
                  </a:lnTo>
                  <a:lnTo>
                    <a:pt x="3080405" y="1428051"/>
                  </a:lnTo>
                  <a:lnTo>
                    <a:pt x="3095753" y="1439691"/>
                  </a:lnTo>
                  <a:lnTo>
                    <a:pt x="3111629" y="1451860"/>
                  </a:lnTo>
                  <a:lnTo>
                    <a:pt x="3125918" y="1461384"/>
                  </a:lnTo>
                  <a:lnTo>
                    <a:pt x="3139148" y="1470378"/>
                  </a:lnTo>
                  <a:lnTo>
                    <a:pt x="3153437" y="1478844"/>
                  </a:lnTo>
                  <a:lnTo>
                    <a:pt x="3167727" y="1487839"/>
                  </a:lnTo>
                  <a:lnTo>
                    <a:pt x="3182015" y="1495246"/>
                  </a:lnTo>
                  <a:lnTo>
                    <a:pt x="3196304" y="1502653"/>
                  </a:lnTo>
                  <a:lnTo>
                    <a:pt x="3210593" y="1509532"/>
                  </a:lnTo>
                  <a:lnTo>
                    <a:pt x="3224882" y="1515352"/>
                  </a:lnTo>
                  <a:lnTo>
                    <a:pt x="3253989" y="1526992"/>
                  </a:lnTo>
                  <a:lnTo>
                    <a:pt x="3282567" y="1536516"/>
                  </a:lnTo>
                  <a:lnTo>
                    <a:pt x="3311144" y="1544452"/>
                  </a:lnTo>
                  <a:lnTo>
                    <a:pt x="3340251" y="1550801"/>
                  </a:lnTo>
                  <a:lnTo>
                    <a:pt x="3368829" y="1555034"/>
                  </a:lnTo>
                  <a:lnTo>
                    <a:pt x="3396878" y="1558738"/>
                  </a:lnTo>
                  <a:lnTo>
                    <a:pt x="3424926" y="1560854"/>
                  </a:lnTo>
                  <a:lnTo>
                    <a:pt x="3452446" y="1561913"/>
                  </a:lnTo>
                  <a:lnTo>
                    <a:pt x="3480494" y="1560854"/>
                  </a:lnTo>
                  <a:lnTo>
                    <a:pt x="3507485" y="1559796"/>
                  </a:lnTo>
                  <a:lnTo>
                    <a:pt x="3533945" y="1556622"/>
                  </a:lnTo>
                  <a:lnTo>
                    <a:pt x="3560406" y="1552918"/>
                  </a:lnTo>
                  <a:lnTo>
                    <a:pt x="3585809" y="1548685"/>
                  </a:lnTo>
                  <a:lnTo>
                    <a:pt x="3610682" y="1543394"/>
                  </a:lnTo>
                  <a:lnTo>
                    <a:pt x="3635026" y="1536516"/>
                  </a:lnTo>
                  <a:lnTo>
                    <a:pt x="3659370" y="1530167"/>
                  </a:lnTo>
                  <a:lnTo>
                    <a:pt x="3682127" y="1522759"/>
                  </a:lnTo>
                  <a:lnTo>
                    <a:pt x="3703825" y="1514823"/>
                  </a:lnTo>
                  <a:lnTo>
                    <a:pt x="3725523" y="1506357"/>
                  </a:lnTo>
                  <a:lnTo>
                    <a:pt x="3746162" y="1497362"/>
                  </a:lnTo>
                  <a:lnTo>
                    <a:pt x="3765214" y="1488368"/>
                  </a:lnTo>
                  <a:lnTo>
                    <a:pt x="3783737" y="1478844"/>
                  </a:lnTo>
                  <a:lnTo>
                    <a:pt x="3800672" y="1469849"/>
                  </a:lnTo>
                  <a:lnTo>
                    <a:pt x="3817077" y="1460326"/>
                  </a:lnTo>
                  <a:lnTo>
                    <a:pt x="3832425" y="1450802"/>
                  </a:lnTo>
                  <a:lnTo>
                    <a:pt x="3846714" y="1441278"/>
                  </a:lnTo>
                  <a:lnTo>
                    <a:pt x="3858357" y="1432283"/>
                  </a:lnTo>
                  <a:lnTo>
                    <a:pt x="3869999" y="1423289"/>
                  </a:lnTo>
                  <a:lnTo>
                    <a:pt x="3888522" y="1406357"/>
                  </a:lnTo>
                  <a:lnTo>
                    <a:pt x="3904928" y="1389426"/>
                  </a:lnTo>
                  <a:lnTo>
                    <a:pt x="3920275" y="1372495"/>
                  </a:lnTo>
                  <a:lnTo>
                    <a:pt x="3934035" y="1355035"/>
                  </a:lnTo>
                  <a:lnTo>
                    <a:pt x="3946207" y="1338104"/>
                  </a:lnTo>
                  <a:lnTo>
                    <a:pt x="3957320" y="1321172"/>
                  </a:lnTo>
                  <a:lnTo>
                    <a:pt x="3967376" y="1303183"/>
                  </a:lnTo>
                  <a:lnTo>
                    <a:pt x="3975843" y="1286252"/>
                  </a:lnTo>
                  <a:lnTo>
                    <a:pt x="3983781" y="1268792"/>
                  </a:lnTo>
                  <a:lnTo>
                    <a:pt x="3991190" y="1252390"/>
                  </a:lnTo>
                  <a:lnTo>
                    <a:pt x="3996483" y="1235459"/>
                  </a:lnTo>
                  <a:lnTo>
                    <a:pt x="4001775" y="1220115"/>
                  </a:lnTo>
                  <a:lnTo>
                    <a:pt x="4005479" y="1203713"/>
                  </a:lnTo>
                  <a:lnTo>
                    <a:pt x="4008655" y="1187840"/>
                  </a:lnTo>
                  <a:lnTo>
                    <a:pt x="4010771" y="1173025"/>
                  </a:lnTo>
                  <a:lnTo>
                    <a:pt x="4012888" y="1157681"/>
                  </a:lnTo>
                  <a:lnTo>
                    <a:pt x="4014476" y="1143925"/>
                  </a:lnTo>
                  <a:lnTo>
                    <a:pt x="4015005" y="1130168"/>
                  </a:lnTo>
                  <a:lnTo>
                    <a:pt x="4015005" y="1104242"/>
                  </a:lnTo>
                  <a:lnTo>
                    <a:pt x="4013947" y="1082549"/>
                  </a:lnTo>
                  <a:lnTo>
                    <a:pt x="4011830" y="1062443"/>
                  </a:lnTo>
                  <a:lnTo>
                    <a:pt x="4009713" y="1046570"/>
                  </a:lnTo>
                  <a:lnTo>
                    <a:pt x="4006538" y="1035459"/>
                  </a:lnTo>
                  <a:lnTo>
                    <a:pt x="4004421" y="1025406"/>
                  </a:lnTo>
                  <a:lnTo>
                    <a:pt x="5383565" y="2100535"/>
                  </a:lnTo>
                  <a:lnTo>
                    <a:pt x="7186613" y="122235"/>
                  </a:lnTo>
                  <a:lnTo>
                    <a:pt x="7155389" y="191547"/>
                  </a:lnTo>
                  <a:lnTo>
                    <a:pt x="7118873" y="272499"/>
                  </a:lnTo>
                  <a:lnTo>
                    <a:pt x="7072831" y="379377"/>
                  </a:lnTo>
                  <a:lnTo>
                    <a:pt x="7017792" y="508477"/>
                  </a:lnTo>
                  <a:lnTo>
                    <a:pt x="6988156" y="579905"/>
                  </a:lnTo>
                  <a:lnTo>
                    <a:pt x="6956403" y="656095"/>
                  </a:lnTo>
                  <a:lnTo>
                    <a:pt x="6924650" y="734931"/>
                  </a:lnTo>
                  <a:lnTo>
                    <a:pt x="6891838" y="817470"/>
                  </a:lnTo>
                  <a:lnTo>
                    <a:pt x="6858498" y="902126"/>
                  </a:lnTo>
                  <a:lnTo>
                    <a:pt x="6824628" y="989957"/>
                  </a:lnTo>
                  <a:lnTo>
                    <a:pt x="6534087" y="1118528"/>
                  </a:lnTo>
                  <a:lnTo>
                    <a:pt x="6785465" y="1097364"/>
                  </a:lnTo>
                  <a:lnTo>
                    <a:pt x="6760063" y="1167205"/>
                  </a:lnTo>
                  <a:lnTo>
                    <a:pt x="6735190" y="1237575"/>
                  </a:lnTo>
                  <a:lnTo>
                    <a:pt x="6408662" y="1335987"/>
                  </a:lnTo>
                  <a:lnTo>
                    <a:pt x="6705024" y="1325405"/>
                  </a:lnTo>
                  <a:lnTo>
                    <a:pt x="6676446" y="1412707"/>
                  </a:lnTo>
                  <a:lnTo>
                    <a:pt x="6292763" y="1511119"/>
                  </a:lnTo>
                  <a:lnTo>
                    <a:pt x="6658982" y="1469849"/>
                  </a:lnTo>
                  <a:lnTo>
                    <a:pt x="6634638" y="1547627"/>
                  </a:lnTo>
                  <a:lnTo>
                    <a:pt x="6612411" y="1624346"/>
                  </a:lnTo>
                  <a:lnTo>
                    <a:pt x="6591771" y="1700007"/>
                  </a:lnTo>
                  <a:lnTo>
                    <a:pt x="6572720" y="1774081"/>
                  </a:lnTo>
                  <a:lnTo>
                    <a:pt x="6555785" y="1846568"/>
                  </a:lnTo>
                  <a:lnTo>
                    <a:pt x="6539908" y="1916938"/>
                  </a:lnTo>
                  <a:lnTo>
                    <a:pt x="6533557" y="1951329"/>
                  </a:lnTo>
                  <a:lnTo>
                    <a:pt x="6527207" y="1984662"/>
                  </a:lnTo>
                  <a:lnTo>
                    <a:pt x="6521915" y="2017995"/>
                  </a:lnTo>
                  <a:lnTo>
                    <a:pt x="6517152" y="2050800"/>
                  </a:lnTo>
                  <a:lnTo>
                    <a:pt x="5931835" y="2093127"/>
                  </a:lnTo>
                  <a:lnTo>
                    <a:pt x="6500746" y="2240217"/>
                  </a:lnTo>
                  <a:lnTo>
                    <a:pt x="6498629" y="2275137"/>
                  </a:lnTo>
                  <a:lnTo>
                    <a:pt x="6497041" y="2305825"/>
                  </a:lnTo>
                  <a:lnTo>
                    <a:pt x="6496512" y="2334926"/>
                  </a:lnTo>
                  <a:lnTo>
                    <a:pt x="6496512" y="2363497"/>
                  </a:lnTo>
                  <a:lnTo>
                    <a:pt x="6498100" y="2423814"/>
                  </a:lnTo>
                  <a:lnTo>
                    <a:pt x="6500746" y="2500533"/>
                  </a:lnTo>
                  <a:lnTo>
                    <a:pt x="6090072" y="2526460"/>
                  </a:lnTo>
                  <a:lnTo>
                    <a:pt x="6312873" y="2552385"/>
                  </a:lnTo>
                  <a:lnTo>
                    <a:pt x="6504980" y="2587836"/>
                  </a:lnTo>
                  <a:lnTo>
                    <a:pt x="6508155" y="2641803"/>
                  </a:lnTo>
                  <a:lnTo>
                    <a:pt x="6511330" y="2697359"/>
                  </a:lnTo>
                  <a:lnTo>
                    <a:pt x="6201208" y="2734396"/>
                  </a:lnTo>
                  <a:lnTo>
                    <a:pt x="6519268" y="2803178"/>
                  </a:lnTo>
                  <a:lnTo>
                    <a:pt x="6525619" y="2874077"/>
                  </a:lnTo>
                  <a:lnTo>
                    <a:pt x="6533028" y="2944448"/>
                  </a:lnTo>
                  <a:lnTo>
                    <a:pt x="6138760" y="2922755"/>
                  </a:lnTo>
                  <a:lnTo>
                    <a:pt x="6542025" y="3030162"/>
                  </a:lnTo>
                  <a:lnTo>
                    <a:pt x="6557901" y="3162436"/>
                  </a:lnTo>
                  <a:lnTo>
                    <a:pt x="6248838" y="3106881"/>
                  </a:lnTo>
                  <a:lnTo>
                    <a:pt x="6569015" y="3255029"/>
                  </a:lnTo>
                  <a:lnTo>
                    <a:pt x="6582775" y="3351324"/>
                  </a:lnTo>
                  <a:lnTo>
                    <a:pt x="6596005" y="3445504"/>
                  </a:lnTo>
                  <a:lnTo>
                    <a:pt x="6609765" y="3537038"/>
                  </a:lnTo>
                  <a:lnTo>
                    <a:pt x="6624054" y="3624868"/>
                  </a:lnTo>
                  <a:lnTo>
                    <a:pt x="6637284" y="3709524"/>
                  </a:lnTo>
                  <a:lnTo>
                    <a:pt x="6651044" y="3789418"/>
                  </a:lnTo>
                  <a:lnTo>
                    <a:pt x="6676446" y="3933862"/>
                  </a:lnTo>
                  <a:lnTo>
                    <a:pt x="6698674" y="4053967"/>
                  </a:lnTo>
                  <a:lnTo>
                    <a:pt x="6715609" y="4145501"/>
                  </a:lnTo>
                  <a:lnTo>
                    <a:pt x="6731485" y="4224337"/>
                  </a:lnTo>
                  <a:lnTo>
                    <a:pt x="6678034" y="4139152"/>
                  </a:lnTo>
                  <a:lnTo>
                    <a:pt x="6535145" y="3913227"/>
                  </a:lnTo>
                  <a:lnTo>
                    <a:pt x="6439356" y="3762963"/>
                  </a:lnTo>
                  <a:lnTo>
                    <a:pt x="6331396" y="3594710"/>
                  </a:lnTo>
                  <a:lnTo>
                    <a:pt x="6214968" y="3415345"/>
                  </a:lnTo>
                  <a:lnTo>
                    <a:pt x="6094306" y="3230161"/>
                  </a:lnTo>
                  <a:lnTo>
                    <a:pt x="5971527" y="3045505"/>
                  </a:lnTo>
                  <a:lnTo>
                    <a:pt x="5910138" y="2955559"/>
                  </a:lnTo>
                  <a:lnTo>
                    <a:pt x="5850336" y="2867199"/>
                  </a:lnTo>
                  <a:lnTo>
                    <a:pt x="5792122" y="2781485"/>
                  </a:lnTo>
                  <a:lnTo>
                    <a:pt x="5736025" y="2700533"/>
                  </a:lnTo>
                  <a:lnTo>
                    <a:pt x="5681515" y="2622755"/>
                  </a:lnTo>
                  <a:lnTo>
                    <a:pt x="5629652" y="2550798"/>
                  </a:lnTo>
                  <a:lnTo>
                    <a:pt x="5581493" y="2485190"/>
                  </a:lnTo>
                  <a:lnTo>
                    <a:pt x="5536509" y="2425401"/>
                  </a:lnTo>
                  <a:lnTo>
                    <a:pt x="5495230" y="2373550"/>
                  </a:lnTo>
                  <a:lnTo>
                    <a:pt x="5476178" y="2350799"/>
                  </a:lnTo>
                  <a:lnTo>
                    <a:pt x="5458714" y="2330164"/>
                  </a:lnTo>
                  <a:lnTo>
                    <a:pt x="5441779" y="2311646"/>
                  </a:lnTo>
                  <a:lnTo>
                    <a:pt x="5426961" y="2295243"/>
                  </a:lnTo>
                  <a:lnTo>
                    <a:pt x="5412672" y="2280957"/>
                  </a:lnTo>
                  <a:lnTo>
                    <a:pt x="5400500" y="2269317"/>
                  </a:lnTo>
                  <a:lnTo>
                    <a:pt x="5388857" y="2260852"/>
                  </a:lnTo>
                  <a:lnTo>
                    <a:pt x="5379860" y="2254502"/>
                  </a:lnTo>
                  <a:lnTo>
                    <a:pt x="5375627" y="2252386"/>
                  </a:lnTo>
                  <a:lnTo>
                    <a:pt x="5371393" y="2250799"/>
                  </a:lnTo>
                  <a:lnTo>
                    <a:pt x="5367688" y="2250270"/>
                  </a:lnTo>
                  <a:lnTo>
                    <a:pt x="5365042" y="2250270"/>
                  </a:lnTo>
                  <a:lnTo>
                    <a:pt x="5299419" y="2288894"/>
                  </a:lnTo>
                  <a:lnTo>
                    <a:pt x="5234325" y="2325931"/>
                  </a:lnTo>
                  <a:lnTo>
                    <a:pt x="5170290" y="2361381"/>
                  </a:lnTo>
                  <a:lnTo>
                    <a:pt x="5107842" y="2396830"/>
                  </a:lnTo>
                  <a:lnTo>
                    <a:pt x="5044865" y="2431221"/>
                  </a:lnTo>
                  <a:lnTo>
                    <a:pt x="4982946" y="2464026"/>
                  </a:lnTo>
                  <a:lnTo>
                    <a:pt x="4922615" y="2495771"/>
                  </a:lnTo>
                  <a:lnTo>
                    <a:pt x="4862284" y="2527518"/>
                  </a:lnTo>
                  <a:lnTo>
                    <a:pt x="4802483" y="2558205"/>
                  </a:lnTo>
                  <a:lnTo>
                    <a:pt x="4743739" y="2587306"/>
                  </a:lnTo>
                  <a:lnTo>
                    <a:pt x="4685525" y="2616406"/>
                  </a:lnTo>
                  <a:lnTo>
                    <a:pt x="4628370" y="2643919"/>
                  </a:lnTo>
                  <a:lnTo>
                    <a:pt x="4571214" y="2670374"/>
                  </a:lnTo>
                  <a:lnTo>
                    <a:pt x="4515117" y="2696829"/>
                  </a:lnTo>
                  <a:lnTo>
                    <a:pt x="4460607" y="2721697"/>
                  </a:lnTo>
                  <a:lnTo>
                    <a:pt x="4405569" y="2746036"/>
                  </a:lnTo>
                  <a:lnTo>
                    <a:pt x="4351588" y="2769316"/>
                  </a:lnTo>
                  <a:lnTo>
                    <a:pt x="4298666" y="2792067"/>
                  </a:lnTo>
                  <a:lnTo>
                    <a:pt x="4245745" y="2813760"/>
                  </a:lnTo>
                  <a:lnTo>
                    <a:pt x="4193881" y="2834924"/>
                  </a:lnTo>
                  <a:lnTo>
                    <a:pt x="4142547" y="2855030"/>
                  </a:lnTo>
                  <a:lnTo>
                    <a:pt x="4092271" y="2874077"/>
                  </a:lnTo>
                  <a:lnTo>
                    <a:pt x="4042525" y="2893125"/>
                  </a:lnTo>
                  <a:lnTo>
                    <a:pt x="3993307" y="2911115"/>
                  </a:lnTo>
                  <a:lnTo>
                    <a:pt x="3944619" y="2928046"/>
                  </a:lnTo>
                  <a:lnTo>
                    <a:pt x="3896990" y="2944448"/>
                  </a:lnTo>
                  <a:lnTo>
                    <a:pt x="3849889" y="2960320"/>
                  </a:lnTo>
                  <a:lnTo>
                    <a:pt x="3803847" y="2975135"/>
                  </a:lnTo>
                  <a:lnTo>
                    <a:pt x="3757276" y="2989421"/>
                  </a:lnTo>
                  <a:lnTo>
                    <a:pt x="3712821" y="3003706"/>
                  </a:lnTo>
                  <a:lnTo>
                    <a:pt x="3667838" y="3016405"/>
                  </a:lnTo>
                  <a:lnTo>
                    <a:pt x="3623383" y="3028574"/>
                  </a:lnTo>
                  <a:lnTo>
                    <a:pt x="3579987" y="3040215"/>
                  </a:lnTo>
                  <a:lnTo>
                    <a:pt x="3537121" y="3051325"/>
                  </a:lnTo>
                  <a:lnTo>
                    <a:pt x="3495312" y="3061378"/>
                  </a:lnTo>
                  <a:lnTo>
                    <a:pt x="3454033" y="3071431"/>
                  </a:lnTo>
                  <a:lnTo>
                    <a:pt x="3413284" y="3080426"/>
                  </a:lnTo>
                  <a:lnTo>
                    <a:pt x="3373063" y="3089420"/>
                  </a:lnTo>
                  <a:lnTo>
                    <a:pt x="3333901" y="3096828"/>
                  </a:lnTo>
                  <a:lnTo>
                    <a:pt x="3294739" y="3104235"/>
                  </a:lnTo>
                  <a:lnTo>
                    <a:pt x="3256106" y="3111114"/>
                  </a:lnTo>
                  <a:lnTo>
                    <a:pt x="3218531" y="3117463"/>
                  </a:lnTo>
                  <a:lnTo>
                    <a:pt x="3181486" y="3123283"/>
                  </a:lnTo>
                  <a:lnTo>
                    <a:pt x="3144440" y="3128574"/>
                  </a:lnTo>
                  <a:lnTo>
                    <a:pt x="3108454" y="3132806"/>
                  </a:lnTo>
                  <a:lnTo>
                    <a:pt x="3072996" y="3137039"/>
                  </a:lnTo>
                  <a:lnTo>
                    <a:pt x="3038068" y="3140744"/>
                  </a:lnTo>
                  <a:lnTo>
                    <a:pt x="3004198" y="3143918"/>
                  </a:lnTo>
                  <a:lnTo>
                    <a:pt x="2970328" y="3146034"/>
                  </a:lnTo>
                  <a:lnTo>
                    <a:pt x="2936987" y="3148150"/>
                  </a:lnTo>
                  <a:lnTo>
                    <a:pt x="2872951" y="3151854"/>
                  </a:lnTo>
                  <a:lnTo>
                    <a:pt x="2809974" y="3153442"/>
                  </a:lnTo>
                  <a:lnTo>
                    <a:pt x="2750173" y="3152383"/>
                  </a:lnTo>
                  <a:lnTo>
                    <a:pt x="2691958" y="3150267"/>
                  </a:lnTo>
                  <a:lnTo>
                    <a:pt x="2636391" y="3147622"/>
                  </a:lnTo>
                  <a:lnTo>
                    <a:pt x="2582940" y="3142860"/>
                  </a:lnTo>
                  <a:lnTo>
                    <a:pt x="2531076" y="3137039"/>
                  </a:lnTo>
                  <a:lnTo>
                    <a:pt x="2481859" y="3129103"/>
                  </a:lnTo>
                  <a:lnTo>
                    <a:pt x="2434229" y="3121166"/>
                  </a:lnTo>
                  <a:lnTo>
                    <a:pt x="2388717" y="3111114"/>
                  </a:lnTo>
                  <a:lnTo>
                    <a:pt x="2345320" y="3101061"/>
                  </a:lnTo>
                  <a:lnTo>
                    <a:pt x="2302983" y="3089949"/>
                  </a:lnTo>
                  <a:lnTo>
                    <a:pt x="2263820" y="3077780"/>
                  </a:lnTo>
                  <a:lnTo>
                    <a:pt x="2225717" y="3065611"/>
                  </a:lnTo>
                  <a:lnTo>
                    <a:pt x="2189730" y="3052383"/>
                  </a:lnTo>
                  <a:lnTo>
                    <a:pt x="2155860" y="3038627"/>
                  </a:lnTo>
                  <a:lnTo>
                    <a:pt x="2123578" y="3024342"/>
                  </a:lnTo>
                  <a:lnTo>
                    <a:pt x="2092883" y="3010056"/>
                  </a:lnTo>
                  <a:lnTo>
                    <a:pt x="2063776" y="2995241"/>
                  </a:lnTo>
                  <a:lnTo>
                    <a:pt x="2036786" y="2980426"/>
                  </a:lnTo>
                  <a:lnTo>
                    <a:pt x="2011384" y="2965083"/>
                  </a:lnTo>
                  <a:lnTo>
                    <a:pt x="1987040" y="2950268"/>
                  </a:lnTo>
                  <a:lnTo>
                    <a:pt x="1964812" y="2935982"/>
                  </a:lnTo>
                  <a:lnTo>
                    <a:pt x="1944173" y="2921167"/>
                  </a:lnTo>
                  <a:lnTo>
                    <a:pt x="1925121" y="2906881"/>
                  </a:lnTo>
                  <a:lnTo>
                    <a:pt x="1907656" y="2893125"/>
                  </a:lnTo>
                  <a:lnTo>
                    <a:pt x="1891780" y="2879898"/>
                  </a:lnTo>
                  <a:lnTo>
                    <a:pt x="1876433" y="2867199"/>
                  </a:lnTo>
                  <a:lnTo>
                    <a:pt x="1863732" y="2855030"/>
                  </a:lnTo>
                  <a:lnTo>
                    <a:pt x="1840975" y="2832808"/>
                  </a:lnTo>
                  <a:lnTo>
                    <a:pt x="1824569" y="2814818"/>
                  </a:lnTo>
                  <a:lnTo>
                    <a:pt x="1812397" y="2800532"/>
                  </a:lnTo>
                  <a:lnTo>
                    <a:pt x="1803401" y="2788892"/>
                  </a:lnTo>
                  <a:lnTo>
                    <a:pt x="1818748" y="2779369"/>
                  </a:lnTo>
                  <a:lnTo>
                    <a:pt x="1836741" y="2768787"/>
                  </a:lnTo>
                  <a:lnTo>
                    <a:pt x="1860027" y="2753972"/>
                  </a:lnTo>
                  <a:lnTo>
                    <a:pt x="1888605" y="2733866"/>
                  </a:lnTo>
                  <a:lnTo>
                    <a:pt x="1921945" y="2711115"/>
                  </a:lnTo>
                  <a:lnTo>
                    <a:pt x="1958991" y="2683073"/>
                  </a:lnTo>
                  <a:lnTo>
                    <a:pt x="1999211" y="2651856"/>
                  </a:lnTo>
                  <a:lnTo>
                    <a:pt x="2041549" y="2616935"/>
                  </a:lnTo>
                  <a:lnTo>
                    <a:pt x="2063247" y="2598417"/>
                  </a:lnTo>
                  <a:lnTo>
                    <a:pt x="2085474" y="2578841"/>
                  </a:lnTo>
                  <a:lnTo>
                    <a:pt x="2108231" y="2558205"/>
                  </a:lnTo>
                  <a:lnTo>
                    <a:pt x="2129929" y="2536512"/>
                  </a:lnTo>
                  <a:lnTo>
                    <a:pt x="2152685" y="2513761"/>
                  </a:lnTo>
                  <a:lnTo>
                    <a:pt x="2174912" y="2490480"/>
                  </a:lnTo>
                  <a:lnTo>
                    <a:pt x="2197668" y="2466671"/>
                  </a:lnTo>
                  <a:lnTo>
                    <a:pt x="2219896" y="2441803"/>
                  </a:lnTo>
                  <a:lnTo>
                    <a:pt x="2241065" y="2415349"/>
                  </a:lnTo>
                  <a:lnTo>
                    <a:pt x="2262762" y="2389423"/>
                  </a:lnTo>
                  <a:lnTo>
                    <a:pt x="2283402" y="2361909"/>
                  </a:lnTo>
                  <a:lnTo>
                    <a:pt x="2304041" y="2333867"/>
                  </a:lnTo>
                  <a:lnTo>
                    <a:pt x="2323093" y="2304238"/>
                  </a:lnTo>
                  <a:lnTo>
                    <a:pt x="2342145" y="2275137"/>
                  </a:lnTo>
                  <a:lnTo>
                    <a:pt x="2360138" y="2244449"/>
                  </a:lnTo>
                  <a:lnTo>
                    <a:pt x="2377073" y="2213233"/>
                  </a:lnTo>
                  <a:lnTo>
                    <a:pt x="2392950" y="2181487"/>
                  </a:lnTo>
                  <a:lnTo>
                    <a:pt x="2407768" y="2148683"/>
                  </a:lnTo>
                  <a:lnTo>
                    <a:pt x="2421528" y="2114820"/>
                  </a:lnTo>
                  <a:lnTo>
                    <a:pt x="2433700" y="2081487"/>
                  </a:lnTo>
                  <a:lnTo>
                    <a:pt x="2444814" y="2046566"/>
                  </a:lnTo>
                  <a:lnTo>
                    <a:pt x="2454340" y="2011117"/>
                  </a:lnTo>
                  <a:lnTo>
                    <a:pt x="2458573" y="1993128"/>
                  </a:lnTo>
                  <a:lnTo>
                    <a:pt x="2461748" y="1974609"/>
                  </a:lnTo>
                  <a:lnTo>
                    <a:pt x="2465453" y="1957149"/>
                  </a:lnTo>
                  <a:lnTo>
                    <a:pt x="2468628" y="1938631"/>
                  </a:lnTo>
                  <a:lnTo>
                    <a:pt x="2470745" y="1920112"/>
                  </a:lnTo>
                  <a:lnTo>
                    <a:pt x="2472862" y="1900536"/>
                  </a:lnTo>
                  <a:lnTo>
                    <a:pt x="2473920" y="1882017"/>
                  </a:lnTo>
                  <a:lnTo>
                    <a:pt x="2475508" y="1862970"/>
                  </a:lnTo>
                  <a:lnTo>
                    <a:pt x="2476037" y="1843922"/>
                  </a:lnTo>
                  <a:lnTo>
                    <a:pt x="2476037" y="1824345"/>
                  </a:lnTo>
                  <a:lnTo>
                    <a:pt x="2475508" y="1805298"/>
                  </a:lnTo>
                  <a:lnTo>
                    <a:pt x="2474979" y="1785192"/>
                  </a:lnTo>
                  <a:lnTo>
                    <a:pt x="2473391" y="1765616"/>
                  </a:lnTo>
                  <a:lnTo>
                    <a:pt x="2471274" y="1745510"/>
                  </a:lnTo>
                  <a:lnTo>
                    <a:pt x="2468628" y="1725404"/>
                  </a:lnTo>
                  <a:lnTo>
                    <a:pt x="2465453" y="1705298"/>
                  </a:lnTo>
                  <a:lnTo>
                    <a:pt x="2461748" y="1684663"/>
                  </a:lnTo>
                  <a:lnTo>
                    <a:pt x="2457515" y="1664029"/>
                  </a:lnTo>
                  <a:lnTo>
                    <a:pt x="2452752" y="1643394"/>
                  </a:lnTo>
                  <a:lnTo>
                    <a:pt x="2446930" y="1622759"/>
                  </a:lnTo>
                  <a:lnTo>
                    <a:pt x="2441109" y="1602124"/>
                  </a:lnTo>
                  <a:lnTo>
                    <a:pt x="2434229" y="1580960"/>
                  </a:lnTo>
                  <a:lnTo>
                    <a:pt x="2426820" y="1559796"/>
                  </a:lnTo>
                  <a:lnTo>
                    <a:pt x="2419411" y="1538103"/>
                  </a:lnTo>
                  <a:lnTo>
                    <a:pt x="2410943" y="1516939"/>
                  </a:lnTo>
                  <a:lnTo>
                    <a:pt x="2401417" y="1495246"/>
                  </a:lnTo>
                  <a:lnTo>
                    <a:pt x="2391362" y="1473553"/>
                  </a:lnTo>
                  <a:lnTo>
                    <a:pt x="2380778" y="1451860"/>
                  </a:lnTo>
                  <a:lnTo>
                    <a:pt x="2369135" y="1430167"/>
                  </a:lnTo>
                  <a:lnTo>
                    <a:pt x="2356434" y="1407945"/>
                  </a:lnTo>
                  <a:lnTo>
                    <a:pt x="2343733" y="1385723"/>
                  </a:lnTo>
                  <a:lnTo>
                    <a:pt x="2329973" y="1362971"/>
                  </a:lnTo>
                  <a:lnTo>
                    <a:pt x="2316213" y="1340749"/>
                  </a:lnTo>
                  <a:lnTo>
                    <a:pt x="2300866" y="1317998"/>
                  </a:lnTo>
                  <a:lnTo>
                    <a:pt x="2285519" y="1295247"/>
                  </a:lnTo>
                  <a:lnTo>
                    <a:pt x="2268054" y="1272496"/>
                  </a:lnTo>
                  <a:lnTo>
                    <a:pt x="2251120" y="1249744"/>
                  </a:lnTo>
                  <a:lnTo>
                    <a:pt x="2232597" y="1226993"/>
                  </a:lnTo>
                  <a:lnTo>
                    <a:pt x="2213545" y="1203713"/>
                  </a:lnTo>
                  <a:lnTo>
                    <a:pt x="2193435" y="1180432"/>
                  </a:lnTo>
                  <a:lnTo>
                    <a:pt x="2172795" y="1157152"/>
                  </a:lnTo>
                  <a:lnTo>
                    <a:pt x="2151626" y="1133872"/>
                  </a:lnTo>
                  <a:lnTo>
                    <a:pt x="2128870" y="1110062"/>
                  </a:lnTo>
                  <a:lnTo>
                    <a:pt x="2105055" y="1086782"/>
                  </a:lnTo>
                  <a:lnTo>
                    <a:pt x="2080711" y="1062972"/>
                  </a:lnTo>
                  <a:lnTo>
                    <a:pt x="2055838" y="1039163"/>
                  </a:lnTo>
                  <a:lnTo>
                    <a:pt x="2029906" y="1015353"/>
                  </a:lnTo>
                  <a:lnTo>
                    <a:pt x="2003445" y="991015"/>
                  </a:lnTo>
                  <a:lnTo>
                    <a:pt x="2006091" y="979375"/>
                  </a:lnTo>
                  <a:lnTo>
                    <a:pt x="2009796" y="967735"/>
                  </a:lnTo>
                  <a:lnTo>
                    <a:pt x="2014029" y="957153"/>
                  </a:lnTo>
                  <a:lnTo>
                    <a:pt x="2018263" y="947629"/>
                  </a:lnTo>
                  <a:lnTo>
                    <a:pt x="2024085" y="938634"/>
                  </a:lnTo>
                  <a:lnTo>
                    <a:pt x="2029906" y="930698"/>
                  </a:lnTo>
                  <a:lnTo>
                    <a:pt x="2036257" y="922761"/>
                  </a:lnTo>
                  <a:lnTo>
                    <a:pt x="2042608" y="915883"/>
                  </a:lnTo>
                  <a:lnTo>
                    <a:pt x="2049487" y="909534"/>
                  </a:lnTo>
                  <a:lnTo>
                    <a:pt x="2057426" y="903184"/>
                  </a:lnTo>
                  <a:lnTo>
                    <a:pt x="2073831" y="891015"/>
                  </a:lnTo>
                  <a:lnTo>
                    <a:pt x="2090766" y="878846"/>
                  </a:lnTo>
                  <a:lnTo>
                    <a:pt x="2109289" y="866677"/>
                  </a:lnTo>
                  <a:lnTo>
                    <a:pt x="2127811" y="854507"/>
                  </a:lnTo>
                  <a:lnTo>
                    <a:pt x="2147392" y="840222"/>
                  </a:lnTo>
                  <a:lnTo>
                    <a:pt x="2156389" y="831756"/>
                  </a:lnTo>
                  <a:lnTo>
                    <a:pt x="2166444" y="823820"/>
                  </a:lnTo>
                  <a:lnTo>
                    <a:pt x="2175441" y="814825"/>
                  </a:lnTo>
                  <a:lnTo>
                    <a:pt x="2184967" y="804772"/>
                  </a:lnTo>
                  <a:lnTo>
                    <a:pt x="2193964" y="794190"/>
                  </a:lnTo>
                  <a:lnTo>
                    <a:pt x="2203490" y="782021"/>
                  </a:lnTo>
                  <a:lnTo>
                    <a:pt x="2211957" y="769322"/>
                  </a:lnTo>
                  <a:lnTo>
                    <a:pt x="2221483" y="755566"/>
                  </a:lnTo>
                  <a:lnTo>
                    <a:pt x="2229951" y="740751"/>
                  </a:lnTo>
                  <a:lnTo>
                    <a:pt x="2237889" y="724878"/>
                  </a:lnTo>
                  <a:lnTo>
                    <a:pt x="2245298" y="706889"/>
                  </a:lnTo>
                  <a:lnTo>
                    <a:pt x="2253236" y="688370"/>
                  </a:lnTo>
                  <a:lnTo>
                    <a:pt x="2261175" y="668794"/>
                  </a:lnTo>
                  <a:lnTo>
                    <a:pt x="2270171" y="647101"/>
                  </a:lnTo>
                  <a:lnTo>
                    <a:pt x="2280226" y="625408"/>
                  </a:lnTo>
                  <a:lnTo>
                    <a:pt x="2292399" y="601598"/>
                  </a:lnTo>
                  <a:lnTo>
                    <a:pt x="2305100" y="578318"/>
                  </a:lnTo>
                  <a:lnTo>
                    <a:pt x="2318859" y="553450"/>
                  </a:lnTo>
                  <a:lnTo>
                    <a:pt x="2333678" y="528582"/>
                  </a:lnTo>
                  <a:lnTo>
                    <a:pt x="2349554" y="503715"/>
                  </a:lnTo>
                  <a:lnTo>
                    <a:pt x="2366489" y="477789"/>
                  </a:lnTo>
                  <a:lnTo>
                    <a:pt x="2384483" y="452392"/>
                  </a:lnTo>
                  <a:lnTo>
                    <a:pt x="2401947" y="426466"/>
                  </a:lnTo>
                  <a:lnTo>
                    <a:pt x="2421528" y="401070"/>
                  </a:lnTo>
                  <a:lnTo>
                    <a:pt x="2441109" y="375144"/>
                  </a:lnTo>
                  <a:lnTo>
                    <a:pt x="2461219" y="350276"/>
                  </a:lnTo>
                  <a:lnTo>
                    <a:pt x="2482388" y="325938"/>
                  </a:lnTo>
                  <a:lnTo>
                    <a:pt x="2504086" y="302657"/>
                  </a:lnTo>
                  <a:lnTo>
                    <a:pt x="2526313" y="279377"/>
                  </a:lnTo>
                  <a:lnTo>
                    <a:pt x="2548011" y="257155"/>
                  </a:lnTo>
                  <a:lnTo>
                    <a:pt x="2570238" y="235462"/>
                  </a:lnTo>
                  <a:lnTo>
                    <a:pt x="2592995" y="215885"/>
                  </a:lnTo>
                  <a:lnTo>
                    <a:pt x="2616280" y="196308"/>
                  </a:lnTo>
                  <a:lnTo>
                    <a:pt x="2639566" y="179377"/>
                  </a:lnTo>
                  <a:lnTo>
                    <a:pt x="2662852" y="162975"/>
                  </a:lnTo>
                  <a:lnTo>
                    <a:pt x="2685608" y="148690"/>
                  </a:lnTo>
                  <a:lnTo>
                    <a:pt x="2708894" y="135991"/>
                  </a:lnTo>
                  <a:lnTo>
                    <a:pt x="2732708" y="125409"/>
                  </a:lnTo>
                  <a:lnTo>
                    <a:pt x="2743822" y="121177"/>
                  </a:lnTo>
                  <a:lnTo>
                    <a:pt x="2755465" y="116944"/>
                  </a:lnTo>
                  <a:lnTo>
                    <a:pt x="2766578" y="113240"/>
                  </a:lnTo>
                  <a:lnTo>
                    <a:pt x="2778221" y="109536"/>
                  </a:lnTo>
                  <a:lnTo>
                    <a:pt x="2789335" y="107420"/>
                  </a:lnTo>
                  <a:lnTo>
                    <a:pt x="2800978" y="105303"/>
                  </a:lnTo>
                  <a:lnTo>
                    <a:pt x="2811562" y="103716"/>
                  </a:lnTo>
                  <a:lnTo>
                    <a:pt x="2823205" y="103187"/>
                  </a:lnTo>
                  <a:lnTo>
                    <a:pt x="2833789" y="103187"/>
                  </a:lnTo>
                  <a:lnTo>
                    <a:pt x="2844903" y="103187"/>
                  </a:lnTo>
                  <a:lnTo>
                    <a:pt x="2856017" y="104774"/>
                  </a:lnTo>
                  <a:lnTo>
                    <a:pt x="2866601" y="105833"/>
                  </a:lnTo>
                  <a:lnTo>
                    <a:pt x="2946513" y="123293"/>
                  </a:lnTo>
                  <a:lnTo>
                    <a:pt x="3015840" y="138108"/>
                  </a:lnTo>
                  <a:lnTo>
                    <a:pt x="3075643" y="152393"/>
                  </a:lnTo>
                  <a:lnTo>
                    <a:pt x="3124859" y="164563"/>
                  </a:lnTo>
                  <a:lnTo>
                    <a:pt x="3164022" y="174615"/>
                  </a:lnTo>
                  <a:lnTo>
                    <a:pt x="3192070" y="182023"/>
                  </a:lnTo>
                  <a:lnTo>
                    <a:pt x="3214827" y="188901"/>
                  </a:lnTo>
                  <a:lnTo>
                    <a:pt x="3200538" y="189959"/>
                  </a:lnTo>
                  <a:lnTo>
                    <a:pt x="3184661" y="193134"/>
                  </a:lnTo>
                  <a:lnTo>
                    <a:pt x="3164022" y="197367"/>
                  </a:lnTo>
                  <a:lnTo>
                    <a:pt x="3138619" y="203716"/>
                  </a:lnTo>
                  <a:lnTo>
                    <a:pt x="3109512" y="212711"/>
                  </a:lnTo>
                  <a:lnTo>
                    <a:pt x="3093635" y="218002"/>
                  </a:lnTo>
                  <a:lnTo>
                    <a:pt x="3077759" y="223822"/>
                  </a:lnTo>
                  <a:lnTo>
                    <a:pt x="3060824" y="230700"/>
                  </a:lnTo>
                  <a:lnTo>
                    <a:pt x="3043889" y="237578"/>
                  </a:lnTo>
                  <a:lnTo>
                    <a:pt x="3026954" y="246573"/>
                  </a:lnTo>
                  <a:lnTo>
                    <a:pt x="3008961" y="255038"/>
                  </a:lnTo>
                  <a:lnTo>
                    <a:pt x="2990967" y="265091"/>
                  </a:lnTo>
                  <a:lnTo>
                    <a:pt x="2973503" y="275673"/>
                  </a:lnTo>
                  <a:lnTo>
                    <a:pt x="2954980" y="287843"/>
                  </a:lnTo>
                  <a:lnTo>
                    <a:pt x="2937516" y="300541"/>
                  </a:lnTo>
                  <a:lnTo>
                    <a:pt x="2920052" y="313768"/>
                  </a:lnTo>
                  <a:lnTo>
                    <a:pt x="2902588" y="329112"/>
                  </a:lnTo>
                  <a:lnTo>
                    <a:pt x="2885653" y="344456"/>
                  </a:lnTo>
                  <a:lnTo>
                    <a:pt x="2869247" y="361916"/>
                  </a:lnTo>
                  <a:lnTo>
                    <a:pt x="2853900" y="380435"/>
                  </a:lnTo>
                  <a:lnTo>
                    <a:pt x="2838552" y="400011"/>
                  </a:lnTo>
                  <a:lnTo>
                    <a:pt x="2825322" y="420646"/>
                  </a:lnTo>
                  <a:lnTo>
                    <a:pt x="2811562" y="442869"/>
                  </a:lnTo>
                  <a:lnTo>
                    <a:pt x="2799390" y="465620"/>
                  </a:lnTo>
                  <a:lnTo>
                    <a:pt x="2788276" y="490487"/>
                  </a:lnTo>
                  <a:lnTo>
                    <a:pt x="2779809" y="512709"/>
                  </a:lnTo>
                  <a:lnTo>
                    <a:pt x="2772400" y="535461"/>
                  </a:lnTo>
                  <a:lnTo>
                    <a:pt x="2766050" y="560329"/>
                  </a:lnTo>
                  <a:lnTo>
                    <a:pt x="2761286" y="586254"/>
                  </a:lnTo>
                  <a:lnTo>
                    <a:pt x="2757053" y="613238"/>
                  </a:lnTo>
                  <a:lnTo>
                    <a:pt x="2753348" y="641810"/>
                  </a:lnTo>
                  <a:lnTo>
                    <a:pt x="2751760" y="670910"/>
                  </a:lnTo>
                  <a:lnTo>
                    <a:pt x="2750173" y="700540"/>
                  </a:lnTo>
                  <a:lnTo>
                    <a:pt x="2751231" y="732286"/>
                  </a:lnTo>
                  <a:lnTo>
                    <a:pt x="2752289" y="763502"/>
                  </a:lnTo>
                  <a:lnTo>
                    <a:pt x="2754936" y="795248"/>
                  </a:lnTo>
                  <a:lnTo>
                    <a:pt x="2757647" y="816254"/>
                  </a:lnTo>
                  <a:lnTo>
                    <a:pt x="2761192" y="807149"/>
                  </a:lnTo>
                  <a:lnTo>
                    <a:pt x="2772304" y="780720"/>
                  </a:lnTo>
                  <a:lnTo>
                    <a:pt x="2790825" y="739490"/>
                  </a:lnTo>
                  <a:lnTo>
                    <a:pt x="2803525" y="714118"/>
                  </a:lnTo>
                  <a:lnTo>
                    <a:pt x="2817812" y="686103"/>
                  </a:lnTo>
                  <a:lnTo>
                    <a:pt x="2834217" y="655974"/>
                  </a:lnTo>
                  <a:lnTo>
                    <a:pt x="2852737" y="623201"/>
                  </a:lnTo>
                  <a:lnTo>
                    <a:pt x="2873375" y="588844"/>
                  </a:lnTo>
                  <a:lnTo>
                    <a:pt x="2895600" y="553428"/>
                  </a:lnTo>
                  <a:lnTo>
                    <a:pt x="2920471" y="516427"/>
                  </a:lnTo>
                  <a:lnTo>
                    <a:pt x="2946929" y="477841"/>
                  </a:lnTo>
                  <a:lnTo>
                    <a:pt x="2976033" y="439254"/>
                  </a:lnTo>
                  <a:lnTo>
                    <a:pt x="3006725" y="401196"/>
                  </a:lnTo>
                  <a:lnTo>
                    <a:pt x="3023129" y="381638"/>
                  </a:lnTo>
                  <a:lnTo>
                    <a:pt x="3039534" y="362081"/>
                  </a:lnTo>
                  <a:lnTo>
                    <a:pt x="3056996" y="342523"/>
                  </a:lnTo>
                  <a:lnTo>
                    <a:pt x="3074987" y="324023"/>
                  </a:lnTo>
                  <a:lnTo>
                    <a:pt x="3093508" y="304994"/>
                  </a:lnTo>
                  <a:lnTo>
                    <a:pt x="3112559" y="286493"/>
                  </a:lnTo>
                  <a:lnTo>
                    <a:pt x="3132137" y="267993"/>
                  </a:lnTo>
                  <a:lnTo>
                    <a:pt x="3151717" y="249492"/>
                  </a:lnTo>
                  <a:lnTo>
                    <a:pt x="3173412" y="231520"/>
                  </a:lnTo>
                  <a:lnTo>
                    <a:pt x="3194050" y="214606"/>
                  </a:lnTo>
                  <a:lnTo>
                    <a:pt x="3216275" y="197691"/>
                  </a:lnTo>
                  <a:lnTo>
                    <a:pt x="3237971" y="180248"/>
                  </a:lnTo>
                  <a:lnTo>
                    <a:pt x="3261783" y="163861"/>
                  </a:lnTo>
                  <a:lnTo>
                    <a:pt x="3285067" y="148533"/>
                  </a:lnTo>
                  <a:lnTo>
                    <a:pt x="3309408" y="133732"/>
                  </a:lnTo>
                  <a:lnTo>
                    <a:pt x="3333750" y="119460"/>
                  </a:lnTo>
                  <a:lnTo>
                    <a:pt x="3359150" y="105189"/>
                  </a:lnTo>
                  <a:lnTo>
                    <a:pt x="3385079" y="92503"/>
                  </a:lnTo>
                  <a:lnTo>
                    <a:pt x="3411008" y="79288"/>
                  </a:lnTo>
                  <a:lnTo>
                    <a:pt x="3437996" y="68188"/>
                  </a:lnTo>
                  <a:lnTo>
                    <a:pt x="3466042" y="57616"/>
                  </a:lnTo>
                  <a:lnTo>
                    <a:pt x="3494617" y="46516"/>
                  </a:lnTo>
                  <a:lnTo>
                    <a:pt x="3523192" y="37530"/>
                  </a:lnTo>
                  <a:lnTo>
                    <a:pt x="3552296" y="29601"/>
                  </a:lnTo>
                  <a:lnTo>
                    <a:pt x="3581929" y="21672"/>
                  </a:lnTo>
                  <a:lnTo>
                    <a:pt x="3612621" y="15329"/>
                  </a:lnTo>
                  <a:lnTo>
                    <a:pt x="3643842" y="10572"/>
                  </a:lnTo>
                  <a:lnTo>
                    <a:pt x="3676121" y="6343"/>
                  </a:lnTo>
                  <a:lnTo>
                    <a:pt x="3707871" y="2643"/>
                  </a:lnTo>
                  <a:lnTo>
                    <a:pt x="3741737" y="529"/>
                  </a:lnTo>
                  <a:lnTo>
                    <a:pt x="377507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19" name="鱼"/>
            <p:cNvSpPr/>
            <p:nvPr/>
          </p:nvSpPr>
          <p:spPr bwMode="auto">
            <a:xfrm>
              <a:off x="4987" y="6010"/>
              <a:ext cx="1078" cy="708"/>
            </a:xfrm>
            <a:custGeom>
              <a:avLst/>
              <a:gdLst/>
              <a:ahLst/>
              <a:cxnLst/>
              <a:rect l="0" t="0" r="r" b="b"/>
              <a:pathLst>
                <a:path w="1189489" h="777605">
                  <a:moveTo>
                    <a:pt x="908545" y="495128"/>
                  </a:moveTo>
                  <a:lnTo>
                    <a:pt x="911720" y="495446"/>
                  </a:lnTo>
                  <a:lnTo>
                    <a:pt x="914577" y="496080"/>
                  </a:lnTo>
                  <a:lnTo>
                    <a:pt x="917434" y="496715"/>
                  </a:lnTo>
                  <a:lnTo>
                    <a:pt x="920291" y="497667"/>
                  </a:lnTo>
                  <a:lnTo>
                    <a:pt x="923148" y="499254"/>
                  </a:lnTo>
                  <a:lnTo>
                    <a:pt x="925370" y="500524"/>
                  </a:lnTo>
                  <a:lnTo>
                    <a:pt x="927592" y="502111"/>
                  </a:lnTo>
                  <a:lnTo>
                    <a:pt x="929497" y="504015"/>
                  </a:lnTo>
                  <a:lnTo>
                    <a:pt x="931719" y="506237"/>
                  </a:lnTo>
                  <a:lnTo>
                    <a:pt x="932989" y="508459"/>
                  </a:lnTo>
                  <a:lnTo>
                    <a:pt x="934894" y="510998"/>
                  </a:lnTo>
                  <a:lnTo>
                    <a:pt x="935846" y="513537"/>
                  </a:lnTo>
                  <a:lnTo>
                    <a:pt x="937116" y="516076"/>
                  </a:lnTo>
                  <a:lnTo>
                    <a:pt x="937751" y="518933"/>
                  </a:lnTo>
                  <a:lnTo>
                    <a:pt x="938068" y="522106"/>
                  </a:lnTo>
                  <a:lnTo>
                    <a:pt x="938386" y="524963"/>
                  </a:lnTo>
                  <a:lnTo>
                    <a:pt x="938068" y="528137"/>
                  </a:lnTo>
                  <a:lnTo>
                    <a:pt x="937751" y="530993"/>
                  </a:lnTo>
                  <a:lnTo>
                    <a:pt x="937116" y="533532"/>
                  </a:lnTo>
                  <a:lnTo>
                    <a:pt x="935846" y="536389"/>
                  </a:lnTo>
                  <a:lnTo>
                    <a:pt x="934894" y="539245"/>
                  </a:lnTo>
                  <a:lnTo>
                    <a:pt x="932989" y="541785"/>
                  </a:lnTo>
                  <a:lnTo>
                    <a:pt x="931719" y="543689"/>
                  </a:lnTo>
                  <a:lnTo>
                    <a:pt x="929497" y="545911"/>
                  </a:lnTo>
                  <a:lnTo>
                    <a:pt x="927592" y="548132"/>
                  </a:lnTo>
                  <a:lnTo>
                    <a:pt x="925370" y="549402"/>
                  </a:lnTo>
                  <a:lnTo>
                    <a:pt x="923148" y="550989"/>
                  </a:lnTo>
                  <a:lnTo>
                    <a:pt x="920291" y="552258"/>
                  </a:lnTo>
                  <a:lnTo>
                    <a:pt x="917434" y="553211"/>
                  </a:lnTo>
                  <a:lnTo>
                    <a:pt x="914577" y="553845"/>
                  </a:lnTo>
                  <a:lnTo>
                    <a:pt x="911720" y="554480"/>
                  </a:lnTo>
                  <a:lnTo>
                    <a:pt x="908545" y="554480"/>
                  </a:lnTo>
                  <a:lnTo>
                    <a:pt x="905688" y="554480"/>
                  </a:lnTo>
                  <a:lnTo>
                    <a:pt x="902831" y="553845"/>
                  </a:lnTo>
                  <a:lnTo>
                    <a:pt x="899974" y="553211"/>
                  </a:lnTo>
                  <a:lnTo>
                    <a:pt x="897117" y="552258"/>
                  </a:lnTo>
                  <a:lnTo>
                    <a:pt x="894577" y="550989"/>
                  </a:lnTo>
                  <a:lnTo>
                    <a:pt x="892355" y="549402"/>
                  </a:lnTo>
                  <a:lnTo>
                    <a:pt x="889816" y="548132"/>
                  </a:lnTo>
                  <a:lnTo>
                    <a:pt x="887593" y="545911"/>
                  </a:lnTo>
                  <a:lnTo>
                    <a:pt x="886006" y="543689"/>
                  </a:lnTo>
                  <a:lnTo>
                    <a:pt x="884101" y="541785"/>
                  </a:lnTo>
                  <a:lnTo>
                    <a:pt x="882832" y="539245"/>
                  </a:lnTo>
                  <a:lnTo>
                    <a:pt x="881562" y="536389"/>
                  </a:lnTo>
                  <a:lnTo>
                    <a:pt x="880292" y="533532"/>
                  </a:lnTo>
                  <a:lnTo>
                    <a:pt x="879657" y="530993"/>
                  </a:lnTo>
                  <a:lnTo>
                    <a:pt x="879340" y="528137"/>
                  </a:lnTo>
                  <a:lnTo>
                    <a:pt x="879022" y="524963"/>
                  </a:lnTo>
                  <a:lnTo>
                    <a:pt x="879340" y="522106"/>
                  </a:lnTo>
                  <a:lnTo>
                    <a:pt x="879657" y="518933"/>
                  </a:lnTo>
                  <a:lnTo>
                    <a:pt x="880292" y="516076"/>
                  </a:lnTo>
                  <a:lnTo>
                    <a:pt x="881562" y="513537"/>
                  </a:lnTo>
                  <a:lnTo>
                    <a:pt x="882832" y="510998"/>
                  </a:lnTo>
                  <a:lnTo>
                    <a:pt x="884101" y="508459"/>
                  </a:lnTo>
                  <a:lnTo>
                    <a:pt x="886006" y="506237"/>
                  </a:lnTo>
                  <a:lnTo>
                    <a:pt x="887593" y="504015"/>
                  </a:lnTo>
                  <a:lnTo>
                    <a:pt x="889816" y="502111"/>
                  </a:lnTo>
                  <a:lnTo>
                    <a:pt x="892355" y="500524"/>
                  </a:lnTo>
                  <a:lnTo>
                    <a:pt x="894577" y="499254"/>
                  </a:lnTo>
                  <a:lnTo>
                    <a:pt x="897117" y="497667"/>
                  </a:lnTo>
                  <a:lnTo>
                    <a:pt x="899974" y="496715"/>
                  </a:lnTo>
                  <a:lnTo>
                    <a:pt x="902831" y="496080"/>
                  </a:lnTo>
                  <a:lnTo>
                    <a:pt x="905688" y="495446"/>
                  </a:lnTo>
                  <a:lnTo>
                    <a:pt x="908545" y="495128"/>
                  </a:lnTo>
                  <a:close/>
                  <a:moveTo>
                    <a:pt x="908545" y="458946"/>
                  </a:moveTo>
                  <a:lnTo>
                    <a:pt x="902196" y="459263"/>
                  </a:lnTo>
                  <a:lnTo>
                    <a:pt x="895530" y="460215"/>
                  </a:lnTo>
                  <a:lnTo>
                    <a:pt x="889181" y="462120"/>
                  </a:lnTo>
                  <a:lnTo>
                    <a:pt x="883149" y="464024"/>
                  </a:lnTo>
                  <a:lnTo>
                    <a:pt x="877118" y="466881"/>
                  </a:lnTo>
                  <a:lnTo>
                    <a:pt x="872038" y="470372"/>
                  </a:lnTo>
                  <a:lnTo>
                    <a:pt x="866642" y="473863"/>
                  </a:lnTo>
                  <a:lnTo>
                    <a:pt x="862197" y="478624"/>
                  </a:lnTo>
                  <a:lnTo>
                    <a:pt x="857753" y="483067"/>
                  </a:lnTo>
                  <a:lnTo>
                    <a:pt x="853944" y="488146"/>
                  </a:lnTo>
                  <a:lnTo>
                    <a:pt x="850769" y="493541"/>
                  </a:lnTo>
                  <a:lnTo>
                    <a:pt x="847912" y="499572"/>
                  </a:lnTo>
                  <a:lnTo>
                    <a:pt x="845690" y="505285"/>
                  </a:lnTo>
                  <a:lnTo>
                    <a:pt x="844103" y="511633"/>
                  </a:lnTo>
                  <a:lnTo>
                    <a:pt x="843150" y="518298"/>
                  </a:lnTo>
                  <a:lnTo>
                    <a:pt x="842833" y="524963"/>
                  </a:lnTo>
                  <a:lnTo>
                    <a:pt x="843150" y="531945"/>
                  </a:lnTo>
                  <a:lnTo>
                    <a:pt x="844103" y="538293"/>
                  </a:lnTo>
                  <a:lnTo>
                    <a:pt x="845690" y="544641"/>
                  </a:lnTo>
                  <a:lnTo>
                    <a:pt x="847912" y="550671"/>
                  </a:lnTo>
                  <a:lnTo>
                    <a:pt x="850769" y="556385"/>
                  </a:lnTo>
                  <a:lnTo>
                    <a:pt x="853944" y="562098"/>
                  </a:lnTo>
                  <a:lnTo>
                    <a:pt x="857753" y="566858"/>
                  </a:lnTo>
                  <a:lnTo>
                    <a:pt x="862197" y="571619"/>
                  </a:lnTo>
                  <a:lnTo>
                    <a:pt x="866642" y="576063"/>
                  </a:lnTo>
                  <a:lnTo>
                    <a:pt x="872038" y="579871"/>
                  </a:lnTo>
                  <a:lnTo>
                    <a:pt x="877118" y="583045"/>
                  </a:lnTo>
                  <a:lnTo>
                    <a:pt x="883149" y="585584"/>
                  </a:lnTo>
                  <a:lnTo>
                    <a:pt x="889181" y="588123"/>
                  </a:lnTo>
                  <a:lnTo>
                    <a:pt x="895530" y="589393"/>
                  </a:lnTo>
                  <a:lnTo>
                    <a:pt x="902196" y="590663"/>
                  </a:lnTo>
                  <a:lnTo>
                    <a:pt x="908545" y="590980"/>
                  </a:lnTo>
                  <a:lnTo>
                    <a:pt x="915212" y="590663"/>
                  </a:lnTo>
                  <a:lnTo>
                    <a:pt x="921878" y="589393"/>
                  </a:lnTo>
                  <a:lnTo>
                    <a:pt x="928227" y="588123"/>
                  </a:lnTo>
                  <a:lnTo>
                    <a:pt x="934576" y="585584"/>
                  </a:lnTo>
                  <a:lnTo>
                    <a:pt x="939973" y="583045"/>
                  </a:lnTo>
                  <a:lnTo>
                    <a:pt x="945687" y="579871"/>
                  </a:lnTo>
                  <a:lnTo>
                    <a:pt x="950766" y="576063"/>
                  </a:lnTo>
                  <a:lnTo>
                    <a:pt x="955528" y="571619"/>
                  </a:lnTo>
                  <a:lnTo>
                    <a:pt x="959655" y="566858"/>
                  </a:lnTo>
                  <a:lnTo>
                    <a:pt x="963464" y="562098"/>
                  </a:lnTo>
                  <a:lnTo>
                    <a:pt x="966639" y="556385"/>
                  </a:lnTo>
                  <a:lnTo>
                    <a:pt x="969496" y="550671"/>
                  </a:lnTo>
                  <a:lnTo>
                    <a:pt x="972035" y="544641"/>
                  </a:lnTo>
                  <a:lnTo>
                    <a:pt x="973305" y="538293"/>
                  </a:lnTo>
                  <a:lnTo>
                    <a:pt x="974258" y="531945"/>
                  </a:lnTo>
                  <a:lnTo>
                    <a:pt x="974575" y="524963"/>
                  </a:lnTo>
                  <a:lnTo>
                    <a:pt x="974258" y="518298"/>
                  </a:lnTo>
                  <a:lnTo>
                    <a:pt x="973305" y="511633"/>
                  </a:lnTo>
                  <a:lnTo>
                    <a:pt x="972035" y="505285"/>
                  </a:lnTo>
                  <a:lnTo>
                    <a:pt x="969496" y="499572"/>
                  </a:lnTo>
                  <a:lnTo>
                    <a:pt x="966639" y="493541"/>
                  </a:lnTo>
                  <a:lnTo>
                    <a:pt x="963464" y="488146"/>
                  </a:lnTo>
                  <a:lnTo>
                    <a:pt x="959655" y="483067"/>
                  </a:lnTo>
                  <a:lnTo>
                    <a:pt x="955528" y="478624"/>
                  </a:lnTo>
                  <a:lnTo>
                    <a:pt x="950766" y="473863"/>
                  </a:lnTo>
                  <a:lnTo>
                    <a:pt x="945687" y="470372"/>
                  </a:lnTo>
                  <a:lnTo>
                    <a:pt x="939973" y="466881"/>
                  </a:lnTo>
                  <a:lnTo>
                    <a:pt x="934576" y="464024"/>
                  </a:lnTo>
                  <a:lnTo>
                    <a:pt x="928227" y="462120"/>
                  </a:lnTo>
                  <a:lnTo>
                    <a:pt x="921878" y="460215"/>
                  </a:lnTo>
                  <a:lnTo>
                    <a:pt x="915212" y="459263"/>
                  </a:lnTo>
                  <a:lnTo>
                    <a:pt x="908545" y="458946"/>
                  </a:lnTo>
                  <a:close/>
                  <a:moveTo>
                    <a:pt x="966639" y="373251"/>
                  </a:moveTo>
                  <a:lnTo>
                    <a:pt x="973623" y="400546"/>
                  </a:lnTo>
                  <a:lnTo>
                    <a:pt x="976797" y="413876"/>
                  </a:lnTo>
                  <a:lnTo>
                    <a:pt x="979972" y="427524"/>
                  </a:lnTo>
                  <a:lnTo>
                    <a:pt x="981559" y="435142"/>
                  </a:lnTo>
                  <a:lnTo>
                    <a:pt x="983781" y="442442"/>
                  </a:lnTo>
                  <a:lnTo>
                    <a:pt x="986003" y="449742"/>
                  </a:lnTo>
                  <a:lnTo>
                    <a:pt x="988225" y="457676"/>
                  </a:lnTo>
                  <a:lnTo>
                    <a:pt x="991083" y="464976"/>
                  </a:lnTo>
                  <a:lnTo>
                    <a:pt x="994257" y="472276"/>
                  </a:lnTo>
                  <a:lnTo>
                    <a:pt x="997432" y="479259"/>
                  </a:lnTo>
                  <a:lnTo>
                    <a:pt x="1000923" y="486559"/>
                  </a:lnTo>
                  <a:lnTo>
                    <a:pt x="1004415" y="493541"/>
                  </a:lnTo>
                  <a:lnTo>
                    <a:pt x="1008542" y="500524"/>
                  </a:lnTo>
                  <a:lnTo>
                    <a:pt x="1012669" y="507506"/>
                  </a:lnTo>
                  <a:lnTo>
                    <a:pt x="1017431" y="514172"/>
                  </a:lnTo>
                  <a:lnTo>
                    <a:pt x="1021875" y="520837"/>
                  </a:lnTo>
                  <a:lnTo>
                    <a:pt x="1026637" y="527185"/>
                  </a:lnTo>
                  <a:lnTo>
                    <a:pt x="1032034" y="533215"/>
                  </a:lnTo>
                  <a:lnTo>
                    <a:pt x="1037430" y="539245"/>
                  </a:lnTo>
                  <a:lnTo>
                    <a:pt x="1043462" y="544958"/>
                  </a:lnTo>
                  <a:lnTo>
                    <a:pt x="1049493" y="550354"/>
                  </a:lnTo>
                  <a:lnTo>
                    <a:pt x="1055843" y="555750"/>
                  </a:lnTo>
                  <a:lnTo>
                    <a:pt x="1061874" y="560828"/>
                  </a:lnTo>
                  <a:lnTo>
                    <a:pt x="1068541" y="565589"/>
                  </a:lnTo>
                  <a:lnTo>
                    <a:pt x="1075842" y="570032"/>
                  </a:lnTo>
                  <a:lnTo>
                    <a:pt x="1082826" y="574158"/>
                  </a:lnTo>
                  <a:lnTo>
                    <a:pt x="1090762" y="577967"/>
                  </a:lnTo>
                  <a:lnTo>
                    <a:pt x="1098381" y="581458"/>
                  </a:lnTo>
                  <a:lnTo>
                    <a:pt x="1106317" y="584632"/>
                  </a:lnTo>
                  <a:lnTo>
                    <a:pt x="1114888" y="587489"/>
                  </a:lnTo>
                  <a:lnTo>
                    <a:pt x="1123142" y="589393"/>
                  </a:lnTo>
                  <a:lnTo>
                    <a:pt x="1132348" y="591615"/>
                  </a:lnTo>
                  <a:lnTo>
                    <a:pt x="1141237" y="593519"/>
                  </a:lnTo>
                  <a:lnTo>
                    <a:pt x="1150443" y="594471"/>
                  </a:lnTo>
                  <a:lnTo>
                    <a:pt x="1160284" y="595106"/>
                  </a:lnTo>
                  <a:lnTo>
                    <a:pt x="1164093" y="595423"/>
                  </a:lnTo>
                  <a:lnTo>
                    <a:pt x="1167903" y="596058"/>
                  </a:lnTo>
                  <a:lnTo>
                    <a:pt x="1171077" y="597010"/>
                  </a:lnTo>
                  <a:lnTo>
                    <a:pt x="1174252" y="597963"/>
                  </a:lnTo>
                  <a:lnTo>
                    <a:pt x="1176791" y="599232"/>
                  </a:lnTo>
                  <a:lnTo>
                    <a:pt x="1179331" y="600819"/>
                  </a:lnTo>
                  <a:lnTo>
                    <a:pt x="1181553" y="602406"/>
                  </a:lnTo>
                  <a:lnTo>
                    <a:pt x="1183458" y="604310"/>
                  </a:lnTo>
                  <a:lnTo>
                    <a:pt x="1185363" y="606215"/>
                  </a:lnTo>
                  <a:lnTo>
                    <a:pt x="1186315" y="608436"/>
                  </a:lnTo>
                  <a:lnTo>
                    <a:pt x="1187902" y="610976"/>
                  </a:lnTo>
                  <a:lnTo>
                    <a:pt x="1188537" y="613197"/>
                  </a:lnTo>
                  <a:lnTo>
                    <a:pt x="1189172" y="615736"/>
                  </a:lnTo>
                  <a:lnTo>
                    <a:pt x="1189489" y="618276"/>
                  </a:lnTo>
                  <a:lnTo>
                    <a:pt x="1189489" y="620815"/>
                  </a:lnTo>
                  <a:lnTo>
                    <a:pt x="1189172" y="623671"/>
                  </a:lnTo>
                  <a:lnTo>
                    <a:pt x="1188855" y="626528"/>
                  </a:lnTo>
                  <a:lnTo>
                    <a:pt x="1188537" y="629702"/>
                  </a:lnTo>
                  <a:lnTo>
                    <a:pt x="1186315" y="635415"/>
                  </a:lnTo>
                  <a:lnTo>
                    <a:pt x="1183458" y="641128"/>
                  </a:lnTo>
                  <a:lnTo>
                    <a:pt x="1179966" y="646841"/>
                  </a:lnTo>
                  <a:lnTo>
                    <a:pt x="1175839" y="652236"/>
                  </a:lnTo>
                  <a:lnTo>
                    <a:pt x="1171077" y="657632"/>
                  </a:lnTo>
                  <a:lnTo>
                    <a:pt x="1165363" y="662393"/>
                  </a:lnTo>
                  <a:lnTo>
                    <a:pt x="1159014" y="666836"/>
                  </a:lnTo>
                  <a:lnTo>
                    <a:pt x="1148538" y="672867"/>
                  </a:lnTo>
                  <a:lnTo>
                    <a:pt x="1133935" y="681436"/>
                  </a:lnTo>
                  <a:lnTo>
                    <a:pt x="1124412" y="686514"/>
                  </a:lnTo>
                  <a:lnTo>
                    <a:pt x="1114571" y="691910"/>
                  </a:lnTo>
                  <a:lnTo>
                    <a:pt x="1102825" y="697623"/>
                  </a:lnTo>
                  <a:lnTo>
                    <a:pt x="1090445" y="703653"/>
                  </a:lnTo>
                  <a:lnTo>
                    <a:pt x="1076794" y="710001"/>
                  </a:lnTo>
                  <a:lnTo>
                    <a:pt x="1061874" y="716349"/>
                  </a:lnTo>
                  <a:lnTo>
                    <a:pt x="1046002" y="722697"/>
                  </a:lnTo>
                  <a:lnTo>
                    <a:pt x="1028859" y="728727"/>
                  </a:lnTo>
                  <a:lnTo>
                    <a:pt x="1010764" y="735075"/>
                  </a:lnTo>
                  <a:lnTo>
                    <a:pt x="991083" y="741105"/>
                  </a:lnTo>
                  <a:lnTo>
                    <a:pt x="970766" y="747136"/>
                  </a:lnTo>
                  <a:lnTo>
                    <a:pt x="948862" y="752214"/>
                  </a:lnTo>
                  <a:lnTo>
                    <a:pt x="920926" y="726505"/>
                  </a:lnTo>
                  <a:lnTo>
                    <a:pt x="897434" y="705240"/>
                  </a:lnTo>
                  <a:lnTo>
                    <a:pt x="869816" y="680167"/>
                  </a:lnTo>
                  <a:lnTo>
                    <a:pt x="857436" y="668740"/>
                  </a:lnTo>
                  <a:lnTo>
                    <a:pt x="846325" y="657949"/>
                  </a:lnTo>
                  <a:lnTo>
                    <a:pt x="835849" y="647793"/>
                  </a:lnTo>
                  <a:lnTo>
                    <a:pt x="826325" y="637636"/>
                  </a:lnTo>
                  <a:lnTo>
                    <a:pt x="817754" y="628432"/>
                  </a:lnTo>
                  <a:lnTo>
                    <a:pt x="810135" y="618910"/>
                  </a:lnTo>
                  <a:lnTo>
                    <a:pt x="803469" y="609389"/>
                  </a:lnTo>
                  <a:lnTo>
                    <a:pt x="798072" y="599867"/>
                  </a:lnTo>
                  <a:lnTo>
                    <a:pt x="795533" y="595106"/>
                  </a:lnTo>
                  <a:lnTo>
                    <a:pt x="792993" y="590345"/>
                  </a:lnTo>
                  <a:lnTo>
                    <a:pt x="791088" y="585267"/>
                  </a:lnTo>
                  <a:lnTo>
                    <a:pt x="789184" y="580506"/>
                  </a:lnTo>
                  <a:lnTo>
                    <a:pt x="787596" y="575111"/>
                  </a:lnTo>
                  <a:lnTo>
                    <a:pt x="786009" y="570350"/>
                  </a:lnTo>
                  <a:lnTo>
                    <a:pt x="784739" y="564954"/>
                  </a:lnTo>
                  <a:lnTo>
                    <a:pt x="784104" y="559558"/>
                  </a:lnTo>
                  <a:lnTo>
                    <a:pt x="782835" y="553845"/>
                  </a:lnTo>
                  <a:lnTo>
                    <a:pt x="782517" y="548450"/>
                  </a:lnTo>
                  <a:lnTo>
                    <a:pt x="782200" y="542419"/>
                  </a:lnTo>
                  <a:lnTo>
                    <a:pt x="781882" y="536072"/>
                  </a:lnTo>
                  <a:lnTo>
                    <a:pt x="782200" y="530676"/>
                  </a:lnTo>
                  <a:lnTo>
                    <a:pt x="782517" y="525280"/>
                  </a:lnTo>
                  <a:lnTo>
                    <a:pt x="783152" y="520202"/>
                  </a:lnTo>
                  <a:lnTo>
                    <a:pt x="784739" y="514806"/>
                  </a:lnTo>
                  <a:lnTo>
                    <a:pt x="786009" y="509728"/>
                  </a:lnTo>
                  <a:lnTo>
                    <a:pt x="787914" y="504650"/>
                  </a:lnTo>
                  <a:lnTo>
                    <a:pt x="790453" y="499889"/>
                  </a:lnTo>
                  <a:lnTo>
                    <a:pt x="792676" y="495128"/>
                  </a:lnTo>
                  <a:lnTo>
                    <a:pt x="795533" y="490367"/>
                  </a:lnTo>
                  <a:lnTo>
                    <a:pt x="798707" y="485924"/>
                  </a:lnTo>
                  <a:lnTo>
                    <a:pt x="802517" y="480846"/>
                  </a:lnTo>
                  <a:lnTo>
                    <a:pt x="806326" y="476402"/>
                  </a:lnTo>
                  <a:lnTo>
                    <a:pt x="810770" y="471959"/>
                  </a:lnTo>
                  <a:lnTo>
                    <a:pt x="815532" y="467198"/>
                  </a:lnTo>
                  <a:lnTo>
                    <a:pt x="820611" y="462755"/>
                  </a:lnTo>
                  <a:lnTo>
                    <a:pt x="826008" y="458311"/>
                  </a:lnTo>
                  <a:lnTo>
                    <a:pt x="838071" y="448789"/>
                  </a:lnTo>
                  <a:lnTo>
                    <a:pt x="851721" y="439268"/>
                  </a:lnTo>
                  <a:lnTo>
                    <a:pt x="866642" y="429746"/>
                  </a:lnTo>
                  <a:lnTo>
                    <a:pt x="883467" y="419590"/>
                  </a:lnTo>
                  <a:lnTo>
                    <a:pt x="901561" y="409116"/>
                  </a:lnTo>
                  <a:lnTo>
                    <a:pt x="921561" y="397690"/>
                  </a:lnTo>
                  <a:lnTo>
                    <a:pt x="966639" y="373251"/>
                  </a:lnTo>
                  <a:close/>
                  <a:moveTo>
                    <a:pt x="360625" y="2539"/>
                  </a:moveTo>
                  <a:lnTo>
                    <a:pt x="364434" y="16822"/>
                  </a:lnTo>
                  <a:lnTo>
                    <a:pt x="368243" y="31104"/>
                  </a:lnTo>
                  <a:lnTo>
                    <a:pt x="371418" y="45070"/>
                  </a:lnTo>
                  <a:lnTo>
                    <a:pt x="374592" y="59035"/>
                  </a:lnTo>
                  <a:lnTo>
                    <a:pt x="377449" y="73000"/>
                  </a:lnTo>
                  <a:lnTo>
                    <a:pt x="379989" y="86965"/>
                  </a:lnTo>
                  <a:lnTo>
                    <a:pt x="381894" y="100613"/>
                  </a:lnTo>
                  <a:lnTo>
                    <a:pt x="383798" y="114261"/>
                  </a:lnTo>
                  <a:lnTo>
                    <a:pt x="385386" y="127591"/>
                  </a:lnTo>
                  <a:lnTo>
                    <a:pt x="386973" y="140921"/>
                  </a:lnTo>
                  <a:lnTo>
                    <a:pt x="387925" y="154252"/>
                  </a:lnTo>
                  <a:lnTo>
                    <a:pt x="388878" y="166947"/>
                  </a:lnTo>
                  <a:lnTo>
                    <a:pt x="389830" y="180278"/>
                  </a:lnTo>
                  <a:lnTo>
                    <a:pt x="390465" y="205669"/>
                  </a:lnTo>
                  <a:lnTo>
                    <a:pt x="390782" y="230425"/>
                  </a:lnTo>
                  <a:lnTo>
                    <a:pt x="390148" y="255499"/>
                  </a:lnTo>
                  <a:lnTo>
                    <a:pt x="388878" y="279621"/>
                  </a:lnTo>
                  <a:lnTo>
                    <a:pt x="387290" y="303107"/>
                  </a:lnTo>
                  <a:lnTo>
                    <a:pt x="385068" y="326594"/>
                  </a:lnTo>
                  <a:lnTo>
                    <a:pt x="383164" y="349764"/>
                  </a:lnTo>
                  <a:lnTo>
                    <a:pt x="380624" y="372298"/>
                  </a:lnTo>
                  <a:lnTo>
                    <a:pt x="374910" y="416416"/>
                  </a:lnTo>
                  <a:lnTo>
                    <a:pt x="370148" y="458628"/>
                  </a:lnTo>
                  <a:lnTo>
                    <a:pt x="367608" y="479259"/>
                  </a:lnTo>
                  <a:lnTo>
                    <a:pt x="366021" y="499572"/>
                  </a:lnTo>
                  <a:lnTo>
                    <a:pt x="364117" y="519567"/>
                  </a:lnTo>
                  <a:lnTo>
                    <a:pt x="363164" y="539245"/>
                  </a:lnTo>
                  <a:lnTo>
                    <a:pt x="362847" y="558606"/>
                  </a:lnTo>
                  <a:lnTo>
                    <a:pt x="362847" y="577650"/>
                  </a:lnTo>
                  <a:lnTo>
                    <a:pt x="363482" y="592884"/>
                  </a:lnTo>
                  <a:lnTo>
                    <a:pt x="364751" y="608436"/>
                  </a:lnTo>
                  <a:lnTo>
                    <a:pt x="366656" y="623354"/>
                  </a:lnTo>
                  <a:lnTo>
                    <a:pt x="369196" y="637636"/>
                  </a:lnTo>
                  <a:lnTo>
                    <a:pt x="371735" y="651601"/>
                  </a:lnTo>
                  <a:lnTo>
                    <a:pt x="374910" y="665249"/>
                  </a:lnTo>
                  <a:lnTo>
                    <a:pt x="378719" y="678580"/>
                  </a:lnTo>
                  <a:lnTo>
                    <a:pt x="383164" y="691275"/>
                  </a:lnTo>
                  <a:lnTo>
                    <a:pt x="387925" y="703336"/>
                  </a:lnTo>
                  <a:lnTo>
                    <a:pt x="393322" y="715079"/>
                  </a:lnTo>
                  <a:lnTo>
                    <a:pt x="399036" y="726823"/>
                  </a:lnTo>
                  <a:lnTo>
                    <a:pt x="405068" y="737614"/>
                  </a:lnTo>
                  <a:lnTo>
                    <a:pt x="412052" y="748088"/>
                  </a:lnTo>
                  <a:lnTo>
                    <a:pt x="419036" y="758244"/>
                  </a:lnTo>
                  <a:lnTo>
                    <a:pt x="426654" y="767766"/>
                  </a:lnTo>
                  <a:lnTo>
                    <a:pt x="434591" y="776653"/>
                  </a:lnTo>
                  <a:lnTo>
                    <a:pt x="360942" y="776653"/>
                  </a:lnTo>
                  <a:lnTo>
                    <a:pt x="348879" y="776653"/>
                  </a:lnTo>
                  <a:lnTo>
                    <a:pt x="336498" y="776018"/>
                  </a:lnTo>
                  <a:lnTo>
                    <a:pt x="324435" y="775066"/>
                  </a:lnTo>
                  <a:lnTo>
                    <a:pt x="312372" y="773479"/>
                  </a:lnTo>
                  <a:lnTo>
                    <a:pt x="300944" y="771575"/>
                  </a:lnTo>
                  <a:lnTo>
                    <a:pt x="289516" y="769353"/>
                  </a:lnTo>
                  <a:lnTo>
                    <a:pt x="278405" y="766497"/>
                  </a:lnTo>
                  <a:lnTo>
                    <a:pt x="267294" y="763640"/>
                  </a:lnTo>
                  <a:lnTo>
                    <a:pt x="256501" y="760149"/>
                  </a:lnTo>
                  <a:lnTo>
                    <a:pt x="246342" y="756340"/>
                  </a:lnTo>
                  <a:lnTo>
                    <a:pt x="236501" y="752214"/>
                  </a:lnTo>
                  <a:lnTo>
                    <a:pt x="226660" y="747771"/>
                  </a:lnTo>
                  <a:lnTo>
                    <a:pt x="217137" y="743010"/>
                  </a:lnTo>
                  <a:lnTo>
                    <a:pt x="207931" y="737931"/>
                  </a:lnTo>
                  <a:lnTo>
                    <a:pt x="199359" y="732536"/>
                  </a:lnTo>
                  <a:lnTo>
                    <a:pt x="191106" y="726823"/>
                  </a:lnTo>
                  <a:lnTo>
                    <a:pt x="182852" y="720792"/>
                  </a:lnTo>
                  <a:lnTo>
                    <a:pt x="175233" y="714445"/>
                  </a:lnTo>
                  <a:lnTo>
                    <a:pt x="168249" y="708097"/>
                  </a:lnTo>
                  <a:lnTo>
                    <a:pt x="161265" y="701749"/>
                  </a:lnTo>
                  <a:lnTo>
                    <a:pt x="154916" y="694132"/>
                  </a:lnTo>
                  <a:lnTo>
                    <a:pt x="149520" y="687149"/>
                  </a:lnTo>
                  <a:lnTo>
                    <a:pt x="143805" y="679849"/>
                  </a:lnTo>
                  <a:lnTo>
                    <a:pt x="139044" y="672232"/>
                  </a:lnTo>
                  <a:lnTo>
                    <a:pt x="134599" y="664297"/>
                  </a:lnTo>
                  <a:lnTo>
                    <a:pt x="130790" y="656362"/>
                  </a:lnTo>
                  <a:lnTo>
                    <a:pt x="127615" y="648110"/>
                  </a:lnTo>
                  <a:lnTo>
                    <a:pt x="125076" y="639858"/>
                  </a:lnTo>
                  <a:lnTo>
                    <a:pt x="122536" y="630971"/>
                  </a:lnTo>
                  <a:lnTo>
                    <a:pt x="120949" y="622719"/>
                  </a:lnTo>
                  <a:lnTo>
                    <a:pt x="119997" y="613515"/>
                  </a:lnTo>
                  <a:lnTo>
                    <a:pt x="119679" y="604945"/>
                  </a:lnTo>
                  <a:lnTo>
                    <a:pt x="119679" y="600502"/>
                  </a:lnTo>
                  <a:lnTo>
                    <a:pt x="119997" y="595741"/>
                  </a:lnTo>
                  <a:lnTo>
                    <a:pt x="120949" y="586537"/>
                  </a:lnTo>
                  <a:lnTo>
                    <a:pt x="122854" y="577332"/>
                  </a:lnTo>
                  <a:lnTo>
                    <a:pt x="125393" y="568128"/>
                  </a:lnTo>
                  <a:lnTo>
                    <a:pt x="205073" y="499572"/>
                  </a:lnTo>
                  <a:lnTo>
                    <a:pt x="210788" y="494493"/>
                  </a:lnTo>
                  <a:lnTo>
                    <a:pt x="216502" y="490367"/>
                  </a:lnTo>
                  <a:lnTo>
                    <a:pt x="222533" y="487194"/>
                  </a:lnTo>
                  <a:lnTo>
                    <a:pt x="228247" y="484654"/>
                  </a:lnTo>
                  <a:lnTo>
                    <a:pt x="234279" y="482750"/>
                  </a:lnTo>
                  <a:lnTo>
                    <a:pt x="240311" y="481481"/>
                  </a:lnTo>
                  <a:lnTo>
                    <a:pt x="246342" y="481481"/>
                  </a:lnTo>
                  <a:lnTo>
                    <a:pt x="252374" y="482115"/>
                  </a:lnTo>
                  <a:lnTo>
                    <a:pt x="258405" y="483385"/>
                  </a:lnTo>
                  <a:lnTo>
                    <a:pt x="263802" y="485607"/>
                  </a:lnTo>
                  <a:lnTo>
                    <a:pt x="269834" y="488146"/>
                  </a:lnTo>
                  <a:lnTo>
                    <a:pt x="275230" y="491637"/>
                  </a:lnTo>
                  <a:lnTo>
                    <a:pt x="279992" y="495446"/>
                  </a:lnTo>
                  <a:lnTo>
                    <a:pt x="284754" y="500207"/>
                  </a:lnTo>
                  <a:lnTo>
                    <a:pt x="289198" y="505285"/>
                  </a:lnTo>
                  <a:lnTo>
                    <a:pt x="293007" y="510998"/>
                  </a:lnTo>
                  <a:lnTo>
                    <a:pt x="329514" y="474498"/>
                  </a:lnTo>
                  <a:lnTo>
                    <a:pt x="326022" y="470372"/>
                  </a:lnTo>
                  <a:lnTo>
                    <a:pt x="322530" y="466246"/>
                  </a:lnTo>
                  <a:lnTo>
                    <a:pt x="319038" y="462437"/>
                  </a:lnTo>
                  <a:lnTo>
                    <a:pt x="315229" y="458946"/>
                  </a:lnTo>
                  <a:lnTo>
                    <a:pt x="311102" y="455455"/>
                  </a:lnTo>
                  <a:lnTo>
                    <a:pt x="306975" y="451963"/>
                  </a:lnTo>
                  <a:lnTo>
                    <a:pt x="302848" y="448789"/>
                  </a:lnTo>
                  <a:lnTo>
                    <a:pt x="298404" y="445933"/>
                  </a:lnTo>
                  <a:lnTo>
                    <a:pt x="293960" y="443711"/>
                  </a:lnTo>
                  <a:lnTo>
                    <a:pt x="289516" y="441172"/>
                  </a:lnTo>
                  <a:lnTo>
                    <a:pt x="284436" y="438950"/>
                  </a:lnTo>
                  <a:lnTo>
                    <a:pt x="279674" y="437046"/>
                  </a:lnTo>
                  <a:lnTo>
                    <a:pt x="275230" y="435142"/>
                  </a:lnTo>
                  <a:lnTo>
                    <a:pt x="269834" y="433872"/>
                  </a:lnTo>
                  <a:lnTo>
                    <a:pt x="265072" y="432602"/>
                  </a:lnTo>
                  <a:lnTo>
                    <a:pt x="259993" y="431650"/>
                  </a:lnTo>
                  <a:lnTo>
                    <a:pt x="251421" y="431016"/>
                  </a:lnTo>
                  <a:lnTo>
                    <a:pt x="246342" y="430698"/>
                  </a:lnTo>
                  <a:lnTo>
                    <a:pt x="241580" y="430698"/>
                  </a:lnTo>
                  <a:lnTo>
                    <a:pt x="236819" y="431016"/>
                  </a:lnTo>
                  <a:lnTo>
                    <a:pt x="231105" y="431650"/>
                  </a:lnTo>
                  <a:lnTo>
                    <a:pt x="226025" y="432602"/>
                  </a:lnTo>
                  <a:lnTo>
                    <a:pt x="220311" y="433872"/>
                  </a:lnTo>
                  <a:lnTo>
                    <a:pt x="214280" y="435459"/>
                  </a:lnTo>
                  <a:lnTo>
                    <a:pt x="208565" y="437681"/>
                  </a:lnTo>
                  <a:lnTo>
                    <a:pt x="202534" y="440537"/>
                  </a:lnTo>
                  <a:lnTo>
                    <a:pt x="196185" y="443076"/>
                  </a:lnTo>
                  <a:lnTo>
                    <a:pt x="190153" y="447202"/>
                  </a:lnTo>
                  <a:lnTo>
                    <a:pt x="183804" y="451328"/>
                  </a:lnTo>
                  <a:lnTo>
                    <a:pt x="177773" y="455772"/>
                  </a:lnTo>
                  <a:lnTo>
                    <a:pt x="171424" y="461168"/>
                  </a:lnTo>
                  <a:lnTo>
                    <a:pt x="53014" y="563684"/>
                  </a:lnTo>
                  <a:lnTo>
                    <a:pt x="46983" y="555432"/>
                  </a:lnTo>
                  <a:lnTo>
                    <a:pt x="41269" y="546863"/>
                  </a:lnTo>
                  <a:lnTo>
                    <a:pt x="35872" y="538611"/>
                  </a:lnTo>
                  <a:lnTo>
                    <a:pt x="31110" y="529724"/>
                  </a:lnTo>
                  <a:lnTo>
                    <a:pt x="26349" y="520837"/>
                  </a:lnTo>
                  <a:lnTo>
                    <a:pt x="22222" y="511633"/>
                  </a:lnTo>
                  <a:lnTo>
                    <a:pt x="18095" y="502746"/>
                  </a:lnTo>
                  <a:lnTo>
                    <a:pt x="14603" y="493224"/>
                  </a:lnTo>
                  <a:lnTo>
                    <a:pt x="11428" y="483702"/>
                  </a:lnTo>
                  <a:lnTo>
                    <a:pt x="8889" y="474181"/>
                  </a:lnTo>
                  <a:lnTo>
                    <a:pt x="6667" y="464659"/>
                  </a:lnTo>
                  <a:lnTo>
                    <a:pt x="4444" y="455137"/>
                  </a:lnTo>
                  <a:lnTo>
                    <a:pt x="2540" y="445298"/>
                  </a:lnTo>
                  <a:lnTo>
                    <a:pt x="1270" y="435459"/>
                  </a:lnTo>
                  <a:lnTo>
                    <a:pt x="635" y="425620"/>
                  </a:lnTo>
                  <a:lnTo>
                    <a:pt x="0" y="416098"/>
                  </a:lnTo>
                  <a:lnTo>
                    <a:pt x="0" y="405942"/>
                  </a:lnTo>
                  <a:lnTo>
                    <a:pt x="0" y="396103"/>
                  </a:lnTo>
                  <a:lnTo>
                    <a:pt x="635" y="386264"/>
                  </a:lnTo>
                  <a:lnTo>
                    <a:pt x="1587" y="376424"/>
                  </a:lnTo>
                  <a:lnTo>
                    <a:pt x="2540" y="366903"/>
                  </a:lnTo>
                  <a:lnTo>
                    <a:pt x="4444" y="357064"/>
                  </a:lnTo>
                  <a:lnTo>
                    <a:pt x="6667" y="347225"/>
                  </a:lnTo>
                  <a:lnTo>
                    <a:pt x="8889" y="337703"/>
                  </a:lnTo>
                  <a:lnTo>
                    <a:pt x="11746" y="327864"/>
                  </a:lnTo>
                  <a:lnTo>
                    <a:pt x="14920" y="318660"/>
                  </a:lnTo>
                  <a:lnTo>
                    <a:pt x="18412" y="309138"/>
                  </a:lnTo>
                  <a:lnTo>
                    <a:pt x="22539" y="299934"/>
                  </a:lnTo>
                  <a:lnTo>
                    <a:pt x="26666" y="291047"/>
                  </a:lnTo>
                  <a:lnTo>
                    <a:pt x="31428" y="281842"/>
                  </a:lnTo>
                  <a:lnTo>
                    <a:pt x="36507" y="273273"/>
                  </a:lnTo>
                  <a:lnTo>
                    <a:pt x="42221" y="264386"/>
                  </a:lnTo>
                  <a:lnTo>
                    <a:pt x="175233" y="364998"/>
                  </a:lnTo>
                  <a:lnTo>
                    <a:pt x="181900" y="369759"/>
                  </a:lnTo>
                  <a:lnTo>
                    <a:pt x="188566" y="374203"/>
                  </a:lnTo>
                  <a:lnTo>
                    <a:pt x="195233" y="378011"/>
                  </a:lnTo>
                  <a:lnTo>
                    <a:pt x="201582" y="381185"/>
                  </a:lnTo>
                  <a:lnTo>
                    <a:pt x="207613" y="383724"/>
                  </a:lnTo>
                  <a:lnTo>
                    <a:pt x="213962" y="386264"/>
                  </a:lnTo>
                  <a:lnTo>
                    <a:pt x="219994" y="388168"/>
                  </a:lnTo>
                  <a:lnTo>
                    <a:pt x="226025" y="389437"/>
                  </a:lnTo>
                  <a:lnTo>
                    <a:pt x="231422" y="390390"/>
                  </a:lnTo>
                  <a:lnTo>
                    <a:pt x="236819" y="391342"/>
                  </a:lnTo>
                  <a:lnTo>
                    <a:pt x="241898" y="391977"/>
                  </a:lnTo>
                  <a:lnTo>
                    <a:pt x="247295" y="391977"/>
                  </a:lnTo>
                  <a:lnTo>
                    <a:pt x="251739" y="391977"/>
                  </a:lnTo>
                  <a:lnTo>
                    <a:pt x="256183" y="391659"/>
                  </a:lnTo>
                  <a:lnTo>
                    <a:pt x="264754" y="390390"/>
                  </a:lnTo>
                  <a:lnTo>
                    <a:pt x="269516" y="389437"/>
                  </a:lnTo>
                  <a:lnTo>
                    <a:pt x="274278" y="388485"/>
                  </a:lnTo>
                  <a:lnTo>
                    <a:pt x="279040" y="386898"/>
                  </a:lnTo>
                  <a:lnTo>
                    <a:pt x="283484" y="385311"/>
                  </a:lnTo>
                  <a:lnTo>
                    <a:pt x="288246" y="383090"/>
                  </a:lnTo>
                  <a:lnTo>
                    <a:pt x="292690" y="381185"/>
                  </a:lnTo>
                  <a:lnTo>
                    <a:pt x="297134" y="378646"/>
                  </a:lnTo>
                  <a:lnTo>
                    <a:pt x="301261" y="376107"/>
                  </a:lnTo>
                  <a:lnTo>
                    <a:pt x="305388" y="373251"/>
                  </a:lnTo>
                  <a:lnTo>
                    <a:pt x="309832" y="370394"/>
                  </a:lnTo>
                  <a:lnTo>
                    <a:pt x="313959" y="366903"/>
                  </a:lnTo>
                  <a:lnTo>
                    <a:pt x="317769" y="363729"/>
                  </a:lnTo>
                  <a:lnTo>
                    <a:pt x="321261" y="359920"/>
                  </a:lnTo>
                  <a:lnTo>
                    <a:pt x="324753" y="355794"/>
                  </a:lnTo>
                  <a:lnTo>
                    <a:pt x="328245" y="351985"/>
                  </a:lnTo>
                  <a:lnTo>
                    <a:pt x="331737" y="347859"/>
                  </a:lnTo>
                  <a:lnTo>
                    <a:pt x="293325" y="313581"/>
                  </a:lnTo>
                  <a:lnTo>
                    <a:pt x="289516" y="318977"/>
                  </a:lnTo>
                  <a:lnTo>
                    <a:pt x="285706" y="323738"/>
                  </a:lnTo>
                  <a:lnTo>
                    <a:pt x="280944" y="327864"/>
                  </a:lnTo>
                  <a:lnTo>
                    <a:pt x="276500" y="331355"/>
                  </a:lnTo>
                  <a:lnTo>
                    <a:pt x="271738" y="334529"/>
                  </a:lnTo>
                  <a:lnTo>
                    <a:pt x="266342" y="337068"/>
                  </a:lnTo>
                  <a:lnTo>
                    <a:pt x="261262" y="339290"/>
                  </a:lnTo>
                  <a:lnTo>
                    <a:pt x="255866" y="340242"/>
                  </a:lnTo>
                  <a:lnTo>
                    <a:pt x="249834" y="340877"/>
                  </a:lnTo>
                  <a:lnTo>
                    <a:pt x="244120" y="340877"/>
                  </a:lnTo>
                  <a:lnTo>
                    <a:pt x="237771" y="340242"/>
                  </a:lnTo>
                  <a:lnTo>
                    <a:pt x="231422" y="338338"/>
                  </a:lnTo>
                  <a:lnTo>
                    <a:pt x="225073" y="336116"/>
                  </a:lnTo>
                  <a:lnTo>
                    <a:pt x="219041" y="332942"/>
                  </a:lnTo>
                  <a:lnTo>
                    <a:pt x="212692" y="329133"/>
                  </a:lnTo>
                  <a:lnTo>
                    <a:pt x="206026" y="324055"/>
                  </a:lnTo>
                  <a:lnTo>
                    <a:pt x="128568" y="266290"/>
                  </a:lnTo>
                  <a:lnTo>
                    <a:pt x="126663" y="259625"/>
                  </a:lnTo>
                  <a:lnTo>
                    <a:pt x="125076" y="253277"/>
                  </a:lnTo>
                  <a:lnTo>
                    <a:pt x="123171" y="246612"/>
                  </a:lnTo>
                  <a:lnTo>
                    <a:pt x="122219" y="239947"/>
                  </a:lnTo>
                  <a:lnTo>
                    <a:pt x="120949" y="233599"/>
                  </a:lnTo>
                  <a:lnTo>
                    <a:pt x="120314" y="226934"/>
                  </a:lnTo>
                  <a:lnTo>
                    <a:pt x="119997" y="220586"/>
                  </a:lnTo>
                  <a:lnTo>
                    <a:pt x="119679" y="213921"/>
                  </a:lnTo>
                  <a:lnTo>
                    <a:pt x="119997" y="204399"/>
                  </a:lnTo>
                  <a:lnTo>
                    <a:pt x="120632" y="195195"/>
                  </a:lnTo>
                  <a:lnTo>
                    <a:pt x="121901" y="185991"/>
                  </a:lnTo>
                  <a:lnTo>
                    <a:pt x="123489" y="176786"/>
                  </a:lnTo>
                  <a:lnTo>
                    <a:pt x="125711" y="167582"/>
                  </a:lnTo>
                  <a:lnTo>
                    <a:pt x="128568" y="158695"/>
                  </a:lnTo>
                  <a:lnTo>
                    <a:pt x="131425" y="149491"/>
                  </a:lnTo>
                  <a:lnTo>
                    <a:pt x="134917" y="140921"/>
                  </a:lnTo>
                  <a:lnTo>
                    <a:pt x="139361" y="132034"/>
                  </a:lnTo>
                  <a:lnTo>
                    <a:pt x="143805" y="123465"/>
                  </a:lnTo>
                  <a:lnTo>
                    <a:pt x="148885" y="114895"/>
                  </a:lnTo>
                  <a:lnTo>
                    <a:pt x="154281" y="106643"/>
                  </a:lnTo>
                  <a:lnTo>
                    <a:pt x="160313" y="98708"/>
                  </a:lnTo>
                  <a:lnTo>
                    <a:pt x="166979" y="90456"/>
                  </a:lnTo>
                  <a:lnTo>
                    <a:pt x="173963" y="82839"/>
                  </a:lnTo>
                  <a:lnTo>
                    <a:pt x="181265" y="75539"/>
                  </a:lnTo>
                  <a:lnTo>
                    <a:pt x="188884" y="68239"/>
                  </a:lnTo>
                  <a:lnTo>
                    <a:pt x="197137" y="61574"/>
                  </a:lnTo>
                  <a:lnTo>
                    <a:pt x="206026" y="54909"/>
                  </a:lnTo>
                  <a:lnTo>
                    <a:pt x="214914" y="48561"/>
                  </a:lnTo>
                  <a:lnTo>
                    <a:pt x="224755" y="42848"/>
                  </a:lnTo>
                  <a:lnTo>
                    <a:pt x="234914" y="36817"/>
                  </a:lnTo>
                  <a:lnTo>
                    <a:pt x="245390" y="31422"/>
                  </a:lnTo>
                  <a:lnTo>
                    <a:pt x="256501" y="26661"/>
                  </a:lnTo>
                  <a:lnTo>
                    <a:pt x="267929" y="22217"/>
                  </a:lnTo>
                  <a:lnTo>
                    <a:pt x="279992" y="18091"/>
                  </a:lnTo>
                  <a:lnTo>
                    <a:pt x="292373" y="14600"/>
                  </a:lnTo>
                  <a:lnTo>
                    <a:pt x="305071" y="11109"/>
                  </a:lnTo>
                  <a:lnTo>
                    <a:pt x="318404" y="8252"/>
                  </a:lnTo>
                  <a:lnTo>
                    <a:pt x="332054" y="5713"/>
                  </a:lnTo>
                  <a:lnTo>
                    <a:pt x="346022" y="4126"/>
                  </a:lnTo>
                  <a:lnTo>
                    <a:pt x="360625" y="2539"/>
                  </a:lnTo>
                  <a:close/>
                  <a:moveTo>
                    <a:pt x="435543" y="0"/>
                  </a:moveTo>
                  <a:lnTo>
                    <a:pt x="564111" y="635"/>
                  </a:lnTo>
                  <a:lnTo>
                    <a:pt x="573634" y="635"/>
                  </a:lnTo>
                  <a:lnTo>
                    <a:pt x="583793" y="952"/>
                  </a:lnTo>
                  <a:lnTo>
                    <a:pt x="593634" y="1270"/>
                  </a:lnTo>
                  <a:lnTo>
                    <a:pt x="603157" y="1905"/>
                  </a:lnTo>
                  <a:lnTo>
                    <a:pt x="612363" y="2857"/>
                  </a:lnTo>
                  <a:lnTo>
                    <a:pt x="621887" y="4126"/>
                  </a:lnTo>
                  <a:lnTo>
                    <a:pt x="631093" y="5396"/>
                  </a:lnTo>
                  <a:lnTo>
                    <a:pt x="639982" y="6983"/>
                  </a:lnTo>
                  <a:lnTo>
                    <a:pt x="648870" y="8887"/>
                  </a:lnTo>
                  <a:lnTo>
                    <a:pt x="657441" y="10474"/>
                  </a:lnTo>
                  <a:lnTo>
                    <a:pt x="666330" y="12696"/>
                  </a:lnTo>
                  <a:lnTo>
                    <a:pt x="674584" y="15235"/>
                  </a:lnTo>
                  <a:lnTo>
                    <a:pt x="683155" y="17457"/>
                  </a:lnTo>
                  <a:lnTo>
                    <a:pt x="691091" y="20313"/>
                  </a:lnTo>
                  <a:lnTo>
                    <a:pt x="699027" y="23170"/>
                  </a:lnTo>
                  <a:lnTo>
                    <a:pt x="707281" y="26344"/>
                  </a:lnTo>
                  <a:lnTo>
                    <a:pt x="722519" y="33009"/>
                  </a:lnTo>
                  <a:lnTo>
                    <a:pt x="737439" y="39991"/>
                  </a:lnTo>
                  <a:lnTo>
                    <a:pt x="751724" y="47926"/>
                  </a:lnTo>
                  <a:lnTo>
                    <a:pt x="765692" y="56496"/>
                  </a:lnTo>
                  <a:lnTo>
                    <a:pt x="779025" y="65700"/>
                  </a:lnTo>
                  <a:lnTo>
                    <a:pt x="792041" y="75222"/>
                  </a:lnTo>
                  <a:lnTo>
                    <a:pt x="804739" y="85695"/>
                  </a:lnTo>
                  <a:lnTo>
                    <a:pt x="816484" y="96487"/>
                  </a:lnTo>
                  <a:lnTo>
                    <a:pt x="827913" y="107595"/>
                  </a:lnTo>
                  <a:lnTo>
                    <a:pt x="839341" y="119656"/>
                  </a:lnTo>
                  <a:lnTo>
                    <a:pt x="849817" y="131717"/>
                  </a:lnTo>
                  <a:lnTo>
                    <a:pt x="860293" y="144730"/>
                  </a:lnTo>
                  <a:lnTo>
                    <a:pt x="869816" y="157743"/>
                  </a:lnTo>
                  <a:lnTo>
                    <a:pt x="879022" y="171073"/>
                  </a:lnTo>
                  <a:lnTo>
                    <a:pt x="888228" y="185038"/>
                  </a:lnTo>
                  <a:lnTo>
                    <a:pt x="896482" y="199638"/>
                  </a:lnTo>
                  <a:lnTo>
                    <a:pt x="904736" y="214238"/>
                  </a:lnTo>
                  <a:lnTo>
                    <a:pt x="912672" y="229156"/>
                  </a:lnTo>
                  <a:lnTo>
                    <a:pt x="919973" y="244708"/>
                  </a:lnTo>
                  <a:lnTo>
                    <a:pt x="926957" y="259942"/>
                  </a:lnTo>
                  <a:lnTo>
                    <a:pt x="933624" y="275495"/>
                  </a:lnTo>
                  <a:lnTo>
                    <a:pt x="939655" y="291681"/>
                  </a:lnTo>
                  <a:lnTo>
                    <a:pt x="946004" y="307868"/>
                  </a:lnTo>
                  <a:lnTo>
                    <a:pt x="951719" y="324055"/>
                  </a:lnTo>
                  <a:lnTo>
                    <a:pt x="942830" y="328499"/>
                  </a:lnTo>
                  <a:lnTo>
                    <a:pt x="897117" y="353572"/>
                  </a:lnTo>
                  <a:lnTo>
                    <a:pt x="875848" y="365316"/>
                  </a:lnTo>
                  <a:lnTo>
                    <a:pt x="855531" y="376742"/>
                  </a:lnTo>
                  <a:lnTo>
                    <a:pt x="837119" y="388485"/>
                  </a:lnTo>
                  <a:lnTo>
                    <a:pt x="819659" y="399911"/>
                  </a:lnTo>
                  <a:lnTo>
                    <a:pt x="811405" y="405942"/>
                  </a:lnTo>
                  <a:lnTo>
                    <a:pt x="803469" y="411337"/>
                  </a:lnTo>
                  <a:lnTo>
                    <a:pt x="795850" y="417368"/>
                  </a:lnTo>
                  <a:lnTo>
                    <a:pt x="788866" y="423398"/>
                  </a:lnTo>
                  <a:lnTo>
                    <a:pt x="781882" y="429111"/>
                  </a:lnTo>
                  <a:lnTo>
                    <a:pt x="775533" y="435142"/>
                  </a:lnTo>
                  <a:lnTo>
                    <a:pt x="769819" y="441489"/>
                  </a:lnTo>
                  <a:lnTo>
                    <a:pt x="764105" y="447837"/>
                  </a:lnTo>
                  <a:lnTo>
                    <a:pt x="758708" y="454185"/>
                  </a:lnTo>
                  <a:lnTo>
                    <a:pt x="754264" y="460533"/>
                  </a:lnTo>
                  <a:lnTo>
                    <a:pt x="749820" y="467198"/>
                  </a:lnTo>
                  <a:lnTo>
                    <a:pt x="746010" y="474181"/>
                  </a:lnTo>
                  <a:lnTo>
                    <a:pt x="742518" y="481163"/>
                  </a:lnTo>
                  <a:lnTo>
                    <a:pt x="739344" y="488463"/>
                  </a:lnTo>
                  <a:lnTo>
                    <a:pt x="736804" y="496080"/>
                  </a:lnTo>
                  <a:lnTo>
                    <a:pt x="734899" y="503698"/>
                  </a:lnTo>
                  <a:lnTo>
                    <a:pt x="732995" y="511633"/>
                  </a:lnTo>
                  <a:lnTo>
                    <a:pt x="732042" y="519567"/>
                  </a:lnTo>
                  <a:lnTo>
                    <a:pt x="731407" y="528137"/>
                  </a:lnTo>
                  <a:lnTo>
                    <a:pt x="731407" y="536389"/>
                  </a:lnTo>
                  <a:lnTo>
                    <a:pt x="731407" y="544958"/>
                  </a:lnTo>
                  <a:lnTo>
                    <a:pt x="731725" y="552576"/>
                  </a:lnTo>
                  <a:lnTo>
                    <a:pt x="732677" y="560193"/>
                  </a:lnTo>
                  <a:lnTo>
                    <a:pt x="733630" y="567811"/>
                  </a:lnTo>
                  <a:lnTo>
                    <a:pt x="734899" y="575111"/>
                  </a:lnTo>
                  <a:lnTo>
                    <a:pt x="736487" y="582093"/>
                  </a:lnTo>
                  <a:lnTo>
                    <a:pt x="738391" y="589076"/>
                  </a:lnTo>
                  <a:lnTo>
                    <a:pt x="740296" y="595741"/>
                  </a:lnTo>
                  <a:lnTo>
                    <a:pt x="742836" y="602406"/>
                  </a:lnTo>
                  <a:lnTo>
                    <a:pt x="745693" y="608754"/>
                  </a:lnTo>
                  <a:lnTo>
                    <a:pt x="748232" y="615102"/>
                  </a:lnTo>
                  <a:lnTo>
                    <a:pt x="751407" y="621449"/>
                  </a:lnTo>
                  <a:lnTo>
                    <a:pt x="754899" y="627162"/>
                  </a:lnTo>
                  <a:lnTo>
                    <a:pt x="758391" y="633510"/>
                  </a:lnTo>
                  <a:lnTo>
                    <a:pt x="762200" y="639541"/>
                  </a:lnTo>
                  <a:lnTo>
                    <a:pt x="766645" y="645254"/>
                  </a:lnTo>
                  <a:lnTo>
                    <a:pt x="775533" y="656997"/>
                  </a:lnTo>
                  <a:lnTo>
                    <a:pt x="785692" y="668423"/>
                  </a:lnTo>
                  <a:lnTo>
                    <a:pt x="796485" y="680167"/>
                  </a:lnTo>
                  <a:lnTo>
                    <a:pt x="808231" y="692227"/>
                  </a:lnTo>
                  <a:lnTo>
                    <a:pt x="820611" y="703971"/>
                  </a:lnTo>
                  <a:lnTo>
                    <a:pt x="834262" y="716666"/>
                  </a:lnTo>
                  <a:lnTo>
                    <a:pt x="863150" y="742692"/>
                  </a:lnTo>
                  <a:lnTo>
                    <a:pt x="887593" y="764910"/>
                  </a:lnTo>
                  <a:lnTo>
                    <a:pt x="869816" y="767766"/>
                  </a:lnTo>
                  <a:lnTo>
                    <a:pt x="851721" y="769988"/>
                  </a:lnTo>
                  <a:lnTo>
                    <a:pt x="832992" y="772210"/>
                  </a:lnTo>
                  <a:lnTo>
                    <a:pt x="813627" y="773797"/>
                  </a:lnTo>
                  <a:lnTo>
                    <a:pt x="793945" y="775383"/>
                  </a:lnTo>
                  <a:lnTo>
                    <a:pt x="773628" y="776653"/>
                  </a:lnTo>
                  <a:lnTo>
                    <a:pt x="752677" y="777288"/>
                  </a:lnTo>
                  <a:lnTo>
                    <a:pt x="730773" y="777605"/>
                  </a:lnTo>
                  <a:lnTo>
                    <a:pt x="596491" y="777605"/>
                  </a:lnTo>
                  <a:lnTo>
                    <a:pt x="586967" y="776336"/>
                  </a:lnTo>
                  <a:lnTo>
                    <a:pt x="578079" y="774749"/>
                  </a:lnTo>
                  <a:lnTo>
                    <a:pt x="568873" y="772844"/>
                  </a:lnTo>
                  <a:lnTo>
                    <a:pt x="560619" y="770305"/>
                  </a:lnTo>
                  <a:lnTo>
                    <a:pt x="552048" y="768083"/>
                  </a:lnTo>
                  <a:lnTo>
                    <a:pt x="544111" y="765227"/>
                  </a:lnTo>
                  <a:lnTo>
                    <a:pt x="536492" y="761736"/>
                  </a:lnTo>
                  <a:lnTo>
                    <a:pt x="528556" y="758244"/>
                  </a:lnTo>
                  <a:lnTo>
                    <a:pt x="521572" y="754436"/>
                  </a:lnTo>
                  <a:lnTo>
                    <a:pt x="514588" y="749992"/>
                  </a:lnTo>
                  <a:lnTo>
                    <a:pt x="508239" y="745231"/>
                  </a:lnTo>
                  <a:lnTo>
                    <a:pt x="501890" y="740471"/>
                  </a:lnTo>
                  <a:lnTo>
                    <a:pt x="495541" y="735075"/>
                  </a:lnTo>
                  <a:lnTo>
                    <a:pt x="489827" y="729997"/>
                  </a:lnTo>
                  <a:lnTo>
                    <a:pt x="484430" y="723966"/>
                  </a:lnTo>
                  <a:lnTo>
                    <a:pt x="479034" y="717619"/>
                  </a:lnTo>
                  <a:lnTo>
                    <a:pt x="474272" y="710953"/>
                  </a:lnTo>
                  <a:lnTo>
                    <a:pt x="469510" y="704288"/>
                  </a:lnTo>
                  <a:lnTo>
                    <a:pt x="465066" y="696988"/>
                  </a:lnTo>
                  <a:lnTo>
                    <a:pt x="461257" y="689688"/>
                  </a:lnTo>
                  <a:lnTo>
                    <a:pt x="457447" y="681753"/>
                  </a:lnTo>
                  <a:lnTo>
                    <a:pt x="453955" y="673819"/>
                  </a:lnTo>
                  <a:lnTo>
                    <a:pt x="450781" y="665249"/>
                  </a:lnTo>
                  <a:lnTo>
                    <a:pt x="447924" y="656680"/>
                  </a:lnTo>
                  <a:lnTo>
                    <a:pt x="445067" y="647475"/>
                  </a:lnTo>
                  <a:lnTo>
                    <a:pt x="443162" y="637954"/>
                  </a:lnTo>
                  <a:lnTo>
                    <a:pt x="440940" y="628749"/>
                  </a:lnTo>
                  <a:lnTo>
                    <a:pt x="439352" y="618593"/>
                  </a:lnTo>
                  <a:lnTo>
                    <a:pt x="437765" y="608119"/>
                  </a:lnTo>
                  <a:lnTo>
                    <a:pt x="436813" y="597645"/>
                  </a:lnTo>
                  <a:lnTo>
                    <a:pt x="436178" y="586854"/>
                  </a:lnTo>
                  <a:lnTo>
                    <a:pt x="435860" y="575428"/>
                  </a:lnTo>
                  <a:lnTo>
                    <a:pt x="435543" y="558606"/>
                  </a:lnTo>
                  <a:lnTo>
                    <a:pt x="436178" y="540515"/>
                  </a:lnTo>
                  <a:lnTo>
                    <a:pt x="436813" y="522424"/>
                  </a:lnTo>
                  <a:lnTo>
                    <a:pt x="438718" y="504015"/>
                  </a:lnTo>
                  <a:lnTo>
                    <a:pt x="440305" y="484654"/>
                  </a:lnTo>
                  <a:lnTo>
                    <a:pt x="442527" y="465294"/>
                  </a:lnTo>
                  <a:lnTo>
                    <a:pt x="447289" y="424985"/>
                  </a:lnTo>
                  <a:lnTo>
                    <a:pt x="453003" y="380233"/>
                  </a:lnTo>
                  <a:lnTo>
                    <a:pt x="455225" y="357381"/>
                  </a:lnTo>
                  <a:lnTo>
                    <a:pt x="457765" y="333259"/>
                  </a:lnTo>
                  <a:lnTo>
                    <a:pt x="459987" y="308820"/>
                  </a:lnTo>
                  <a:lnTo>
                    <a:pt x="461257" y="283747"/>
                  </a:lnTo>
                  <a:lnTo>
                    <a:pt x="462526" y="258038"/>
                  </a:lnTo>
                  <a:lnTo>
                    <a:pt x="463479" y="231695"/>
                  </a:lnTo>
                  <a:lnTo>
                    <a:pt x="463161" y="204717"/>
                  </a:lnTo>
                  <a:lnTo>
                    <a:pt x="462209" y="177104"/>
                  </a:lnTo>
                  <a:lnTo>
                    <a:pt x="461574" y="163139"/>
                  </a:lnTo>
                  <a:lnTo>
                    <a:pt x="460622" y="149173"/>
                  </a:lnTo>
                  <a:lnTo>
                    <a:pt x="459034" y="134891"/>
                  </a:lnTo>
                  <a:lnTo>
                    <a:pt x="457765" y="120608"/>
                  </a:lnTo>
                  <a:lnTo>
                    <a:pt x="456177" y="106008"/>
                  </a:lnTo>
                  <a:lnTo>
                    <a:pt x="453955" y="91408"/>
                  </a:lnTo>
                  <a:lnTo>
                    <a:pt x="451416" y="76174"/>
                  </a:lnTo>
                  <a:lnTo>
                    <a:pt x="449193" y="61256"/>
                  </a:lnTo>
                  <a:lnTo>
                    <a:pt x="446336" y="46339"/>
                  </a:lnTo>
                  <a:lnTo>
                    <a:pt x="442844" y="31104"/>
                  </a:lnTo>
                  <a:lnTo>
                    <a:pt x="439352" y="15870"/>
                  </a:lnTo>
                  <a:lnTo>
                    <a:pt x="4355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1" name="鱼"/>
            <p:cNvSpPr/>
            <p:nvPr/>
          </p:nvSpPr>
          <p:spPr bwMode="auto">
            <a:xfrm>
              <a:off x="6498" y="7093"/>
              <a:ext cx="1078" cy="708"/>
            </a:xfrm>
            <a:custGeom>
              <a:avLst/>
              <a:gdLst/>
              <a:ahLst/>
              <a:cxnLst/>
              <a:rect l="0" t="0" r="r" b="b"/>
              <a:pathLst>
                <a:path w="1189489" h="777605">
                  <a:moveTo>
                    <a:pt x="908545" y="495128"/>
                  </a:moveTo>
                  <a:lnTo>
                    <a:pt x="911720" y="495446"/>
                  </a:lnTo>
                  <a:lnTo>
                    <a:pt x="914577" y="496080"/>
                  </a:lnTo>
                  <a:lnTo>
                    <a:pt x="917434" y="496715"/>
                  </a:lnTo>
                  <a:lnTo>
                    <a:pt x="920291" y="497667"/>
                  </a:lnTo>
                  <a:lnTo>
                    <a:pt x="923148" y="499254"/>
                  </a:lnTo>
                  <a:lnTo>
                    <a:pt x="925370" y="500524"/>
                  </a:lnTo>
                  <a:lnTo>
                    <a:pt x="927592" y="502111"/>
                  </a:lnTo>
                  <a:lnTo>
                    <a:pt x="929497" y="504015"/>
                  </a:lnTo>
                  <a:lnTo>
                    <a:pt x="931719" y="506237"/>
                  </a:lnTo>
                  <a:lnTo>
                    <a:pt x="932989" y="508459"/>
                  </a:lnTo>
                  <a:lnTo>
                    <a:pt x="934894" y="510998"/>
                  </a:lnTo>
                  <a:lnTo>
                    <a:pt x="935846" y="513537"/>
                  </a:lnTo>
                  <a:lnTo>
                    <a:pt x="937116" y="516076"/>
                  </a:lnTo>
                  <a:lnTo>
                    <a:pt x="937751" y="518933"/>
                  </a:lnTo>
                  <a:lnTo>
                    <a:pt x="938068" y="522106"/>
                  </a:lnTo>
                  <a:lnTo>
                    <a:pt x="938386" y="524963"/>
                  </a:lnTo>
                  <a:lnTo>
                    <a:pt x="938068" y="528137"/>
                  </a:lnTo>
                  <a:lnTo>
                    <a:pt x="937751" y="530993"/>
                  </a:lnTo>
                  <a:lnTo>
                    <a:pt x="937116" y="533532"/>
                  </a:lnTo>
                  <a:lnTo>
                    <a:pt x="935846" y="536389"/>
                  </a:lnTo>
                  <a:lnTo>
                    <a:pt x="934894" y="539245"/>
                  </a:lnTo>
                  <a:lnTo>
                    <a:pt x="932989" y="541785"/>
                  </a:lnTo>
                  <a:lnTo>
                    <a:pt x="931719" y="543689"/>
                  </a:lnTo>
                  <a:lnTo>
                    <a:pt x="929497" y="545911"/>
                  </a:lnTo>
                  <a:lnTo>
                    <a:pt x="927592" y="548132"/>
                  </a:lnTo>
                  <a:lnTo>
                    <a:pt x="925370" y="549402"/>
                  </a:lnTo>
                  <a:lnTo>
                    <a:pt x="923148" y="550989"/>
                  </a:lnTo>
                  <a:lnTo>
                    <a:pt x="920291" y="552258"/>
                  </a:lnTo>
                  <a:lnTo>
                    <a:pt x="917434" y="553211"/>
                  </a:lnTo>
                  <a:lnTo>
                    <a:pt x="914577" y="553845"/>
                  </a:lnTo>
                  <a:lnTo>
                    <a:pt x="911720" y="554480"/>
                  </a:lnTo>
                  <a:lnTo>
                    <a:pt x="908545" y="554480"/>
                  </a:lnTo>
                  <a:lnTo>
                    <a:pt x="905688" y="554480"/>
                  </a:lnTo>
                  <a:lnTo>
                    <a:pt x="902831" y="553845"/>
                  </a:lnTo>
                  <a:lnTo>
                    <a:pt x="899974" y="553211"/>
                  </a:lnTo>
                  <a:lnTo>
                    <a:pt x="897117" y="552258"/>
                  </a:lnTo>
                  <a:lnTo>
                    <a:pt x="894577" y="550989"/>
                  </a:lnTo>
                  <a:lnTo>
                    <a:pt x="892355" y="549402"/>
                  </a:lnTo>
                  <a:lnTo>
                    <a:pt x="889816" y="548132"/>
                  </a:lnTo>
                  <a:lnTo>
                    <a:pt x="887593" y="545911"/>
                  </a:lnTo>
                  <a:lnTo>
                    <a:pt x="886006" y="543689"/>
                  </a:lnTo>
                  <a:lnTo>
                    <a:pt x="884101" y="541785"/>
                  </a:lnTo>
                  <a:lnTo>
                    <a:pt x="882832" y="539245"/>
                  </a:lnTo>
                  <a:lnTo>
                    <a:pt x="881562" y="536389"/>
                  </a:lnTo>
                  <a:lnTo>
                    <a:pt x="880292" y="533532"/>
                  </a:lnTo>
                  <a:lnTo>
                    <a:pt x="879657" y="530993"/>
                  </a:lnTo>
                  <a:lnTo>
                    <a:pt x="879340" y="528137"/>
                  </a:lnTo>
                  <a:lnTo>
                    <a:pt x="879022" y="524963"/>
                  </a:lnTo>
                  <a:lnTo>
                    <a:pt x="879340" y="522106"/>
                  </a:lnTo>
                  <a:lnTo>
                    <a:pt x="879657" y="518933"/>
                  </a:lnTo>
                  <a:lnTo>
                    <a:pt x="880292" y="516076"/>
                  </a:lnTo>
                  <a:lnTo>
                    <a:pt x="881562" y="513537"/>
                  </a:lnTo>
                  <a:lnTo>
                    <a:pt x="882832" y="510998"/>
                  </a:lnTo>
                  <a:lnTo>
                    <a:pt x="884101" y="508459"/>
                  </a:lnTo>
                  <a:lnTo>
                    <a:pt x="886006" y="506237"/>
                  </a:lnTo>
                  <a:lnTo>
                    <a:pt x="887593" y="504015"/>
                  </a:lnTo>
                  <a:lnTo>
                    <a:pt x="889816" y="502111"/>
                  </a:lnTo>
                  <a:lnTo>
                    <a:pt x="892355" y="500524"/>
                  </a:lnTo>
                  <a:lnTo>
                    <a:pt x="894577" y="499254"/>
                  </a:lnTo>
                  <a:lnTo>
                    <a:pt x="897117" y="497667"/>
                  </a:lnTo>
                  <a:lnTo>
                    <a:pt x="899974" y="496715"/>
                  </a:lnTo>
                  <a:lnTo>
                    <a:pt x="902831" y="496080"/>
                  </a:lnTo>
                  <a:lnTo>
                    <a:pt x="905688" y="495446"/>
                  </a:lnTo>
                  <a:lnTo>
                    <a:pt x="908545" y="495128"/>
                  </a:lnTo>
                  <a:close/>
                  <a:moveTo>
                    <a:pt x="908545" y="458946"/>
                  </a:moveTo>
                  <a:lnTo>
                    <a:pt x="902196" y="459263"/>
                  </a:lnTo>
                  <a:lnTo>
                    <a:pt x="895530" y="460215"/>
                  </a:lnTo>
                  <a:lnTo>
                    <a:pt x="889181" y="462120"/>
                  </a:lnTo>
                  <a:lnTo>
                    <a:pt x="883149" y="464024"/>
                  </a:lnTo>
                  <a:lnTo>
                    <a:pt x="877118" y="466881"/>
                  </a:lnTo>
                  <a:lnTo>
                    <a:pt x="872038" y="470372"/>
                  </a:lnTo>
                  <a:lnTo>
                    <a:pt x="866642" y="473863"/>
                  </a:lnTo>
                  <a:lnTo>
                    <a:pt x="862197" y="478624"/>
                  </a:lnTo>
                  <a:lnTo>
                    <a:pt x="857753" y="483067"/>
                  </a:lnTo>
                  <a:lnTo>
                    <a:pt x="853944" y="488146"/>
                  </a:lnTo>
                  <a:lnTo>
                    <a:pt x="850769" y="493541"/>
                  </a:lnTo>
                  <a:lnTo>
                    <a:pt x="847912" y="499572"/>
                  </a:lnTo>
                  <a:lnTo>
                    <a:pt x="845690" y="505285"/>
                  </a:lnTo>
                  <a:lnTo>
                    <a:pt x="844103" y="511633"/>
                  </a:lnTo>
                  <a:lnTo>
                    <a:pt x="843150" y="518298"/>
                  </a:lnTo>
                  <a:lnTo>
                    <a:pt x="842833" y="524963"/>
                  </a:lnTo>
                  <a:lnTo>
                    <a:pt x="843150" y="531945"/>
                  </a:lnTo>
                  <a:lnTo>
                    <a:pt x="844103" y="538293"/>
                  </a:lnTo>
                  <a:lnTo>
                    <a:pt x="845690" y="544641"/>
                  </a:lnTo>
                  <a:lnTo>
                    <a:pt x="847912" y="550671"/>
                  </a:lnTo>
                  <a:lnTo>
                    <a:pt x="850769" y="556385"/>
                  </a:lnTo>
                  <a:lnTo>
                    <a:pt x="853944" y="562098"/>
                  </a:lnTo>
                  <a:lnTo>
                    <a:pt x="857753" y="566858"/>
                  </a:lnTo>
                  <a:lnTo>
                    <a:pt x="862197" y="571619"/>
                  </a:lnTo>
                  <a:lnTo>
                    <a:pt x="866642" y="576063"/>
                  </a:lnTo>
                  <a:lnTo>
                    <a:pt x="872038" y="579871"/>
                  </a:lnTo>
                  <a:lnTo>
                    <a:pt x="877118" y="583045"/>
                  </a:lnTo>
                  <a:lnTo>
                    <a:pt x="883149" y="585584"/>
                  </a:lnTo>
                  <a:lnTo>
                    <a:pt x="889181" y="588123"/>
                  </a:lnTo>
                  <a:lnTo>
                    <a:pt x="895530" y="589393"/>
                  </a:lnTo>
                  <a:lnTo>
                    <a:pt x="902196" y="590663"/>
                  </a:lnTo>
                  <a:lnTo>
                    <a:pt x="908545" y="590980"/>
                  </a:lnTo>
                  <a:lnTo>
                    <a:pt x="915212" y="590663"/>
                  </a:lnTo>
                  <a:lnTo>
                    <a:pt x="921878" y="589393"/>
                  </a:lnTo>
                  <a:lnTo>
                    <a:pt x="928227" y="588123"/>
                  </a:lnTo>
                  <a:lnTo>
                    <a:pt x="934576" y="585584"/>
                  </a:lnTo>
                  <a:lnTo>
                    <a:pt x="939973" y="583045"/>
                  </a:lnTo>
                  <a:lnTo>
                    <a:pt x="945687" y="579871"/>
                  </a:lnTo>
                  <a:lnTo>
                    <a:pt x="950766" y="576063"/>
                  </a:lnTo>
                  <a:lnTo>
                    <a:pt x="955528" y="571619"/>
                  </a:lnTo>
                  <a:lnTo>
                    <a:pt x="959655" y="566858"/>
                  </a:lnTo>
                  <a:lnTo>
                    <a:pt x="963464" y="562098"/>
                  </a:lnTo>
                  <a:lnTo>
                    <a:pt x="966639" y="556385"/>
                  </a:lnTo>
                  <a:lnTo>
                    <a:pt x="969496" y="550671"/>
                  </a:lnTo>
                  <a:lnTo>
                    <a:pt x="972035" y="544641"/>
                  </a:lnTo>
                  <a:lnTo>
                    <a:pt x="973305" y="538293"/>
                  </a:lnTo>
                  <a:lnTo>
                    <a:pt x="974258" y="531945"/>
                  </a:lnTo>
                  <a:lnTo>
                    <a:pt x="974575" y="524963"/>
                  </a:lnTo>
                  <a:lnTo>
                    <a:pt x="974258" y="518298"/>
                  </a:lnTo>
                  <a:lnTo>
                    <a:pt x="973305" y="511633"/>
                  </a:lnTo>
                  <a:lnTo>
                    <a:pt x="972035" y="505285"/>
                  </a:lnTo>
                  <a:lnTo>
                    <a:pt x="969496" y="499572"/>
                  </a:lnTo>
                  <a:lnTo>
                    <a:pt x="966639" y="493541"/>
                  </a:lnTo>
                  <a:lnTo>
                    <a:pt x="963464" y="488146"/>
                  </a:lnTo>
                  <a:lnTo>
                    <a:pt x="959655" y="483067"/>
                  </a:lnTo>
                  <a:lnTo>
                    <a:pt x="955528" y="478624"/>
                  </a:lnTo>
                  <a:lnTo>
                    <a:pt x="950766" y="473863"/>
                  </a:lnTo>
                  <a:lnTo>
                    <a:pt x="945687" y="470372"/>
                  </a:lnTo>
                  <a:lnTo>
                    <a:pt x="939973" y="466881"/>
                  </a:lnTo>
                  <a:lnTo>
                    <a:pt x="934576" y="464024"/>
                  </a:lnTo>
                  <a:lnTo>
                    <a:pt x="928227" y="462120"/>
                  </a:lnTo>
                  <a:lnTo>
                    <a:pt x="921878" y="460215"/>
                  </a:lnTo>
                  <a:lnTo>
                    <a:pt x="915212" y="459263"/>
                  </a:lnTo>
                  <a:lnTo>
                    <a:pt x="908545" y="458946"/>
                  </a:lnTo>
                  <a:close/>
                  <a:moveTo>
                    <a:pt x="966639" y="373251"/>
                  </a:moveTo>
                  <a:lnTo>
                    <a:pt x="973623" y="400546"/>
                  </a:lnTo>
                  <a:lnTo>
                    <a:pt x="976797" y="413876"/>
                  </a:lnTo>
                  <a:lnTo>
                    <a:pt x="979972" y="427524"/>
                  </a:lnTo>
                  <a:lnTo>
                    <a:pt x="981559" y="435142"/>
                  </a:lnTo>
                  <a:lnTo>
                    <a:pt x="983781" y="442442"/>
                  </a:lnTo>
                  <a:lnTo>
                    <a:pt x="986003" y="449742"/>
                  </a:lnTo>
                  <a:lnTo>
                    <a:pt x="988225" y="457676"/>
                  </a:lnTo>
                  <a:lnTo>
                    <a:pt x="991083" y="464976"/>
                  </a:lnTo>
                  <a:lnTo>
                    <a:pt x="994257" y="472276"/>
                  </a:lnTo>
                  <a:lnTo>
                    <a:pt x="997432" y="479259"/>
                  </a:lnTo>
                  <a:lnTo>
                    <a:pt x="1000923" y="486559"/>
                  </a:lnTo>
                  <a:lnTo>
                    <a:pt x="1004415" y="493541"/>
                  </a:lnTo>
                  <a:lnTo>
                    <a:pt x="1008542" y="500524"/>
                  </a:lnTo>
                  <a:lnTo>
                    <a:pt x="1012669" y="507506"/>
                  </a:lnTo>
                  <a:lnTo>
                    <a:pt x="1017431" y="514172"/>
                  </a:lnTo>
                  <a:lnTo>
                    <a:pt x="1021875" y="520837"/>
                  </a:lnTo>
                  <a:lnTo>
                    <a:pt x="1026637" y="527185"/>
                  </a:lnTo>
                  <a:lnTo>
                    <a:pt x="1032034" y="533215"/>
                  </a:lnTo>
                  <a:lnTo>
                    <a:pt x="1037430" y="539245"/>
                  </a:lnTo>
                  <a:lnTo>
                    <a:pt x="1043462" y="544958"/>
                  </a:lnTo>
                  <a:lnTo>
                    <a:pt x="1049493" y="550354"/>
                  </a:lnTo>
                  <a:lnTo>
                    <a:pt x="1055843" y="555750"/>
                  </a:lnTo>
                  <a:lnTo>
                    <a:pt x="1061874" y="560828"/>
                  </a:lnTo>
                  <a:lnTo>
                    <a:pt x="1068541" y="565589"/>
                  </a:lnTo>
                  <a:lnTo>
                    <a:pt x="1075842" y="570032"/>
                  </a:lnTo>
                  <a:lnTo>
                    <a:pt x="1082826" y="574158"/>
                  </a:lnTo>
                  <a:lnTo>
                    <a:pt x="1090762" y="577967"/>
                  </a:lnTo>
                  <a:lnTo>
                    <a:pt x="1098381" y="581458"/>
                  </a:lnTo>
                  <a:lnTo>
                    <a:pt x="1106317" y="584632"/>
                  </a:lnTo>
                  <a:lnTo>
                    <a:pt x="1114888" y="587489"/>
                  </a:lnTo>
                  <a:lnTo>
                    <a:pt x="1123142" y="589393"/>
                  </a:lnTo>
                  <a:lnTo>
                    <a:pt x="1132348" y="591615"/>
                  </a:lnTo>
                  <a:lnTo>
                    <a:pt x="1141237" y="593519"/>
                  </a:lnTo>
                  <a:lnTo>
                    <a:pt x="1150443" y="594471"/>
                  </a:lnTo>
                  <a:lnTo>
                    <a:pt x="1160284" y="595106"/>
                  </a:lnTo>
                  <a:lnTo>
                    <a:pt x="1164093" y="595423"/>
                  </a:lnTo>
                  <a:lnTo>
                    <a:pt x="1167903" y="596058"/>
                  </a:lnTo>
                  <a:lnTo>
                    <a:pt x="1171077" y="597010"/>
                  </a:lnTo>
                  <a:lnTo>
                    <a:pt x="1174252" y="597963"/>
                  </a:lnTo>
                  <a:lnTo>
                    <a:pt x="1176791" y="599232"/>
                  </a:lnTo>
                  <a:lnTo>
                    <a:pt x="1179331" y="600819"/>
                  </a:lnTo>
                  <a:lnTo>
                    <a:pt x="1181553" y="602406"/>
                  </a:lnTo>
                  <a:lnTo>
                    <a:pt x="1183458" y="604310"/>
                  </a:lnTo>
                  <a:lnTo>
                    <a:pt x="1185363" y="606215"/>
                  </a:lnTo>
                  <a:lnTo>
                    <a:pt x="1186315" y="608436"/>
                  </a:lnTo>
                  <a:lnTo>
                    <a:pt x="1187902" y="610976"/>
                  </a:lnTo>
                  <a:lnTo>
                    <a:pt x="1188537" y="613197"/>
                  </a:lnTo>
                  <a:lnTo>
                    <a:pt x="1189172" y="615736"/>
                  </a:lnTo>
                  <a:lnTo>
                    <a:pt x="1189489" y="618276"/>
                  </a:lnTo>
                  <a:lnTo>
                    <a:pt x="1189489" y="620815"/>
                  </a:lnTo>
                  <a:lnTo>
                    <a:pt x="1189172" y="623671"/>
                  </a:lnTo>
                  <a:lnTo>
                    <a:pt x="1188855" y="626528"/>
                  </a:lnTo>
                  <a:lnTo>
                    <a:pt x="1188537" y="629702"/>
                  </a:lnTo>
                  <a:lnTo>
                    <a:pt x="1186315" y="635415"/>
                  </a:lnTo>
                  <a:lnTo>
                    <a:pt x="1183458" y="641128"/>
                  </a:lnTo>
                  <a:lnTo>
                    <a:pt x="1179966" y="646841"/>
                  </a:lnTo>
                  <a:lnTo>
                    <a:pt x="1175839" y="652236"/>
                  </a:lnTo>
                  <a:lnTo>
                    <a:pt x="1171077" y="657632"/>
                  </a:lnTo>
                  <a:lnTo>
                    <a:pt x="1165363" y="662393"/>
                  </a:lnTo>
                  <a:lnTo>
                    <a:pt x="1159014" y="666836"/>
                  </a:lnTo>
                  <a:lnTo>
                    <a:pt x="1148538" y="672867"/>
                  </a:lnTo>
                  <a:lnTo>
                    <a:pt x="1133935" y="681436"/>
                  </a:lnTo>
                  <a:lnTo>
                    <a:pt x="1124412" y="686514"/>
                  </a:lnTo>
                  <a:lnTo>
                    <a:pt x="1114571" y="691910"/>
                  </a:lnTo>
                  <a:lnTo>
                    <a:pt x="1102825" y="697623"/>
                  </a:lnTo>
                  <a:lnTo>
                    <a:pt x="1090445" y="703653"/>
                  </a:lnTo>
                  <a:lnTo>
                    <a:pt x="1076794" y="710001"/>
                  </a:lnTo>
                  <a:lnTo>
                    <a:pt x="1061874" y="716349"/>
                  </a:lnTo>
                  <a:lnTo>
                    <a:pt x="1046002" y="722697"/>
                  </a:lnTo>
                  <a:lnTo>
                    <a:pt x="1028859" y="728727"/>
                  </a:lnTo>
                  <a:lnTo>
                    <a:pt x="1010764" y="735075"/>
                  </a:lnTo>
                  <a:lnTo>
                    <a:pt x="991083" y="741105"/>
                  </a:lnTo>
                  <a:lnTo>
                    <a:pt x="970766" y="747136"/>
                  </a:lnTo>
                  <a:lnTo>
                    <a:pt x="948862" y="752214"/>
                  </a:lnTo>
                  <a:lnTo>
                    <a:pt x="920926" y="726505"/>
                  </a:lnTo>
                  <a:lnTo>
                    <a:pt x="897434" y="705240"/>
                  </a:lnTo>
                  <a:lnTo>
                    <a:pt x="869816" y="680167"/>
                  </a:lnTo>
                  <a:lnTo>
                    <a:pt x="857436" y="668740"/>
                  </a:lnTo>
                  <a:lnTo>
                    <a:pt x="846325" y="657949"/>
                  </a:lnTo>
                  <a:lnTo>
                    <a:pt x="835849" y="647793"/>
                  </a:lnTo>
                  <a:lnTo>
                    <a:pt x="826325" y="637636"/>
                  </a:lnTo>
                  <a:lnTo>
                    <a:pt x="817754" y="628432"/>
                  </a:lnTo>
                  <a:lnTo>
                    <a:pt x="810135" y="618910"/>
                  </a:lnTo>
                  <a:lnTo>
                    <a:pt x="803469" y="609389"/>
                  </a:lnTo>
                  <a:lnTo>
                    <a:pt x="798072" y="599867"/>
                  </a:lnTo>
                  <a:lnTo>
                    <a:pt x="795533" y="595106"/>
                  </a:lnTo>
                  <a:lnTo>
                    <a:pt x="792993" y="590345"/>
                  </a:lnTo>
                  <a:lnTo>
                    <a:pt x="791088" y="585267"/>
                  </a:lnTo>
                  <a:lnTo>
                    <a:pt x="789184" y="580506"/>
                  </a:lnTo>
                  <a:lnTo>
                    <a:pt x="787596" y="575111"/>
                  </a:lnTo>
                  <a:lnTo>
                    <a:pt x="786009" y="570350"/>
                  </a:lnTo>
                  <a:lnTo>
                    <a:pt x="784739" y="564954"/>
                  </a:lnTo>
                  <a:lnTo>
                    <a:pt x="784104" y="559558"/>
                  </a:lnTo>
                  <a:lnTo>
                    <a:pt x="782835" y="553845"/>
                  </a:lnTo>
                  <a:lnTo>
                    <a:pt x="782517" y="548450"/>
                  </a:lnTo>
                  <a:lnTo>
                    <a:pt x="782200" y="542419"/>
                  </a:lnTo>
                  <a:lnTo>
                    <a:pt x="781882" y="536072"/>
                  </a:lnTo>
                  <a:lnTo>
                    <a:pt x="782200" y="530676"/>
                  </a:lnTo>
                  <a:lnTo>
                    <a:pt x="782517" y="525280"/>
                  </a:lnTo>
                  <a:lnTo>
                    <a:pt x="783152" y="520202"/>
                  </a:lnTo>
                  <a:lnTo>
                    <a:pt x="784739" y="514806"/>
                  </a:lnTo>
                  <a:lnTo>
                    <a:pt x="786009" y="509728"/>
                  </a:lnTo>
                  <a:lnTo>
                    <a:pt x="787914" y="504650"/>
                  </a:lnTo>
                  <a:lnTo>
                    <a:pt x="790453" y="499889"/>
                  </a:lnTo>
                  <a:lnTo>
                    <a:pt x="792676" y="495128"/>
                  </a:lnTo>
                  <a:lnTo>
                    <a:pt x="795533" y="490367"/>
                  </a:lnTo>
                  <a:lnTo>
                    <a:pt x="798707" y="485924"/>
                  </a:lnTo>
                  <a:lnTo>
                    <a:pt x="802517" y="480846"/>
                  </a:lnTo>
                  <a:lnTo>
                    <a:pt x="806326" y="476402"/>
                  </a:lnTo>
                  <a:lnTo>
                    <a:pt x="810770" y="471959"/>
                  </a:lnTo>
                  <a:lnTo>
                    <a:pt x="815532" y="467198"/>
                  </a:lnTo>
                  <a:lnTo>
                    <a:pt x="820611" y="462755"/>
                  </a:lnTo>
                  <a:lnTo>
                    <a:pt x="826008" y="458311"/>
                  </a:lnTo>
                  <a:lnTo>
                    <a:pt x="838071" y="448789"/>
                  </a:lnTo>
                  <a:lnTo>
                    <a:pt x="851721" y="439268"/>
                  </a:lnTo>
                  <a:lnTo>
                    <a:pt x="866642" y="429746"/>
                  </a:lnTo>
                  <a:lnTo>
                    <a:pt x="883467" y="419590"/>
                  </a:lnTo>
                  <a:lnTo>
                    <a:pt x="901561" y="409116"/>
                  </a:lnTo>
                  <a:lnTo>
                    <a:pt x="921561" y="397690"/>
                  </a:lnTo>
                  <a:lnTo>
                    <a:pt x="966639" y="373251"/>
                  </a:lnTo>
                  <a:close/>
                  <a:moveTo>
                    <a:pt x="360625" y="2539"/>
                  </a:moveTo>
                  <a:lnTo>
                    <a:pt x="364434" y="16822"/>
                  </a:lnTo>
                  <a:lnTo>
                    <a:pt x="368243" y="31104"/>
                  </a:lnTo>
                  <a:lnTo>
                    <a:pt x="371418" y="45070"/>
                  </a:lnTo>
                  <a:lnTo>
                    <a:pt x="374592" y="59035"/>
                  </a:lnTo>
                  <a:lnTo>
                    <a:pt x="377449" y="73000"/>
                  </a:lnTo>
                  <a:lnTo>
                    <a:pt x="379989" y="86965"/>
                  </a:lnTo>
                  <a:lnTo>
                    <a:pt x="381894" y="100613"/>
                  </a:lnTo>
                  <a:lnTo>
                    <a:pt x="383798" y="114261"/>
                  </a:lnTo>
                  <a:lnTo>
                    <a:pt x="385386" y="127591"/>
                  </a:lnTo>
                  <a:lnTo>
                    <a:pt x="386973" y="140921"/>
                  </a:lnTo>
                  <a:lnTo>
                    <a:pt x="387925" y="154252"/>
                  </a:lnTo>
                  <a:lnTo>
                    <a:pt x="388878" y="166947"/>
                  </a:lnTo>
                  <a:lnTo>
                    <a:pt x="389830" y="180278"/>
                  </a:lnTo>
                  <a:lnTo>
                    <a:pt x="390465" y="205669"/>
                  </a:lnTo>
                  <a:lnTo>
                    <a:pt x="390782" y="230425"/>
                  </a:lnTo>
                  <a:lnTo>
                    <a:pt x="390148" y="255499"/>
                  </a:lnTo>
                  <a:lnTo>
                    <a:pt x="388878" y="279621"/>
                  </a:lnTo>
                  <a:lnTo>
                    <a:pt x="387290" y="303107"/>
                  </a:lnTo>
                  <a:lnTo>
                    <a:pt x="385068" y="326594"/>
                  </a:lnTo>
                  <a:lnTo>
                    <a:pt x="383164" y="349764"/>
                  </a:lnTo>
                  <a:lnTo>
                    <a:pt x="380624" y="372298"/>
                  </a:lnTo>
                  <a:lnTo>
                    <a:pt x="374910" y="416416"/>
                  </a:lnTo>
                  <a:lnTo>
                    <a:pt x="370148" y="458628"/>
                  </a:lnTo>
                  <a:lnTo>
                    <a:pt x="367608" y="479259"/>
                  </a:lnTo>
                  <a:lnTo>
                    <a:pt x="366021" y="499572"/>
                  </a:lnTo>
                  <a:lnTo>
                    <a:pt x="364117" y="519567"/>
                  </a:lnTo>
                  <a:lnTo>
                    <a:pt x="363164" y="539245"/>
                  </a:lnTo>
                  <a:lnTo>
                    <a:pt x="362847" y="558606"/>
                  </a:lnTo>
                  <a:lnTo>
                    <a:pt x="362847" y="577650"/>
                  </a:lnTo>
                  <a:lnTo>
                    <a:pt x="363482" y="592884"/>
                  </a:lnTo>
                  <a:lnTo>
                    <a:pt x="364751" y="608436"/>
                  </a:lnTo>
                  <a:lnTo>
                    <a:pt x="366656" y="623354"/>
                  </a:lnTo>
                  <a:lnTo>
                    <a:pt x="369196" y="637636"/>
                  </a:lnTo>
                  <a:lnTo>
                    <a:pt x="371735" y="651601"/>
                  </a:lnTo>
                  <a:lnTo>
                    <a:pt x="374910" y="665249"/>
                  </a:lnTo>
                  <a:lnTo>
                    <a:pt x="378719" y="678580"/>
                  </a:lnTo>
                  <a:lnTo>
                    <a:pt x="383164" y="691275"/>
                  </a:lnTo>
                  <a:lnTo>
                    <a:pt x="387925" y="703336"/>
                  </a:lnTo>
                  <a:lnTo>
                    <a:pt x="393322" y="715079"/>
                  </a:lnTo>
                  <a:lnTo>
                    <a:pt x="399036" y="726823"/>
                  </a:lnTo>
                  <a:lnTo>
                    <a:pt x="405068" y="737614"/>
                  </a:lnTo>
                  <a:lnTo>
                    <a:pt x="412052" y="748088"/>
                  </a:lnTo>
                  <a:lnTo>
                    <a:pt x="419036" y="758244"/>
                  </a:lnTo>
                  <a:lnTo>
                    <a:pt x="426654" y="767766"/>
                  </a:lnTo>
                  <a:lnTo>
                    <a:pt x="434591" y="776653"/>
                  </a:lnTo>
                  <a:lnTo>
                    <a:pt x="360942" y="776653"/>
                  </a:lnTo>
                  <a:lnTo>
                    <a:pt x="348879" y="776653"/>
                  </a:lnTo>
                  <a:lnTo>
                    <a:pt x="336498" y="776018"/>
                  </a:lnTo>
                  <a:lnTo>
                    <a:pt x="324435" y="775066"/>
                  </a:lnTo>
                  <a:lnTo>
                    <a:pt x="312372" y="773479"/>
                  </a:lnTo>
                  <a:lnTo>
                    <a:pt x="300944" y="771575"/>
                  </a:lnTo>
                  <a:lnTo>
                    <a:pt x="289516" y="769353"/>
                  </a:lnTo>
                  <a:lnTo>
                    <a:pt x="278405" y="766497"/>
                  </a:lnTo>
                  <a:lnTo>
                    <a:pt x="267294" y="763640"/>
                  </a:lnTo>
                  <a:lnTo>
                    <a:pt x="256501" y="760149"/>
                  </a:lnTo>
                  <a:lnTo>
                    <a:pt x="246342" y="756340"/>
                  </a:lnTo>
                  <a:lnTo>
                    <a:pt x="236501" y="752214"/>
                  </a:lnTo>
                  <a:lnTo>
                    <a:pt x="226660" y="747771"/>
                  </a:lnTo>
                  <a:lnTo>
                    <a:pt x="217137" y="743010"/>
                  </a:lnTo>
                  <a:lnTo>
                    <a:pt x="207931" y="737931"/>
                  </a:lnTo>
                  <a:lnTo>
                    <a:pt x="199359" y="732536"/>
                  </a:lnTo>
                  <a:lnTo>
                    <a:pt x="191106" y="726823"/>
                  </a:lnTo>
                  <a:lnTo>
                    <a:pt x="182852" y="720792"/>
                  </a:lnTo>
                  <a:lnTo>
                    <a:pt x="175233" y="714445"/>
                  </a:lnTo>
                  <a:lnTo>
                    <a:pt x="168249" y="708097"/>
                  </a:lnTo>
                  <a:lnTo>
                    <a:pt x="161265" y="701749"/>
                  </a:lnTo>
                  <a:lnTo>
                    <a:pt x="154916" y="694132"/>
                  </a:lnTo>
                  <a:lnTo>
                    <a:pt x="149520" y="687149"/>
                  </a:lnTo>
                  <a:lnTo>
                    <a:pt x="143805" y="679849"/>
                  </a:lnTo>
                  <a:lnTo>
                    <a:pt x="139044" y="672232"/>
                  </a:lnTo>
                  <a:lnTo>
                    <a:pt x="134599" y="664297"/>
                  </a:lnTo>
                  <a:lnTo>
                    <a:pt x="130790" y="656362"/>
                  </a:lnTo>
                  <a:lnTo>
                    <a:pt x="127615" y="648110"/>
                  </a:lnTo>
                  <a:lnTo>
                    <a:pt x="125076" y="639858"/>
                  </a:lnTo>
                  <a:lnTo>
                    <a:pt x="122536" y="630971"/>
                  </a:lnTo>
                  <a:lnTo>
                    <a:pt x="120949" y="622719"/>
                  </a:lnTo>
                  <a:lnTo>
                    <a:pt x="119997" y="613515"/>
                  </a:lnTo>
                  <a:lnTo>
                    <a:pt x="119679" y="604945"/>
                  </a:lnTo>
                  <a:lnTo>
                    <a:pt x="119679" y="600502"/>
                  </a:lnTo>
                  <a:lnTo>
                    <a:pt x="119997" y="595741"/>
                  </a:lnTo>
                  <a:lnTo>
                    <a:pt x="120949" y="586537"/>
                  </a:lnTo>
                  <a:lnTo>
                    <a:pt x="122854" y="577332"/>
                  </a:lnTo>
                  <a:lnTo>
                    <a:pt x="125393" y="568128"/>
                  </a:lnTo>
                  <a:lnTo>
                    <a:pt x="205073" y="499572"/>
                  </a:lnTo>
                  <a:lnTo>
                    <a:pt x="210788" y="494493"/>
                  </a:lnTo>
                  <a:lnTo>
                    <a:pt x="216502" y="490367"/>
                  </a:lnTo>
                  <a:lnTo>
                    <a:pt x="222533" y="487194"/>
                  </a:lnTo>
                  <a:lnTo>
                    <a:pt x="228247" y="484654"/>
                  </a:lnTo>
                  <a:lnTo>
                    <a:pt x="234279" y="482750"/>
                  </a:lnTo>
                  <a:lnTo>
                    <a:pt x="240311" y="481481"/>
                  </a:lnTo>
                  <a:lnTo>
                    <a:pt x="246342" y="481481"/>
                  </a:lnTo>
                  <a:lnTo>
                    <a:pt x="252374" y="482115"/>
                  </a:lnTo>
                  <a:lnTo>
                    <a:pt x="258405" y="483385"/>
                  </a:lnTo>
                  <a:lnTo>
                    <a:pt x="263802" y="485607"/>
                  </a:lnTo>
                  <a:lnTo>
                    <a:pt x="269834" y="488146"/>
                  </a:lnTo>
                  <a:lnTo>
                    <a:pt x="275230" y="491637"/>
                  </a:lnTo>
                  <a:lnTo>
                    <a:pt x="279992" y="495446"/>
                  </a:lnTo>
                  <a:lnTo>
                    <a:pt x="284754" y="500207"/>
                  </a:lnTo>
                  <a:lnTo>
                    <a:pt x="289198" y="505285"/>
                  </a:lnTo>
                  <a:lnTo>
                    <a:pt x="293007" y="510998"/>
                  </a:lnTo>
                  <a:lnTo>
                    <a:pt x="329514" y="474498"/>
                  </a:lnTo>
                  <a:lnTo>
                    <a:pt x="326022" y="470372"/>
                  </a:lnTo>
                  <a:lnTo>
                    <a:pt x="322530" y="466246"/>
                  </a:lnTo>
                  <a:lnTo>
                    <a:pt x="319038" y="462437"/>
                  </a:lnTo>
                  <a:lnTo>
                    <a:pt x="315229" y="458946"/>
                  </a:lnTo>
                  <a:lnTo>
                    <a:pt x="311102" y="455455"/>
                  </a:lnTo>
                  <a:lnTo>
                    <a:pt x="306975" y="451963"/>
                  </a:lnTo>
                  <a:lnTo>
                    <a:pt x="302848" y="448789"/>
                  </a:lnTo>
                  <a:lnTo>
                    <a:pt x="298404" y="445933"/>
                  </a:lnTo>
                  <a:lnTo>
                    <a:pt x="293960" y="443711"/>
                  </a:lnTo>
                  <a:lnTo>
                    <a:pt x="289516" y="441172"/>
                  </a:lnTo>
                  <a:lnTo>
                    <a:pt x="284436" y="438950"/>
                  </a:lnTo>
                  <a:lnTo>
                    <a:pt x="279674" y="437046"/>
                  </a:lnTo>
                  <a:lnTo>
                    <a:pt x="275230" y="435142"/>
                  </a:lnTo>
                  <a:lnTo>
                    <a:pt x="269834" y="433872"/>
                  </a:lnTo>
                  <a:lnTo>
                    <a:pt x="265072" y="432602"/>
                  </a:lnTo>
                  <a:lnTo>
                    <a:pt x="259993" y="431650"/>
                  </a:lnTo>
                  <a:lnTo>
                    <a:pt x="251421" y="431016"/>
                  </a:lnTo>
                  <a:lnTo>
                    <a:pt x="246342" y="430698"/>
                  </a:lnTo>
                  <a:lnTo>
                    <a:pt x="241580" y="430698"/>
                  </a:lnTo>
                  <a:lnTo>
                    <a:pt x="236819" y="431016"/>
                  </a:lnTo>
                  <a:lnTo>
                    <a:pt x="231105" y="431650"/>
                  </a:lnTo>
                  <a:lnTo>
                    <a:pt x="226025" y="432602"/>
                  </a:lnTo>
                  <a:lnTo>
                    <a:pt x="220311" y="433872"/>
                  </a:lnTo>
                  <a:lnTo>
                    <a:pt x="214280" y="435459"/>
                  </a:lnTo>
                  <a:lnTo>
                    <a:pt x="208565" y="437681"/>
                  </a:lnTo>
                  <a:lnTo>
                    <a:pt x="202534" y="440537"/>
                  </a:lnTo>
                  <a:lnTo>
                    <a:pt x="196185" y="443076"/>
                  </a:lnTo>
                  <a:lnTo>
                    <a:pt x="190153" y="447202"/>
                  </a:lnTo>
                  <a:lnTo>
                    <a:pt x="183804" y="451328"/>
                  </a:lnTo>
                  <a:lnTo>
                    <a:pt x="177773" y="455772"/>
                  </a:lnTo>
                  <a:lnTo>
                    <a:pt x="171424" y="461168"/>
                  </a:lnTo>
                  <a:lnTo>
                    <a:pt x="53014" y="563684"/>
                  </a:lnTo>
                  <a:lnTo>
                    <a:pt x="46983" y="555432"/>
                  </a:lnTo>
                  <a:lnTo>
                    <a:pt x="41269" y="546863"/>
                  </a:lnTo>
                  <a:lnTo>
                    <a:pt x="35872" y="538611"/>
                  </a:lnTo>
                  <a:lnTo>
                    <a:pt x="31110" y="529724"/>
                  </a:lnTo>
                  <a:lnTo>
                    <a:pt x="26349" y="520837"/>
                  </a:lnTo>
                  <a:lnTo>
                    <a:pt x="22222" y="511633"/>
                  </a:lnTo>
                  <a:lnTo>
                    <a:pt x="18095" y="502746"/>
                  </a:lnTo>
                  <a:lnTo>
                    <a:pt x="14603" y="493224"/>
                  </a:lnTo>
                  <a:lnTo>
                    <a:pt x="11428" y="483702"/>
                  </a:lnTo>
                  <a:lnTo>
                    <a:pt x="8889" y="474181"/>
                  </a:lnTo>
                  <a:lnTo>
                    <a:pt x="6667" y="464659"/>
                  </a:lnTo>
                  <a:lnTo>
                    <a:pt x="4444" y="455137"/>
                  </a:lnTo>
                  <a:lnTo>
                    <a:pt x="2540" y="445298"/>
                  </a:lnTo>
                  <a:lnTo>
                    <a:pt x="1270" y="435459"/>
                  </a:lnTo>
                  <a:lnTo>
                    <a:pt x="635" y="425620"/>
                  </a:lnTo>
                  <a:lnTo>
                    <a:pt x="0" y="416098"/>
                  </a:lnTo>
                  <a:lnTo>
                    <a:pt x="0" y="405942"/>
                  </a:lnTo>
                  <a:lnTo>
                    <a:pt x="0" y="396103"/>
                  </a:lnTo>
                  <a:lnTo>
                    <a:pt x="635" y="386264"/>
                  </a:lnTo>
                  <a:lnTo>
                    <a:pt x="1587" y="376424"/>
                  </a:lnTo>
                  <a:lnTo>
                    <a:pt x="2540" y="366903"/>
                  </a:lnTo>
                  <a:lnTo>
                    <a:pt x="4444" y="357064"/>
                  </a:lnTo>
                  <a:lnTo>
                    <a:pt x="6667" y="347225"/>
                  </a:lnTo>
                  <a:lnTo>
                    <a:pt x="8889" y="337703"/>
                  </a:lnTo>
                  <a:lnTo>
                    <a:pt x="11746" y="327864"/>
                  </a:lnTo>
                  <a:lnTo>
                    <a:pt x="14920" y="318660"/>
                  </a:lnTo>
                  <a:lnTo>
                    <a:pt x="18412" y="309138"/>
                  </a:lnTo>
                  <a:lnTo>
                    <a:pt x="22539" y="299934"/>
                  </a:lnTo>
                  <a:lnTo>
                    <a:pt x="26666" y="291047"/>
                  </a:lnTo>
                  <a:lnTo>
                    <a:pt x="31428" y="281842"/>
                  </a:lnTo>
                  <a:lnTo>
                    <a:pt x="36507" y="273273"/>
                  </a:lnTo>
                  <a:lnTo>
                    <a:pt x="42221" y="264386"/>
                  </a:lnTo>
                  <a:lnTo>
                    <a:pt x="175233" y="364998"/>
                  </a:lnTo>
                  <a:lnTo>
                    <a:pt x="181900" y="369759"/>
                  </a:lnTo>
                  <a:lnTo>
                    <a:pt x="188566" y="374203"/>
                  </a:lnTo>
                  <a:lnTo>
                    <a:pt x="195233" y="378011"/>
                  </a:lnTo>
                  <a:lnTo>
                    <a:pt x="201582" y="381185"/>
                  </a:lnTo>
                  <a:lnTo>
                    <a:pt x="207613" y="383724"/>
                  </a:lnTo>
                  <a:lnTo>
                    <a:pt x="213962" y="386264"/>
                  </a:lnTo>
                  <a:lnTo>
                    <a:pt x="219994" y="388168"/>
                  </a:lnTo>
                  <a:lnTo>
                    <a:pt x="226025" y="389437"/>
                  </a:lnTo>
                  <a:lnTo>
                    <a:pt x="231422" y="390390"/>
                  </a:lnTo>
                  <a:lnTo>
                    <a:pt x="236819" y="391342"/>
                  </a:lnTo>
                  <a:lnTo>
                    <a:pt x="241898" y="391977"/>
                  </a:lnTo>
                  <a:lnTo>
                    <a:pt x="247295" y="391977"/>
                  </a:lnTo>
                  <a:lnTo>
                    <a:pt x="251739" y="391977"/>
                  </a:lnTo>
                  <a:lnTo>
                    <a:pt x="256183" y="391659"/>
                  </a:lnTo>
                  <a:lnTo>
                    <a:pt x="264754" y="390390"/>
                  </a:lnTo>
                  <a:lnTo>
                    <a:pt x="269516" y="389437"/>
                  </a:lnTo>
                  <a:lnTo>
                    <a:pt x="274278" y="388485"/>
                  </a:lnTo>
                  <a:lnTo>
                    <a:pt x="279040" y="386898"/>
                  </a:lnTo>
                  <a:lnTo>
                    <a:pt x="283484" y="385311"/>
                  </a:lnTo>
                  <a:lnTo>
                    <a:pt x="288246" y="383090"/>
                  </a:lnTo>
                  <a:lnTo>
                    <a:pt x="292690" y="381185"/>
                  </a:lnTo>
                  <a:lnTo>
                    <a:pt x="297134" y="378646"/>
                  </a:lnTo>
                  <a:lnTo>
                    <a:pt x="301261" y="376107"/>
                  </a:lnTo>
                  <a:lnTo>
                    <a:pt x="305388" y="373251"/>
                  </a:lnTo>
                  <a:lnTo>
                    <a:pt x="309832" y="370394"/>
                  </a:lnTo>
                  <a:lnTo>
                    <a:pt x="313959" y="366903"/>
                  </a:lnTo>
                  <a:lnTo>
                    <a:pt x="317769" y="363729"/>
                  </a:lnTo>
                  <a:lnTo>
                    <a:pt x="321261" y="359920"/>
                  </a:lnTo>
                  <a:lnTo>
                    <a:pt x="324753" y="355794"/>
                  </a:lnTo>
                  <a:lnTo>
                    <a:pt x="328245" y="351985"/>
                  </a:lnTo>
                  <a:lnTo>
                    <a:pt x="331737" y="347859"/>
                  </a:lnTo>
                  <a:lnTo>
                    <a:pt x="293325" y="313581"/>
                  </a:lnTo>
                  <a:lnTo>
                    <a:pt x="289516" y="318977"/>
                  </a:lnTo>
                  <a:lnTo>
                    <a:pt x="285706" y="323738"/>
                  </a:lnTo>
                  <a:lnTo>
                    <a:pt x="280944" y="327864"/>
                  </a:lnTo>
                  <a:lnTo>
                    <a:pt x="276500" y="331355"/>
                  </a:lnTo>
                  <a:lnTo>
                    <a:pt x="271738" y="334529"/>
                  </a:lnTo>
                  <a:lnTo>
                    <a:pt x="266342" y="337068"/>
                  </a:lnTo>
                  <a:lnTo>
                    <a:pt x="261262" y="339290"/>
                  </a:lnTo>
                  <a:lnTo>
                    <a:pt x="255866" y="340242"/>
                  </a:lnTo>
                  <a:lnTo>
                    <a:pt x="249834" y="340877"/>
                  </a:lnTo>
                  <a:lnTo>
                    <a:pt x="244120" y="340877"/>
                  </a:lnTo>
                  <a:lnTo>
                    <a:pt x="237771" y="340242"/>
                  </a:lnTo>
                  <a:lnTo>
                    <a:pt x="231422" y="338338"/>
                  </a:lnTo>
                  <a:lnTo>
                    <a:pt x="225073" y="336116"/>
                  </a:lnTo>
                  <a:lnTo>
                    <a:pt x="219041" y="332942"/>
                  </a:lnTo>
                  <a:lnTo>
                    <a:pt x="212692" y="329133"/>
                  </a:lnTo>
                  <a:lnTo>
                    <a:pt x="206026" y="324055"/>
                  </a:lnTo>
                  <a:lnTo>
                    <a:pt x="128568" y="266290"/>
                  </a:lnTo>
                  <a:lnTo>
                    <a:pt x="126663" y="259625"/>
                  </a:lnTo>
                  <a:lnTo>
                    <a:pt x="125076" y="253277"/>
                  </a:lnTo>
                  <a:lnTo>
                    <a:pt x="123171" y="246612"/>
                  </a:lnTo>
                  <a:lnTo>
                    <a:pt x="122219" y="239947"/>
                  </a:lnTo>
                  <a:lnTo>
                    <a:pt x="120949" y="233599"/>
                  </a:lnTo>
                  <a:lnTo>
                    <a:pt x="120314" y="226934"/>
                  </a:lnTo>
                  <a:lnTo>
                    <a:pt x="119997" y="220586"/>
                  </a:lnTo>
                  <a:lnTo>
                    <a:pt x="119679" y="213921"/>
                  </a:lnTo>
                  <a:lnTo>
                    <a:pt x="119997" y="204399"/>
                  </a:lnTo>
                  <a:lnTo>
                    <a:pt x="120632" y="195195"/>
                  </a:lnTo>
                  <a:lnTo>
                    <a:pt x="121901" y="185991"/>
                  </a:lnTo>
                  <a:lnTo>
                    <a:pt x="123489" y="176786"/>
                  </a:lnTo>
                  <a:lnTo>
                    <a:pt x="125711" y="167582"/>
                  </a:lnTo>
                  <a:lnTo>
                    <a:pt x="128568" y="158695"/>
                  </a:lnTo>
                  <a:lnTo>
                    <a:pt x="131425" y="149491"/>
                  </a:lnTo>
                  <a:lnTo>
                    <a:pt x="134917" y="140921"/>
                  </a:lnTo>
                  <a:lnTo>
                    <a:pt x="139361" y="132034"/>
                  </a:lnTo>
                  <a:lnTo>
                    <a:pt x="143805" y="123465"/>
                  </a:lnTo>
                  <a:lnTo>
                    <a:pt x="148885" y="114895"/>
                  </a:lnTo>
                  <a:lnTo>
                    <a:pt x="154281" y="106643"/>
                  </a:lnTo>
                  <a:lnTo>
                    <a:pt x="160313" y="98708"/>
                  </a:lnTo>
                  <a:lnTo>
                    <a:pt x="166979" y="90456"/>
                  </a:lnTo>
                  <a:lnTo>
                    <a:pt x="173963" y="82839"/>
                  </a:lnTo>
                  <a:lnTo>
                    <a:pt x="181265" y="75539"/>
                  </a:lnTo>
                  <a:lnTo>
                    <a:pt x="188884" y="68239"/>
                  </a:lnTo>
                  <a:lnTo>
                    <a:pt x="197137" y="61574"/>
                  </a:lnTo>
                  <a:lnTo>
                    <a:pt x="206026" y="54909"/>
                  </a:lnTo>
                  <a:lnTo>
                    <a:pt x="214914" y="48561"/>
                  </a:lnTo>
                  <a:lnTo>
                    <a:pt x="224755" y="42848"/>
                  </a:lnTo>
                  <a:lnTo>
                    <a:pt x="234914" y="36817"/>
                  </a:lnTo>
                  <a:lnTo>
                    <a:pt x="245390" y="31422"/>
                  </a:lnTo>
                  <a:lnTo>
                    <a:pt x="256501" y="26661"/>
                  </a:lnTo>
                  <a:lnTo>
                    <a:pt x="267929" y="22217"/>
                  </a:lnTo>
                  <a:lnTo>
                    <a:pt x="279992" y="18091"/>
                  </a:lnTo>
                  <a:lnTo>
                    <a:pt x="292373" y="14600"/>
                  </a:lnTo>
                  <a:lnTo>
                    <a:pt x="305071" y="11109"/>
                  </a:lnTo>
                  <a:lnTo>
                    <a:pt x="318404" y="8252"/>
                  </a:lnTo>
                  <a:lnTo>
                    <a:pt x="332054" y="5713"/>
                  </a:lnTo>
                  <a:lnTo>
                    <a:pt x="346022" y="4126"/>
                  </a:lnTo>
                  <a:lnTo>
                    <a:pt x="360625" y="2539"/>
                  </a:lnTo>
                  <a:close/>
                  <a:moveTo>
                    <a:pt x="435543" y="0"/>
                  </a:moveTo>
                  <a:lnTo>
                    <a:pt x="564111" y="635"/>
                  </a:lnTo>
                  <a:lnTo>
                    <a:pt x="573634" y="635"/>
                  </a:lnTo>
                  <a:lnTo>
                    <a:pt x="583793" y="952"/>
                  </a:lnTo>
                  <a:lnTo>
                    <a:pt x="593634" y="1270"/>
                  </a:lnTo>
                  <a:lnTo>
                    <a:pt x="603157" y="1905"/>
                  </a:lnTo>
                  <a:lnTo>
                    <a:pt x="612363" y="2857"/>
                  </a:lnTo>
                  <a:lnTo>
                    <a:pt x="621887" y="4126"/>
                  </a:lnTo>
                  <a:lnTo>
                    <a:pt x="631093" y="5396"/>
                  </a:lnTo>
                  <a:lnTo>
                    <a:pt x="639982" y="6983"/>
                  </a:lnTo>
                  <a:lnTo>
                    <a:pt x="648870" y="8887"/>
                  </a:lnTo>
                  <a:lnTo>
                    <a:pt x="657441" y="10474"/>
                  </a:lnTo>
                  <a:lnTo>
                    <a:pt x="666330" y="12696"/>
                  </a:lnTo>
                  <a:lnTo>
                    <a:pt x="674584" y="15235"/>
                  </a:lnTo>
                  <a:lnTo>
                    <a:pt x="683155" y="17457"/>
                  </a:lnTo>
                  <a:lnTo>
                    <a:pt x="691091" y="20313"/>
                  </a:lnTo>
                  <a:lnTo>
                    <a:pt x="699027" y="23170"/>
                  </a:lnTo>
                  <a:lnTo>
                    <a:pt x="707281" y="26344"/>
                  </a:lnTo>
                  <a:lnTo>
                    <a:pt x="722519" y="33009"/>
                  </a:lnTo>
                  <a:lnTo>
                    <a:pt x="737439" y="39991"/>
                  </a:lnTo>
                  <a:lnTo>
                    <a:pt x="751724" y="47926"/>
                  </a:lnTo>
                  <a:lnTo>
                    <a:pt x="765692" y="56496"/>
                  </a:lnTo>
                  <a:lnTo>
                    <a:pt x="779025" y="65700"/>
                  </a:lnTo>
                  <a:lnTo>
                    <a:pt x="792041" y="75222"/>
                  </a:lnTo>
                  <a:lnTo>
                    <a:pt x="804739" y="85695"/>
                  </a:lnTo>
                  <a:lnTo>
                    <a:pt x="816484" y="96487"/>
                  </a:lnTo>
                  <a:lnTo>
                    <a:pt x="827913" y="107595"/>
                  </a:lnTo>
                  <a:lnTo>
                    <a:pt x="839341" y="119656"/>
                  </a:lnTo>
                  <a:lnTo>
                    <a:pt x="849817" y="131717"/>
                  </a:lnTo>
                  <a:lnTo>
                    <a:pt x="860293" y="144730"/>
                  </a:lnTo>
                  <a:lnTo>
                    <a:pt x="869816" y="157743"/>
                  </a:lnTo>
                  <a:lnTo>
                    <a:pt x="879022" y="171073"/>
                  </a:lnTo>
                  <a:lnTo>
                    <a:pt x="888228" y="185038"/>
                  </a:lnTo>
                  <a:lnTo>
                    <a:pt x="896482" y="199638"/>
                  </a:lnTo>
                  <a:lnTo>
                    <a:pt x="904736" y="214238"/>
                  </a:lnTo>
                  <a:lnTo>
                    <a:pt x="912672" y="229156"/>
                  </a:lnTo>
                  <a:lnTo>
                    <a:pt x="919973" y="244708"/>
                  </a:lnTo>
                  <a:lnTo>
                    <a:pt x="926957" y="259942"/>
                  </a:lnTo>
                  <a:lnTo>
                    <a:pt x="933624" y="275495"/>
                  </a:lnTo>
                  <a:lnTo>
                    <a:pt x="939655" y="291681"/>
                  </a:lnTo>
                  <a:lnTo>
                    <a:pt x="946004" y="307868"/>
                  </a:lnTo>
                  <a:lnTo>
                    <a:pt x="951719" y="324055"/>
                  </a:lnTo>
                  <a:lnTo>
                    <a:pt x="942830" y="328499"/>
                  </a:lnTo>
                  <a:lnTo>
                    <a:pt x="897117" y="353572"/>
                  </a:lnTo>
                  <a:lnTo>
                    <a:pt x="875848" y="365316"/>
                  </a:lnTo>
                  <a:lnTo>
                    <a:pt x="855531" y="376742"/>
                  </a:lnTo>
                  <a:lnTo>
                    <a:pt x="837119" y="388485"/>
                  </a:lnTo>
                  <a:lnTo>
                    <a:pt x="819659" y="399911"/>
                  </a:lnTo>
                  <a:lnTo>
                    <a:pt x="811405" y="405942"/>
                  </a:lnTo>
                  <a:lnTo>
                    <a:pt x="803469" y="411337"/>
                  </a:lnTo>
                  <a:lnTo>
                    <a:pt x="795850" y="417368"/>
                  </a:lnTo>
                  <a:lnTo>
                    <a:pt x="788866" y="423398"/>
                  </a:lnTo>
                  <a:lnTo>
                    <a:pt x="781882" y="429111"/>
                  </a:lnTo>
                  <a:lnTo>
                    <a:pt x="775533" y="435142"/>
                  </a:lnTo>
                  <a:lnTo>
                    <a:pt x="769819" y="441489"/>
                  </a:lnTo>
                  <a:lnTo>
                    <a:pt x="764105" y="447837"/>
                  </a:lnTo>
                  <a:lnTo>
                    <a:pt x="758708" y="454185"/>
                  </a:lnTo>
                  <a:lnTo>
                    <a:pt x="754264" y="460533"/>
                  </a:lnTo>
                  <a:lnTo>
                    <a:pt x="749820" y="467198"/>
                  </a:lnTo>
                  <a:lnTo>
                    <a:pt x="746010" y="474181"/>
                  </a:lnTo>
                  <a:lnTo>
                    <a:pt x="742518" y="481163"/>
                  </a:lnTo>
                  <a:lnTo>
                    <a:pt x="739344" y="488463"/>
                  </a:lnTo>
                  <a:lnTo>
                    <a:pt x="736804" y="496080"/>
                  </a:lnTo>
                  <a:lnTo>
                    <a:pt x="734899" y="503698"/>
                  </a:lnTo>
                  <a:lnTo>
                    <a:pt x="732995" y="511633"/>
                  </a:lnTo>
                  <a:lnTo>
                    <a:pt x="732042" y="519567"/>
                  </a:lnTo>
                  <a:lnTo>
                    <a:pt x="731407" y="528137"/>
                  </a:lnTo>
                  <a:lnTo>
                    <a:pt x="731407" y="536389"/>
                  </a:lnTo>
                  <a:lnTo>
                    <a:pt x="731407" y="544958"/>
                  </a:lnTo>
                  <a:lnTo>
                    <a:pt x="731725" y="552576"/>
                  </a:lnTo>
                  <a:lnTo>
                    <a:pt x="732677" y="560193"/>
                  </a:lnTo>
                  <a:lnTo>
                    <a:pt x="733630" y="567811"/>
                  </a:lnTo>
                  <a:lnTo>
                    <a:pt x="734899" y="575111"/>
                  </a:lnTo>
                  <a:lnTo>
                    <a:pt x="736487" y="582093"/>
                  </a:lnTo>
                  <a:lnTo>
                    <a:pt x="738391" y="589076"/>
                  </a:lnTo>
                  <a:lnTo>
                    <a:pt x="740296" y="595741"/>
                  </a:lnTo>
                  <a:lnTo>
                    <a:pt x="742836" y="602406"/>
                  </a:lnTo>
                  <a:lnTo>
                    <a:pt x="745693" y="608754"/>
                  </a:lnTo>
                  <a:lnTo>
                    <a:pt x="748232" y="615102"/>
                  </a:lnTo>
                  <a:lnTo>
                    <a:pt x="751407" y="621449"/>
                  </a:lnTo>
                  <a:lnTo>
                    <a:pt x="754899" y="627162"/>
                  </a:lnTo>
                  <a:lnTo>
                    <a:pt x="758391" y="633510"/>
                  </a:lnTo>
                  <a:lnTo>
                    <a:pt x="762200" y="639541"/>
                  </a:lnTo>
                  <a:lnTo>
                    <a:pt x="766645" y="645254"/>
                  </a:lnTo>
                  <a:lnTo>
                    <a:pt x="775533" y="656997"/>
                  </a:lnTo>
                  <a:lnTo>
                    <a:pt x="785692" y="668423"/>
                  </a:lnTo>
                  <a:lnTo>
                    <a:pt x="796485" y="680167"/>
                  </a:lnTo>
                  <a:lnTo>
                    <a:pt x="808231" y="692227"/>
                  </a:lnTo>
                  <a:lnTo>
                    <a:pt x="820611" y="703971"/>
                  </a:lnTo>
                  <a:lnTo>
                    <a:pt x="834262" y="716666"/>
                  </a:lnTo>
                  <a:lnTo>
                    <a:pt x="863150" y="742692"/>
                  </a:lnTo>
                  <a:lnTo>
                    <a:pt x="887593" y="764910"/>
                  </a:lnTo>
                  <a:lnTo>
                    <a:pt x="869816" y="767766"/>
                  </a:lnTo>
                  <a:lnTo>
                    <a:pt x="851721" y="769988"/>
                  </a:lnTo>
                  <a:lnTo>
                    <a:pt x="832992" y="772210"/>
                  </a:lnTo>
                  <a:lnTo>
                    <a:pt x="813627" y="773797"/>
                  </a:lnTo>
                  <a:lnTo>
                    <a:pt x="793945" y="775383"/>
                  </a:lnTo>
                  <a:lnTo>
                    <a:pt x="773628" y="776653"/>
                  </a:lnTo>
                  <a:lnTo>
                    <a:pt x="752677" y="777288"/>
                  </a:lnTo>
                  <a:lnTo>
                    <a:pt x="730773" y="777605"/>
                  </a:lnTo>
                  <a:lnTo>
                    <a:pt x="596491" y="777605"/>
                  </a:lnTo>
                  <a:lnTo>
                    <a:pt x="586967" y="776336"/>
                  </a:lnTo>
                  <a:lnTo>
                    <a:pt x="578079" y="774749"/>
                  </a:lnTo>
                  <a:lnTo>
                    <a:pt x="568873" y="772844"/>
                  </a:lnTo>
                  <a:lnTo>
                    <a:pt x="560619" y="770305"/>
                  </a:lnTo>
                  <a:lnTo>
                    <a:pt x="552048" y="768083"/>
                  </a:lnTo>
                  <a:lnTo>
                    <a:pt x="544111" y="765227"/>
                  </a:lnTo>
                  <a:lnTo>
                    <a:pt x="536492" y="761736"/>
                  </a:lnTo>
                  <a:lnTo>
                    <a:pt x="528556" y="758244"/>
                  </a:lnTo>
                  <a:lnTo>
                    <a:pt x="521572" y="754436"/>
                  </a:lnTo>
                  <a:lnTo>
                    <a:pt x="514588" y="749992"/>
                  </a:lnTo>
                  <a:lnTo>
                    <a:pt x="508239" y="745231"/>
                  </a:lnTo>
                  <a:lnTo>
                    <a:pt x="501890" y="740471"/>
                  </a:lnTo>
                  <a:lnTo>
                    <a:pt x="495541" y="735075"/>
                  </a:lnTo>
                  <a:lnTo>
                    <a:pt x="489827" y="729997"/>
                  </a:lnTo>
                  <a:lnTo>
                    <a:pt x="484430" y="723966"/>
                  </a:lnTo>
                  <a:lnTo>
                    <a:pt x="479034" y="717619"/>
                  </a:lnTo>
                  <a:lnTo>
                    <a:pt x="474272" y="710953"/>
                  </a:lnTo>
                  <a:lnTo>
                    <a:pt x="469510" y="704288"/>
                  </a:lnTo>
                  <a:lnTo>
                    <a:pt x="465066" y="696988"/>
                  </a:lnTo>
                  <a:lnTo>
                    <a:pt x="461257" y="689688"/>
                  </a:lnTo>
                  <a:lnTo>
                    <a:pt x="457447" y="681753"/>
                  </a:lnTo>
                  <a:lnTo>
                    <a:pt x="453955" y="673819"/>
                  </a:lnTo>
                  <a:lnTo>
                    <a:pt x="450781" y="665249"/>
                  </a:lnTo>
                  <a:lnTo>
                    <a:pt x="447924" y="656680"/>
                  </a:lnTo>
                  <a:lnTo>
                    <a:pt x="445067" y="647475"/>
                  </a:lnTo>
                  <a:lnTo>
                    <a:pt x="443162" y="637954"/>
                  </a:lnTo>
                  <a:lnTo>
                    <a:pt x="440940" y="628749"/>
                  </a:lnTo>
                  <a:lnTo>
                    <a:pt x="439352" y="618593"/>
                  </a:lnTo>
                  <a:lnTo>
                    <a:pt x="437765" y="608119"/>
                  </a:lnTo>
                  <a:lnTo>
                    <a:pt x="436813" y="597645"/>
                  </a:lnTo>
                  <a:lnTo>
                    <a:pt x="436178" y="586854"/>
                  </a:lnTo>
                  <a:lnTo>
                    <a:pt x="435860" y="575428"/>
                  </a:lnTo>
                  <a:lnTo>
                    <a:pt x="435543" y="558606"/>
                  </a:lnTo>
                  <a:lnTo>
                    <a:pt x="436178" y="540515"/>
                  </a:lnTo>
                  <a:lnTo>
                    <a:pt x="436813" y="522424"/>
                  </a:lnTo>
                  <a:lnTo>
                    <a:pt x="438718" y="504015"/>
                  </a:lnTo>
                  <a:lnTo>
                    <a:pt x="440305" y="484654"/>
                  </a:lnTo>
                  <a:lnTo>
                    <a:pt x="442527" y="465294"/>
                  </a:lnTo>
                  <a:lnTo>
                    <a:pt x="447289" y="424985"/>
                  </a:lnTo>
                  <a:lnTo>
                    <a:pt x="453003" y="380233"/>
                  </a:lnTo>
                  <a:lnTo>
                    <a:pt x="455225" y="357381"/>
                  </a:lnTo>
                  <a:lnTo>
                    <a:pt x="457765" y="333259"/>
                  </a:lnTo>
                  <a:lnTo>
                    <a:pt x="459987" y="308820"/>
                  </a:lnTo>
                  <a:lnTo>
                    <a:pt x="461257" y="283747"/>
                  </a:lnTo>
                  <a:lnTo>
                    <a:pt x="462526" y="258038"/>
                  </a:lnTo>
                  <a:lnTo>
                    <a:pt x="463479" y="231695"/>
                  </a:lnTo>
                  <a:lnTo>
                    <a:pt x="463161" y="204717"/>
                  </a:lnTo>
                  <a:lnTo>
                    <a:pt x="462209" y="177104"/>
                  </a:lnTo>
                  <a:lnTo>
                    <a:pt x="461574" y="163139"/>
                  </a:lnTo>
                  <a:lnTo>
                    <a:pt x="460622" y="149173"/>
                  </a:lnTo>
                  <a:lnTo>
                    <a:pt x="459034" y="134891"/>
                  </a:lnTo>
                  <a:lnTo>
                    <a:pt x="457765" y="120608"/>
                  </a:lnTo>
                  <a:lnTo>
                    <a:pt x="456177" y="106008"/>
                  </a:lnTo>
                  <a:lnTo>
                    <a:pt x="453955" y="91408"/>
                  </a:lnTo>
                  <a:lnTo>
                    <a:pt x="451416" y="76174"/>
                  </a:lnTo>
                  <a:lnTo>
                    <a:pt x="449193" y="61256"/>
                  </a:lnTo>
                  <a:lnTo>
                    <a:pt x="446336" y="46339"/>
                  </a:lnTo>
                  <a:lnTo>
                    <a:pt x="442844" y="31104"/>
                  </a:lnTo>
                  <a:lnTo>
                    <a:pt x="439352" y="15870"/>
                  </a:lnTo>
                  <a:lnTo>
                    <a:pt x="4355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1" name="鱼"/>
            <p:cNvSpPr/>
            <p:nvPr/>
          </p:nvSpPr>
          <p:spPr bwMode="auto">
            <a:xfrm>
              <a:off x="6401" y="6144"/>
              <a:ext cx="1092" cy="630"/>
            </a:xfrm>
            <a:custGeom>
              <a:avLst/>
              <a:gdLst>
                <a:gd name="T0" fmla="*/ 30616 w 5600"/>
                <a:gd name="T1" fmla="*/ 665836 h 4472"/>
                <a:gd name="T2" fmla="*/ 121444 w 5600"/>
                <a:gd name="T3" fmla="*/ 472485 h 4472"/>
                <a:gd name="T4" fmla="*/ 227239 w 5600"/>
                <a:gd name="T5" fmla="*/ 315217 h 4472"/>
                <a:gd name="T6" fmla="*/ 330654 w 5600"/>
                <a:gd name="T7" fmla="*/ 203223 h 4472"/>
                <a:gd name="T8" fmla="*/ 457880 w 5600"/>
                <a:gd name="T9" fmla="*/ 102122 h 4472"/>
                <a:gd name="T10" fmla="*/ 658926 w 5600"/>
                <a:gd name="T11" fmla="*/ 40849 h 4472"/>
                <a:gd name="T12" fmla="*/ 941274 w 5600"/>
                <a:gd name="T13" fmla="*/ 7489 h 4472"/>
                <a:gd name="T14" fmla="*/ 1310708 w 5600"/>
                <a:gd name="T15" fmla="*/ 4766 h 4472"/>
                <a:gd name="T16" fmla="*/ 1510733 w 5600"/>
                <a:gd name="T17" fmla="*/ 25871 h 4472"/>
                <a:gd name="T18" fmla="*/ 1589654 w 5600"/>
                <a:gd name="T19" fmla="*/ 60933 h 4472"/>
                <a:gd name="T20" fmla="*/ 1504270 w 5600"/>
                <a:gd name="T21" fmla="*/ 154545 h 4472"/>
                <a:gd name="T22" fmla="*/ 1458346 w 5600"/>
                <a:gd name="T23" fmla="*/ 241349 h 4472"/>
                <a:gd name="T24" fmla="*/ 1435554 w 5600"/>
                <a:gd name="T25" fmla="*/ 338365 h 4472"/>
                <a:gd name="T26" fmla="*/ 1441677 w 5600"/>
                <a:gd name="T27" fmla="*/ 453763 h 4472"/>
                <a:gd name="T28" fmla="*/ 1487941 w 5600"/>
                <a:gd name="T29" fmla="*/ 586181 h 4472"/>
                <a:gd name="T30" fmla="*/ 1555977 w 5600"/>
                <a:gd name="T31" fmla="*/ 652220 h 4472"/>
                <a:gd name="T32" fmla="*/ 1626394 w 5600"/>
                <a:gd name="T33" fmla="*/ 557246 h 4472"/>
                <a:gd name="T34" fmla="*/ 1718582 w 5600"/>
                <a:gd name="T35" fmla="*/ 480314 h 4472"/>
                <a:gd name="T36" fmla="*/ 1823017 w 5600"/>
                <a:gd name="T37" fmla="*/ 428572 h 4472"/>
                <a:gd name="T38" fmla="*/ 1900578 w 5600"/>
                <a:gd name="T39" fmla="*/ 427211 h 4472"/>
                <a:gd name="T40" fmla="*/ 1868601 w 5600"/>
                <a:gd name="T41" fmla="*/ 613073 h 4472"/>
                <a:gd name="T42" fmla="*/ 1859416 w 5600"/>
                <a:gd name="T43" fmla="*/ 832635 h 4472"/>
                <a:gd name="T44" fmla="*/ 1883909 w 5600"/>
                <a:gd name="T45" fmla="*/ 1033476 h 4472"/>
                <a:gd name="T46" fmla="*/ 1877786 w 5600"/>
                <a:gd name="T47" fmla="*/ 1107344 h 4472"/>
                <a:gd name="T48" fmla="*/ 1769949 w 5600"/>
                <a:gd name="T49" fmla="*/ 1071261 h 4472"/>
                <a:gd name="T50" fmla="*/ 1670277 w 5600"/>
                <a:gd name="T51" fmla="*/ 1006583 h 4472"/>
                <a:gd name="T52" fmla="*/ 1587954 w 5600"/>
                <a:gd name="T53" fmla="*/ 919439 h 4472"/>
                <a:gd name="T54" fmla="*/ 1530123 w 5600"/>
                <a:gd name="T55" fmla="*/ 862932 h 4472"/>
                <a:gd name="T56" fmla="*/ 1459026 w 5600"/>
                <a:gd name="T57" fmla="*/ 1004541 h 4472"/>
                <a:gd name="T58" fmla="*/ 1434193 w 5600"/>
                <a:gd name="T59" fmla="*/ 1128449 h 4472"/>
                <a:gd name="T60" fmla="*/ 1443718 w 5600"/>
                <a:gd name="T61" fmla="*/ 1234656 h 4472"/>
                <a:gd name="T62" fmla="*/ 1477055 w 5600"/>
                <a:gd name="T63" fmla="*/ 1322822 h 4472"/>
                <a:gd name="T64" fmla="*/ 1550534 w 5600"/>
                <a:gd name="T65" fmla="*/ 1424603 h 4472"/>
                <a:gd name="T66" fmla="*/ 1611766 w 5600"/>
                <a:gd name="T67" fmla="*/ 1478047 h 4472"/>
                <a:gd name="T68" fmla="*/ 1410040 w 5600"/>
                <a:gd name="T69" fmla="*/ 1509365 h 4472"/>
                <a:gd name="T70" fmla="*/ 1118507 w 5600"/>
                <a:gd name="T71" fmla="*/ 1521960 h 4472"/>
                <a:gd name="T72" fmla="*/ 785813 w 5600"/>
                <a:gd name="T73" fmla="*/ 1499152 h 4472"/>
                <a:gd name="T74" fmla="*/ 512309 w 5600"/>
                <a:gd name="T75" fmla="*/ 1452857 h 4472"/>
                <a:gd name="T76" fmla="*/ 391205 w 5600"/>
                <a:gd name="T77" fmla="*/ 1371159 h 4472"/>
                <a:gd name="T78" fmla="*/ 276225 w 5600"/>
                <a:gd name="T79" fmla="*/ 1263931 h 4472"/>
                <a:gd name="T80" fmla="*/ 184377 w 5600"/>
                <a:gd name="T81" fmla="*/ 1149554 h 4472"/>
                <a:gd name="T82" fmla="*/ 67355 w 5600"/>
                <a:gd name="T83" fmla="*/ 944629 h 4472"/>
                <a:gd name="T84" fmla="*/ 5443 w 5600"/>
                <a:gd name="T85" fmla="*/ 781574 h 4472"/>
                <a:gd name="T86" fmla="*/ 401411 w 5600"/>
                <a:gd name="T87" fmla="*/ 396915 h 4472"/>
                <a:gd name="T88" fmla="*/ 335416 w 5600"/>
                <a:gd name="T89" fmla="*/ 421083 h 4472"/>
                <a:gd name="T90" fmla="*/ 284049 w 5600"/>
                <a:gd name="T91" fmla="*/ 467379 h 4472"/>
                <a:gd name="T92" fmla="*/ 254113 w 5600"/>
                <a:gd name="T93" fmla="*/ 530014 h 4472"/>
                <a:gd name="T94" fmla="*/ 249351 w 5600"/>
                <a:gd name="T95" fmla="*/ 593670 h 4472"/>
                <a:gd name="T96" fmla="*/ 270442 w 5600"/>
                <a:gd name="T97" fmla="*/ 661070 h 4472"/>
                <a:gd name="T98" fmla="*/ 313985 w 5600"/>
                <a:gd name="T99" fmla="*/ 714514 h 4472"/>
                <a:gd name="T100" fmla="*/ 374877 w 5600"/>
                <a:gd name="T101" fmla="*/ 747534 h 4472"/>
                <a:gd name="T102" fmla="*/ 437810 w 5600"/>
                <a:gd name="T103" fmla="*/ 755363 h 4472"/>
                <a:gd name="T104" fmla="*/ 506866 w 5600"/>
                <a:gd name="T105" fmla="*/ 737662 h 4472"/>
                <a:gd name="T106" fmla="*/ 562315 w 5600"/>
                <a:gd name="T107" fmla="*/ 696473 h 4472"/>
                <a:gd name="T108" fmla="*/ 598034 w 5600"/>
                <a:gd name="T109" fmla="*/ 637242 h 4472"/>
                <a:gd name="T110" fmla="*/ 609260 w 5600"/>
                <a:gd name="T111" fmla="*/ 575288 h 4472"/>
                <a:gd name="T112" fmla="*/ 595313 w 5600"/>
                <a:gd name="T113" fmla="*/ 504824 h 4472"/>
                <a:gd name="T114" fmla="*/ 556532 w 5600"/>
                <a:gd name="T115" fmla="*/ 447635 h 4472"/>
                <a:gd name="T116" fmla="*/ 498702 w 5600"/>
                <a:gd name="T117" fmla="*/ 408829 h 4472"/>
                <a:gd name="T118" fmla="*/ 428625 w 5600"/>
                <a:gd name="T119" fmla="*/ 394872 h 4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00" h="4472">
                  <a:moveTo>
                    <a:pt x="0" y="2236"/>
                  </a:moveTo>
                  <a:lnTo>
                    <a:pt x="0" y="2236"/>
                  </a:lnTo>
                  <a:lnTo>
                    <a:pt x="4" y="2220"/>
                  </a:lnTo>
                  <a:lnTo>
                    <a:pt x="16" y="2176"/>
                  </a:lnTo>
                  <a:lnTo>
                    <a:pt x="38" y="2105"/>
                  </a:lnTo>
                  <a:lnTo>
                    <a:pt x="53" y="2061"/>
                  </a:lnTo>
                  <a:lnTo>
                    <a:pt x="70" y="2012"/>
                  </a:lnTo>
                  <a:lnTo>
                    <a:pt x="90" y="1956"/>
                  </a:lnTo>
                  <a:lnTo>
                    <a:pt x="112" y="1898"/>
                  </a:lnTo>
                  <a:lnTo>
                    <a:pt x="138" y="1835"/>
                  </a:lnTo>
                  <a:lnTo>
                    <a:pt x="167" y="1768"/>
                  </a:lnTo>
                  <a:lnTo>
                    <a:pt x="198" y="1697"/>
                  </a:lnTo>
                  <a:lnTo>
                    <a:pt x="233" y="1623"/>
                  </a:lnTo>
                  <a:lnTo>
                    <a:pt x="271" y="1547"/>
                  </a:lnTo>
                  <a:lnTo>
                    <a:pt x="312" y="1467"/>
                  </a:lnTo>
                  <a:lnTo>
                    <a:pt x="357" y="1388"/>
                  </a:lnTo>
                  <a:lnTo>
                    <a:pt x="405" y="1306"/>
                  </a:lnTo>
                  <a:lnTo>
                    <a:pt x="458" y="1221"/>
                  </a:lnTo>
                  <a:lnTo>
                    <a:pt x="513" y="1138"/>
                  </a:lnTo>
                  <a:lnTo>
                    <a:pt x="542" y="1095"/>
                  </a:lnTo>
                  <a:lnTo>
                    <a:pt x="573" y="1053"/>
                  </a:lnTo>
                  <a:lnTo>
                    <a:pt x="603" y="1010"/>
                  </a:lnTo>
                  <a:lnTo>
                    <a:pt x="635" y="968"/>
                  </a:lnTo>
                  <a:lnTo>
                    <a:pt x="668" y="926"/>
                  </a:lnTo>
                  <a:lnTo>
                    <a:pt x="703" y="884"/>
                  </a:lnTo>
                  <a:lnTo>
                    <a:pt x="738" y="842"/>
                  </a:lnTo>
                  <a:lnTo>
                    <a:pt x="775" y="801"/>
                  </a:lnTo>
                  <a:lnTo>
                    <a:pt x="812" y="759"/>
                  </a:lnTo>
                  <a:lnTo>
                    <a:pt x="850" y="717"/>
                  </a:lnTo>
                  <a:lnTo>
                    <a:pt x="890" y="677"/>
                  </a:lnTo>
                  <a:lnTo>
                    <a:pt x="931" y="636"/>
                  </a:lnTo>
                  <a:lnTo>
                    <a:pt x="972" y="597"/>
                  </a:lnTo>
                  <a:lnTo>
                    <a:pt x="1014" y="558"/>
                  </a:lnTo>
                  <a:lnTo>
                    <a:pt x="1058" y="519"/>
                  </a:lnTo>
                  <a:lnTo>
                    <a:pt x="1104" y="481"/>
                  </a:lnTo>
                  <a:lnTo>
                    <a:pt x="1150" y="444"/>
                  </a:lnTo>
                  <a:lnTo>
                    <a:pt x="1197" y="407"/>
                  </a:lnTo>
                  <a:lnTo>
                    <a:pt x="1246" y="370"/>
                  </a:lnTo>
                  <a:lnTo>
                    <a:pt x="1295" y="336"/>
                  </a:lnTo>
                  <a:lnTo>
                    <a:pt x="1346" y="300"/>
                  </a:lnTo>
                  <a:lnTo>
                    <a:pt x="1398" y="267"/>
                  </a:lnTo>
                  <a:lnTo>
                    <a:pt x="1452" y="235"/>
                  </a:lnTo>
                  <a:lnTo>
                    <a:pt x="1506" y="204"/>
                  </a:lnTo>
                  <a:lnTo>
                    <a:pt x="1579" y="186"/>
                  </a:lnTo>
                  <a:lnTo>
                    <a:pt x="1669" y="168"/>
                  </a:lnTo>
                  <a:lnTo>
                    <a:pt x="1789" y="146"/>
                  </a:lnTo>
                  <a:lnTo>
                    <a:pt x="1937" y="120"/>
                  </a:lnTo>
                  <a:lnTo>
                    <a:pt x="2022" y="107"/>
                  </a:lnTo>
                  <a:lnTo>
                    <a:pt x="2111" y="93"/>
                  </a:lnTo>
                  <a:lnTo>
                    <a:pt x="2208" y="80"/>
                  </a:lnTo>
                  <a:lnTo>
                    <a:pt x="2310" y="66"/>
                  </a:lnTo>
                  <a:lnTo>
                    <a:pt x="2418" y="54"/>
                  </a:lnTo>
                  <a:lnTo>
                    <a:pt x="2529" y="43"/>
                  </a:lnTo>
                  <a:lnTo>
                    <a:pt x="2646" y="32"/>
                  </a:lnTo>
                  <a:lnTo>
                    <a:pt x="2767" y="22"/>
                  </a:lnTo>
                  <a:lnTo>
                    <a:pt x="2892" y="15"/>
                  </a:lnTo>
                  <a:lnTo>
                    <a:pt x="3021" y="7"/>
                  </a:lnTo>
                  <a:lnTo>
                    <a:pt x="3153" y="4"/>
                  </a:lnTo>
                  <a:lnTo>
                    <a:pt x="3288" y="0"/>
                  </a:lnTo>
                  <a:lnTo>
                    <a:pt x="3426" y="0"/>
                  </a:lnTo>
                  <a:lnTo>
                    <a:pt x="3566" y="3"/>
                  </a:lnTo>
                  <a:lnTo>
                    <a:pt x="3708" y="6"/>
                  </a:lnTo>
                  <a:lnTo>
                    <a:pt x="3853" y="14"/>
                  </a:lnTo>
                  <a:lnTo>
                    <a:pt x="3925" y="19"/>
                  </a:lnTo>
                  <a:lnTo>
                    <a:pt x="3999" y="25"/>
                  </a:lnTo>
                  <a:lnTo>
                    <a:pt x="4071" y="31"/>
                  </a:lnTo>
                  <a:lnTo>
                    <a:pt x="4145" y="38"/>
                  </a:lnTo>
                  <a:lnTo>
                    <a:pt x="4218" y="47"/>
                  </a:lnTo>
                  <a:lnTo>
                    <a:pt x="4293" y="55"/>
                  </a:lnTo>
                  <a:lnTo>
                    <a:pt x="4367" y="66"/>
                  </a:lnTo>
                  <a:lnTo>
                    <a:pt x="4441" y="76"/>
                  </a:lnTo>
                  <a:lnTo>
                    <a:pt x="4515" y="88"/>
                  </a:lnTo>
                  <a:lnTo>
                    <a:pt x="4590" y="102"/>
                  </a:lnTo>
                  <a:lnTo>
                    <a:pt x="4663" y="115"/>
                  </a:lnTo>
                  <a:lnTo>
                    <a:pt x="4738" y="130"/>
                  </a:lnTo>
                  <a:lnTo>
                    <a:pt x="4726" y="139"/>
                  </a:lnTo>
                  <a:lnTo>
                    <a:pt x="4695" y="162"/>
                  </a:lnTo>
                  <a:lnTo>
                    <a:pt x="4673" y="179"/>
                  </a:lnTo>
                  <a:lnTo>
                    <a:pt x="4649" y="200"/>
                  </a:lnTo>
                  <a:lnTo>
                    <a:pt x="4620" y="226"/>
                  </a:lnTo>
                  <a:lnTo>
                    <a:pt x="4590" y="254"/>
                  </a:lnTo>
                  <a:lnTo>
                    <a:pt x="4558" y="287"/>
                  </a:lnTo>
                  <a:lnTo>
                    <a:pt x="4525" y="322"/>
                  </a:lnTo>
                  <a:lnTo>
                    <a:pt x="4490" y="363"/>
                  </a:lnTo>
                  <a:lnTo>
                    <a:pt x="4456" y="406"/>
                  </a:lnTo>
                  <a:lnTo>
                    <a:pt x="4422" y="454"/>
                  </a:lnTo>
                  <a:lnTo>
                    <a:pt x="4389" y="504"/>
                  </a:lnTo>
                  <a:lnTo>
                    <a:pt x="4373" y="531"/>
                  </a:lnTo>
                  <a:lnTo>
                    <a:pt x="4357" y="558"/>
                  </a:lnTo>
                  <a:lnTo>
                    <a:pt x="4342" y="586"/>
                  </a:lnTo>
                  <a:lnTo>
                    <a:pt x="4327" y="615"/>
                  </a:lnTo>
                  <a:lnTo>
                    <a:pt x="4313" y="646"/>
                  </a:lnTo>
                  <a:lnTo>
                    <a:pt x="4299" y="677"/>
                  </a:lnTo>
                  <a:lnTo>
                    <a:pt x="4287" y="709"/>
                  </a:lnTo>
                  <a:lnTo>
                    <a:pt x="4275" y="742"/>
                  </a:lnTo>
                  <a:lnTo>
                    <a:pt x="4264" y="775"/>
                  </a:lnTo>
                  <a:lnTo>
                    <a:pt x="4254" y="809"/>
                  </a:lnTo>
                  <a:lnTo>
                    <a:pt x="4244" y="845"/>
                  </a:lnTo>
                  <a:lnTo>
                    <a:pt x="4237" y="880"/>
                  </a:lnTo>
                  <a:lnTo>
                    <a:pt x="4229" y="918"/>
                  </a:lnTo>
                  <a:lnTo>
                    <a:pt x="4224" y="955"/>
                  </a:lnTo>
                  <a:lnTo>
                    <a:pt x="4220" y="994"/>
                  </a:lnTo>
                  <a:lnTo>
                    <a:pt x="4216" y="1033"/>
                  </a:lnTo>
                  <a:lnTo>
                    <a:pt x="4215" y="1074"/>
                  </a:lnTo>
                  <a:lnTo>
                    <a:pt x="4215" y="1116"/>
                  </a:lnTo>
                  <a:lnTo>
                    <a:pt x="4216" y="1157"/>
                  </a:lnTo>
                  <a:lnTo>
                    <a:pt x="4218" y="1200"/>
                  </a:lnTo>
                  <a:lnTo>
                    <a:pt x="4223" y="1243"/>
                  </a:lnTo>
                  <a:lnTo>
                    <a:pt x="4229" y="1287"/>
                  </a:lnTo>
                  <a:lnTo>
                    <a:pt x="4238" y="1333"/>
                  </a:lnTo>
                  <a:lnTo>
                    <a:pt x="4248" y="1379"/>
                  </a:lnTo>
                  <a:lnTo>
                    <a:pt x="4259" y="1426"/>
                  </a:lnTo>
                  <a:lnTo>
                    <a:pt x="4273" y="1474"/>
                  </a:lnTo>
                  <a:lnTo>
                    <a:pt x="4289" y="1521"/>
                  </a:lnTo>
                  <a:lnTo>
                    <a:pt x="4307" y="1570"/>
                  </a:lnTo>
                  <a:lnTo>
                    <a:pt x="4327" y="1621"/>
                  </a:lnTo>
                  <a:lnTo>
                    <a:pt x="4349" y="1671"/>
                  </a:lnTo>
                  <a:lnTo>
                    <a:pt x="4374" y="1722"/>
                  </a:lnTo>
                  <a:lnTo>
                    <a:pt x="4401" y="1775"/>
                  </a:lnTo>
                  <a:lnTo>
                    <a:pt x="4430" y="1828"/>
                  </a:lnTo>
                  <a:lnTo>
                    <a:pt x="4463" y="1882"/>
                  </a:lnTo>
                  <a:lnTo>
                    <a:pt x="4498" y="1937"/>
                  </a:lnTo>
                  <a:lnTo>
                    <a:pt x="4535" y="1992"/>
                  </a:lnTo>
                  <a:lnTo>
                    <a:pt x="4554" y="1954"/>
                  </a:lnTo>
                  <a:lnTo>
                    <a:pt x="4574" y="1916"/>
                  </a:lnTo>
                  <a:lnTo>
                    <a:pt x="4596" y="1879"/>
                  </a:lnTo>
                  <a:lnTo>
                    <a:pt x="4618" y="1842"/>
                  </a:lnTo>
                  <a:lnTo>
                    <a:pt x="4642" y="1806"/>
                  </a:lnTo>
                  <a:lnTo>
                    <a:pt x="4668" y="1771"/>
                  </a:lnTo>
                  <a:lnTo>
                    <a:pt x="4695" y="1736"/>
                  </a:lnTo>
                  <a:lnTo>
                    <a:pt x="4722" y="1702"/>
                  </a:lnTo>
                  <a:lnTo>
                    <a:pt x="4751" y="1668"/>
                  </a:lnTo>
                  <a:lnTo>
                    <a:pt x="4781" y="1637"/>
                  </a:lnTo>
                  <a:lnTo>
                    <a:pt x="4812" y="1605"/>
                  </a:lnTo>
                  <a:lnTo>
                    <a:pt x="4843" y="1574"/>
                  </a:lnTo>
                  <a:lnTo>
                    <a:pt x="4877" y="1545"/>
                  </a:lnTo>
                  <a:lnTo>
                    <a:pt x="4910" y="1515"/>
                  </a:lnTo>
                  <a:lnTo>
                    <a:pt x="4944" y="1488"/>
                  </a:lnTo>
                  <a:lnTo>
                    <a:pt x="4979" y="1461"/>
                  </a:lnTo>
                  <a:lnTo>
                    <a:pt x="5015" y="1436"/>
                  </a:lnTo>
                  <a:lnTo>
                    <a:pt x="5052" y="1411"/>
                  </a:lnTo>
                  <a:lnTo>
                    <a:pt x="5089" y="1388"/>
                  </a:lnTo>
                  <a:lnTo>
                    <a:pt x="5127" y="1364"/>
                  </a:lnTo>
                  <a:lnTo>
                    <a:pt x="5165" y="1344"/>
                  </a:lnTo>
                  <a:lnTo>
                    <a:pt x="5203" y="1324"/>
                  </a:lnTo>
                  <a:lnTo>
                    <a:pt x="5242" y="1306"/>
                  </a:lnTo>
                  <a:lnTo>
                    <a:pt x="5281" y="1288"/>
                  </a:lnTo>
                  <a:lnTo>
                    <a:pt x="5320" y="1274"/>
                  </a:lnTo>
                  <a:lnTo>
                    <a:pt x="5359" y="1259"/>
                  </a:lnTo>
                  <a:lnTo>
                    <a:pt x="5400" y="1247"/>
                  </a:lnTo>
                  <a:lnTo>
                    <a:pt x="5440" y="1236"/>
                  </a:lnTo>
                  <a:lnTo>
                    <a:pt x="5480" y="1226"/>
                  </a:lnTo>
                  <a:lnTo>
                    <a:pt x="5520" y="1219"/>
                  </a:lnTo>
                  <a:lnTo>
                    <a:pt x="5561" y="1211"/>
                  </a:lnTo>
                  <a:lnTo>
                    <a:pt x="5600" y="1208"/>
                  </a:lnTo>
                  <a:lnTo>
                    <a:pt x="5587" y="1255"/>
                  </a:lnTo>
                  <a:lnTo>
                    <a:pt x="5574" y="1314"/>
                  </a:lnTo>
                  <a:lnTo>
                    <a:pt x="5557" y="1393"/>
                  </a:lnTo>
                  <a:lnTo>
                    <a:pt x="5538" y="1489"/>
                  </a:lnTo>
                  <a:lnTo>
                    <a:pt x="5529" y="1545"/>
                  </a:lnTo>
                  <a:lnTo>
                    <a:pt x="5519" y="1603"/>
                  </a:lnTo>
                  <a:lnTo>
                    <a:pt x="5510" y="1665"/>
                  </a:lnTo>
                  <a:lnTo>
                    <a:pt x="5500" y="1731"/>
                  </a:lnTo>
                  <a:lnTo>
                    <a:pt x="5493" y="1801"/>
                  </a:lnTo>
                  <a:lnTo>
                    <a:pt x="5485" y="1873"/>
                  </a:lnTo>
                  <a:lnTo>
                    <a:pt x="5478" y="1948"/>
                  </a:lnTo>
                  <a:lnTo>
                    <a:pt x="5472" y="2025"/>
                  </a:lnTo>
                  <a:lnTo>
                    <a:pt x="5469" y="2106"/>
                  </a:lnTo>
                  <a:lnTo>
                    <a:pt x="5465" y="2188"/>
                  </a:lnTo>
                  <a:lnTo>
                    <a:pt x="5464" y="2273"/>
                  </a:lnTo>
                  <a:lnTo>
                    <a:pt x="5464" y="2359"/>
                  </a:lnTo>
                  <a:lnTo>
                    <a:pt x="5466" y="2446"/>
                  </a:lnTo>
                  <a:lnTo>
                    <a:pt x="5471" y="2535"/>
                  </a:lnTo>
                  <a:lnTo>
                    <a:pt x="5477" y="2625"/>
                  </a:lnTo>
                  <a:lnTo>
                    <a:pt x="5486" y="2715"/>
                  </a:lnTo>
                  <a:lnTo>
                    <a:pt x="5498" y="2806"/>
                  </a:lnTo>
                  <a:lnTo>
                    <a:pt x="5511" y="2898"/>
                  </a:lnTo>
                  <a:lnTo>
                    <a:pt x="5520" y="2944"/>
                  </a:lnTo>
                  <a:lnTo>
                    <a:pt x="5529" y="2990"/>
                  </a:lnTo>
                  <a:lnTo>
                    <a:pt x="5538" y="3036"/>
                  </a:lnTo>
                  <a:lnTo>
                    <a:pt x="5549" y="3082"/>
                  </a:lnTo>
                  <a:lnTo>
                    <a:pt x="5561" y="3127"/>
                  </a:lnTo>
                  <a:lnTo>
                    <a:pt x="5573" y="3174"/>
                  </a:lnTo>
                  <a:lnTo>
                    <a:pt x="5586" y="3219"/>
                  </a:lnTo>
                  <a:lnTo>
                    <a:pt x="5600" y="3264"/>
                  </a:lnTo>
                  <a:lnTo>
                    <a:pt x="5561" y="3260"/>
                  </a:lnTo>
                  <a:lnTo>
                    <a:pt x="5520" y="3253"/>
                  </a:lnTo>
                  <a:lnTo>
                    <a:pt x="5480" y="3246"/>
                  </a:lnTo>
                  <a:lnTo>
                    <a:pt x="5440" y="3236"/>
                  </a:lnTo>
                  <a:lnTo>
                    <a:pt x="5400" y="3225"/>
                  </a:lnTo>
                  <a:lnTo>
                    <a:pt x="5359" y="3213"/>
                  </a:lnTo>
                  <a:lnTo>
                    <a:pt x="5320" y="3198"/>
                  </a:lnTo>
                  <a:lnTo>
                    <a:pt x="5281" y="3182"/>
                  </a:lnTo>
                  <a:lnTo>
                    <a:pt x="5242" y="3165"/>
                  </a:lnTo>
                  <a:lnTo>
                    <a:pt x="5203" y="3147"/>
                  </a:lnTo>
                  <a:lnTo>
                    <a:pt x="5165" y="3127"/>
                  </a:lnTo>
                  <a:lnTo>
                    <a:pt x="5127" y="3106"/>
                  </a:lnTo>
                  <a:lnTo>
                    <a:pt x="5089" y="3084"/>
                  </a:lnTo>
                  <a:lnTo>
                    <a:pt x="5052" y="3061"/>
                  </a:lnTo>
                  <a:lnTo>
                    <a:pt x="5015" y="3036"/>
                  </a:lnTo>
                  <a:lnTo>
                    <a:pt x="4979" y="3011"/>
                  </a:lnTo>
                  <a:lnTo>
                    <a:pt x="4944" y="2984"/>
                  </a:lnTo>
                  <a:lnTo>
                    <a:pt x="4910" y="2957"/>
                  </a:lnTo>
                  <a:lnTo>
                    <a:pt x="4877" y="2927"/>
                  </a:lnTo>
                  <a:lnTo>
                    <a:pt x="4843" y="2898"/>
                  </a:lnTo>
                  <a:lnTo>
                    <a:pt x="4812" y="2867"/>
                  </a:lnTo>
                  <a:lnTo>
                    <a:pt x="4781" y="2835"/>
                  </a:lnTo>
                  <a:lnTo>
                    <a:pt x="4751" y="2802"/>
                  </a:lnTo>
                  <a:lnTo>
                    <a:pt x="4722" y="2769"/>
                  </a:lnTo>
                  <a:lnTo>
                    <a:pt x="4695" y="2736"/>
                  </a:lnTo>
                  <a:lnTo>
                    <a:pt x="4668" y="2701"/>
                  </a:lnTo>
                  <a:lnTo>
                    <a:pt x="4642" y="2666"/>
                  </a:lnTo>
                  <a:lnTo>
                    <a:pt x="4618" y="2629"/>
                  </a:lnTo>
                  <a:lnTo>
                    <a:pt x="4596" y="2593"/>
                  </a:lnTo>
                  <a:lnTo>
                    <a:pt x="4574" y="2556"/>
                  </a:lnTo>
                  <a:lnTo>
                    <a:pt x="4554" y="2518"/>
                  </a:lnTo>
                  <a:lnTo>
                    <a:pt x="4535" y="2480"/>
                  </a:lnTo>
                  <a:lnTo>
                    <a:pt x="4498" y="2535"/>
                  </a:lnTo>
                  <a:lnTo>
                    <a:pt x="4463" y="2590"/>
                  </a:lnTo>
                  <a:lnTo>
                    <a:pt x="4430" y="2644"/>
                  </a:lnTo>
                  <a:lnTo>
                    <a:pt x="4401" y="2697"/>
                  </a:lnTo>
                  <a:lnTo>
                    <a:pt x="4374" y="2750"/>
                  </a:lnTo>
                  <a:lnTo>
                    <a:pt x="4349" y="2801"/>
                  </a:lnTo>
                  <a:lnTo>
                    <a:pt x="4327" y="2851"/>
                  </a:lnTo>
                  <a:lnTo>
                    <a:pt x="4307" y="2902"/>
                  </a:lnTo>
                  <a:lnTo>
                    <a:pt x="4289" y="2951"/>
                  </a:lnTo>
                  <a:lnTo>
                    <a:pt x="4273" y="2998"/>
                  </a:lnTo>
                  <a:lnTo>
                    <a:pt x="4259" y="3046"/>
                  </a:lnTo>
                  <a:lnTo>
                    <a:pt x="4248" y="3093"/>
                  </a:lnTo>
                  <a:lnTo>
                    <a:pt x="4238" y="3139"/>
                  </a:lnTo>
                  <a:lnTo>
                    <a:pt x="4229" y="3185"/>
                  </a:lnTo>
                  <a:lnTo>
                    <a:pt x="4223" y="3229"/>
                  </a:lnTo>
                  <a:lnTo>
                    <a:pt x="4218" y="3273"/>
                  </a:lnTo>
                  <a:lnTo>
                    <a:pt x="4216" y="3315"/>
                  </a:lnTo>
                  <a:lnTo>
                    <a:pt x="4215" y="3358"/>
                  </a:lnTo>
                  <a:lnTo>
                    <a:pt x="4215" y="3398"/>
                  </a:lnTo>
                  <a:lnTo>
                    <a:pt x="4216" y="3438"/>
                  </a:lnTo>
                  <a:lnTo>
                    <a:pt x="4220" y="3478"/>
                  </a:lnTo>
                  <a:lnTo>
                    <a:pt x="4224" y="3517"/>
                  </a:lnTo>
                  <a:lnTo>
                    <a:pt x="4229" y="3555"/>
                  </a:lnTo>
                  <a:lnTo>
                    <a:pt x="4237" y="3592"/>
                  </a:lnTo>
                  <a:lnTo>
                    <a:pt x="4244" y="3627"/>
                  </a:lnTo>
                  <a:lnTo>
                    <a:pt x="4254" y="3663"/>
                  </a:lnTo>
                  <a:lnTo>
                    <a:pt x="4264" y="3697"/>
                  </a:lnTo>
                  <a:lnTo>
                    <a:pt x="4275" y="3731"/>
                  </a:lnTo>
                  <a:lnTo>
                    <a:pt x="4287" y="3763"/>
                  </a:lnTo>
                  <a:lnTo>
                    <a:pt x="4299" y="3795"/>
                  </a:lnTo>
                  <a:lnTo>
                    <a:pt x="4313" y="3827"/>
                  </a:lnTo>
                  <a:lnTo>
                    <a:pt x="4327" y="3856"/>
                  </a:lnTo>
                  <a:lnTo>
                    <a:pt x="4342" y="3886"/>
                  </a:lnTo>
                  <a:lnTo>
                    <a:pt x="4357" y="3914"/>
                  </a:lnTo>
                  <a:lnTo>
                    <a:pt x="4373" y="3942"/>
                  </a:lnTo>
                  <a:lnTo>
                    <a:pt x="4389" y="3968"/>
                  </a:lnTo>
                  <a:lnTo>
                    <a:pt x="4422" y="4019"/>
                  </a:lnTo>
                  <a:lnTo>
                    <a:pt x="4456" y="4066"/>
                  </a:lnTo>
                  <a:lnTo>
                    <a:pt x="4490" y="4109"/>
                  </a:lnTo>
                  <a:lnTo>
                    <a:pt x="4525" y="4149"/>
                  </a:lnTo>
                  <a:lnTo>
                    <a:pt x="4558" y="4185"/>
                  </a:lnTo>
                  <a:lnTo>
                    <a:pt x="4590" y="4218"/>
                  </a:lnTo>
                  <a:lnTo>
                    <a:pt x="4620" y="4246"/>
                  </a:lnTo>
                  <a:lnTo>
                    <a:pt x="4649" y="4272"/>
                  </a:lnTo>
                  <a:lnTo>
                    <a:pt x="4673" y="4293"/>
                  </a:lnTo>
                  <a:lnTo>
                    <a:pt x="4695" y="4310"/>
                  </a:lnTo>
                  <a:lnTo>
                    <a:pt x="4726" y="4335"/>
                  </a:lnTo>
                  <a:lnTo>
                    <a:pt x="4738" y="4342"/>
                  </a:lnTo>
                  <a:lnTo>
                    <a:pt x="4663" y="4357"/>
                  </a:lnTo>
                  <a:lnTo>
                    <a:pt x="4590" y="4370"/>
                  </a:lnTo>
                  <a:lnTo>
                    <a:pt x="4515" y="4384"/>
                  </a:lnTo>
                  <a:lnTo>
                    <a:pt x="4441" y="4396"/>
                  </a:lnTo>
                  <a:lnTo>
                    <a:pt x="4367" y="4407"/>
                  </a:lnTo>
                  <a:lnTo>
                    <a:pt x="4293" y="4417"/>
                  </a:lnTo>
                  <a:lnTo>
                    <a:pt x="4218" y="4425"/>
                  </a:lnTo>
                  <a:lnTo>
                    <a:pt x="4145" y="4434"/>
                  </a:lnTo>
                  <a:lnTo>
                    <a:pt x="4071" y="4441"/>
                  </a:lnTo>
                  <a:lnTo>
                    <a:pt x="3999" y="4447"/>
                  </a:lnTo>
                  <a:lnTo>
                    <a:pt x="3925" y="4453"/>
                  </a:lnTo>
                  <a:lnTo>
                    <a:pt x="3853" y="4457"/>
                  </a:lnTo>
                  <a:lnTo>
                    <a:pt x="3708" y="4466"/>
                  </a:lnTo>
                  <a:lnTo>
                    <a:pt x="3566" y="4469"/>
                  </a:lnTo>
                  <a:lnTo>
                    <a:pt x="3426" y="4472"/>
                  </a:lnTo>
                  <a:lnTo>
                    <a:pt x="3288" y="4471"/>
                  </a:lnTo>
                  <a:lnTo>
                    <a:pt x="3153" y="4468"/>
                  </a:lnTo>
                  <a:lnTo>
                    <a:pt x="3021" y="4463"/>
                  </a:lnTo>
                  <a:lnTo>
                    <a:pt x="2892" y="4457"/>
                  </a:lnTo>
                  <a:lnTo>
                    <a:pt x="2767" y="4449"/>
                  </a:lnTo>
                  <a:lnTo>
                    <a:pt x="2646" y="4440"/>
                  </a:lnTo>
                  <a:lnTo>
                    <a:pt x="2529" y="4429"/>
                  </a:lnTo>
                  <a:lnTo>
                    <a:pt x="2418" y="4417"/>
                  </a:lnTo>
                  <a:lnTo>
                    <a:pt x="2310" y="4404"/>
                  </a:lnTo>
                  <a:lnTo>
                    <a:pt x="2208" y="4392"/>
                  </a:lnTo>
                  <a:lnTo>
                    <a:pt x="2111" y="4379"/>
                  </a:lnTo>
                  <a:lnTo>
                    <a:pt x="2022" y="4365"/>
                  </a:lnTo>
                  <a:lnTo>
                    <a:pt x="1937" y="4352"/>
                  </a:lnTo>
                  <a:lnTo>
                    <a:pt x="1789" y="4326"/>
                  </a:lnTo>
                  <a:lnTo>
                    <a:pt x="1669" y="4303"/>
                  </a:lnTo>
                  <a:lnTo>
                    <a:pt x="1579" y="4284"/>
                  </a:lnTo>
                  <a:lnTo>
                    <a:pt x="1506" y="4268"/>
                  </a:lnTo>
                  <a:lnTo>
                    <a:pt x="1452" y="4236"/>
                  </a:lnTo>
                  <a:lnTo>
                    <a:pt x="1398" y="4205"/>
                  </a:lnTo>
                  <a:lnTo>
                    <a:pt x="1346" y="4170"/>
                  </a:lnTo>
                  <a:lnTo>
                    <a:pt x="1295" y="4136"/>
                  </a:lnTo>
                  <a:lnTo>
                    <a:pt x="1246" y="4102"/>
                  </a:lnTo>
                  <a:lnTo>
                    <a:pt x="1197" y="4065"/>
                  </a:lnTo>
                  <a:lnTo>
                    <a:pt x="1150" y="4028"/>
                  </a:lnTo>
                  <a:lnTo>
                    <a:pt x="1104" y="3991"/>
                  </a:lnTo>
                  <a:lnTo>
                    <a:pt x="1058" y="3953"/>
                  </a:lnTo>
                  <a:lnTo>
                    <a:pt x="1014" y="3914"/>
                  </a:lnTo>
                  <a:lnTo>
                    <a:pt x="972" y="3875"/>
                  </a:lnTo>
                  <a:lnTo>
                    <a:pt x="931" y="3836"/>
                  </a:lnTo>
                  <a:lnTo>
                    <a:pt x="890" y="3795"/>
                  </a:lnTo>
                  <a:lnTo>
                    <a:pt x="850" y="3755"/>
                  </a:lnTo>
                  <a:lnTo>
                    <a:pt x="812" y="3713"/>
                  </a:lnTo>
                  <a:lnTo>
                    <a:pt x="775" y="3671"/>
                  </a:lnTo>
                  <a:lnTo>
                    <a:pt x="738" y="3630"/>
                  </a:lnTo>
                  <a:lnTo>
                    <a:pt x="703" y="3588"/>
                  </a:lnTo>
                  <a:lnTo>
                    <a:pt x="668" y="3546"/>
                  </a:lnTo>
                  <a:lnTo>
                    <a:pt x="635" y="3503"/>
                  </a:lnTo>
                  <a:lnTo>
                    <a:pt x="603" y="3462"/>
                  </a:lnTo>
                  <a:lnTo>
                    <a:pt x="573" y="3419"/>
                  </a:lnTo>
                  <a:lnTo>
                    <a:pt x="542" y="3377"/>
                  </a:lnTo>
                  <a:lnTo>
                    <a:pt x="513" y="3334"/>
                  </a:lnTo>
                  <a:lnTo>
                    <a:pt x="458" y="3251"/>
                  </a:lnTo>
                  <a:lnTo>
                    <a:pt x="405" y="3168"/>
                  </a:lnTo>
                  <a:lnTo>
                    <a:pt x="357" y="3085"/>
                  </a:lnTo>
                  <a:lnTo>
                    <a:pt x="312" y="3005"/>
                  </a:lnTo>
                  <a:lnTo>
                    <a:pt x="271" y="2925"/>
                  </a:lnTo>
                  <a:lnTo>
                    <a:pt x="233" y="2849"/>
                  </a:lnTo>
                  <a:lnTo>
                    <a:pt x="198" y="2775"/>
                  </a:lnTo>
                  <a:lnTo>
                    <a:pt x="167" y="2704"/>
                  </a:lnTo>
                  <a:lnTo>
                    <a:pt x="138" y="2638"/>
                  </a:lnTo>
                  <a:lnTo>
                    <a:pt x="112" y="2574"/>
                  </a:lnTo>
                  <a:lnTo>
                    <a:pt x="90" y="2515"/>
                  </a:lnTo>
                  <a:lnTo>
                    <a:pt x="70" y="2460"/>
                  </a:lnTo>
                  <a:lnTo>
                    <a:pt x="53" y="2411"/>
                  </a:lnTo>
                  <a:lnTo>
                    <a:pt x="38" y="2367"/>
                  </a:lnTo>
                  <a:lnTo>
                    <a:pt x="16" y="2296"/>
                  </a:lnTo>
                  <a:lnTo>
                    <a:pt x="4" y="2252"/>
                  </a:lnTo>
                  <a:lnTo>
                    <a:pt x="0" y="2236"/>
                  </a:lnTo>
                  <a:close/>
                  <a:moveTo>
                    <a:pt x="1260" y="1160"/>
                  </a:moveTo>
                  <a:lnTo>
                    <a:pt x="1260" y="1160"/>
                  </a:lnTo>
                  <a:lnTo>
                    <a:pt x="1234" y="1161"/>
                  </a:lnTo>
                  <a:lnTo>
                    <a:pt x="1207" y="1162"/>
                  </a:lnTo>
                  <a:lnTo>
                    <a:pt x="1180" y="1166"/>
                  </a:lnTo>
                  <a:lnTo>
                    <a:pt x="1154" y="1171"/>
                  </a:lnTo>
                  <a:lnTo>
                    <a:pt x="1128" y="1177"/>
                  </a:lnTo>
                  <a:lnTo>
                    <a:pt x="1102" y="1184"/>
                  </a:lnTo>
                  <a:lnTo>
                    <a:pt x="1078" y="1192"/>
                  </a:lnTo>
                  <a:lnTo>
                    <a:pt x="1055" y="1201"/>
                  </a:lnTo>
                  <a:lnTo>
                    <a:pt x="1031" y="1212"/>
                  </a:lnTo>
                  <a:lnTo>
                    <a:pt x="1008" y="1223"/>
                  </a:lnTo>
                  <a:lnTo>
                    <a:pt x="986" y="1237"/>
                  </a:lnTo>
                  <a:lnTo>
                    <a:pt x="964" y="1250"/>
                  </a:lnTo>
                  <a:lnTo>
                    <a:pt x="943" y="1265"/>
                  </a:lnTo>
                  <a:lnTo>
                    <a:pt x="923" y="1281"/>
                  </a:lnTo>
                  <a:lnTo>
                    <a:pt x="904" y="1297"/>
                  </a:lnTo>
                  <a:lnTo>
                    <a:pt x="885" y="1315"/>
                  </a:lnTo>
                  <a:lnTo>
                    <a:pt x="868" y="1334"/>
                  </a:lnTo>
                  <a:lnTo>
                    <a:pt x="851" y="1352"/>
                  </a:lnTo>
                  <a:lnTo>
                    <a:pt x="835" y="1373"/>
                  </a:lnTo>
                  <a:lnTo>
                    <a:pt x="820" y="1394"/>
                  </a:lnTo>
                  <a:lnTo>
                    <a:pt x="807" y="1415"/>
                  </a:lnTo>
                  <a:lnTo>
                    <a:pt x="795" y="1437"/>
                  </a:lnTo>
                  <a:lnTo>
                    <a:pt x="782" y="1460"/>
                  </a:lnTo>
                  <a:lnTo>
                    <a:pt x="773" y="1483"/>
                  </a:lnTo>
                  <a:lnTo>
                    <a:pt x="763" y="1508"/>
                  </a:lnTo>
                  <a:lnTo>
                    <a:pt x="754" y="1532"/>
                  </a:lnTo>
                  <a:lnTo>
                    <a:pt x="747" y="1557"/>
                  </a:lnTo>
                  <a:lnTo>
                    <a:pt x="741" y="1583"/>
                  </a:lnTo>
                  <a:lnTo>
                    <a:pt x="737" y="1610"/>
                  </a:lnTo>
                  <a:lnTo>
                    <a:pt x="733" y="1635"/>
                  </a:lnTo>
                  <a:lnTo>
                    <a:pt x="731" y="1662"/>
                  </a:lnTo>
                  <a:lnTo>
                    <a:pt x="731" y="1690"/>
                  </a:lnTo>
                  <a:lnTo>
                    <a:pt x="731" y="1717"/>
                  </a:lnTo>
                  <a:lnTo>
                    <a:pt x="733" y="1744"/>
                  </a:lnTo>
                  <a:lnTo>
                    <a:pt x="737" y="1770"/>
                  </a:lnTo>
                  <a:lnTo>
                    <a:pt x="741" y="1797"/>
                  </a:lnTo>
                  <a:lnTo>
                    <a:pt x="747" y="1822"/>
                  </a:lnTo>
                  <a:lnTo>
                    <a:pt x="754" y="1847"/>
                  </a:lnTo>
                  <a:lnTo>
                    <a:pt x="763" y="1872"/>
                  </a:lnTo>
                  <a:lnTo>
                    <a:pt x="773" y="1896"/>
                  </a:lnTo>
                  <a:lnTo>
                    <a:pt x="782" y="1920"/>
                  </a:lnTo>
                  <a:lnTo>
                    <a:pt x="795" y="1942"/>
                  </a:lnTo>
                  <a:lnTo>
                    <a:pt x="807" y="1965"/>
                  </a:lnTo>
                  <a:lnTo>
                    <a:pt x="820" y="1986"/>
                  </a:lnTo>
                  <a:lnTo>
                    <a:pt x="835" y="2007"/>
                  </a:lnTo>
                  <a:lnTo>
                    <a:pt x="851" y="2026"/>
                  </a:lnTo>
                  <a:lnTo>
                    <a:pt x="868" y="2046"/>
                  </a:lnTo>
                  <a:lnTo>
                    <a:pt x="885" y="2064"/>
                  </a:lnTo>
                  <a:lnTo>
                    <a:pt x="904" y="2082"/>
                  </a:lnTo>
                  <a:lnTo>
                    <a:pt x="923" y="2099"/>
                  </a:lnTo>
                  <a:lnTo>
                    <a:pt x="943" y="2115"/>
                  </a:lnTo>
                  <a:lnTo>
                    <a:pt x="964" y="2129"/>
                  </a:lnTo>
                  <a:lnTo>
                    <a:pt x="986" y="2143"/>
                  </a:lnTo>
                  <a:lnTo>
                    <a:pt x="1008" y="2156"/>
                  </a:lnTo>
                  <a:lnTo>
                    <a:pt x="1031" y="2167"/>
                  </a:lnTo>
                  <a:lnTo>
                    <a:pt x="1055" y="2178"/>
                  </a:lnTo>
                  <a:lnTo>
                    <a:pt x="1078" y="2188"/>
                  </a:lnTo>
                  <a:lnTo>
                    <a:pt x="1102" y="2196"/>
                  </a:lnTo>
                  <a:lnTo>
                    <a:pt x="1128" y="2203"/>
                  </a:lnTo>
                  <a:lnTo>
                    <a:pt x="1154" y="2209"/>
                  </a:lnTo>
                  <a:lnTo>
                    <a:pt x="1180" y="2214"/>
                  </a:lnTo>
                  <a:lnTo>
                    <a:pt x="1207" y="2218"/>
                  </a:lnTo>
                  <a:lnTo>
                    <a:pt x="1234" y="2219"/>
                  </a:lnTo>
                  <a:lnTo>
                    <a:pt x="1260" y="2220"/>
                  </a:lnTo>
                  <a:lnTo>
                    <a:pt x="1287" y="2219"/>
                  </a:lnTo>
                  <a:lnTo>
                    <a:pt x="1314" y="2218"/>
                  </a:lnTo>
                  <a:lnTo>
                    <a:pt x="1341" y="2214"/>
                  </a:lnTo>
                  <a:lnTo>
                    <a:pt x="1367" y="2209"/>
                  </a:lnTo>
                  <a:lnTo>
                    <a:pt x="1393" y="2203"/>
                  </a:lnTo>
                  <a:lnTo>
                    <a:pt x="1419" y="2196"/>
                  </a:lnTo>
                  <a:lnTo>
                    <a:pt x="1443" y="2188"/>
                  </a:lnTo>
                  <a:lnTo>
                    <a:pt x="1466" y="2178"/>
                  </a:lnTo>
                  <a:lnTo>
                    <a:pt x="1490" y="2167"/>
                  </a:lnTo>
                  <a:lnTo>
                    <a:pt x="1513" y="2156"/>
                  </a:lnTo>
                  <a:lnTo>
                    <a:pt x="1535" y="2143"/>
                  </a:lnTo>
                  <a:lnTo>
                    <a:pt x="1557" y="2129"/>
                  </a:lnTo>
                  <a:lnTo>
                    <a:pt x="1578" y="2115"/>
                  </a:lnTo>
                  <a:lnTo>
                    <a:pt x="1598" y="2099"/>
                  </a:lnTo>
                  <a:lnTo>
                    <a:pt x="1617" y="2082"/>
                  </a:lnTo>
                  <a:lnTo>
                    <a:pt x="1636" y="2064"/>
                  </a:lnTo>
                  <a:lnTo>
                    <a:pt x="1653" y="2046"/>
                  </a:lnTo>
                  <a:lnTo>
                    <a:pt x="1670" y="2026"/>
                  </a:lnTo>
                  <a:lnTo>
                    <a:pt x="1686" y="2007"/>
                  </a:lnTo>
                  <a:lnTo>
                    <a:pt x="1701" y="1986"/>
                  </a:lnTo>
                  <a:lnTo>
                    <a:pt x="1714" y="1965"/>
                  </a:lnTo>
                  <a:lnTo>
                    <a:pt x="1726" y="1942"/>
                  </a:lnTo>
                  <a:lnTo>
                    <a:pt x="1739" y="1920"/>
                  </a:lnTo>
                  <a:lnTo>
                    <a:pt x="1750" y="1896"/>
                  </a:lnTo>
                  <a:lnTo>
                    <a:pt x="1758" y="1872"/>
                  </a:lnTo>
                  <a:lnTo>
                    <a:pt x="1767" y="1847"/>
                  </a:lnTo>
                  <a:lnTo>
                    <a:pt x="1774" y="1822"/>
                  </a:lnTo>
                  <a:lnTo>
                    <a:pt x="1780" y="1797"/>
                  </a:lnTo>
                  <a:lnTo>
                    <a:pt x="1785" y="1770"/>
                  </a:lnTo>
                  <a:lnTo>
                    <a:pt x="1788" y="1744"/>
                  </a:lnTo>
                  <a:lnTo>
                    <a:pt x="1790" y="1717"/>
                  </a:lnTo>
                  <a:lnTo>
                    <a:pt x="1791" y="1690"/>
                  </a:lnTo>
                  <a:lnTo>
                    <a:pt x="1790" y="1662"/>
                  </a:lnTo>
                  <a:lnTo>
                    <a:pt x="1788" y="1635"/>
                  </a:lnTo>
                  <a:lnTo>
                    <a:pt x="1785" y="1610"/>
                  </a:lnTo>
                  <a:lnTo>
                    <a:pt x="1780" y="1583"/>
                  </a:lnTo>
                  <a:lnTo>
                    <a:pt x="1774" y="1557"/>
                  </a:lnTo>
                  <a:lnTo>
                    <a:pt x="1767" y="1532"/>
                  </a:lnTo>
                  <a:lnTo>
                    <a:pt x="1758" y="1508"/>
                  </a:lnTo>
                  <a:lnTo>
                    <a:pt x="1750" y="1483"/>
                  </a:lnTo>
                  <a:lnTo>
                    <a:pt x="1739" y="1460"/>
                  </a:lnTo>
                  <a:lnTo>
                    <a:pt x="1726" y="1437"/>
                  </a:lnTo>
                  <a:lnTo>
                    <a:pt x="1714" y="1415"/>
                  </a:lnTo>
                  <a:lnTo>
                    <a:pt x="1701" y="1394"/>
                  </a:lnTo>
                  <a:lnTo>
                    <a:pt x="1686" y="1373"/>
                  </a:lnTo>
                  <a:lnTo>
                    <a:pt x="1670" y="1352"/>
                  </a:lnTo>
                  <a:lnTo>
                    <a:pt x="1653" y="1334"/>
                  </a:lnTo>
                  <a:lnTo>
                    <a:pt x="1636" y="1315"/>
                  </a:lnTo>
                  <a:lnTo>
                    <a:pt x="1617" y="1297"/>
                  </a:lnTo>
                  <a:lnTo>
                    <a:pt x="1598" y="1281"/>
                  </a:lnTo>
                  <a:lnTo>
                    <a:pt x="1578" y="1265"/>
                  </a:lnTo>
                  <a:lnTo>
                    <a:pt x="1557" y="1250"/>
                  </a:lnTo>
                  <a:lnTo>
                    <a:pt x="1535" y="1237"/>
                  </a:lnTo>
                  <a:lnTo>
                    <a:pt x="1513" y="1223"/>
                  </a:lnTo>
                  <a:lnTo>
                    <a:pt x="1490" y="1212"/>
                  </a:lnTo>
                  <a:lnTo>
                    <a:pt x="1466" y="1201"/>
                  </a:lnTo>
                  <a:lnTo>
                    <a:pt x="1443" y="1192"/>
                  </a:lnTo>
                  <a:lnTo>
                    <a:pt x="1419" y="1184"/>
                  </a:lnTo>
                  <a:lnTo>
                    <a:pt x="1393" y="1177"/>
                  </a:lnTo>
                  <a:lnTo>
                    <a:pt x="1367" y="1171"/>
                  </a:lnTo>
                  <a:lnTo>
                    <a:pt x="1341" y="1166"/>
                  </a:lnTo>
                  <a:lnTo>
                    <a:pt x="1314" y="1162"/>
                  </a:lnTo>
                  <a:lnTo>
                    <a:pt x="1287" y="1161"/>
                  </a:lnTo>
                  <a:lnTo>
                    <a:pt x="1260" y="1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pic>
        <p:nvPicPr>
          <p:cNvPr id="8" name="图片 7" descr="锦鲤手绘年年有鱼祥瑞插画元素013"/>
          <p:cNvPicPr>
            <a:picLocks noChangeAspect="1"/>
          </p:cNvPicPr>
          <p:nvPr/>
        </p:nvPicPr>
        <p:blipFill>
          <a:blip r:embed="rId3" cstate="email"/>
          <a:stretch>
            <a:fillRect/>
          </a:stretch>
        </p:blipFill>
        <p:spPr>
          <a:xfrm>
            <a:off x="1279525" y="-567055"/>
            <a:ext cx="6819265" cy="6819265"/>
          </a:xfrm>
          <a:prstGeom prst="rect">
            <a:avLst/>
          </a:prstGeom>
        </p:spPr>
      </p:pic>
      <p:grpSp>
        <p:nvGrpSpPr>
          <p:cNvPr id="11" name="组合 10"/>
          <p:cNvGrpSpPr/>
          <p:nvPr/>
        </p:nvGrpSpPr>
        <p:grpSpPr>
          <a:xfrm>
            <a:off x="270510" y="4079875"/>
            <a:ext cx="3759835" cy="545465"/>
            <a:chOff x="145" y="6010"/>
            <a:chExt cx="5921" cy="859"/>
          </a:xfrm>
          <a:solidFill>
            <a:schemeClr val="bg1">
              <a:lumMod val="85000"/>
              <a:alpha val="49000"/>
            </a:schemeClr>
          </a:solidFill>
        </p:grpSpPr>
        <p:sp>
          <p:nvSpPr>
            <p:cNvPr id="2050" name="鱼"/>
            <p:cNvSpPr/>
            <p:nvPr/>
          </p:nvSpPr>
          <p:spPr bwMode="auto">
            <a:xfrm>
              <a:off x="1734" y="6010"/>
              <a:ext cx="788" cy="859"/>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 name="鱼"/>
            <p:cNvSpPr/>
            <p:nvPr/>
          </p:nvSpPr>
          <p:spPr bwMode="auto">
            <a:xfrm>
              <a:off x="3019" y="6010"/>
              <a:ext cx="1472" cy="786"/>
            </a:xfrm>
            <a:custGeom>
              <a:avLst/>
              <a:gdLst/>
              <a:ahLst/>
              <a:cxnLst/>
              <a:rect l="0" t="0" r="r" b="b"/>
              <a:pathLst>
                <a:path w="1514877" h="820770">
                  <a:moveTo>
                    <a:pt x="1181236" y="550671"/>
                  </a:moveTo>
                  <a:lnTo>
                    <a:pt x="1220600" y="585902"/>
                  </a:lnTo>
                  <a:lnTo>
                    <a:pt x="1203140" y="597963"/>
                  </a:lnTo>
                  <a:lnTo>
                    <a:pt x="1185680" y="610341"/>
                  </a:lnTo>
                  <a:lnTo>
                    <a:pt x="1168221" y="621767"/>
                  </a:lnTo>
                  <a:lnTo>
                    <a:pt x="1151078" y="632875"/>
                  </a:lnTo>
                  <a:lnTo>
                    <a:pt x="1133618" y="643667"/>
                  </a:lnTo>
                  <a:lnTo>
                    <a:pt x="1116476" y="653823"/>
                  </a:lnTo>
                  <a:lnTo>
                    <a:pt x="1099334" y="663980"/>
                  </a:lnTo>
                  <a:lnTo>
                    <a:pt x="1082191" y="673819"/>
                  </a:lnTo>
                  <a:lnTo>
                    <a:pt x="1065366" y="683340"/>
                  </a:lnTo>
                  <a:lnTo>
                    <a:pt x="1048224" y="691910"/>
                  </a:lnTo>
                  <a:lnTo>
                    <a:pt x="1031399" y="700797"/>
                  </a:lnTo>
                  <a:lnTo>
                    <a:pt x="1014574" y="709049"/>
                  </a:lnTo>
                  <a:lnTo>
                    <a:pt x="997749" y="717301"/>
                  </a:lnTo>
                  <a:lnTo>
                    <a:pt x="980924" y="724918"/>
                  </a:lnTo>
                  <a:lnTo>
                    <a:pt x="964734" y="732218"/>
                  </a:lnTo>
                  <a:lnTo>
                    <a:pt x="948227" y="739201"/>
                  </a:lnTo>
                  <a:lnTo>
                    <a:pt x="931719" y="746184"/>
                  </a:lnTo>
                  <a:lnTo>
                    <a:pt x="915529" y="752531"/>
                  </a:lnTo>
                  <a:lnTo>
                    <a:pt x="899339" y="758562"/>
                  </a:lnTo>
                  <a:lnTo>
                    <a:pt x="883149" y="764275"/>
                  </a:lnTo>
                  <a:lnTo>
                    <a:pt x="867277" y="769988"/>
                  </a:lnTo>
                  <a:lnTo>
                    <a:pt x="851404" y="775383"/>
                  </a:lnTo>
                  <a:lnTo>
                    <a:pt x="835849" y="780462"/>
                  </a:lnTo>
                  <a:lnTo>
                    <a:pt x="819977" y="785223"/>
                  </a:lnTo>
                  <a:lnTo>
                    <a:pt x="804739" y="789349"/>
                  </a:lnTo>
                  <a:lnTo>
                    <a:pt x="789184" y="794109"/>
                  </a:lnTo>
                  <a:lnTo>
                    <a:pt x="759026" y="801727"/>
                  </a:lnTo>
                  <a:lnTo>
                    <a:pt x="728868" y="808392"/>
                  </a:lnTo>
                  <a:lnTo>
                    <a:pt x="699980" y="814105"/>
                  </a:lnTo>
                  <a:lnTo>
                    <a:pt x="687917" y="816327"/>
                  </a:lnTo>
                  <a:lnTo>
                    <a:pt x="675536" y="817914"/>
                  </a:lnTo>
                  <a:lnTo>
                    <a:pt x="662203" y="819501"/>
                  </a:lnTo>
                  <a:lnTo>
                    <a:pt x="648236" y="820453"/>
                  </a:lnTo>
                  <a:lnTo>
                    <a:pt x="633633" y="820770"/>
                  </a:lnTo>
                  <a:lnTo>
                    <a:pt x="618395" y="820770"/>
                  </a:lnTo>
                  <a:lnTo>
                    <a:pt x="603475" y="820135"/>
                  </a:lnTo>
                  <a:lnTo>
                    <a:pt x="588237" y="819183"/>
                  </a:lnTo>
                  <a:lnTo>
                    <a:pt x="573000" y="817279"/>
                  </a:lnTo>
                  <a:lnTo>
                    <a:pt x="558397" y="814422"/>
                  </a:lnTo>
                  <a:lnTo>
                    <a:pt x="543794" y="811566"/>
                  </a:lnTo>
                  <a:lnTo>
                    <a:pt x="536810" y="809662"/>
                  </a:lnTo>
                  <a:lnTo>
                    <a:pt x="529826" y="807440"/>
                  </a:lnTo>
                  <a:lnTo>
                    <a:pt x="523160" y="805535"/>
                  </a:lnTo>
                  <a:lnTo>
                    <a:pt x="516493" y="802996"/>
                  </a:lnTo>
                  <a:lnTo>
                    <a:pt x="510144" y="800140"/>
                  </a:lnTo>
                  <a:lnTo>
                    <a:pt x="504430" y="797601"/>
                  </a:lnTo>
                  <a:lnTo>
                    <a:pt x="498399" y="794744"/>
                  </a:lnTo>
                  <a:lnTo>
                    <a:pt x="492685" y="791253"/>
                  </a:lnTo>
                  <a:lnTo>
                    <a:pt x="487288" y="787762"/>
                  </a:lnTo>
                  <a:lnTo>
                    <a:pt x="482209" y="784270"/>
                  </a:lnTo>
                  <a:lnTo>
                    <a:pt x="499034" y="783953"/>
                  </a:lnTo>
                  <a:lnTo>
                    <a:pt x="516176" y="783636"/>
                  </a:lnTo>
                  <a:lnTo>
                    <a:pt x="533636" y="782683"/>
                  </a:lnTo>
                  <a:lnTo>
                    <a:pt x="551730" y="781731"/>
                  </a:lnTo>
                  <a:lnTo>
                    <a:pt x="569825" y="780462"/>
                  </a:lnTo>
                  <a:lnTo>
                    <a:pt x="588872" y="778875"/>
                  </a:lnTo>
                  <a:lnTo>
                    <a:pt x="607919" y="776970"/>
                  </a:lnTo>
                  <a:lnTo>
                    <a:pt x="627601" y="774431"/>
                  </a:lnTo>
                  <a:lnTo>
                    <a:pt x="647601" y="771257"/>
                  </a:lnTo>
                  <a:lnTo>
                    <a:pt x="668235" y="768083"/>
                  </a:lnTo>
                  <a:lnTo>
                    <a:pt x="688552" y="764275"/>
                  </a:lnTo>
                  <a:lnTo>
                    <a:pt x="709821" y="760149"/>
                  </a:lnTo>
                  <a:lnTo>
                    <a:pt x="731090" y="755705"/>
                  </a:lnTo>
                  <a:lnTo>
                    <a:pt x="752677" y="750310"/>
                  </a:lnTo>
                  <a:lnTo>
                    <a:pt x="774581" y="744597"/>
                  </a:lnTo>
                  <a:lnTo>
                    <a:pt x="796485" y="738566"/>
                  </a:lnTo>
                  <a:lnTo>
                    <a:pt x="819024" y="731584"/>
                  </a:lnTo>
                  <a:lnTo>
                    <a:pt x="841881" y="724284"/>
                  </a:lnTo>
                  <a:lnTo>
                    <a:pt x="864737" y="716349"/>
                  </a:lnTo>
                  <a:lnTo>
                    <a:pt x="888229" y="707779"/>
                  </a:lnTo>
                  <a:lnTo>
                    <a:pt x="911403" y="698575"/>
                  </a:lnTo>
                  <a:lnTo>
                    <a:pt x="935211" y="688736"/>
                  </a:lnTo>
                  <a:lnTo>
                    <a:pt x="959020" y="677945"/>
                  </a:lnTo>
                  <a:lnTo>
                    <a:pt x="983147" y="666836"/>
                  </a:lnTo>
                  <a:lnTo>
                    <a:pt x="1007590" y="655093"/>
                  </a:lnTo>
                  <a:lnTo>
                    <a:pt x="1032034" y="642397"/>
                  </a:lnTo>
                  <a:lnTo>
                    <a:pt x="1056478" y="629067"/>
                  </a:lnTo>
                  <a:lnTo>
                    <a:pt x="1081239" y="614784"/>
                  </a:lnTo>
                  <a:lnTo>
                    <a:pt x="1106000" y="600184"/>
                  </a:lnTo>
                  <a:lnTo>
                    <a:pt x="1131079" y="584315"/>
                  </a:lnTo>
                  <a:lnTo>
                    <a:pt x="1156157" y="567811"/>
                  </a:lnTo>
                  <a:lnTo>
                    <a:pt x="1181236" y="550671"/>
                  </a:lnTo>
                  <a:close/>
                  <a:moveTo>
                    <a:pt x="249200" y="253595"/>
                  </a:moveTo>
                  <a:lnTo>
                    <a:pt x="251739" y="253595"/>
                  </a:lnTo>
                  <a:lnTo>
                    <a:pt x="253961" y="253595"/>
                  </a:lnTo>
                  <a:lnTo>
                    <a:pt x="255866" y="253912"/>
                  </a:lnTo>
                  <a:lnTo>
                    <a:pt x="258088" y="254547"/>
                  </a:lnTo>
                  <a:lnTo>
                    <a:pt x="260310" y="255182"/>
                  </a:lnTo>
                  <a:lnTo>
                    <a:pt x="263802" y="257403"/>
                  </a:lnTo>
                  <a:lnTo>
                    <a:pt x="267294" y="259625"/>
                  </a:lnTo>
                  <a:lnTo>
                    <a:pt x="269516" y="262799"/>
                  </a:lnTo>
                  <a:lnTo>
                    <a:pt x="271739" y="266608"/>
                  </a:lnTo>
                  <a:lnTo>
                    <a:pt x="272373" y="268829"/>
                  </a:lnTo>
                  <a:lnTo>
                    <a:pt x="273008" y="271051"/>
                  </a:lnTo>
                  <a:lnTo>
                    <a:pt x="273326" y="272955"/>
                  </a:lnTo>
                  <a:lnTo>
                    <a:pt x="273326" y="275177"/>
                  </a:lnTo>
                  <a:lnTo>
                    <a:pt x="273326" y="277399"/>
                  </a:lnTo>
                  <a:lnTo>
                    <a:pt x="273008" y="279621"/>
                  </a:lnTo>
                  <a:lnTo>
                    <a:pt x="272373" y="281842"/>
                  </a:lnTo>
                  <a:lnTo>
                    <a:pt x="271739" y="283429"/>
                  </a:lnTo>
                  <a:lnTo>
                    <a:pt x="269516" y="287238"/>
                  </a:lnTo>
                  <a:lnTo>
                    <a:pt x="267294" y="290412"/>
                  </a:lnTo>
                  <a:lnTo>
                    <a:pt x="263802" y="293268"/>
                  </a:lnTo>
                  <a:lnTo>
                    <a:pt x="260310" y="294855"/>
                  </a:lnTo>
                  <a:lnTo>
                    <a:pt x="258088" y="295807"/>
                  </a:lnTo>
                  <a:lnTo>
                    <a:pt x="255866" y="296442"/>
                  </a:lnTo>
                  <a:lnTo>
                    <a:pt x="253961" y="296760"/>
                  </a:lnTo>
                  <a:lnTo>
                    <a:pt x="251739" y="296760"/>
                  </a:lnTo>
                  <a:lnTo>
                    <a:pt x="249200" y="296760"/>
                  </a:lnTo>
                  <a:lnTo>
                    <a:pt x="247295" y="296442"/>
                  </a:lnTo>
                  <a:lnTo>
                    <a:pt x="245073" y="295807"/>
                  </a:lnTo>
                  <a:lnTo>
                    <a:pt x="243485" y="294855"/>
                  </a:lnTo>
                  <a:lnTo>
                    <a:pt x="239676" y="293268"/>
                  </a:lnTo>
                  <a:lnTo>
                    <a:pt x="236501" y="290412"/>
                  </a:lnTo>
                  <a:lnTo>
                    <a:pt x="233644" y="287238"/>
                  </a:lnTo>
                  <a:lnTo>
                    <a:pt x="231740" y="283429"/>
                  </a:lnTo>
                  <a:lnTo>
                    <a:pt x="230787" y="281842"/>
                  </a:lnTo>
                  <a:lnTo>
                    <a:pt x="230470" y="279621"/>
                  </a:lnTo>
                  <a:lnTo>
                    <a:pt x="230152" y="277399"/>
                  </a:lnTo>
                  <a:lnTo>
                    <a:pt x="230152" y="275177"/>
                  </a:lnTo>
                  <a:lnTo>
                    <a:pt x="230152" y="272955"/>
                  </a:lnTo>
                  <a:lnTo>
                    <a:pt x="230470" y="271051"/>
                  </a:lnTo>
                  <a:lnTo>
                    <a:pt x="230787" y="268829"/>
                  </a:lnTo>
                  <a:lnTo>
                    <a:pt x="231740" y="266608"/>
                  </a:lnTo>
                  <a:lnTo>
                    <a:pt x="233644" y="262799"/>
                  </a:lnTo>
                  <a:lnTo>
                    <a:pt x="236501" y="259625"/>
                  </a:lnTo>
                  <a:lnTo>
                    <a:pt x="239676" y="257403"/>
                  </a:lnTo>
                  <a:lnTo>
                    <a:pt x="243485" y="255182"/>
                  </a:lnTo>
                  <a:lnTo>
                    <a:pt x="245073" y="254547"/>
                  </a:lnTo>
                  <a:lnTo>
                    <a:pt x="247295" y="253912"/>
                  </a:lnTo>
                  <a:lnTo>
                    <a:pt x="249200" y="253595"/>
                  </a:lnTo>
                  <a:close/>
                  <a:moveTo>
                    <a:pt x="251739" y="217095"/>
                  </a:moveTo>
                  <a:lnTo>
                    <a:pt x="245708" y="217412"/>
                  </a:lnTo>
                  <a:lnTo>
                    <a:pt x="239993" y="218047"/>
                  </a:lnTo>
                  <a:lnTo>
                    <a:pt x="234279" y="219634"/>
                  </a:lnTo>
                  <a:lnTo>
                    <a:pt x="229200" y="221538"/>
                  </a:lnTo>
                  <a:lnTo>
                    <a:pt x="224121" y="224077"/>
                  </a:lnTo>
                  <a:lnTo>
                    <a:pt x="219359" y="226934"/>
                  </a:lnTo>
                  <a:lnTo>
                    <a:pt x="214597" y="230425"/>
                  </a:lnTo>
                  <a:lnTo>
                    <a:pt x="210470" y="234234"/>
                  </a:lnTo>
                  <a:lnTo>
                    <a:pt x="206661" y="238043"/>
                  </a:lnTo>
                  <a:lnTo>
                    <a:pt x="203487" y="242486"/>
                  </a:lnTo>
                  <a:lnTo>
                    <a:pt x="200629" y="247564"/>
                  </a:lnTo>
                  <a:lnTo>
                    <a:pt x="198090" y="252642"/>
                  </a:lnTo>
                  <a:lnTo>
                    <a:pt x="196185" y="258038"/>
                  </a:lnTo>
                  <a:lnTo>
                    <a:pt x="194915" y="263434"/>
                  </a:lnTo>
                  <a:lnTo>
                    <a:pt x="193646" y="269147"/>
                  </a:lnTo>
                  <a:lnTo>
                    <a:pt x="193328" y="275177"/>
                  </a:lnTo>
                  <a:lnTo>
                    <a:pt x="193646" y="280890"/>
                  </a:lnTo>
                  <a:lnTo>
                    <a:pt x="194915" y="286921"/>
                  </a:lnTo>
                  <a:lnTo>
                    <a:pt x="196185" y="292634"/>
                  </a:lnTo>
                  <a:lnTo>
                    <a:pt x="198090" y="297712"/>
                  </a:lnTo>
                  <a:lnTo>
                    <a:pt x="200629" y="302790"/>
                  </a:lnTo>
                  <a:lnTo>
                    <a:pt x="203487" y="307551"/>
                  </a:lnTo>
                  <a:lnTo>
                    <a:pt x="206661" y="311994"/>
                  </a:lnTo>
                  <a:lnTo>
                    <a:pt x="210470" y="316438"/>
                  </a:lnTo>
                  <a:lnTo>
                    <a:pt x="214597" y="319929"/>
                  </a:lnTo>
                  <a:lnTo>
                    <a:pt x="219359" y="323420"/>
                  </a:lnTo>
                  <a:lnTo>
                    <a:pt x="224121" y="325959"/>
                  </a:lnTo>
                  <a:lnTo>
                    <a:pt x="229200" y="328499"/>
                  </a:lnTo>
                  <a:lnTo>
                    <a:pt x="234279" y="330720"/>
                  </a:lnTo>
                  <a:lnTo>
                    <a:pt x="239993" y="331990"/>
                  </a:lnTo>
                  <a:lnTo>
                    <a:pt x="245708" y="332942"/>
                  </a:lnTo>
                  <a:lnTo>
                    <a:pt x="251739" y="332942"/>
                  </a:lnTo>
                  <a:lnTo>
                    <a:pt x="257771" y="332942"/>
                  </a:lnTo>
                  <a:lnTo>
                    <a:pt x="263167" y="331990"/>
                  </a:lnTo>
                  <a:lnTo>
                    <a:pt x="268881" y="330720"/>
                  </a:lnTo>
                  <a:lnTo>
                    <a:pt x="274278" y="328499"/>
                  </a:lnTo>
                  <a:lnTo>
                    <a:pt x="279357" y="325959"/>
                  </a:lnTo>
                  <a:lnTo>
                    <a:pt x="284119" y="323420"/>
                  </a:lnTo>
                  <a:lnTo>
                    <a:pt x="288881" y="319929"/>
                  </a:lnTo>
                  <a:lnTo>
                    <a:pt x="292690" y="316438"/>
                  </a:lnTo>
                  <a:lnTo>
                    <a:pt x="296500" y="311994"/>
                  </a:lnTo>
                  <a:lnTo>
                    <a:pt x="299992" y="307551"/>
                  </a:lnTo>
                  <a:lnTo>
                    <a:pt x="302849" y="302790"/>
                  </a:lnTo>
                  <a:lnTo>
                    <a:pt x="305071" y="297712"/>
                  </a:lnTo>
                  <a:lnTo>
                    <a:pt x="307293" y="292634"/>
                  </a:lnTo>
                  <a:lnTo>
                    <a:pt x="308563" y="286921"/>
                  </a:lnTo>
                  <a:lnTo>
                    <a:pt x="309515" y="280890"/>
                  </a:lnTo>
                  <a:lnTo>
                    <a:pt x="309833" y="275177"/>
                  </a:lnTo>
                  <a:lnTo>
                    <a:pt x="309515" y="269147"/>
                  </a:lnTo>
                  <a:lnTo>
                    <a:pt x="308563" y="263434"/>
                  </a:lnTo>
                  <a:lnTo>
                    <a:pt x="307293" y="258038"/>
                  </a:lnTo>
                  <a:lnTo>
                    <a:pt x="305071" y="252642"/>
                  </a:lnTo>
                  <a:lnTo>
                    <a:pt x="302849" y="247564"/>
                  </a:lnTo>
                  <a:lnTo>
                    <a:pt x="299992" y="242486"/>
                  </a:lnTo>
                  <a:lnTo>
                    <a:pt x="296500" y="238043"/>
                  </a:lnTo>
                  <a:lnTo>
                    <a:pt x="292690" y="234234"/>
                  </a:lnTo>
                  <a:lnTo>
                    <a:pt x="288881" y="230425"/>
                  </a:lnTo>
                  <a:lnTo>
                    <a:pt x="284119" y="226934"/>
                  </a:lnTo>
                  <a:lnTo>
                    <a:pt x="279357" y="224077"/>
                  </a:lnTo>
                  <a:lnTo>
                    <a:pt x="274278" y="221538"/>
                  </a:lnTo>
                  <a:lnTo>
                    <a:pt x="268881" y="219634"/>
                  </a:lnTo>
                  <a:lnTo>
                    <a:pt x="263167" y="218047"/>
                  </a:lnTo>
                  <a:lnTo>
                    <a:pt x="257771" y="217412"/>
                  </a:lnTo>
                  <a:lnTo>
                    <a:pt x="251739" y="217095"/>
                  </a:lnTo>
                  <a:close/>
                  <a:moveTo>
                    <a:pt x="1510115" y="128860"/>
                  </a:moveTo>
                  <a:lnTo>
                    <a:pt x="1512655" y="128860"/>
                  </a:lnTo>
                  <a:lnTo>
                    <a:pt x="1514877" y="129495"/>
                  </a:lnTo>
                  <a:lnTo>
                    <a:pt x="1503449" y="144413"/>
                  </a:lnTo>
                  <a:lnTo>
                    <a:pt x="1496782" y="153299"/>
                  </a:lnTo>
                  <a:lnTo>
                    <a:pt x="1489799" y="163456"/>
                  </a:lnTo>
                  <a:lnTo>
                    <a:pt x="1482497" y="174882"/>
                  </a:lnTo>
                  <a:lnTo>
                    <a:pt x="1475196" y="187895"/>
                  </a:lnTo>
                  <a:lnTo>
                    <a:pt x="1471386" y="194877"/>
                  </a:lnTo>
                  <a:lnTo>
                    <a:pt x="1467894" y="202495"/>
                  </a:lnTo>
                  <a:lnTo>
                    <a:pt x="1464085" y="210112"/>
                  </a:lnTo>
                  <a:lnTo>
                    <a:pt x="1460593" y="218682"/>
                  </a:lnTo>
                  <a:lnTo>
                    <a:pt x="1457101" y="227251"/>
                  </a:lnTo>
                  <a:lnTo>
                    <a:pt x="1453609" y="236456"/>
                  </a:lnTo>
                  <a:lnTo>
                    <a:pt x="1450435" y="245977"/>
                  </a:lnTo>
                  <a:lnTo>
                    <a:pt x="1447260" y="256134"/>
                  </a:lnTo>
                  <a:lnTo>
                    <a:pt x="1444086" y="266608"/>
                  </a:lnTo>
                  <a:lnTo>
                    <a:pt x="1441229" y="278034"/>
                  </a:lnTo>
                  <a:lnTo>
                    <a:pt x="1439006" y="289460"/>
                  </a:lnTo>
                  <a:lnTo>
                    <a:pt x="1436467" y="301520"/>
                  </a:lnTo>
                  <a:lnTo>
                    <a:pt x="1433927" y="314533"/>
                  </a:lnTo>
                  <a:lnTo>
                    <a:pt x="1432340" y="327864"/>
                  </a:lnTo>
                  <a:lnTo>
                    <a:pt x="1430435" y="341829"/>
                  </a:lnTo>
                  <a:lnTo>
                    <a:pt x="1429165" y="356429"/>
                  </a:lnTo>
                  <a:lnTo>
                    <a:pt x="1427896" y="371346"/>
                  </a:lnTo>
                  <a:lnTo>
                    <a:pt x="1426943" y="387216"/>
                  </a:lnTo>
                  <a:lnTo>
                    <a:pt x="1426308" y="403720"/>
                  </a:lnTo>
                  <a:lnTo>
                    <a:pt x="1426308" y="420542"/>
                  </a:lnTo>
                  <a:lnTo>
                    <a:pt x="1426308" y="437681"/>
                  </a:lnTo>
                  <a:lnTo>
                    <a:pt x="1426626" y="454185"/>
                  </a:lnTo>
                  <a:lnTo>
                    <a:pt x="1427261" y="470054"/>
                  </a:lnTo>
                  <a:lnTo>
                    <a:pt x="1428530" y="485289"/>
                  </a:lnTo>
                  <a:lnTo>
                    <a:pt x="1429483" y="499572"/>
                  </a:lnTo>
                  <a:lnTo>
                    <a:pt x="1430435" y="513537"/>
                  </a:lnTo>
                  <a:lnTo>
                    <a:pt x="1432340" y="526867"/>
                  </a:lnTo>
                  <a:lnTo>
                    <a:pt x="1433927" y="539880"/>
                  </a:lnTo>
                  <a:lnTo>
                    <a:pt x="1435832" y="551941"/>
                  </a:lnTo>
                  <a:lnTo>
                    <a:pt x="1437737" y="563367"/>
                  </a:lnTo>
                  <a:lnTo>
                    <a:pt x="1440276" y="574793"/>
                  </a:lnTo>
                  <a:lnTo>
                    <a:pt x="1442816" y="585584"/>
                  </a:lnTo>
                  <a:lnTo>
                    <a:pt x="1445355" y="595741"/>
                  </a:lnTo>
                  <a:lnTo>
                    <a:pt x="1447895" y="604945"/>
                  </a:lnTo>
                  <a:lnTo>
                    <a:pt x="1450752" y="614467"/>
                  </a:lnTo>
                  <a:lnTo>
                    <a:pt x="1453927" y="623354"/>
                  </a:lnTo>
                  <a:lnTo>
                    <a:pt x="1457101" y="631288"/>
                  </a:lnTo>
                  <a:lnTo>
                    <a:pt x="1460593" y="639223"/>
                  </a:lnTo>
                  <a:lnTo>
                    <a:pt x="1463768" y="646523"/>
                  </a:lnTo>
                  <a:lnTo>
                    <a:pt x="1467260" y="653506"/>
                  </a:lnTo>
                  <a:lnTo>
                    <a:pt x="1471069" y="660171"/>
                  </a:lnTo>
                  <a:lnTo>
                    <a:pt x="1474561" y="666519"/>
                  </a:lnTo>
                  <a:lnTo>
                    <a:pt x="1478370" y="672549"/>
                  </a:lnTo>
                  <a:lnTo>
                    <a:pt x="1482180" y="677945"/>
                  </a:lnTo>
                  <a:lnTo>
                    <a:pt x="1486307" y="683658"/>
                  </a:lnTo>
                  <a:lnTo>
                    <a:pt x="1490433" y="688419"/>
                  </a:lnTo>
                  <a:lnTo>
                    <a:pt x="1494243" y="693179"/>
                  </a:lnTo>
                  <a:lnTo>
                    <a:pt x="1498370" y="697623"/>
                  </a:lnTo>
                  <a:lnTo>
                    <a:pt x="1506623" y="705240"/>
                  </a:lnTo>
                  <a:lnTo>
                    <a:pt x="1514877" y="712540"/>
                  </a:lnTo>
                  <a:lnTo>
                    <a:pt x="1513607" y="713175"/>
                  </a:lnTo>
                  <a:lnTo>
                    <a:pt x="1512338" y="714127"/>
                  </a:lnTo>
                  <a:lnTo>
                    <a:pt x="1510433" y="714445"/>
                  </a:lnTo>
                  <a:lnTo>
                    <a:pt x="1508846" y="714445"/>
                  </a:lnTo>
                  <a:lnTo>
                    <a:pt x="1506623" y="714445"/>
                  </a:lnTo>
                  <a:lnTo>
                    <a:pt x="1504719" y="713810"/>
                  </a:lnTo>
                  <a:lnTo>
                    <a:pt x="1499322" y="712223"/>
                  </a:lnTo>
                  <a:lnTo>
                    <a:pt x="1493291" y="709684"/>
                  </a:lnTo>
                  <a:lnTo>
                    <a:pt x="1486941" y="706192"/>
                  </a:lnTo>
                  <a:lnTo>
                    <a:pt x="1479323" y="702066"/>
                  </a:lnTo>
                  <a:lnTo>
                    <a:pt x="1471704" y="697623"/>
                  </a:lnTo>
                  <a:lnTo>
                    <a:pt x="1463133" y="691910"/>
                  </a:lnTo>
                  <a:lnTo>
                    <a:pt x="1454244" y="685562"/>
                  </a:lnTo>
                  <a:lnTo>
                    <a:pt x="1435197" y="671597"/>
                  </a:lnTo>
                  <a:lnTo>
                    <a:pt x="1414563" y="655727"/>
                  </a:lnTo>
                  <a:lnTo>
                    <a:pt x="1392976" y="638588"/>
                  </a:lnTo>
                  <a:lnTo>
                    <a:pt x="1370754" y="620497"/>
                  </a:lnTo>
                  <a:lnTo>
                    <a:pt x="1348533" y="601454"/>
                  </a:lnTo>
                  <a:lnTo>
                    <a:pt x="1326629" y="582728"/>
                  </a:lnTo>
                  <a:lnTo>
                    <a:pt x="1305677" y="564002"/>
                  </a:lnTo>
                  <a:lnTo>
                    <a:pt x="1266948" y="529724"/>
                  </a:lnTo>
                  <a:lnTo>
                    <a:pt x="1236790" y="502111"/>
                  </a:lnTo>
                  <a:lnTo>
                    <a:pt x="1236790" y="348494"/>
                  </a:lnTo>
                  <a:lnTo>
                    <a:pt x="1302820" y="285334"/>
                  </a:lnTo>
                  <a:lnTo>
                    <a:pt x="1334565" y="257721"/>
                  </a:lnTo>
                  <a:lnTo>
                    <a:pt x="1367580" y="229473"/>
                  </a:lnTo>
                  <a:lnTo>
                    <a:pt x="1400912" y="201860"/>
                  </a:lnTo>
                  <a:lnTo>
                    <a:pt x="1416785" y="188847"/>
                  </a:lnTo>
                  <a:lnTo>
                    <a:pt x="1432340" y="177104"/>
                  </a:lnTo>
                  <a:lnTo>
                    <a:pt x="1446943" y="165678"/>
                  </a:lnTo>
                  <a:lnTo>
                    <a:pt x="1460910" y="155521"/>
                  </a:lnTo>
                  <a:lnTo>
                    <a:pt x="1473926" y="146952"/>
                  </a:lnTo>
                  <a:lnTo>
                    <a:pt x="1485037" y="139652"/>
                  </a:lnTo>
                  <a:lnTo>
                    <a:pt x="1495195" y="134256"/>
                  </a:lnTo>
                  <a:lnTo>
                    <a:pt x="1499640" y="132352"/>
                  </a:lnTo>
                  <a:lnTo>
                    <a:pt x="1503449" y="130447"/>
                  </a:lnTo>
                  <a:lnTo>
                    <a:pt x="1506941" y="129495"/>
                  </a:lnTo>
                  <a:lnTo>
                    <a:pt x="1510115" y="128860"/>
                  </a:lnTo>
                  <a:close/>
                  <a:moveTo>
                    <a:pt x="341578" y="123782"/>
                  </a:moveTo>
                  <a:lnTo>
                    <a:pt x="341578" y="297712"/>
                  </a:lnTo>
                  <a:lnTo>
                    <a:pt x="341578" y="314216"/>
                  </a:lnTo>
                  <a:lnTo>
                    <a:pt x="341260" y="331673"/>
                  </a:lnTo>
                  <a:lnTo>
                    <a:pt x="339991" y="349764"/>
                  </a:lnTo>
                  <a:lnTo>
                    <a:pt x="339356" y="359285"/>
                  </a:lnTo>
                  <a:lnTo>
                    <a:pt x="338403" y="368807"/>
                  </a:lnTo>
                  <a:lnTo>
                    <a:pt x="337133" y="378011"/>
                  </a:lnTo>
                  <a:lnTo>
                    <a:pt x="334911" y="387533"/>
                  </a:lnTo>
                  <a:lnTo>
                    <a:pt x="332689" y="397055"/>
                  </a:lnTo>
                  <a:lnTo>
                    <a:pt x="330467" y="406259"/>
                  </a:lnTo>
                  <a:lnTo>
                    <a:pt x="327292" y="415463"/>
                  </a:lnTo>
                  <a:lnTo>
                    <a:pt x="323483" y="424668"/>
                  </a:lnTo>
                  <a:lnTo>
                    <a:pt x="319674" y="433555"/>
                  </a:lnTo>
                  <a:lnTo>
                    <a:pt x="314594" y="442442"/>
                  </a:lnTo>
                  <a:lnTo>
                    <a:pt x="309515" y="450694"/>
                  </a:lnTo>
                  <a:lnTo>
                    <a:pt x="303166" y="458628"/>
                  </a:lnTo>
                  <a:lnTo>
                    <a:pt x="296500" y="466881"/>
                  </a:lnTo>
                  <a:lnTo>
                    <a:pt x="288881" y="474181"/>
                  </a:lnTo>
                  <a:lnTo>
                    <a:pt x="285071" y="477989"/>
                  </a:lnTo>
                  <a:lnTo>
                    <a:pt x="280310" y="481480"/>
                  </a:lnTo>
                  <a:lnTo>
                    <a:pt x="276183" y="484972"/>
                  </a:lnTo>
                  <a:lnTo>
                    <a:pt x="271421" y="488146"/>
                  </a:lnTo>
                  <a:lnTo>
                    <a:pt x="266342" y="491320"/>
                  </a:lnTo>
                  <a:lnTo>
                    <a:pt x="261580" y="494493"/>
                  </a:lnTo>
                  <a:lnTo>
                    <a:pt x="255866" y="497033"/>
                  </a:lnTo>
                  <a:lnTo>
                    <a:pt x="250469" y="499889"/>
                  </a:lnTo>
                  <a:lnTo>
                    <a:pt x="244755" y="502746"/>
                  </a:lnTo>
                  <a:lnTo>
                    <a:pt x="238406" y="505285"/>
                  </a:lnTo>
                  <a:lnTo>
                    <a:pt x="232057" y="507506"/>
                  </a:lnTo>
                  <a:lnTo>
                    <a:pt x="225708" y="509728"/>
                  </a:lnTo>
                  <a:lnTo>
                    <a:pt x="219042" y="511950"/>
                  </a:lnTo>
                  <a:lnTo>
                    <a:pt x="212058" y="513854"/>
                  </a:lnTo>
                  <a:lnTo>
                    <a:pt x="204756" y="515759"/>
                  </a:lnTo>
                  <a:lnTo>
                    <a:pt x="196820" y="517028"/>
                  </a:lnTo>
                  <a:lnTo>
                    <a:pt x="188884" y="518615"/>
                  </a:lnTo>
                  <a:lnTo>
                    <a:pt x="180948" y="519885"/>
                  </a:lnTo>
                  <a:lnTo>
                    <a:pt x="172376" y="520837"/>
                  </a:lnTo>
                  <a:lnTo>
                    <a:pt x="163805" y="522106"/>
                  </a:lnTo>
                  <a:lnTo>
                    <a:pt x="154599" y="522741"/>
                  </a:lnTo>
                  <a:lnTo>
                    <a:pt x="145393" y="523059"/>
                  </a:lnTo>
                  <a:lnTo>
                    <a:pt x="135552" y="523376"/>
                  </a:lnTo>
                  <a:lnTo>
                    <a:pt x="125711" y="523376"/>
                  </a:lnTo>
                  <a:lnTo>
                    <a:pt x="118727" y="523376"/>
                  </a:lnTo>
                  <a:lnTo>
                    <a:pt x="113330" y="519885"/>
                  </a:lnTo>
                  <a:lnTo>
                    <a:pt x="108251" y="516711"/>
                  </a:lnTo>
                  <a:lnTo>
                    <a:pt x="102537" y="513854"/>
                  </a:lnTo>
                  <a:lnTo>
                    <a:pt x="97458" y="511633"/>
                  </a:lnTo>
                  <a:lnTo>
                    <a:pt x="91744" y="509728"/>
                  </a:lnTo>
                  <a:lnTo>
                    <a:pt x="86347" y="508459"/>
                  </a:lnTo>
                  <a:lnTo>
                    <a:pt x="80950" y="506872"/>
                  </a:lnTo>
                  <a:lnTo>
                    <a:pt x="75236" y="506237"/>
                  </a:lnTo>
                  <a:lnTo>
                    <a:pt x="64760" y="504967"/>
                  </a:lnTo>
                  <a:lnTo>
                    <a:pt x="54919" y="504650"/>
                  </a:lnTo>
                  <a:lnTo>
                    <a:pt x="37460" y="504650"/>
                  </a:lnTo>
                  <a:lnTo>
                    <a:pt x="33015" y="504015"/>
                  </a:lnTo>
                  <a:lnTo>
                    <a:pt x="29206" y="503380"/>
                  </a:lnTo>
                  <a:lnTo>
                    <a:pt x="25396" y="502746"/>
                  </a:lnTo>
                  <a:lnTo>
                    <a:pt x="21905" y="501476"/>
                  </a:lnTo>
                  <a:lnTo>
                    <a:pt x="18730" y="499889"/>
                  </a:lnTo>
                  <a:lnTo>
                    <a:pt x="15873" y="498302"/>
                  </a:lnTo>
                  <a:lnTo>
                    <a:pt x="13333" y="496080"/>
                  </a:lnTo>
                  <a:lnTo>
                    <a:pt x="10794" y="494176"/>
                  </a:lnTo>
                  <a:lnTo>
                    <a:pt x="8572" y="491637"/>
                  </a:lnTo>
                  <a:lnTo>
                    <a:pt x="6984" y="488780"/>
                  </a:lnTo>
                  <a:lnTo>
                    <a:pt x="5080" y="485924"/>
                  </a:lnTo>
                  <a:lnTo>
                    <a:pt x="3810" y="482750"/>
                  </a:lnTo>
                  <a:lnTo>
                    <a:pt x="2857" y="479576"/>
                  </a:lnTo>
                  <a:lnTo>
                    <a:pt x="1588" y="476720"/>
                  </a:lnTo>
                  <a:lnTo>
                    <a:pt x="953" y="473228"/>
                  </a:lnTo>
                  <a:lnTo>
                    <a:pt x="318" y="469737"/>
                  </a:lnTo>
                  <a:lnTo>
                    <a:pt x="0" y="462120"/>
                  </a:lnTo>
                  <a:lnTo>
                    <a:pt x="318" y="454502"/>
                  </a:lnTo>
                  <a:lnTo>
                    <a:pt x="1270" y="447202"/>
                  </a:lnTo>
                  <a:lnTo>
                    <a:pt x="3175" y="439902"/>
                  </a:lnTo>
                  <a:lnTo>
                    <a:pt x="5397" y="432602"/>
                  </a:lnTo>
                  <a:lnTo>
                    <a:pt x="8254" y="425937"/>
                  </a:lnTo>
                  <a:lnTo>
                    <a:pt x="12064" y="419589"/>
                  </a:lnTo>
                  <a:lnTo>
                    <a:pt x="14286" y="416733"/>
                  </a:lnTo>
                  <a:lnTo>
                    <a:pt x="16508" y="414194"/>
                  </a:lnTo>
                  <a:lnTo>
                    <a:pt x="64126" y="357381"/>
                  </a:lnTo>
                  <a:lnTo>
                    <a:pt x="111426" y="303107"/>
                  </a:lnTo>
                  <a:lnTo>
                    <a:pt x="152694" y="256134"/>
                  </a:lnTo>
                  <a:lnTo>
                    <a:pt x="169202" y="237408"/>
                  </a:lnTo>
                  <a:lnTo>
                    <a:pt x="182852" y="223125"/>
                  </a:lnTo>
                  <a:lnTo>
                    <a:pt x="195550" y="210112"/>
                  </a:lnTo>
                  <a:lnTo>
                    <a:pt x="208248" y="198686"/>
                  </a:lnTo>
                  <a:lnTo>
                    <a:pt x="220311" y="187895"/>
                  </a:lnTo>
                  <a:lnTo>
                    <a:pt x="232692" y="178373"/>
                  </a:lnTo>
                  <a:lnTo>
                    <a:pt x="244438" y="170121"/>
                  </a:lnTo>
                  <a:lnTo>
                    <a:pt x="255549" y="162186"/>
                  </a:lnTo>
                  <a:lnTo>
                    <a:pt x="266659" y="155204"/>
                  </a:lnTo>
                  <a:lnTo>
                    <a:pt x="277135" y="149491"/>
                  </a:lnTo>
                  <a:lnTo>
                    <a:pt x="287294" y="144095"/>
                  </a:lnTo>
                  <a:lnTo>
                    <a:pt x="297135" y="139652"/>
                  </a:lnTo>
                  <a:lnTo>
                    <a:pt x="306341" y="135843"/>
                  </a:lnTo>
                  <a:lnTo>
                    <a:pt x="314594" y="132669"/>
                  </a:lnTo>
                  <a:lnTo>
                    <a:pt x="322213" y="129813"/>
                  </a:lnTo>
                  <a:lnTo>
                    <a:pt x="329515" y="127273"/>
                  </a:lnTo>
                  <a:lnTo>
                    <a:pt x="341578" y="123782"/>
                  </a:lnTo>
                  <a:close/>
                  <a:moveTo>
                    <a:pt x="471415" y="100930"/>
                  </a:moveTo>
                  <a:lnTo>
                    <a:pt x="482209" y="100930"/>
                  </a:lnTo>
                  <a:lnTo>
                    <a:pt x="510462" y="101248"/>
                  </a:lnTo>
                  <a:lnTo>
                    <a:pt x="540302" y="101882"/>
                  </a:lnTo>
                  <a:lnTo>
                    <a:pt x="555222" y="102517"/>
                  </a:lnTo>
                  <a:lnTo>
                    <a:pt x="571095" y="103787"/>
                  </a:lnTo>
                  <a:lnTo>
                    <a:pt x="586968" y="105056"/>
                  </a:lnTo>
                  <a:lnTo>
                    <a:pt x="603158" y="106326"/>
                  </a:lnTo>
                  <a:lnTo>
                    <a:pt x="619982" y="108547"/>
                  </a:lnTo>
                  <a:lnTo>
                    <a:pt x="637125" y="111087"/>
                  </a:lnTo>
                  <a:lnTo>
                    <a:pt x="654902" y="113626"/>
                  </a:lnTo>
                  <a:lnTo>
                    <a:pt x="672679" y="117117"/>
                  </a:lnTo>
                  <a:lnTo>
                    <a:pt x="691092" y="121243"/>
                  </a:lnTo>
                  <a:lnTo>
                    <a:pt x="710456" y="125687"/>
                  </a:lnTo>
                  <a:lnTo>
                    <a:pt x="729821" y="130765"/>
                  </a:lnTo>
                  <a:lnTo>
                    <a:pt x="750137" y="136478"/>
                  </a:lnTo>
                  <a:lnTo>
                    <a:pt x="770772" y="142826"/>
                  </a:lnTo>
                  <a:lnTo>
                    <a:pt x="792041" y="150126"/>
                  </a:lnTo>
                  <a:lnTo>
                    <a:pt x="813945" y="158060"/>
                  </a:lnTo>
                  <a:lnTo>
                    <a:pt x="836484" y="166630"/>
                  </a:lnTo>
                  <a:lnTo>
                    <a:pt x="859976" y="176151"/>
                  </a:lnTo>
                  <a:lnTo>
                    <a:pt x="883467" y="186625"/>
                  </a:lnTo>
                  <a:lnTo>
                    <a:pt x="907911" y="198051"/>
                  </a:lnTo>
                  <a:lnTo>
                    <a:pt x="933624" y="210112"/>
                  </a:lnTo>
                  <a:lnTo>
                    <a:pt x="959338" y="223443"/>
                  </a:lnTo>
                  <a:lnTo>
                    <a:pt x="986321" y="237725"/>
                  </a:lnTo>
                  <a:lnTo>
                    <a:pt x="1013939" y="252960"/>
                  </a:lnTo>
                  <a:lnTo>
                    <a:pt x="1042192" y="269464"/>
                  </a:lnTo>
                  <a:lnTo>
                    <a:pt x="1071398" y="286921"/>
                  </a:lnTo>
                  <a:lnTo>
                    <a:pt x="1101556" y="305964"/>
                  </a:lnTo>
                  <a:lnTo>
                    <a:pt x="1132349" y="325642"/>
                  </a:lnTo>
                  <a:lnTo>
                    <a:pt x="1164094" y="346590"/>
                  </a:lnTo>
                  <a:lnTo>
                    <a:pt x="1164094" y="500524"/>
                  </a:lnTo>
                  <a:lnTo>
                    <a:pt x="1137745" y="519250"/>
                  </a:lnTo>
                  <a:lnTo>
                    <a:pt x="1112032" y="536706"/>
                  </a:lnTo>
                  <a:lnTo>
                    <a:pt x="1086318" y="552893"/>
                  </a:lnTo>
                  <a:lnTo>
                    <a:pt x="1060287" y="568763"/>
                  </a:lnTo>
                  <a:lnTo>
                    <a:pt x="1034891" y="583363"/>
                  </a:lnTo>
                  <a:lnTo>
                    <a:pt x="1009812" y="597010"/>
                  </a:lnTo>
                  <a:lnTo>
                    <a:pt x="984416" y="610023"/>
                  </a:lnTo>
                  <a:lnTo>
                    <a:pt x="959973" y="622084"/>
                  </a:lnTo>
                  <a:lnTo>
                    <a:pt x="935211" y="633193"/>
                  </a:lnTo>
                  <a:lnTo>
                    <a:pt x="911085" y="643667"/>
                  </a:lnTo>
                  <a:lnTo>
                    <a:pt x="887594" y="653823"/>
                  </a:lnTo>
                  <a:lnTo>
                    <a:pt x="863785" y="663027"/>
                  </a:lnTo>
                  <a:lnTo>
                    <a:pt x="840294" y="671280"/>
                  </a:lnTo>
                  <a:lnTo>
                    <a:pt x="817437" y="679214"/>
                  </a:lnTo>
                  <a:lnTo>
                    <a:pt x="794898" y="686197"/>
                  </a:lnTo>
                  <a:lnTo>
                    <a:pt x="772994" y="692545"/>
                  </a:lnTo>
                  <a:lnTo>
                    <a:pt x="750772" y="698258"/>
                  </a:lnTo>
                  <a:lnTo>
                    <a:pt x="729503" y="703971"/>
                  </a:lnTo>
                  <a:lnTo>
                    <a:pt x="708551" y="708414"/>
                  </a:lnTo>
                  <a:lnTo>
                    <a:pt x="687917" y="712858"/>
                  </a:lnTo>
                  <a:lnTo>
                    <a:pt x="668235" y="716349"/>
                  </a:lnTo>
                  <a:lnTo>
                    <a:pt x="648553" y="719840"/>
                  </a:lnTo>
                  <a:lnTo>
                    <a:pt x="629189" y="722697"/>
                  </a:lnTo>
                  <a:lnTo>
                    <a:pt x="610776" y="725236"/>
                  </a:lnTo>
                  <a:lnTo>
                    <a:pt x="592682" y="727140"/>
                  </a:lnTo>
                  <a:lnTo>
                    <a:pt x="575222" y="729045"/>
                  </a:lnTo>
                  <a:lnTo>
                    <a:pt x="558079" y="730314"/>
                  </a:lnTo>
                  <a:lnTo>
                    <a:pt x="541572" y="731584"/>
                  </a:lnTo>
                  <a:lnTo>
                    <a:pt x="526017" y="732218"/>
                  </a:lnTo>
                  <a:lnTo>
                    <a:pt x="510779" y="732853"/>
                  </a:lnTo>
                  <a:lnTo>
                    <a:pt x="482209" y="733171"/>
                  </a:lnTo>
                  <a:lnTo>
                    <a:pt x="471098" y="733171"/>
                  </a:lnTo>
                  <a:lnTo>
                    <a:pt x="459987" y="732536"/>
                  </a:lnTo>
                  <a:lnTo>
                    <a:pt x="448876" y="731901"/>
                  </a:lnTo>
                  <a:lnTo>
                    <a:pt x="437131" y="730631"/>
                  </a:lnTo>
                  <a:lnTo>
                    <a:pt x="425702" y="729362"/>
                  </a:lnTo>
                  <a:lnTo>
                    <a:pt x="414274" y="728092"/>
                  </a:lnTo>
                  <a:lnTo>
                    <a:pt x="402528" y="725871"/>
                  </a:lnTo>
                  <a:lnTo>
                    <a:pt x="390783" y="723649"/>
                  </a:lnTo>
                  <a:lnTo>
                    <a:pt x="379354" y="721427"/>
                  </a:lnTo>
                  <a:lnTo>
                    <a:pt x="367609" y="718571"/>
                  </a:lnTo>
                  <a:lnTo>
                    <a:pt x="356181" y="715397"/>
                  </a:lnTo>
                  <a:lnTo>
                    <a:pt x="344752" y="711905"/>
                  </a:lnTo>
                  <a:lnTo>
                    <a:pt x="333007" y="708097"/>
                  </a:lnTo>
                  <a:lnTo>
                    <a:pt x="321578" y="703971"/>
                  </a:lnTo>
                  <a:lnTo>
                    <a:pt x="310468" y="699210"/>
                  </a:lnTo>
                  <a:lnTo>
                    <a:pt x="299357" y="694766"/>
                  </a:lnTo>
                  <a:lnTo>
                    <a:pt x="288563" y="689688"/>
                  </a:lnTo>
                  <a:lnTo>
                    <a:pt x="277135" y="684293"/>
                  </a:lnTo>
                  <a:lnTo>
                    <a:pt x="266659" y="678580"/>
                  </a:lnTo>
                  <a:lnTo>
                    <a:pt x="256183" y="672549"/>
                  </a:lnTo>
                  <a:lnTo>
                    <a:pt x="246342" y="666201"/>
                  </a:lnTo>
                  <a:lnTo>
                    <a:pt x="236184" y="659536"/>
                  </a:lnTo>
                  <a:lnTo>
                    <a:pt x="226343" y="652554"/>
                  </a:lnTo>
                  <a:lnTo>
                    <a:pt x="216502" y="645254"/>
                  </a:lnTo>
                  <a:lnTo>
                    <a:pt x="207296" y="637636"/>
                  </a:lnTo>
                  <a:lnTo>
                    <a:pt x="198407" y="629067"/>
                  </a:lnTo>
                  <a:lnTo>
                    <a:pt x="189836" y="620815"/>
                  </a:lnTo>
                  <a:lnTo>
                    <a:pt x="181582" y="611928"/>
                  </a:lnTo>
                  <a:lnTo>
                    <a:pt x="173646" y="603041"/>
                  </a:lnTo>
                  <a:lnTo>
                    <a:pt x="166345" y="593519"/>
                  </a:lnTo>
                  <a:lnTo>
                    <a:pt x="158726" y="583680"/>
                  </a:lnTo>
                  <a:lnTo>
                    <a:pt x="152377" y="573524"/>
                  </a:lnTo>
                  <a:lnTo>
                    <a:pt x="163170" y="572889"/>
                  </a:lnTo>
                  <a:lnTo>
                    <a:pt x="173964" y="571937"/>
                  </a:lnTo>
                  <a:lnTo>
                    <a:pt x="184439" y="570984"/>
                  </a:lnTo>
                  <a:lnTo>
                    <a:pt x="194598" y="569397"/>
                  </a:lnTo>
                  <a:lnTo>
                    <a:pt x="204121" y="567811"/>
                  </a:lnTo>
                  <a:lnTo>
                    <a:pt x="213645" y="565906"/>
                  </a:lnTo>
                  <a:lnTo>
                    <a:pt x="222851" y="564002"/>
                  </a:lnTo>
                  <a:lnTo>
                    <a:pt x="231422" y="561463"/>
                  </a:lnTo>
                  <a:lnTo>
                    <a:pt x="239993" y="558924"/>
                  </a:lnTo>
                  <a:lnTo>
                    <a:pt x="247930" y="556067"/>
                  </a:lnTo>
                  <a:lnTo>
                    <a:pt x="255866" y="553528"/>
                  </a:lnTo>
                  <a:lnTo>
                    <a:pt x="263802" y="550354"/>
                  </a:lnTo>
                  <a:lnTo>
                    <a:pt x="271104" y="547180"/>
                  </a:lnTo>
                  <a:lnTo>
                    <a:pt x="278088" y="543689"/>
                  </a:lnTo>
                  <a:lnTo>
                    <a:pt x="284754" y="540198"/>
                  </a:lnTo>
                  <a:lnTo>
                    <a:pt x="291103" y="536706"/>
                  </a:lnTo>
                  <a:lnTo>
                    <a:pt x="297135" y="532898"/>
                  </a:lnTo>
                  <a:lnTo>
                    <a:pt x="303166" y="528454"/>
                  </a:lnTo>
                  <a:lnTo>
                    <a:pt x="309198" y="524328"/>
                  </a:lnTo>
                  <a:lnTo>
                    <a:pt x="314277" y="520202"/>
                  </a:lnTo>
                  <a:lnTo>
                    <a:pt x="319674" y="515759"/>
                  </a:lnTo>
                  <a:lnTo>
                    <a:pt x="324435" y="510998"/>
                  </a:lnTo>
                  <a:lnTo>
                    <a:pt x="329197" y="506554"/>
                  </a:lnTo>
                  <a:lnTo>
                    <a:pt x="333959" y="502111"/>
                  </a:lnTo>
                  <a:lnTo>
                    <a:pt x="338086" y="497033"/>
                  </a:lnTo>
                  <a:lnTo>
                    <a:pt x="342213" y="492272"/>
                  </a:lnTo>
                  <a:lnTo>
                    <a:pt x="346022" y="487194"/>
                  </a:lnTo>
                  <a:lnTo>
                    <a:pt x="349514" y="482115"/>
                  </a:lnTo>
                  <a:lnTo>
                    <a:pt x="356498" y="471641"/>
                  </a:lnTo>
                  <a:lnTo>
                    <a:pt x="362530" y="460850"/>
                  </a:lnTo>
                  <a:lnTo>
                    <a:pt x="367609" y="450059"/>
                  </a:lnTo>
                  <a:lnTo>
                    <a:pt x="372371" y="439268"/>
                  </a:lnTo>
                  <a:lnTo>
                    <a:pt x="376497" y="428159"/>
                  </a:lnTo>
                  <a:lnTo>
                    <a:pt x="379989" y="416733"/>
                  </a:lnTo>
                  <a:lnTo>
                    <a:pt x="382846" y="405624"/>
                  </a:lnTo>
                  <a:lnTo>
                    <a:pt x="385069" y="394516"/>
                  </a:lnTo>
                  <a:lnTo>
                    <a:pt x="387291" y="383724"/>
                  </a:lnTo>
                  <a:lnTo>
                    <a:pt x="388561" y="372933"/>
                  </a:lnTo>
                  <a:lnTo>
                    <a:pt x="390148" y="362142"/>
                  </a:lnTo>
                  <a:lnTo>
                    <a:pt x="391100" y="351985"/>
                  </a:lnTo>
                  <a:lnTo>
                    <a:pt x="391418" y="341829"/>
                  </a:lnTo>
                  <a:lnTo>
                    <a:pt x="392053" y="331990"/>
                  </a:lnTo>
                  <a:lnTo>
                    <a:pt x="392370" y="313899"/>
                  </a:lnTo>
                  <a:lnTo>
                    <a:pt x="392370" y="297712"/>
                  </a:lnTo>
                  <a:lnTo>
                    <a:pt x="392370" y="110769"/>
                  </a:lnTo>
                  <a:lnTo>
                    <a:pt x="404116" y="108547"/>
                  </a:lnTo>
                  <a:lnTo>
                    <a:pt x="415226" y="106326"/>
                  </a:lnTo>
                  <a:lnTo>
                    <a:pt x="426655" y="104739"/>
                  </a:lnTo>
                  <a:lnTo>
                    <a:pt x="438083" y="103152"/>
                  </a:lnTo>
                  <a:lnTo>
                    <a:pt x="449194" y="102200"/>
                  </a:lnTo>
                  <a:lnTo>
                    <a:pt x="460305" y="101565"/>
                  </a:lnTo>
                  <a:lnTo>
                    <a:pt x="471415" y="100930"/>
                  </a:lnTo>
                  <a:close/>
                  <a:moveTo>
                    <a:pt x="527922" y="0"/>
                  </a:moveTo>
                  <a:lnTo>
                    <a:pt x="538080" y="0"/>
                  </a:lnTo>
                  <a:lnTo>
                    <a:pt x="553635" y="318"/>
                  </a:lnTo>
                  <a:lnTo>
                    <a:pt x="568873" y="635"/>
                  </a:lnTo>
                  <a:lnTo>
                    <a:pt x="584745" y="1270"/>
                  </a:lnTo>
                  <a:lnTo>
                    <a:pt x="600935" y="2539"/>
                  </a:lnTo>
                  <a:lnTo>
                    <a:pt x="617125" y="3809"/>
                  </a:lnTo>
                  <a:lnTo>
                    <a:pt x="633950" y="6031"/>
                  </a:lnTo>
                  <a:lnTo>
                    <a:pt x="651093" y="7935"/>
                  </a:lnTo>
                  <a:lnTo>
                    <a:pt x="668552" y="10791"/>
                  </a:lnTo>
                  <a:lnTo>
                    <a:pt x="686012" y="13648"/>
                  </a:lnTo>
                  <a:lnTo>
                    <a:pt x="704107" y="17457"/>
                  </a:lnTo>
                  <a:lnTo>
                    <a:pt x="722519" y="21265"/>
                  </a:lnTo>
                  <a:lnTo>
                    <a:pt x="741566" y="26026"/>
                  </a:lnTo>
                  <a:lnTo>
                    <a:pt x="760613" y="31104"/>
                  </a:lnTo>
                  <a:lnTo>
                    <a:pt x="780295" y="36817"/>
                  </a:lnTo>
                  <a:lnTo>
                    <a:pt x="800612" y="43165"/>
                  </a:lnTo>
                  <a:lnTo>
                    <a:pt x="820612" y="50148"/>
                  </a:lnTo>
                  <a:lnTo>
                    <a:pt x="841563" y="57448"/>
                  </a:lnTo>
                  <a:lnTo>
                    <a:pt x="863467" y="66017"/>
                  </a:lnTo>
                  <a:lnTo>
                    <a:pt x="885372" y="74587"/>
                  </a:lnTo>
                  <a:lnTo>
                    <a:pt x="907593" y="84108"/>
                  </a:lnTo>
                  <a:lnTo>
                    <a:pt x="930767" y="94582"/>
                  </a:lnTo>
                  <a:lnTo>
                    <a:pt x="954258" y="105691"/>
                  </a:lnTo>
                  <a:lnTo>
                    <a:pt x="978385" y="117752"/>
                  </a:lnTo>
                  <a:lnTo>
                    <a:pt x="1002829" y="130130"/>
                  </a:lnTo>
                  <a:lnTo>
                    <a:pt x="1027907" y="143460"/>
                  </a:lnTo>
                  <a:lnTo>
                    <a:pt x="1053621" y="157743"/>
                  </a:lnTo>
                  <a:lnTo>
                    <a:pt x="1080287" y="173295"/>
                  </a:lnTo>
                  <a:lnTo>
                    <a:pt x="1107270" y="189164"/>
                  </a:lnTo>
                  <a:lnTo>
                    <a:pt x="1134571" y="205986"/>
                  </a:lnTo>
                  <a:lnTo>
                    <a:pt x="1163141" y="223760"/>
                  </a:lnTo>
                  <a:lnTo>
                    <a:pt x="1191712" y="242486"/>
                  </a:lnTo>
                  <a:lnTo>
                    <a:pt x="1221235" y="262482"/>
                  </a:lnTo>
                  <a:lnTo>
                    <a:pt x="1183776" y="298981"/>
                  </a:lnTo>
                  <a:lnTo>
                    <a:pt x="1152665" y="278034"/>
                  </a:lnTo>
                  <a:lnTo>
                    <a:pt x="1121873" y="258355"/>
                  </a:lnTo>
                  <a:lnTo>
                    <a:pt x="1092350" y="240264"/>
                  </a:lnTo>
                  <a:lnTo>
                    <a:pt x="1063462" y="222808"/>
                  </a:lnTo>
                  <a:lnTo>
                    <a:pt x="1035526" y="206304"/>
                  </a:lnTo>
                  <a:lnTo>
                    <a:pt x="1007908" y="191386"/>
                  </a:lnTo>
                  <a:lnTo>
                    <a:pt x="981242" y="177104"/>
                  </a:lnTo>
                  <a:lnTo>
                    <a:pt x="955528" y="163773"/>
                  </a:lnTo>
                  <a:lnTo>
                    <a:pt x="930132" y="151395"/>
                  </a:lnTo>
                  <a:lnTo>
                    <a:pt x="905371" y="140286"/>
                  </a:lnTo>
                  <a:lnTo>
                    <a:pt x="881562" y="129813"/>
                  </a:lnTo>
                  <a:lnTo>
                    <a:pt x="858071" y="119974"/>
                  </a:lnTo>
                  <a:lnTo>
                    <a:pt x="834897" y="111404"/>
                  </a:lnTo>
                  <a:lnTo>
                    <a:pt x="812675" y="102834"/>
                  </a:lnTo>
                  <a:lnTo>
                    <a:pt x="791089" y="95534"/>
                  </a:lnTo>
                  <a:lnTo>
                    <a:pt x="769819" y="88869"/>
                  </a:lnTo>
                  <a:lnTo>
                    <a:pt x="749185" y="83156"/>
                  </a:lnTo>
                  <a:lnTo>
                    <a:pt x="728868" y="77761"/>
                  </a:lnTo>
                  <a:lnTo>
                    <a:pt x="708869" y="73000"/>
                  </a:lnTo>
                  <a:lnTo>
                    <a:pt x="689822" y="68874"/>
                  </a:lnTo>
                  <a:lnTo>
                    <a:pt x="670457" y="64748"/>
                  </a:lnTo>
                  <a:lnTo>
                    <a:pt x="652045" y="61891"/>
                  </a:lnTo>
                  <a:lnTo>
                    <a:pt x="633950" y="59035"/>
                  </a:lnTo>
                  <a:lnTo>
                    <a:pt x="615856" y="56813"/>
                  </a:lnTo>
                  <a:lnTo>
                    <a:pt x="598396" y="54909"/>
                  </a:lnTo>
                  <a:lnTo>
                    <a:pt x="581253" y="53322"/>
                  </a:lnTo>
                  <a:lnTo>
                    <a:pt x="564111" y="52369"/>
                  </a:lnTo>
                  <a:lnTo>
                    <a:pt x="547286" y="51417"/>
                  </a:lnTo>
                  <a:lnTo>
                    <a:pt x="530779" y="50465"/>
                  </a:lnTo>
                  <a:lnTo>
                    <a:pt x="514271" y="50148"/>
                  </a:lnTo>
                  <a:lnTo>
                    <a:pt x="482209" y="49830"/>
                  </a:lnTo>
                  <a:lnTo>
                    <a:pt x="472368" y="50148"/>
                  </a:lnTo>
                  <a:lnTo>
                    <a:pt x="462527" y="50465"/>
                  </a:lnTo>
                  <a:lnTo>
                    <a:pt x="452051" y="51417"/>
                  </a:lnTo>
                  <a:lnTo>
                    <a:pt x="441575" y="52369"/>
                  </a:lnTo>
                  <a:lnTo>
                    <a:pt x="420623" y="54909"/>
                  </a:lnTo>
                  <a:lnTo>
                    <a:pt x="399671" y="58400"/>
                  </a:lnTo>
                  <a:lnTo>
                    <a:pt x="379672" y="62209"/>
                  </a:lnTo>
                  <a:lnTo>
                    <a:pt x="360307" y="66335"/>
                  </a:lnTo>
                  <a:lnTo>
                    <a:pt x="342848" y="70461"/>
                  </a:lnTo>
                  <a:lnTo>
                    <a:pt x="327292" y="74587"/>
                  </a:lnTo>
                  <a:lnTo>
                    <a:pt x="333959" y="68239"/>
                  </a:lnTo>
                  <a:lnTo>
                    <a:pt x="340943" y="62526"/>
                  </a:lnTo>
                  <a:lnTo>
                    <a:pt x="347927" y="56813"/>
                  </a:lnTo>
                  <a:lnTo>
                    <a:pt x="354593" y="51735"/>
                  </a:lnTo>
                  <a:lnTo>
                    <a:pt x="361577" y="46656"/>
                  </a:lnTo>
                  <a:lnTo>
                    <a:pt x="368879" y="42213"/>
                  </a:lnTo>
                  <a:lnTo>
                    <a:pt x="375863" y="38087"/>
                  </a:lnTo>
                  <a:lnTo>
                    <a:pt x="382846" y="34278"/>
                  </a:lnTo>
                  <a:lnTo>
                    <a:pt x="390148" y="30470"/>
                  </a:lnTo>
                  <a:lnTo>
                    <a:pt x="397132" y="27296"/>
                  </a:lnTo>
                  <a:lnTo>
                    <a:pt x="404433" y="24122"/>
                  </a:lnTo>
                  <a:lnTo>
                    <a:pt x="411417" y="20948"/>
                  </a:lnTo>
                  <a:lnTo>
                    <a:pt x="418718" y="18409"/>
                  </a:lnTo>
                  <a:lnTo>
                    <a:pt x="425702" y="15870"/>
                  </a:lnTo>
                  <a:lnTo>
                    <a:pt x="439988" y="11744"/>
                  </a:lnTo>
                  <a:lnTo>
                    <a:pt x="453638" y="8252"/>
                  </a:lnTo>
                  <a:lnTo>
                    <a:pt x="467288" y="5396"/>
                  </a:lnTo>
                  <a:lnTo>
                    <a:pt x="480621" y="3491"/>
                  </a:lnTo>
                  <a:lnTo>
                    <a:pt x="493002" y="1905"/>
                  </a:lnTo>
                  <a:lnTo>
                    <a:pt x="505383" y="952"/>
                  </a:lnTo>
                  <a:lnTo>
                    <a:pt x="517128" y="318"/>
                  </a:lnTo>
                  <a:lnTo>
                    <a:pt x="5279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 name="鱼"/>
            <p:cNvSpPr/>
            <p:nvPr/>
          </p:nvSpPr>
          <p:spPr bwMode="auto">
            <a:xfrm>
              <a:off x="145" y="6010"/>
              <a:ext cx="1092" cy="630"/>
            </a:xfrm>
            <a:custGeom>
              <a:avLst/>
              <a:gdLst>
                <a:gd name="T0" fmla="*/ 30616 w 5600"/>
                <a:gd name="T1" fmla="*/ 665836 h 4472"/>
                <a:gd name="T2" fmla="*/ 121444 w 5600"/>
                <a:gd name="T3" fmla="*/ 472485 h 4472"/>
                <a:gd name="T4" fmla="*/ 227239 w 5600"/>
                <a:gd name="T5" fmla="*/ 315217 h 4472"/>
                <a:gd name="T6" fmla="*/ 330654 w 5600"/>
                <a:gd name="T7" fmla="*/ 203223 h 4472"/>
                <a:gd name="T8" fmla="*/ 457880 w 5600"/>
                <a:gd name="T9" fmla="*/ 102122 h 4472"/>
                <a:gd name="T10" fmla="*/ 658926 w 5600"/>
                <a:gd name="T11" fmla="*/ 40849 h 4472"/>
                <a:gd name="T12" fmla="*/ 941274 w 5600"/>
                <a:gd name="T13" fmla="*/ 7489 h 4472"/>
                <a:gd name="T14" fmla="*/ 1310708 w 5600"/>
                <a:gd name="T15" fmla="*/ 4766 h 4472"/>
                <a:gd name="T16" fmla="*/ 1510733 w 5600"/>
                <a:gd name="T17" fmla="*/ 25871 h 4472"/>
                <a:gd name="T18" fmla="*/ 1589654 w 5600"/>
                <a:gd name="T19" fmla="*/ 60933 h 4472"/>
                <a:gd name="T20" fmla="*/ 1504270 w 5600"/>
                <a:gd name="T21" fmla="*/ 154545 h 4472"/>
                <a:gd name="T22" fmla="*/ 1458346 w 5600"/>
                <a:gd name="T23" fmla="*/ 241349 h 4472"/>
                <a:gd name="T24" fmla="*/ 1435554 w 5600"/>
                <a:gd name="T25" fmla="*/ 338365 h 4472"/>
                <a:gd name="T26" fmla="*/ 1441677 w 5600"/>
                <a:gd name="T27" fmla="*/ 453763 h 4472"/>
                <a:gd name="T28" fmla="*/ 1487941 w 5600"/>
                <a:gd name="T29" fmla="*/ 586181 h 4472"/>
                <a:gd name="T30" fmla="*/ 1555977 w 5600"/>
                <a:gd name="T31" fmla="*/ 652220 h 4472"/>
                <a:gd name="T32" fmla="*/ 1626394 w 5600"/>
                <a:gd name="T33" fmla="*/ 557246 h 4472"/>
                <a:gd name="T34" fmla="*/ 1718582 w 5600"/>
                <a:gd name="T35" fmla="*/ 480314 h 4472"/>
                <a:gd name="T36" fmla="*/ 1823017 w 5600"/>
                <a:gd name="T37" fmla="*/ 428572 h 4472"/>
                <a:gd name="T38" fmla="*/ 1900578 w 5600"/>
                <a:gd name="T39" fmla="*/ 427211 h 4472"/>
                <a:gd name="T40" fmla="*/ 1868601 w 5600"/>
                <a:gd name="T41" fmla="*/ 613073 h 4472"/>
                <a:gd name="T42" fmla="*/ 1859416 w 5600"/>
                <a:gd name="T43" fmla="*/ 832635 h 4472"/>
                <a:gd name="T44" fmla="*/ 1883909 w 5600"/>
                <a:gd name="T45" fmla="*/ 1033476 h 4472"/>
                <a:gd name="T46" fmla="*/ 1877786 w 5600"/>
                <a:gd name="T47" fmla="*/ 1107344 h 4472"/>
                <a:gd name="T48" fmla="*/ 1769949 w 5600"/>
                <a:gd name="T49" fmla="*/ 1071261 h 4472"/>
                <a:gd name="T50" fmla="*/ 1670277 w 5600"/>
                <a:gd name="T51" fmla="*/ 1006583 h 4472"/>
                <a:gd name="T52" fmla="*/ 1587954 w 5600"/>
                <a:gd name="T53" fmla="*/ 919439 h 4472"/>
                <a:gd name="T54" fmla="*/ 1530123 w 5600"/>
                <a:gd name="T55" fmla="*/ 862932 h 4472"/>
                <a:gd name="T56" fmla="*/ 1459026 w 5600"/>
                <a:gd name="T57" fmla="*/ 1004541 h 4472"/>
                <a:gd name="T58" fmla="*/ 1434193 w 5600"/>
                <a:gd name="T59" fmla="*/ 1128449 h 4472"/>
                <a:gd name="T60" fmla="*/ 1443718 w 5600"/>
                <a:gd name="T61" fmla="*/ 1234656 h 4472"/>
                <a:gd name="T62" fmla="*/ 1477055 w 5600"/>
                <a:gd name="T63" fmla="*/ 1322822 h 4472"/>
                <a:gd name="T64" fmla="*/ 1550534 w 5600"/>
                <a:gd name="T65" fmla="*/ 1424603 h 4472"/>
                <a:gd name="T66" fmla="*/ 1611766 w 5600"/>
                <a:gd name="T67" fmla="*/ 1478047 h 4472"/>
                <a:gd name="T68" fmla="*/ 1410040 w 5600"/>
                <a:gd name="T69" fmla="*/ 1509365 h 4472"/>
                <a:gd name="T70" fmla="*/ 1118507 w 5600"/>
                <a:gd name="T71" fmla="*/ 1521960 h 4472"/>
                <a:gd name="T72" fmla="*/ 785813 w 5600"/>
                <a:gd name="T73" fmla="*/ 1499152 h 4472"/>
                <a:gd name="T74" fmla="*/ 512309 w 5600"/>
                <a:gd name="T75" fmla="*/ 1452857 h 4472"/>
                <a:gd name="T76" fmla="*/ 391205 w 5600"/>
                <a:gd name="T77" fmla="*/ 1371159 h 4472"/>
                <a:gd name="T78" fmla="*/ 276225 w 5600"/>
                <a:gd name="T79" fmla="*/ 1263931 h 4472"/>
                <a:gd name="T80" fmla="*/ 184377 w 5600"/>
                <a:gd name="T81" fmla="*/ 1149554 h 4472"/>
                <a:gd name="T82" fmla="*/ 67355 w 5600"/>
                <a:gd name="T83" fmla="*/ 944629 h 4472"/>
                <a:gd name="T84" fmla="*/ 5443 w 5600"/>
                <a:gd name="T85" fmla="*/ 781574 h 4472"/>
                <a:gd name="T86" fmla="*/ 401411 w 5600"/>
                <a:gd name="T87" fmla="*/ 396915 h 4472"/>
                <a:gd name="T88" fmla="*/ 335416 w 5600"/>
                <a:gd name="T89" fmla="*/ 421083 h 4472"/>
                <a:gd name="T90" fmla="*/ 284049 w 5600"/>
                <a:gd name="T91" fmla="*/ 467379 h 4472"/>
                <a:gd name="T92" fmla="*/ 254113 w 5600"/>
                <a:gd name="T93" fmla="*/ 530014 h 4472"/>
                <a:gd name="T94" fmla="*/ 249351 w 5600"/>
                <a:gd name="T95" fmla="*/ 593670 h 4472"/>
                <a:gd name="T96" fmla="*/ 270442 w 5600"/>
                <a:gd name="T97" fmla="*/ 661070 h 4472"/>
                <a:gd name="T98" fmla="*/ 313985 w 5600"/>
                <a:gd name="T99" fmla="*/ 714514 h 4472"/>
                <a:gd name="T100" fmla="*/ 374877 w 5600"/>
                <a:gd name="T101" fmla="*/ 747534 h 4472"/>
                <a:gd name="T102" fmla="*/ 437810 w 5600"/>
                <a:gd name="T103" fmla="*/ 755363 h 4472"/>
                <a:gd name="T104" fmla="*/ 506866 w 5600"/>
                <a:gd name="T105" fmla="*/ 737662 h 4472"/>
                <a:gd name="T106" fmla="*/ 562315 w 5600"/>
                <a:gd name="T107" fmla="*/ 696473 h 4472"/>
                <a:gd name="T108" fmla="*/ 598034 w 5600"/>
                <a:gd name="T109" fmla="*/ 637242 h 4472"/>
                <a:gd name="T110" fmla="*/ 609260 w 5600"/>
                <a:gd name="T111" fmla="*/ 575288 h 4472"/>
                <a:gd name="T112" fmla="*/ 595313 w 5600"/>
                <a:gd name="T113" fmla="*/ 504824 h 4472"/>
                <a:gd name="T114" fmla="*/ 556532 w 5600"/>
                <a:gd name="T115" fmla="*/ 447635 h 4472"/>
                <a:gd name="T116" fmla="*/ 498702 w 5600"/>
                <a:gd name="T117" fmla="*/ 408829 h 4472"/>
                <a:gd name="T118" fmla="*/ 428625 w 5600"/>
                <a:gd name="T119" fmla="*/ 394872 h 44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600" h="4472">
                  <a:moveTo>
                    <a:pt x="0" y="2236"/>
                  </a:moveTo>
                  <a:lnTo>
                    <a:pt x="0" y="2236"/>
                  </a:lnTo>
                  <a:lnTo>
                    <a:pt x="4" y="2220"/>
                  </a:lnTo>
                  <a:lnTo>
                    <a:pt x="16" y="2176"/>
                  </a:lnTo>
                  <a:lnTo>
                    <a:pt x="38" y="2105"/>
                  </a:lnTo>
                  <a:lnTo>
                    <a:pt x="53" y="2061"/>
                  </a:lnTo>
                  <a:lnTo>
                    <a:pt x="70" y="2012"/>
                  </a:lnTo>
                  <a:lnTo>
                    <a:pt x="90" y="1956"/>
                  </a:lnTo>
                  <a:lnTo>
                    <a:pt x="112" y="1898"/>
                  </a:lnTo>
                  <a:lnTo>
                    <a:pt x="138" y="1835"/>
                  </a:lnTo>
                  <a:lnTo>
                    <a:pt x="167" y="1768"/>
                  </a:lnTo>
                  <a:lnTo>
                    <a:pt x="198" y="1697"/>
                  </a:lnTo>
                  <a:lnTo>
                    <a:pt x="233" y="1623"/>
                  </a:lnTo>
                  <a:lnTo>
                    <a:pt x="271" y="1547"/>
                  </a:lnTo>
                  <a:lnTo>
                    <a:pt x="312" y="1467"/>
                  </a:lnTo>
                  <a:lnTo>
                    <a:pt x="357" y="1388"/>
                  </a:lnTo>
                  <a:lnTo>
                    <a:pt x="405" y="1306"/>
                  </a:lnTo>
                  <a:lnTo>
                    <a:pt x="458" y="1221"/>
                  </a:lnTo>
                  <a:lnTo>
                    <a:pt x="513" y="1138"/>
                  </a:lnTo>
                  <a:lnTo>
                    <a:pt x="542" y="1095"/>
                  </a:lnTo>
                  <a:lnTo>
                    <a:pt x="573" y="1053"/>
                  </a:lnTo>
                  <a:lnTo>
                    <a:pt x="603" y="1010"/>
                  </a:lnTo>
                  <a:lnTo>
                    <a:pt x="635" y="968"/>
                  </a:lnTo>
                  <a:lnTo>
                    <a:pt x="668" y="926"/>
                  </a:lnTo>
                  <a:lnTo>
                    <a:pt x="703" y="884"/>
                  </a:lnTo>
                  <a:lnTo>
                    <a:pt x="738" y="842"/>
                  </a:lnTo>
                  <a:lnTo>
                    <a:pt x="775" y="801"/>
                  </a:lnTo>
                  <a:lnTo>
                    <a:pt x="812" y="759"/>
                  </a:lnTo>
                  <a:lnTo>
                    <a:pt x="850" y="717"/>
                  </a:lnTo>
                  <a:lnTo>
                    <a:pt x="890" y="677"/>
                  </a:lnTo>
                  <a:lnTo>
                    <a:pt x="931" y="636"/>
                  </a:lnTo>
                  <a:lnTo>
                    <a:pt x="972" y="597"/>
                  </a:lnTo>
                  <a:lnTo>
                    <a:pt x="1014" y="558"/>
                  </a:lnTo>
                  <a:lnTo>
                    <a:pt x="1058" y="519"/>
                  </a:lnTo>
                  <a:lnTo>
                    <a:pt x="1104" y="481"/>
                  </a:lnTo>
                  <a:lnTo>
                    <a:pt x="1150" y="444"/>
                  </a:lnTo>
                  <a:lnTo>
                    <a:pt x="1197" y="407"/>
                  </a:lnTo>
                  <a:lnTo>
                    <a:pt x="1246" y="370"/>
                  </a:lnTo>
                  <a:lnTo>
                    <a:pt x="1295" y="336"/>
                  </a:lnTo>
                  <a:lnTo>
                    <a:pt x="1346" y="300"/>
                  </a:lnTo>
                  <a:lnTo>
                    <a:pt x="1398" y="267"/>
                  </a:lnTo>
                  <a:lnTo>
                    <a:pt x="1452" y="235"/>
                  </a:lnTo>
                  <a:lnTo>
                    <a:pt x="1506" y="204"/>
                  </a:lnTo>
                  <a:lnTo>
                    <a:pt x="1579" y="186"/>
                  </a:lnTo>
                  <a:lnTo>
                    <a:pt x="1669" y="168"/>
                  </a:lnTo>
                  <a:lnTo>
                    <a:pt x="1789" y="146"/>
                  </a:lnTo>
                  <a:lnTo>
                    <a:pt x="1937" y="120"/>
                  </a:lnTo>
                  <a:lnTo>
                    <a:pt x="2022" y="107"/>
                  </a:lnTo>
                  <a:lnTo>
                    <a:pt x="2111" y="93"/>
                  </a:lnTo>
                  <a:lnTo>
                    <a:pt x="2208" y="80"/>
                  </a:lnTo>
                  <a:lnTo>
                    <a:pt x="2310" y="66"/>
                  </a:lnTo>
                  <a:lnTo>
                    <a:pt x="2418" y="54"/>
                  </a:lnTo>
                  <a:lnTo>
                    <a:pt x="2529" y="43"/>
                  </a:lnTo>
                  <a:lnTo>
                    <a:pt x="2646" y="32"/>
                  </a:lnTo>
                  <a:lnTo>
                    <a:pt x="2767" y="22"/>
                  </a:lnTo>
                  <a:lnTo>
                    <a:pt x="2892" y="15"/>
                  </a:lnTo>
                  <a:lnTo>
                    <a:pt x="3021" y="7"/>
                  </a:lnTo>
                  <a:lnTo>
                    <a:pt x="3153" y="4"/>
                  </a:lnTo>
                  <a:lnTo>
                    <a:pt x="3288" y="0"/>
                  </a:lnTo>
                  <a:lnTo>
                    <a:pt x="3426" y="0"/>
                  </a:lnTo>
                  <a:lnTo>
                    <a:pt x="3566" y="3"/>
                  </a:lnTo>
                  <a:lnTo>
                    <a:pt x="3708" y="6"/>
                  </a:lnTo>
                  <a:lnTo>
                    <a:pt x="3853" y="14"/>
                  </a:lnTo>
                  <a:lnTo>
                    <a:pt x="3925" y="19"/>
                  </a:lnTo>
                  <a:lnTo>
                    <a:pt x="3999" y="25"/>
                  </a:lnTo>
                  <a:lnTo>
                    <a:pt x="4071" y="31"/>
                  </a:lnTo>
                  <a:lnTo>
                    <a:pt x="4145" y="38"/>
                  </a:lnTo>
                  <a:lnTo>
                    <a:pt x="4218" y="47"/>
                  </a:lnTo>
                  <a:lnTo>
                    <a:pt x="4293" y="55"/>
                  </a:lnTo>
                  <a:lnTo>
                    <a:pt x="4367" y="66"/>
                  </a:lnTo>
                  <a:lnTo>
                    <a:pt x="4441" y="76"/>
                  </a:lnTo>
                  <a:lnTo>
                    <a:pt x="4515" y="88"/>
                  </a:lnTo>
                  <a:lnTo>
                    <a:pt x="4590" y="102"/>
                  </a:lnTo>
                  <a:lnTo>
                    <a:pt x="4663" y="115"/>
                  </a:lnTo>
                  <a:lnTo>
                    <a:pt x="4738" y="130"/>
                  </a:lnTo>
                  <a:lnTo>
                    <a:pt x="4726" y="139"/>
                  </a:lnTo>
                  <a:lnTo>
                    <a:pt x="4695" y="162"/>
                  </a:lnTo>
                  <a:lnTo>
                    <a:pt x="4673" y="179"/>
                  </a:lnTo>
                  <a:lnTo>
                    <a:pt x="4649" y="200"/>
                  </a:lnTo>
                  <a:lnTo>
                    <a:pt x="4620" y="226"/>
                  </a:lnTo>
                  <a:lnTo>
                    <a:pt x="4590" y="254"/>
                  </a:lnTo>
                  <a:lnTo>
                    <a:pt x="4558" y="287"/>
                  </a:lnTo>
                  <a:lnTo>
                    <a:pt x="4525" y="322"/>
                  </a:lnTo>
                  <a:lnTo>
                    <a:pt x="4490" y="363"/>
                  </a:lnTo>
                  <a:lnTo>
                    <a:pt x="4456" y="406"/>
                  </a:lnTo>
                  <a:lnTo>
                    <a:pt x="4422" y="454"/>
                  </a:lnTo>
                  <a:lnTo>
                    <a:pt x="4389" y="504"/>
                  </a:lnTo>
                  <a:lnTo>
                    <a:pt x="4373" y="531"/>
                  </a:lnTo>
                  <a:lnTo>
                    <a:pt x="4357" y="558"/>
                  </a:lnTo>
                  <a:lnTo>
                    <a:pt x="4342" y="586"/>
                  </a:lnTo>
                  <a:lnTo>
                    <a:pt x="4327" y="615"/>
                  </a:lnTo>
                  <a:lnTo>
                    <a:pt x="4313" y="646"/>
                  </a:lnTo>
                  <a:lnTo>
                    <a:pt x="4299" y="677"/>
                  </a:lnTo>
                  <a:lnTo>
                    <a:pt x="4287" y="709"/>
                  </a:lnTo>
                  <a:lnTo>
                    <a:pt x="4275" y="742"/>
                  </a:lnTo>
                  <a:lnTo>
                    <a:pt x="4264" y="775"/>
                  </a:lnTo>
                  <a:lnTo>
                    <a:pt x="4254" y="809"/>
                  </a:lnTo>
                  <a:lnTo>
                    <a:pt x="4244" y="845"/>
                  </a:lnTo>
                  <a:lnTo>
                    <a:pt x="4237" y="880"/>
                  </a:lnTo>
                  <a:lnTo>
                    <a:pt x="4229" y="918"/>
                  </a:lnTo>
                  <a:lnTo>
                    <a:pt x="4224" y="955"/>
                  </a:lnTo>
                  <a:lnTo>
                    <a:pt x="4220" y="994"/>
                  </a:lnTo>
                  <a:lnTo>
                    <a:pt x="4216" y="1033"/>
                  </a:lnTo>
                  <a:lnTo>
                    <a:pt x="4215" y="1074"/>
                  </a:lnTo>
                  <a:lnTo>
                    <a:pt x="4215" y="1116"/>
                  </a:lnTo>
                  <a:lnTo>
                    <a:pt x="4216" y="1157"/>
                  </a:lnTo>
                  <a:lnTo>
                    <a:pt x="4218" y="1200"/>
                  </a:lnTo>
                  <a:lnTo>
                    <a:pt x="4223" y="1243"/>
                  </a:lnTo>
                  <a:lnTo>
                    <a:pt x="4229" y="1287"/>
                  </a:lnTo>
                  <a:lnTo>
                    <a:pt x="4238" y="1333"/>
                  </a:lnTo>
                  <a:lnTo>
                    <a:pt x="4248" y="1379"/>
                  </a:lnTo>
                  <a:lnTo>
                    <a:pt x="4259" y="1426"/>
                  </a:lnTo>
                  <a:lnTo>
                    <a:pt x="4273" y="1474"/>
                  </a:lnTo>
                  <a:lnTo>
                    <a:pt x="4289" y="1521"/>
                  </a:lnTo>
                  <a:lnTo>
                    <a:pt x="4307" y="1570"/>
                  </a:lnTo>
                  <a:lnTo>
                    <a:pt x="4327" y="1621"/>
                  </a:lnTo>
                  <a:lnTo>
                    <a:pt x="4349" y="1671"/>
                  </a:lnTo>
                  <a:lnTo>
                    <a:pt x="4374" y="1722"/>
                  </a:lnTo>
                  <a:lnTo>
                    <a:pt x="4401" y="1775"/>
                  </a:lnTo>
                  <a:lnTo>
                    <a:pt x="4430" y="1828"/>
                  </a:lnTo>
                  <a:lnTo>
                    <a:pt x="4463" y="1882"/>
                  </a:lnTo>
                  <a:lnTo>
                    <a:pt x="4498" y="1937"/>
                  </a:lnTo>
                  <a:lnTo>
                    <a:pt x="4535" y="1992"/>
                  </a:lnTo>
                  <a:lnTo>
                    <a:pt x="4554" y="1954"/>
                  </a:lnTo>
                  <a:lnTo>
                    <a:pt x="4574" y="1916"/>
                  </a:lnTo>
                  <a:lnTo>
                    <a:pt x="4596" y="1879"/>
                  </a:lnTo>
                  <a:lnTo>
                    <a:pt x="4618" y="1842"/>
                  </a:lnTo>
                  <a:lnTo>
                    <a:pt x="4642" y="1806"/>
                  </a:lnTo>
                  <a:lnTo>
                    <a:pt x="4668" y="1771"/>
                  </a:lnTo>
                  <a:lnTo>
                    <a:pt x="4695" y="1736"/>
                  </a:lnTo>
                  <a:lnTo>
                    <a:pt x="4722" y="1702"/>
                  </a:lnTo>
                  <a:lnTo>
                    <a:pt x="4751" y="1668"/>
                  </a:lnTo>
                  <a:lnTo>
                    <a:pt x="4781" y="1637"/>
                  </a:lnTo>
                  <a:lnTo>
                    <a:pt x="4812" y="1605"/>
                  </a:lnTo>
                  <a:lnTo>
                    <a:pt x="4843" y="1574"/>
                  </a:lnTo>
                  <a:lnTo>
                    <a:pt x="4877" y="1545"/>
                  </a:lnTo>
                  <a:lnTo>
                    <a:pt x="4910" y="1515"/>
                  </a:lnTo>
                  <a:lnTo>
                    <a:pt x="4944" y="1488"/>
                  </a:lnTo>
                  <a:lnTo>
                    <a:pt x="4979" y="1461"/>
                  </a:lnTo>
                  <a:lnTo>
                    <a:pt x="5015" y="1436"/>
                  </a:lnTo>
                  <a:lnTo>
                    <a:pt x="5052" y="1411"/>
                  </a:lnTo>
                  <a:lnTo>
                    <a:pt x="5089" y="1388"/>
                  </a:lnTo>
                  <a:lnTo>
                    <a:pt x="5127" y="1364"/>
                  </a:lnTo>
                  <a:lnTo>
                    <a:pt x="5165" y="1344"/>
                  </a:lnTo>
                  <a:lnTo>
                    <a:pt x="5203" y="1324"/>
                  </a:lnTo>
                  <a:lnTo>
                    <a:pt x="5242" y="1306"/>
                  </a:lnTo>
                  <a:lnTo>
                    <a:pt x="5281" y="1288"/>
                  </a:lnTo>
                  <a:lnTo>
                    <a:pt x="5320" y="1274"/>
                  </a:lnTo>
                  <a:lnTo>
                    <a:pt x="5359" y="1259"/>
                  </a:lnTo>
                  <a:lnTo>
                    <a:pt x="5400" y="1247"/>
                  </a:lnTo>
                  <a:lnTo>
                    <a:pt x="5440" y="1236"/>
                  </a:lnTo>
                  <a:lnTo>
                    <a:pt x="5480" y="1226"/>
                  </a:lnTo>
                  <a:lnTo>
                    <a:pt x="5520" y="1219"/>
                  </a:lnTo>
                  <a:lnTo>
                    <a:pt x="5561" y="1211"/>
                  </a:lnTo>
                  <a:lnTo>
                    <a:pt x="5600" y="1208"/>
                  </a:lnTo>
                  <a:lnTo>
                    <a:pt x="5587" y="1255"/>
                  </a:lnTo>
                  <a:lnTo>
                    <a:pt x="5574" y="1314"/>
                  </a:lnTo>
                  <a:lnTo>
                    <a:pt x="5557" y="1393"/>
                  </a:lnTo>
                  <a:lnTo>
                    <a:pt x="5538" y="1489"/>
                  </a:lnTo>
                  <a:lnTo>
                    <a:pt x="5529" y="1545"/>
                  </a:lnTo>
                  <a:lnTo>
                    <a:pt x="5519" y="1603"/>
                  </a:lnTo>
                  <a:lnTo>
                    <a:pt x="5510" y="1665"/>
                  </a:lnTo>
                  <a:lnTo>
                    <a:pt x="5500" y="1731"/>
                  </a:lnTo>
                  <a:lnTo>
                    <a:pt x="5493" y="1801"/>
                  </a:lnTo>
                  <a:lnTo>
                    <a:pt x="5485" y="1873"/>
                  </a:lnTo>
                  <a:lnTo>
                    <a:pt x="5478" y="1948"/>
                  </a:lnTo>
                  <a:lnTo>
                    <a:pt x="5472" y="2025"/>
                  </a:lnTo>
                  <a:lnTo>
                    <a:pt x="5469" y="2106"/>
                  </a:lnTo>
                  <a:lnTo>
                    <a:pt x="5465" y="2188"/>
                  </a:lnTo>
                  <a:lnTo>
                    <a:pt x="5464" y="2273"/>
                  </a:lnTo>
                  <a:lnTo>
                    <a:pt x="5464" y="2359"/>
                  </a:lnTo>
                  <a:lnTo>
                    <a:pt x="5466" y="2446"/>
                  </a:lnTo>
                  <a:lnTo>
                    <a:pt x="5471" y="2535"/>
                  </a:lnTo>
                  <a:lnTo>
                    <a:pt x="5477" y="2625"/>
                  </a:lnTo>
                  <a:lnTo>
                    <a:pt x="5486" y="2715"/>
                  </a:lnTo>
                  <a:lnTo>
                    <a:pt x="5498" y="2806"/>
                  </a:lnTo>
                  <a:lnTo>
                    <a:pt x="5511" y="2898"/>
                  </a:lnTo>
                  <a:lnTo>
                    <a:pt x="5520" y="2944"/>
                  </a:lnTo>
                  <a:lnTo>
                    <a:pt x="5529" y="2990"/>
                  </a:lnTo>
                  <a:lnTo>
                    <a:pt x="5538" y="3036"/>
                  </a:lnTo>
                  <a:lnTo>
                    <a:pt x="5549" y="3082"/>
                  </a:lnTo>
                  <a:lnTo>
                    <a:pt x="5561" y="3127"/>
                  </a:lnTo>
                  <a:lnTo>
                    <a:pt x="5573" y="3174"/>
                  </a:lnTo>
                  <a:lnTo>
                    <a:pt x="5586" y="3219"/>
                  </a:lnTo>
                  <a:lnTo>
                    <a:pt x="5600" y="3264"/>
                  </a:lnTo>
                  <a:lnTo>
                    <a:pt x="5561" y="3260"/>
                  </a:lnTo>
                  <a:lnTo>
                    <a:pt x="5520" y="3253"/>
                  </a:lnTo>
                  <a:lnTo>
                    <a:pt x="5480" y="3246"/>
                  </a:lnTo>
                  <a:lnTo>
                    <a:pt x="5440" y="3236"/>
                  </a:lnTo>
                  <a:lnTo>
                    <a:pt x="5400" y="3225"/>
                  </a:lnTo>
                  <a:lnTo>
                    <a:pt x="5359" y="3213"/>
                  </a:lnTo>
                  <a:lnTo>
                    <a:pt x="5320" y="3198"/>
                  </a:lnTo>
                  <a:lnTo>
                    <a:pt x="5281" y="3182"/>
                  </a:lnTo>
                  <a:lnTo>
                    <a:pt x="5242" y="3165"/>
                  </a:lnTo>
                  <a:lnTo>
                    <a:pt x="5203" y="3147"/>
                  </a:lnTo>
                  <a:lnTo>
                    <a:pt x="5165" y="3127"/>
                  </a:lnTo>
                  <a:lnTo>
                    <a:pt x="5127" y="3106"/>
                  </a:lnTo>
                  <a:lnTo>
                    <a:pt x="5089" y="3084"/>
                  </a:lnTo>
                  <a:lnTo>
                    <a:pt x="5052" y="3061"/>
                  </a:lnTo>
                  <a:lnTo>
                    <a:pt x="5015" y="3036"/>
                  </a:lnTo>
                  <a:lnTo>
                    <a:pt x="4979" y="3011"/>
                  </a:lnTo>
                  <a:lnTo>
                    <a:pt x="4944" y="2984"/>
                  </a:lnTo>
                  <a:lnTo>
                    <a:pt x="4910" y="2957"/>
                  </a:lnTo>
                  <a:lnTo>
                    <a:pt x="4877" y="2927"/>
                  </a:lnTo>
                  <a:lnTo>
                    <a:pt x="4843" y="2898"/>
                  </a:lnTo>
                  <a:lnTo>
                    <a:pt x="4812" y="2867"/>
                  </a:lnTo>
                  <a:lnTo>
                    <a:pt x="4781" y="2835"/>
                  </a:lnTo>
                  <a:lnTo>
                    <a:pt x="4751" y="2802"/>
                  </a:lnTo>
                  <a:lnTo>
                    <a:pt x="4722" y="2769"/>
                  </a:lnTo>
                  <a:lnTo>
                    <a:pt x="4695" y="2736"/>
                  </a:lnTo>
                  <a:lnTo>
                    <a:pt x="4668" y="2701"/>
                  </a:lnTo>
                  <a:lnTo>
                    <a:pt x="4642" y="2666"/>
                  </a:lnTo>
                  <a:lnTo>
                    <a:pt x="4618" y="2629"/>
                  </a:lnTo>
                  <a:lnTo>
                    <a:pt x="4596" y="2593"/>
                  </a:lnTo>
                  <a:lnTo>
                    <a:pt x="4574" y="2556"/>
                  </a:lnTo>
                  <a:lnTo>
                    <a:pt x="4554" y="2518"/>
                  </a:lnTo>
                  <a:lnTo>
                    <a:pt x="4535" y="2480"/>
                  </a:lnTo>
                  <a:lnTo>
                    <a:pt x="4498" y="2535"/>
                  </a:lnTo>
                  <a:lnTo>
                    <a:pt x="4463" y="2590"/>
                  </a:lnTo>
                  <a:lnTo>
                    <a:pt x="4430" y="2644"/>
                  </a:lnTo>
                  <a:lnTo>
                    <a:pt x="4401" y="2697"/>
                  </a:lnTo>
                  <a:lnTo>
                    <a:pt x="4374" y="2750"/>
                  </a:lnTo>
                  <a:lnTo>
                    <a:pt x="4349" y="2801"/>
                  </a:lnTo>
                  <a:lnTo>
                    <a:pt x="4327" y="2851"/>
                  </a:lnTo>
                  <a:lnTo>
                    <a:pt x="4307" y="2902"/>
                  </a:lnTo>
                  <a:lnTo>
                    <a:pt x="4289" y="2951"/>
                  </a:lnTo>
                  <a:lnTo>
                    <a:pt x="4273" y="2998"/>
                  </a:lnTo>
                  <a:lnTo>
                    <a:pt x="4259" y="3046"/>
                  </a:lnTo>
                  <a:lnTo>
                    <a:pt x="4248" y="3093"/>
                  </a:lnTo>
                  <a:lnTo>
                    <a:pt x="4238" y="3139"/>
                  </a:lnTo>
                  <a:lnTo>
                    <a:pt x="4229" y="3185"/>
                  </a:lnTo>
                  <a:lnTo>
                    <a:pt x="4223" y="3229"/>
                  </a:lnTo>
                  <a:lnTo>
                    <a:pt x="4218" y="3273"/>
                  </a:lnTo>
                  <a:lnTo>
                    <a:pt x="4216" y="3315"/>
                  </a:lnTo>
                  <a:lnTo>
                    <a:pt x="4215" y="3358"/>
                  </a:lnTo>
                  <a:lnTo>
                    <a:pt x="4215" y="3398"/>
                  </a:lnTo>
                  <a:lnTo>
                    <a:pt x="4216" y="3438"/>
                  </a:lnTo>
                  <a:lnTo>
                    <a:pt x="4220" y="3478"/>
                  </a:lnTo>
                  <a:lnTo>
                    <a:pt x="4224" y="3517"/>
                  </a:lnTo>
                  <a:lnTo>
                    <a:pt x="4229" y="3555"/>
                  </a:lnTo>
                  <a:lnTo>
                    <a:pt x="4237" y="3592"/>
                  </a:lnTo>
                  <a:lnTo>
                    <a:pt x="4244" y="3627"/>
                  </a:lnTo>
                  <a:lnTo>
                    <a:pt x="4254" y="3663"/>
                  </a:lnTo>
                  <a:lnTo>
                    <a:pt x="4264" y="3697"/>
                  </a:lnTo>
                  <a:lnTo>
                    <a:pt x="4275" y="3731"/>
                  </a:lnTo>
                  <a:lnTo>
                    <a:pt x="4287" y="3763"/>
                  </a:lnTo>
                  <a:lnTo>
                    <a:pt x="4299" y="3795"/>
                  </a:lnTo>
                  <a:lnTo>
                    <a:pt x="4313" y="3827"/>
                  </a:lnTo>
                  <a:lnTo>
                    <a:pt x="4327" y="3856"/>
                  </a:lnTo>
                  <a:lnTo>
                    <a:pt x="4342" y="3886"/>
                  </a:lnTo>
                  <a:lnTo>
                    <a:pt x="4357" y="3914"/>
                  </a:lnTo>
                  <a:lnTo>
                    <a:pt x="4373" y="3942"/>
                  </a:lnTo>
                  <a:lnTo>
                    <a:pt x="4389" y="3968"/>
                  </a:lnTo>
                  <a:lnTo>
                    <a:pt x="4422" y="4019"/>
                  </a:lnTo>
                  <a:lnTo>
                    <a:pt x="4456" y="4066"/>
                  </a:lnTo>
                  <a:lnTo>
                    <a:pt x="4490" y="4109"/>
                  </a:lnTo>
                  <a:lnTo>
                    <a:pt x="4525" y="4149"/>
                  </a:lnTo>
                  <a:lnTo>
                    <a:pt x="4558" y="4185"/>
                  </a:lnTo>
                  <a:lnTo>
                    <a:pt x="4590" y="4218"/>
                  </a:lnTo>
                  <a:lnTo>
                    <a:pt x="4620" y="4246"/>
                  </a:lnTo>
                  <a:lnTo>
                    <a:pt x="4649" y="4272"/>
                  </a:lnTo>
                  <a:lnTo>
                    <a:pt x="4673" y="4293"/>
                  </a:lnTo>
                  <a:lnTo>
                    <a:pt x="4695" y="4310"/>
                  </a:lnTo>
                  <a:lnTo>
                    <a:pt x="4726" y="4335"/>
                  </a:lnTo>
                  <a:lnTo>
                    <a:pt x="4738" y="4342"/>
                  </a:lnTo>
                  <a:lnTo>
                    <a:pt x="4663" y="4357"/>
                  </a:lnTo>
                  <a:lnTo>
                    <a:pt x="4590" y="4370"/>
                  </a:lnTo>
                  <a:lnTo>
                    <a:pt x="4515" y="4384"/>
                  </a:lnTo>
                  <a:lnTo>
                    <a:pt x="4441" y="4396"/>
                  </a:lnTo>
                  <a:lnTo>
                    <a:pt x="4367" y="4407"/>
                  </a:lnTo>
                  <a:lnTo>
                    <a:pt x="4293" y="4417"/>
                  </a:lnTo>
                  <a:lnTo>
                    <a:pt x="4218" y="4425"/>
                  </a:lnTo>
                  <a:lnTo>
                    <a:pt x="4145" y="4434"/>
                  </a:lnTo>
                  <a:lnTo>
                    <a:pt x="4071" y="4441"/>
                  </a:lnTo>
                  <a:lnTo>
                    <a:pt x="3999" y="4447"/>
                  </a:lnTo>
                  <a:lnTo>
                    <a:pt x="3925" y="4453"/>
                  </a:lnTo>
                  <a:lnTo>
                    <a:pt x="3853" y="4457"/>
                  </a:lnTo>
                  <a:lnTo>
                    <a:pt x="3708" y="4466"/>
                  </a:lnTo>
                  <a:lnTo>
                    <a:pt x="3566" y="4469"/>
                  </a:lnTo>
                  <a:lnTo>
                    <a:pt x="3426" y="4472"/>
                  </a:lnTo>
                  <a:lnTo>
                    <a:pt x="3288" y="4471"/>
                  </a:lnTo>
                  <a:lnTo>
                    <a:pt x="3153" y="4468"/>
                  </a:lnTo>
                  <a:lnTo>
                    <a:pt x="3021" y="4463"/>
                  </a:lnTo>
                  <a:lnTo>
                    <a:pt x="2892" y="4457"/>
                  </a:lnTo>
                  <a:lnTo>
                    <a:pt x="2767" y="4449"/>
                  </a:lnTo>
                  <a:lnTo>
                    <a:pt x="2646" y="4440"/>
                  </a:lnTo>
                  <a:lnTo>
                    <a:pt x="2529" y="4429"/>
                  </a:lnTo>
                  <a:lnTo>
                    <a:pt x="2418" y="4417"/>
                  </a:lnTo>
                  <a:lnTo>
                    <a:pt x="2310" y="4404"/>
                  </a:lnTo>
                  <a:lnTo>
                    <a:pt x="2208" y="4392"/>
                  </a:lnTo>
                  <a:lnTo>
                    <a:pt x="2111" y="4379"/>
                  </a:lnTo>
                  <a:lnTo>
                    <a:pt x="2022" y="4365"/>
                  </a:lnTo>
                  <a:lnTo>
                    <a:pt x="1937" y="4352"/>
                  </a:lnTo>
                  <a:lnTo>
                    <a:pt x="1789" y="4326"/>
                  </a:lnTo>
                  <a:lnTo>
                    <a:pt x="1669" y="4303"/>
                  </a:lnTo>
                  <a:lnTo>
                    <a:pt x="1579" y="4284"/>
                  </a:lnTo>
                  <a:lnTo>
                    <a:pt x="1506" y="4268"/>
                  </a:lnTo>
                  <a:lnTo>
                    <a:pt x="1452" y="4236"/>
                  </a:lnTo>
                  <a:lnTo>
                    <a:pt x="1398" y="4205"/>
                  </a:lnTo>
                  <a:lnTo>
                    <a:pt x="1346" y="4170"/>
                  </a:lnTo>
                  <a:lnTo>
                    <a:pt x="1295" y="4136"/>
                  </a:lnTo>
                  <a:lnTo>
                    <a:pt x="1246" y="4102"/>
                  </a:lnTo>
                  <a:lnTo>
                    <a:pt x="1197" y="4065"/>
                  </a:lnTo>
                  <a:lnTo>
                    <a:pt x="1150" y="4028"/>
                  </a:lnTo>
                  <a:lnTo>
                    <a:pt x="1104" y="3991"/>
                  </a:lnTo>
                  <a:lnTo>
                    <a:pt x="1058" y="3953"/>
                  </a:lnTo>
                  <a:lnTo>
                    <a:pt x="1014" y="3914"/>
                  </a:lnTo>
                  <a:lnTo>
                    <a:pt x="972" y="3875"/>
                  </a:lnTo>
                  <a:lnTo>
                    <a:pt x="931" y="3836"/>
                  </a:lnTo>
                  <a:lnTo>
                    <a:pt x="890" y="3795"/>
                  </a:lnTo>
                  <a:lnTo>
                    <a:pt x="850" y="3755"/>
                  </a:lnTo>
                  <a:lnTo>
                    <a:pt x="812" y="3713"/>
                  </a:lnTo>
                  <a:lnTo>
                    <a:pt x="775" y="3671"/>
                  </a:lnTo>
                  <a:lnTo>
                    <a:pt x="738" y="3630"/>
                  </a:lnTo>
                  <a:lnTo>
                    <a:pt x="703" y="3588"/>
                  </a:lnTo>
                  <a:lnTo>
                    <a:pt x="668" y="3546"/>
                  </a:lnTo>
                  <a:lnTo>
                    <a:pt x="635" y="3503"/>
                  </a:lnTo>
                  <a:lnTo>
                    <a:pt x="603" y="3462"/>
                  </a:lnTo>
                  <a:lnTo>
                    <a:pt x="573" y="3419"/>
                  </a:lnTo>
                  <a:lnTo>
                    <a:pt x="542" y="3377"/>
                  </a:lnTo>
                  <a:lnTo>
                    <a:pt x="513" y="3334"/>
                  </a:lnTo>
                  <a:lnTo>
                    <a:pt x="458" y="3251"/>
                  </a:lnTo>
                  <a:lnTo>
                    <a:pt x="405" y="3168"/>
                  </a:lnTo>
                  <a:lnTo>
                    <a:pt x="357" y="3085"/>
                  </a:lnTo>
                  <a:lnTo>
                    <a:pt x="312" y="3005"/>
                  </a:lnTo>
                  <a:lnTo>
                    <a:pt x="271" y="2925"/>
                  </a:lnTo>
                  <a:lnTo>
                    <a:pt x="233" y="2849"/>
                  </a:lnTo>
                  <a:lnTo>
                    <a:pt x="198" y="2775"/>
                  </a:lnTo>
                  <a:lnTo>
                    <a:pt x="167" y="2704"/>
                  </a:lnTo>
                  <a:lnTo>
                    <a:pt x="138" y="2638"/>
                  </a:lnTo>
                  <a:lnTo>
                    <a:pt x="112" y="2574"/>
                  </a:lnTo>
                  <a:lnTo>
                    <a:pt x="90" y="2515"/>
                  </a:lnTo>
                  <a:lnTo>
                    <a:pt x="70" y="2460"/>
                  </a:lnTo>
                  <a:lnTo>
                    <a:pt x="53" y="2411"/>
                  </a:lnTo>
                  <a:lnTo>
                    <a:pt x="38" y="2367"/>
                  </a:lnTo>
                  <a:lnTo>
                    <a:pt x="16" y="2296"/>
                  </a:lnTo>
                  <a:lnTo>
                    <a:pt x="4" y="2252"/>
                  </a:lnTo>
                  <a:lnTo>
                    <a:pt x="0" y="2236"/>
                  </a:lnTo>
                  <a:close/>
                  <a:moveTo>
                    <a:pt x="1260" y="1160"/>
                  </a:moveTo>
                  <a:lnTo>
                    <a:pt x="1260" y="1160"/>
                  </a:lnTo>
                  <a:lnTo>
                    <a:pt x="1234" y="1161"/>
                  </a:lnTo>
                  <a:lnTo>
                    <a:pt x="1207" y="1162"/>
                  </a:lnTo>
                  <a:lnTo>
                    <a:pt x="1180" y="1166"/>
                  </a:lnTo>
                  <a:lnTo>
                    <a:pt x="1154" y="1171"/>
                  </a:lnTo>
                  <a:lnTo>
                    <a:pt x="1128" y="1177"/>
                  </a:lnTo>
                  <a:lnTo>
                    <a:pt x="1102" y="1184"/>
                  </a:lnTo>
                  <a:lnTo>
                    <a:pt x="1078" y="1192"/>
                  </a:lnTo>
                  <a:lnTo>
                    <a:pt x="1055" y="1201"/>
                  </a:lnTo>
                  <a:lnTo>
                    <a:pt x="1031" y="1212"/>
                  </a:lnTo>
                  <a:lnTo>
                    <a:pt x="1008" y="1223"/>
                  </a:lnTo>
                  <a:lnTo>
                    <a:pt x="986" y="1237"/>
                  </a:lnTo>
                  <a:lnTo>
                    <a:pt x="964" y="1250"/>
                  </a:lnTo>
                  <a:lnTo>
                    <a:pt x="943" y="1265"/>
                  </a:lnTo>
                  <a:lnTo>
                    <a:pt x="923" y="1281"/>
                  </a:lnTo>
                  <a:lnTo>
                    <a:pt x="904" y="1297"/>
                  </a:lnTo>
                  <a:lnTo>
                    <a:pt x="885" y="1315"/>
                  </a:lnTo>
                  <a:lnTo>
                    <a:pt x="868" y="1334"/>
                  </a:lnTo>
                  <a:lnTo>
                    <a:pt x="851" y="1352"/>
                  </a:lnTo>
                  <a:lnTo>
                    <a:pt x="835" y="1373"/>
                  </a:lnTo>
                  <a:lnTo>
                    <a:pt x="820" y="1394"/>
                  </a:lnTo>
                  <a:lnTo>
                    <a:pt x="807" y="1415"/>
                  </a:lnTo>
                  <a:lnTo>
                    <a:pt x="795" y="1437"/>
                  </a:lnTo>
                  <a:lnTo>
                    <a:pt x="782" y="1460"/>
                  </a:lnTo>
                  <a:lnTo>
                    <a:pt x="773" y="1483"/>
                  </a:lnTo>
                  <a:lnTo>
                    <a:pt x="763" y="1508"/>
                  </a:lnTo>
                  <a:lnTo>
                    <a:pt x="754" y="1532"/>
                  </a:lnTo>
                  <a:lnTo>
                    <a:pt x="747" y="1557"/>
                  </a:lnTo>
                  <a:lnTo>
                    <a:pt x="741" y="1583"/>
                  </a:lnTo>
                  <a:lnTo>
                    <a:pt x="737" y="1610"/>
                  </a:lnTo>
                  <a:lnTo>
                    <a:pt x="733" y="1635"/>
                  </a:lnTo>
                  <a:lnTo>
                    <a:pt x="731" y="1662"/>
                  </a:lnTo>
                  <a:lnTo>
                    <a:pt x="731" y="1690"/>
                  </a:lnTo>
                  <a:lnTo>
                    <a:pt x="731" y="1717"/>
                  </a:lnTo>
                  <a:lnTo>
                    <a:pt x="733" y="1744"/>
                  </a:lnTo>
                  <a:lnTo>
                    <a:pt x="737" y="1770"/>
                  </a:lnTo>
                  <a:lnTo>
                    <a:pt x="741" y="1797"/>
                  </a:lnTo>
                  <a:lnTo>
                    <a:pt x="747" y="1822"/>
                  </a:lnTo>
                  <a:lnTo>
                    <a:pt x="754" y="1847"/>
                  </a:lnTo>
                  <a:lnTo>
                    <a:pt x="763" y="1872"/>
                  </a:lnTo>
                  <a:lnTo>
                    <a:pt x="773" y="1896"/>
                  </a:lnTo>
                  <a:lnTo>
                    <a:pt x="782" y="1920"/>
                  </a:lnTo>
                  <a:lnTo>
                    <a:pt x="795" y="1942"/>
                  </a:lnTo>
                  <a:lnTo>
                    <a:pt x="807" y="1965"/>
                  </a:lnTo>
                  <a:lnTo>
                    <a:pt x="820" y="1986"/>
                  </a:lnTo>
                  <a:lnTo>
                    <a:pt x="835" y="2007"/>
                  </a:lnTo>
                  <a:lnTo>
                    <a:pt x="851" y="2026"/>
                  </a:lnTo>
                  <a:lnTo>
                    <a:pt x="868" y="2046"/>
                  </a:lnTo>
                  <a:lnTo>
                    <a:pt x="885" y="2064"/>
                  </a:lnTo>
                  <a:lnTo>
                    <a:pt x="904" y="2082"/>
                  </a:lnTo>
                  <a:lnTo>
                    <a:pt x="923" y="2099"/>
                  </a:lnTo>
                  <a:lnTo>
                    <a:pt x="943" y="2115"/>
                  </a:lnTo>
                  <a:lnTo>
                    <a:pt x="964" y="2129"/>
                  </a:lnTo>
                  <a:lnTo>
                    <a:pt x="986" y="2143"/>
                  </a:lnTo>
                  <a:lnTo>
                    <a:pt x="1008" y="2156"/>
                  </a:lnTo>
                  <a:lnTo>
                    <a:pt x="1031" y="2167"/>
                  </a:lnTo>
                  <a:lnTo>
                    <a:pt x="1055" y="2178"/>
                  </a:lnTo>
                  <a:lnTo>
                    <a:pt x="1078" y="2188"/>
                  </a:lnTo>
                  <a:lnTo>
                    <a:pt x="1102" y="2196"/>
                  </a:lnTo>
                  <a:lnTo>
                    <a:pt x="1128" y="2203"/>
                  </a:lnTo>
                  <a:lnTo>
                    <a:pt x="1154" y="2209"/>
                  </a:lnTo>
                  <a:lnTo>
                    <a:pt x="1180" y="2214"/>
                  </a:lnTo>
                  <a:lnTo>
                    <a:pt x="1207" y="2218"/>
                  </a:lnTo>
                  <a:lnTo>
                    <a:pt x="1234" y="2219"/>
                  </a:lnTo>
                  <a:lnTo>
                    <a:pt x="1260" y="2220"/>
                  </a:lnTo>
                  <a:lnTo>
                    <a:pt x="1287" y="2219"/>
                  </a:lnTo>
                  <a:lnTo>
                    <a:pt x="1314" y="2218"/>
                  </a:lnTo>
                  <a:lnTo>
                    <a:pt x="1341" y="2214"/>
                  </a:lnTo>
                  <a:lnTo>
                    <a:pt x="1367" y="2209"/>
                  </a:lnTo>
                  <a:lnTo>
                    <a:pt x="1393" y="2203"/>
                  </a:lnTo>
                  <a:lnTo>
                    <a:pt x="1419" y="2196"/>
                  </a:lnTo>
                  <a:lnTo>
                    <a:pt x="1443" y="2188"/>
                  </a:lnTo>
                  <a:lnTo>
                    <a:pt x="1466" y="2178"/>
                  </a:lnTo>
                  <a:lnTo>
                    <a:pt x="1490" y="2167"/>
                  </a:lnTo>
                  <a:lnTo>
                    <a:pt x="1513" y="2156"/>
                  </a:lnTo>
                  <a:lnTo>
                    <a:pt x="1535" y="2143"/>
                  </a:lnTo>
                  <a:lnTo>
                    <a:pt x="1557" y="2129"/>
                  </a:lnTo>
                  <a:lnTo>
                    <a:pt x="1578" y="2115"/>
                  </a:lnTo>
                  <a:lnTo>
                    <a:pt x="1598" y="2099"/>
                  </a:lnTo>
                  <a:lnTo>
                    <a:pt x="1617" y="2082"/>
                  </a:lnTo>
                  <a:lnTo>
                    <a:pt x="1636" y="2064"/>
                  </a:lnTo>
                  <a:lnTo>
                    <a:pt x="1653" y="2046"/>
                  </a:lnTo>
                  <a:lnTo>
                    <a:pt x="1670" y="2026"/>
                  </a:lnTo>
                  <a:lnTo>
                    <a:pt x="1686" y="2007"/>
                  </a:lnTo>
                  <a:lnTo>
                    <a:pt x="1701" y="1986"/>
                  </a:lnTo>
                  <a:lnTo>
                    <a:pt x="1714" y="1965"/>
                  </a:lnTo>
                  <a:lnTo>
                    <a:pt x="1726" y="1942"/>
                  </a:lnTo>
                  <a:lnTo>
                    <a:pt x="1739" y="1920"/>
                  </a:lnTo>
                  <a:lnTo>
                    <a:pt x="1750" y="1896"/>
                  </a:lnTo>
                  <a:lnTo>
                    <a:pt x="1758" y="1872"/>
                  </a:lnTo>
                  <a:lnTo>
                    <a:pt x="1767" y="1847"/>
                  </a:lnTo>
                  <a:lnTo>
                    <a:pt x="1774" y="1822"/>
                  </a:lnTo>
                  <a:lnTo>
                    <a:pt x="1780" y="1797"/>
                  </a:lnTo>
                  <a:lnTo>
                    <a:pt x="1785" y="1770"/>
                  </a:lnTo>
                  <a:lnTo>
                    <a:pt x="1788" y="1744"/>
                  </a:lnTo>
                  <a:lnTo>
                    <a:pt x="1790" y="1717"/>
                  </a:lnTo>
                  <a:lnTo>
                    <a:pt x="1791" y="1690"/>
                  </a:lnTo>
                  <a:lnTo>
                    <a:pt x="1790" y="1662"/>
                  </a:lnTo>
                  <a:lnTo>
                    <a:pt x="1788" y="1635"/>
                  </a:lnTo>
                  <a:lnTo>
                    <a:pt x="1785" y="1610"/>
                  </a:lnTo>
                  <a:lnTo>
                    <a:pt x="1780" y="1583"/>
                  </a:lnTo>
                  <a:lnTo>
                    <a:pt x="1774" y="1557"/>
                  </a:lnTo>
                  <a:lnTo>
                    <a:pt x="1767" y="1532"/>
                  </a:lnTo>
                  <a:lnTo>
                    <a:pt x="1758" y="1508"/>
                  </a:lnTo>
                  <a:lnTo>
                    <a:pt x="1750" y="1483"/>
                  </a:lnTo>
                  <a:lnTo>
                    <a:pt x="1739" y="1460"/>
                  </a:lnTo>
                  <a:lnTo>
                    <a:pt x="1726" y="1437"/>
                  </a:lnTo>
                  <a:lnTo>
                    <a:pt x="1714" y="1415"/>
                  </a:lnTo>
                  <a:lnTo>
                    <a:pt x="1701" y="1394"/>
                  </a:lnTo>
                  <a:lnTo>
                    <a:pt x="1686" y="1373"/>
                  </a:lnTo>
                  <a:lnTo>
                    <a:pt x="1670" y="1352"/>
                  </a:lnTo>
                  <a:lnTo>
                    <a:pt x="1653" y="1334"/>
                  </a:lnTo>
                  <a:lnTo>
                    <a:pt x="1636" y="1315"/>
                  </a:lnTo>
                  <a:lnTo>
                    <a:pt x="1617" y="1297"/>
                  </a:lnTo>
                  <a:lnTo>
                    <a:pt x="1598" y="1281"/>
                  </a:lnTo>
                  <a:lnTo>
                    <a:pt x="1578" y="1265"/>
                  </a:lnTo>
                  <a:lnTo>
                    <a:pt x="1557" y="1250"/>
                  </a:lnTo>
                  <a:lnTo>
                    <a:pt x="1535" y="1237"/>
                  </a:lnTo>
                  <a:lnTo>
                    <a:pt x="1513" y="1223"/>
                  </a:lnTo>
                  <a:lnTo>
                    <a:pt x="1490" y="1212"/>
                  </a:lnTo>
                  <a:lnTo>
                    <a:pt x="1466" y="1201"/>
                  </a:lnTo>
                  <a:lnTo>
                    <a:pt x="1443" y="1192"/>
                  </a:lnTo>
                  <a:lnTo>
                    <a:pt x="1419" y="1184"/>
                  </a:lnTo>
                  <a:lnTo>
                    <a:pt x="1393" y="1177"/>
                  </a:lnTo>
                  <a:lnTo>
                    <a:pt x="1367" y="1171"/>
                  </a:lnTo>
                  <a:lnTo>
                    <a:pt x="1341" y="1166"/>
                  </a:lnTo>
                  <a:lnTo>
                    <a:pt x="1314" y="1162"/>
                  </a:lnTo>
                  <a:lnTo>
                    <a:pt x="1287" y="1161"/>
                  </a:lnTo>
                  <a:lnTo>
                    <a:pt x="1260" y="1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0" name="鱼"/>
            <p:cNvSpPr/>
            <p:nvPr/>
          </p:nvSpPr>
          <p:spPr bwMode="auto">
            <a:xfrm>
              <a:off x="4988" y="6010"/>
              <a:ext cx="1078" cy="708"/>
            </a:xfrm>
            <a:custGeom>
              <a:avLst/>
              <a:gdLst/>
              <a:ahLst/>
              <a:cxnLst/>
              <a:rect l="0" t="0" r="r" b="b"/>
              <a:pathLst>
                <a:path w="1189489" h="777605">
                  <a:moveTo>
                    <a:pt x="908545" y="495128"/>
                  </a:moveTo>
                  <a:lnTo>
                    <a:pt x="911720" y="495446"/>
                  </a:lnTo>
                  <a:lnTo>
                    <a:pt x="914577" y="496080"/>
                  </a:lnTo>
                  <a:lnTo>
                    <a:pt x="917434" y="496715"/>
                  </a:lnTo>
                  <a:lnTo>
                    <a:pt x="920291" y="497667"/>
                  </a:lnTo>
                  <a:lnTo>
                    <a:pt x="923148" y="499254"/>
                  </a:lnTo>
                  <a:lnTo>
                    <a:pt x="925370" y="500524"/>
                  </a:lnTo>
                  <a:lnTo>
                    <a:pt x="927592" y="502111"/>
                  </a:lnTo>
                  <a:lnTo>
                    <a:pt x="929497" y="504015"/>
                  </a:lnTo>
                  <a:lnTo>
                    <a:pt x="931719" y="506237"/>
                  </a:lnTo>
                  <a:lnTo>
                    <a:pt x="932989" y="508459"/>
                  </a:lnTo>
                  <a:lnTo>
                    <a:pt x="934894" y="510998"/>
                  </a:lnTo>
                  <a:lnTo>
                    <a:pt x="935846" y="513537"/>
                  </a:lnTo>
                  <a:lnTo>
                    <a:pt x="937116" y="516076"/>
                  </a:lnTo>
                  <a:lnTo>
                    <a:pt x="937751" y="518933"/>
                  </a:lnTo>
                  <a:lnTo>
                    <a:pt x="938068" y="522106"/>
                  </a:lnTo>
                  <a:lnTo>
                    <a:pt x="938386" y="524963"/>
                  </a:lnTo>
                  <a:lnTo>
                    <a:pt x="938068" y="528137"/>
                  </a:lnTo>
                  <a:lnTo>
                    <a:pt x="937751" y="530993"/>
                  </a:lnTo>
                  <a:lnTo>
                    <a:pt x="937116" y="533532"/>
                  </a:lnTo>
                  <a:lnTo>
                    <a:pt x="935846" y="536389"/>
                  </a:lnTo>
                  <a:lnTo>
                    <a:pt x="934894" y="539245"/>
                  </a:lnTo>
                  <a:lnTo>
                    <a:pt x="932989" y="541785"/>
                  </a:lnTo>
                  <a:lnTo>
                    <a:pt x="931719" y="543689"/>
                  </a:lnTo>
                  <a:lnTo>
                    <a:pt x="929497" y="545911"/>
                  </a:lnTo>
                  <a:lnTo>
                    <a:pt x="927592" y="548132"/>
                  </a:lnTo>
                  <a:lnTo>
                    <a:pt x="925370" y="549402"/>
                  </a:lnTo>
                  <a:lnTo>
                    <a:pt x="923148" y="550989"/>
                  </a:lnTo>
                  <a:lnTo>
                    <a:pt x="920291" y="552258"/>
                  </a:lnTo>
                  <a:lnTo>
                    <a:pt x="917434" y="553211"/>
                  </a:lnTo>
                  <a:lnTo>
                    <a:pt x="914577" y="553845"/>
                  </a:lnTo>
                  <a:lnTo>
                    <a:pt x="911720" y="554480"/>
                  </a:lnTo>
                  <a:lnTo>
                    <a:pt x="908545" y="554480"/>
                  </a:lnTo>
                  <a:lnTo>
                    <a:pt x="905688" y="554480"/>
                  </a:lnTo>
                  <a:lnTo>
                    <a:pt x="902831" y="553845"/>
                  </a:lnTo>
                  <a:lnTo>
                    <a:pt x="899974" y="553211"/>
                  </a:lnTo>
                  <a:lnTo>
                    <a:pt x="897117" y="552258"/>
                  </a:lnTo>
                  <a:lnTo>
                    <a:pt x="894577" y="550989"/>
                  </a:lnTo>
                  <a:lnTo>
                    <a:pt x="892355" y="549402"/>
                  </a:lnTo>
                  <a:lnTo>
                    <a:pt x="889816" y="548132"/>
                  </a:lnTo>
                  <a:lnTo>
                    <a:pt x="887593" y="545911"/>
                  </a:lnTo>
                  <a:lnTo>
                    <a:pt x="886006" y="543689"/>
                  </a:lnTo>
                  <a:lnTo>
                    <a:pt x="884101" y="541785"/>
                  </a:lnTo>
                  <a:lnTo>
                    <a:pt x="882832" y="539245"/>
                  </a:lnTo>
                  <a:lnTo>
                    <a:pt x="881562" y="536389"/>
                  </a:lnTo>
                  <a:lnTo>
                    <a:pt x="880292" y="533532"/>
                  </a:lnTo>
                  <a:lnTo>
                    <a:pt x="879657" y="530993"/>
                  </a:lnTo>
                  <a:lnTo>
                    <a:pt x="879340" y="528137"/>
                  </a:lnTo>
                  <a:lnTo>
                    <a:pt x="879022" y="524963"/>
                  </a:lnTo>
                  <a:lnTo>
                    <a:pt x="879340" y="522106"/>
                  </a:lnTo>
                  <a:lnTo>
                    <a:pt x="879657" y="518933"/>
                  </a:lnTo>
                  <a:lnTo>
                    <a:pt x="880292" y="516076"/>
                  </a:lnTo>
                  <a:lnTo>
                    <a:pt x="881562" y="513537"/>
                  </a:lnTo>
                  <a:lnTo>
                    <a:pt x="882832" y="510998"/>
                  </a:lnTo>
                  <a:lnTo>
                    <a:pt x="884101" y="508459"/>
                  </a:lnTo>
                  <a:lnTo>
                    <a:pt x="886006" y="506237"/>
                  </a:lnTo>
                  <a:lnTo>
                    <a:pt x="887593" y="504015"/>
                  </a:lnTo>
                  <a:lnTo>
                    <a:pt x="889816" y="502111"/>
                  </a:lnTo>
                  <a:lnTo>
                    <a:pt x="892355" y="500524"/>
                  </a:lnTo>
                  <a:lnTo>
                    <a:pt x="894577" y="499254"/>
                  </a:lnTo>
                  <a:lnTo>
                    <a:pt x="897117" y="497667"/>
                  </a:lnTo>
                  <a:lnTo>
                    <a:pt x="899974" y="496715"/>
                  </a:lnTo>
                  <a:lnTo>
                    <a:pt x="902831" y="496080"/>
                  </a:lnTo>
                  <a:lnTo>
                    <a:pt x="905688" y="495446"/>
                  </a:lnTo>
                  <a:lnTo>
                    <a:pt x="908545" y="495128"/>
                  </a:lnTo>
                  <a:close/>
                  <a:moveTo>
                    <a:pt x="908545" y="458946"/>
                  </a:moveTo>
                  <a:lnTo>
                    <a:pt x="902196" y="459263"/>
                  </a:lnTo>
                  <a:lnTo>
                    <a:pt x="895530" y="460215"/>
                  </a:lnTo>
                  <a:lnTo>
                    <a:pt x="889181" y="462120"/>
                  </a:lnTo>
                  <a:lnTo>
                    <a:pt x="883149" y="464024"/>
                  </a:lnTo>
                  <a:lnTo>
                    <a:pt x="877118" y="466881"/>
                  </a:lnTo>
                  <a:lnTo>
                    <a:pt x="872038" y="470372"/>
                  </a:lnTo>
                  <a:lnTo>
                    <a:pt x="866642" y="473863"/>
                  </a:lnTo>
                  <a:lnTo>
                    <a:pt x="862197" y="478624"/>
                  </a:lnTo>
                  <a:lnTo>
                    <a:pt x="857753" y="483067"/>
                  </a:lnTo>
                  <a:lnTo>
                    <a:pt x="853944" y="488146"/>
                  </a:lnTo>
                  <a:lnTo>
                    <a:pt x="850769" y="493541"/>
                  </a:lnTo>
                  <a:lnTo>
                    <a:pt x="847912" y="499572"/>
                  </a:lnTo>
                  <a:lnTo>
                    <a:pt x="845690" y="505285"/>
                  </a:lnTo>
                  <a:lnTo>
                    <a:pt x="844103" y="511633"/>
                  </a:lnTo>
                  <a:lnTo>
                    <a:pt x="843150" y="518298"/>
                  </a:lnTo>
                  <a:lnTo>
                    <a:pt x="842833" y="524963"/>
                  </a:lnTo>
                  <a:lnTo>
                    <a:pt x="843150" y="531945"/>
                  </a:lnTo>
                  <a:lnTo>
                    <a:pt x="844103" y="538293"/>
                  </a:lnTo>
                  <a:lnTo>
                    <a:pt x="845690" y="544641"/>
                  </a:lnTo>
                  <a:lnTo>
                    <a:pt x="847912" y="550671"/>
                  </a:lnTo>
                  <a:lnTo>
                    <a:pt x="850769" y="556385"/>
                  </a:lnTo>
                  <a:lnTo>
                    <a:pt x="853944" y="562098"/>
                  </a:lnTo>
                  <a:lnTo>
                    <a:pt x="857753" y="566858"/>
                  </a:lnTo>
                  <a:lnTo>
                    <a:pt x="862197" y="571619"/>
                  </a:lnTo>
                  <a:lnTo>
                    <a:pt x="866642" y="576063"/>
                  </a:lnTo>
                  <a:lnTo>
                    <a:pt x="872038" y="579871"/>
                  </a:lnTo>
                  <a:lnTo>
                    <a:pt x="877118" y="583045"/>
                  </a:lnTo>
                  <a:lnTo>
                    <a:pt x="883149" y="585584"/>
                  </a:lnTo>
                  <a:lnTo>
                    <a:pt x="889181" y="588123"/>
                  </a:lnTo>
                  <a:lnTo>
                    <a:pt x="895530" y="589393"/>
                  </a:lnTo>
                  <a:lnTo>
                    <a:pt x="902196" y="590663"/>
                  </a:lnTo>
                  <a:lnTo>
                    <a:pt x="908545" y="590980"/>
                  </a:lnTo>
                  <a:lnTo>
                    <a:pt x="915212" y="590663"/>
                  </a:lnTo>
                  <a:lnTo>
                    <a:pt x="921878" y="589393"/>
                  </a:lnTo>
                  <a:lnTo>
                    <a:pt x="928227" y="588123"/>
                  </a:lnTo>
                  <a:lnTo>
                    <a:pt x="934576" y="585584"/>
                  </a:lnTo>
                  <a:lnTo>
                    <a:pt x="939973" y="583045"/>
                  </a:lnTo>
                  <a:lnTo>
                    <a:pt x="945687" y="579871"/>
                  </a:lnTo>
                  <a:lnTo>
                    <a:pt x="950766" y="576063"/>
                  </a:lnTo>
                  <a:lnTo>
                    <a:pt x="955528" y="571619"/>
                  </a:lnTo>
                  <a:lnTo>
                    <a:pt x="959655" y="566858"/>
                  </a:lnTo>
                  <a:lnTo>
                    <a:pt x="963464" y="562098"/>
                  </a:lnTo>
                  <a:lnTo>
                    <a:pt x="966639" y="556385"/>
                  </a:lnTo>
                  <a:lnTo>
                    <a:pt x="969496" y="550671"/>
                  </a:lnTo>
                  <a:lnTo>
                    <a:pt x="972035" y="544641"/>
                  </a:lnTo>
                  <a:lnTo>
                    <a:pt x="973305" y="538293"/>
                  </a:lnTo>
                  <a:lnTo>
                    <a:pt x="974258" y="531945"/>
                  </a:lnTo>
                  <a:lnTo>
                    <a:pt x="974575" y="524963"/>
                  </a:lnTo>
                  <a:lnTo>
                    <a:pt x="974258" y="518298"/>
                  </a:lnTo>
                  <a:lnTo>
                    <a:pt x="973305" y="511633"/>
                  </a:lnTo>
                  <a:lnTo>
                    <a:pt x="972035" y="505285"/>
                  </a:lnTo>
                  <a:lnTo>
                    <a:pt x="969496" y="499572"/>
                  </a:lnTo>
                  <a:lnTo>
                    <a:pt x="966639" y="493541"/>
                  </a:lnTo>
                  <a:lnTo>
                    <a:pt x="963464" y="488146"/>
                  </a:lnTo>
                  <a:lnTo>
                    <a:pt x="959655" y="483067"/>
                  </a:lnTo>
                  <a:lnTo>
                    <a:pt x="955528" y="478624"/>
                  </a:lnTo>
                  <a:lnTo>
                    <a:pt x="950766" y="473863"/>
                  </a:lnTo>
                  <a:lnTo>
                    <a:pt x="945687" y="470372"/>
                  </a:lnTo>
                  <a:lnTo>
                    <a:pt x="939973" y="466881"/>
                  </a:lnTo>
                  <a:lnTo>
                    <a:pt x="934576" y="464024"/>
                  </a:lnTo>
                  <a:lnTo>
                    <a:pt x="928227" y="462120"/>
                  </a:lnTo>
                  <a:lnTo>
                    <a:pt x="921878" y="460215"/>
                  </a:lnTo>
                  <a:lnTo>
                    <a:pt x="915212" y="459263"/>
                  </a:lnTo>
                  <a:lnTo>
                    <a:pt x="908545" y="458946"/>
                  </a:lnTo>
                  <a:close/>
                  <a:moveTo>
                    <a:pt x="966639" y="373251"/>
                  </a:moveTo>
                  <a:lnTo>
                    <a:pt x="973623" y="400546"/>
                  </a:lnTo>
                  <a:lnTo>
                    <a:pt x="976797" y="413876"/>
                  </a:lnTo>
                  <a:lnTo>
                    <a:pt x="979972" y="427524"/>
                  </a:lnTo>
                  <a:lnTo>
                    <a:pt x="981559" y="435142"/>
                  </a:lnTo>
                  <a:lnTo>
                    <a:pt x="983781" y="442442"/>
                  </a:lnTo>
                  <a:lnTo>
                    <a:pt x="986003" y="449742"/>
                  </a:lnTo>
                  <a:lnTo>
                    <a:pt x="988225" y="457676"/>
                  </a:lnTo>
                  <a:lnTo>
                    <a:pt x="991083" y="464976"/>
                  </a:lnTo>
                  <a:lnTo>
                    <a:pt x="994257" y="472276"/>
                  </a:lnTo>
                  <a:lnTo>
                    <a:pt x="997432" y="479259"/>
                  </a:lnTo>
                  <a:lnTo>
                    <a:pt x="1000923" y="486559"/>
                  </a:lnTo>
                  <a:lnTo>
                    <a:pt x="1004415" y="493541"/>
                  </a:lnTo>
                  <a:lnTo>
                    <a:pt x="1008542" y="500524"/>
                  </a:lnTo>
                  <a:lnTo>
                    <a:pt x="1012669" y="507506"/>
                  </a:lnTo>
                  <a:lnTo>
                    <a:pt x="1017431" y="514172"/>
                  </a:lnTo>
                  <a:lnTo>
                    <a:pt x="1021875" y="520837"/>
                  </a:lnTo>
                  <a:lnTo>
                    <a:pt x="1026637" y="527185"/>
                  </a:lnTo>
                  <a:lnTo>
                    <a:pt x="1032034" y="533215"/>
                  </a:lnTo>
                  <a:lnTo>
                    <a:pt x="1037430" y="539245"/>
                  </a:lnTo>
                  <a:lnTo>
                    <a:pt x="1043462" y="544958"/>
                  </a:lnTo>
                  <a:lnTo>
                    <a:pt x="1049493" y="550354"/>
                  </a:lnTo>
                  <a:lnTo>
                    <a:pt x="1055843" y="555750"/>
                  </a:lnTo>
                  <a:lnTo>
                    <a:pt x="1061874" y="560828"/>
                  </a:lnTo>
                  <a:lnTo>
                    <a:pt x="1068541" y="565589"/>
                  </a:lnTo>
                  <a:lnTo>
                    <a:pt x="1075842" y="570032"/>
                  </a:lnTo>
                  <a:lnTo>
                    <a:pt x="1082826" y="574158"/>
                  </a:lnTo>
                  <a:lnTo>
                    <a:pt x="1090762" y="577967"/>
                  </a:lnTo>
                  <a:lnTo>
                    <a:pt x="1098381" y="581458"/>
                  </a:lnTo>
                  <a:lnTo>
                    <a:pt x="1106317" y="584632"/>
                  </a:lnTo>
                  <a:lnTo>
                    <a:pt x="1114888" y="587489"/>
                  </a:lnTo>
                  <a:lnTo>
                    <a:pt x="1123142" y="589393"/>
                  </a:lnTo>
                  <a:lnTo>
                    <a:pt x="1132348" y="591615"/>
                  </a:lnTo>
                  <a:lnTo>
                    <a:pt x="1141237" y="593519"/>
                  </a:lnTo>
                  <a:lnTo>
                    <a:pt x="1150443" y="594471"/>
                  </a:lnTo>
                  <a:lnTo>
                    <a:pt x="1160284" y="595106"/>
                  </a:lnTo>
                  <a:lnTo>
                    <a:pt x="1164093" y="595423"/>
                  </a:lnTo>
                  <a:lnTo>
                    <a:pt x="1167903" y="596058"/>
                  </a:lnTo>
                  <a:lnTo>
                    <a:pt x="1171077" y="597010"/>
                  </a:lnTo>
                  <a:lnTo>
                    <a:pt x="1174252" y="597963"/>
                  </a:lnTo>
                  <a:lnTo>
                    <a:pt x="1176791" y="599232"/>
                  </a:lnTo>
                  <a:lnTo>
                    <a:pt x="1179331" y="600819"/>
                  </a:lnTo>
                  <a:lnTo>
                    <a:pt x="1181553" y="602406"/>
                  </a:lnTo>
                  <a:lnTo>
                    <a:pt x="1183458" y="604310"/>
                  </a:lnTo>
                  <a:lnTo>
                    <a:pt x="1185363" y="606215"/>
                  </a:lnTo>
                  <a:lnTo>
                    <a:pt x="1186315" y="608436"/>
                  </a:lnTo>
                  <a:lnTo>
                    <a:pt x="1187902" y="610976"/>
                  </a:lnTo>
                  <a:lnTo>
                    <a:pt x="1188537" y="613197"/>
                  </a:lnTo>
                  <a:lnTo>
                    <a:pt x="1189172" y="615736"/>
                  </a:lnTo>
                  <a:lnTo>
                    <a:pt x="1189489" y="618276"/>
                  </a:lnTo>
                  <a:lnTo>
                    <a:pt x="1189489" y="620815"/>
                  </a:lnTo>
                  <a:lnTo>
                    <a:pt x="1189172" y="623671"/>
                  </a:lnTo>
                  <a:lnTo>
                    <a:pt x="1188855" y="626528"/>
                  </a:lnTo>
                  <a:lnTo>
                    <a:pt x="1188537" y="629702"/>
                  </a:lnTo>
                  <a:lnTo>
                    <a:pt x="1186315" y="635415"/>
                  </a:lnTo>
                  <a:lnTo>
                    <a:pt x="1183458" y="641128"/>
                  </a:lnTo>
                  <a:lnTo>
                    <a:pt x="1179966" y="646841"/>
                  </a:lnTo>
                  <a:lnTo>
                    <a:pt x="1175839" y="652236"/>
                  </a:lnTo>
                  <a:lnTo>
                    <a:pt x="1171077" y="657632"/>
                  </a:lnTo>
                  <a:lnTo>
                    <a:pt x="1165363" y="662393"/>
                  </a:lnTo>
                  <a:lnTo>
                    <a:pt x="1159014" y="666836"/>
                  </a:lnTo>
                  <a:lnTo>
                    <a:pt x="1148538" y="672867"/>
                  </a:lnTo>
                  <a:lnTo>
                    <a:pt x="1133935" y="681436"/>
                  </a:lnTo>
                  <a:lnTo>
                    <a:pt x="1124412" y="686514"/>
                  </a:lnTo>
                  <a:lnTo>
                    <a:pt x="1114571" y="691910"/>
                  </a:lnTo>
                  <a:lnTo>
                    <a:pt x="1102825" y="697623"/>
                  </a:lnTo>
                  <a:lnTo>
                    <a:pt x="1090445" y="703653"/>
                  </a:lnTo>
                  <a:lnTo>
                    <a:pt x="1076794" y="710001"/>
                  </a:lnTo>
                  <a:lnTo>
                    <a:pt x="1061874" y="716349"/>
                  </a:lnTo>
                  <a:lnTo>
                    <a:pt x="1046002" y="722697"/>
                  </a:lnTo>
                  <a:lnTo>
                    <a:pt x="1028859" y="728727"/>
                  </a:lnTo>
                  <a:lnTo>
                    <a:pt x="1010764" y="735075"/>
                  </a:lnTo>
                  <a:lnTo>
                    <a:pt x="991083" y="741105"/>
                  </a:lnTo>
                  <a:lnTo>
                    <a:pt x="970766" y="747136"/>
                  </a:lnTo>
                  <a:lnTo>
                    <a:pt x="948862" y="752214"/>
                  </a:lnTo>
                  <a:lnTo>
                    <a:pt x="920926" y="726505"/>
                  </a:lnTo>
                  <a:lnTo>
                    <a:pt x="897434" y="705240"/>
                  </a:lnTo>
                  <a:lnTo>
                    <a:pt x="869816" y="680167"/>
                  </a:lnTo>
                  <a:lnTo>
                    <a:pt x="857436" y="668740"/>
                  </a:lnTo>
                  <a:lnTo>
                    <a:pt x="846325" y="657949"/>
                  </a:lnTo>
                  <a:lnTo>
                    <a:pt x="835849" y="647793"/>
                  </a:lnTo>
                  <a:lnTo>
                    <a:pt x="826325" y="637636"/>
                  </a:lnTo>
                  <a:lnTo>
                    <a:pt x="817754" y="628432"/>
                  </a:lnTo>
                  <a:lnTo>
                    <a:pt x="810135" y="618910"/>
                  </a:lnTo>
                  <a:lnTo>
                    <a:pt x="803469" y="609389"/>
                  </a:lnTo>
                  <a:lnTo>
                    <a:pt x="798072" y="599867"/>
                  </a:lnTo>
                  <a:lnTo>
                    <a:pt x="795533" y="595106"/>
                  </a:lnTo>
                  <a:lnTo>
                    <a:pt x="792993" y="590345"/>
                  </a:lnTo>
                  <a:lnTo>
                    <a:pt x="791088" y="585267"/>
                  </a:lnTo>
                  <a:lnTo>
                    <a:pt x="789184" y="580506"/>
                  </a:lnTo>
                  <a:lnTo>
                    <a:pt x="787596" y="575111"/>
                  </a:lnTo>
                  <a:lnTo>
                    <a:pt x="786009" y="570350"/>
                  </a:lnTo>
                  <a:lnTo>
                    <a:pt x="784739" y="564954"/>
                  </a:lnTo>
                  <a:lnTo>
                    <a:pt x="784104" y="559558"/>
                  </a:lnTo>
                  <a:lnTo>
                    <a:pt x="782835" y="553845"/>
                  </a:lnTo>
                  <a:lnTo>
                    <a:pt x="782517" y="548450"/>
                  </a:lnTo>
                  <a:lnTo>
                    <a:pt x="782200" y="542419"/>
                  </a:lnTo>
                  <a:lnTo>
                    <a:pt x="781882" y="536072"/>
                  </a:lnTo>
                  <a:lnTo>
                    <a:pt x="782200" y="530676"/>
                  </a:lnTo>
                  <a:lnTo>
                    <a:pt x="782517" y="525280"/>
                  </a:lnTo>
                  <a:lnTo>
                    <a:pt x="783152" y="520202"/>
                  </a:lnTo>
                  <a:lnTo>
                    <a:pt x="784739" y="514806"/>
                  </a:lnTo>
                  <a:lnTo>
                    <a:pt x="786009" y="509728"/>
                  </a:lnTo>
                  <a:lnTo>
                    <a:pt x="787914" y="504650"/>
                  </a:lnTo>
                  <a:lnTo>
                    <a:pt x="790453" y="499889"/>
                  </a:lnTo>
                  <a:lnTo>
                    <a:pt x="792676" y="495128"/>
                  </a:lnTo>
                  <a:lnTo>
                    <a:pt x="795533" y="490367"/>
                  </a:lnTo>
                  <a:lnTo>
                    <a:pt x="798707" y="485924"/>
                  </a:lnTo>
                  <a:lnTo>
                    <a:pt x="802517" y="480846"/>
                  </a:lnTo>
                  <a:lnTo>
                    <a:pt x="806326" y="476402"/>
                  </a:lnTo>
                  <a:lnTo>
                    <a:pt x="810770" y="471959"/>
                  </a:lnTo>
                  <a:lnTo>
                    <a:pt x="815532" y="467198"/>
                  </a:lnTo>
                  <a:lnTo>
                    <a:pt x="820611" y="462755"/>
                  </a:lnTo>
                  <a:lnTo>
                    <a:pt x="826008" y="458311"/>
                  </a:lnTo>
                  <a:lnTo>
                    <a:pt x="838071" y="448789"/>
                  </a:lnTo>
                  <a:lnTo>
                    <a:pt x="851721" y="439268"/>
                  </a:lnTo>
                  <a:lnTo>
                    <a:pt x="866642" y="429746"/>
                  </a:lnTo>
                  <a:lnTo>
                    <a:pt x="883467" y="419590"/>
                  </a:lnTo>
                  <a:lnTo>
                    <a:pt x="901561" y="409116"/>
                  </a:lnTo>
                  <a:lnTo>
                    <a:pt x="921561" y="397690"/>
                  </a:lnTo>
                  <a:lnTo>
                    <a:pt x="966639" y="373251"/>
                  </a:lnTo>
                  <a:close/>
                  <a:moveTo>
                    <a:pt x="360625" y="2539"/>
                  </a:moveTo>
                  <a:lnTo>
                    <a:pt x="364434" y="16822"/>
                  </a:lnTo>
                  <a:lnTo>
                    <a:pt x="368243" y="31104"/>
                  </a:lnTo>
                  <a:lnTo>
                    <a:pt x="371418" y="45070"/>
                  </a:lnTo>
                  <a:lnTo>
                    <a:pt x="374592" y="59035"/>
                  </a:lnTo>
                  <a:lnTo>
                    <a:pt x="377449" y="73000"/>
                  </a:lnTo>
                  <a:lnTo>
                    <a:pt x="379989" y="86965"/>
                  </a:lnTo>
                  <a:lnTo>
                    <a:pt x="381894" y="100613"/>
                  </a:lnTo>
                  <a:lnTo>
                    <a:pt x="383798" y="114261"/>
                  </a:lnTo>
                  <a:lnTo>
                    <a:pt x="385386" y="127591"/>
                  </a:lnTo>
                  <a:lnTo>
                    <a:pt x="386973" y="140921"/>
                  </a:lnTo>
                  <a:lnTo>
                    <a:pt x="387925" y="154252"/>
                  </a:lnTo>
                  <a:lnTo>
                    <a:pt x="388878" y="166947"/>
                  </a:lnTo>
                  <a:lnTo>
                    <a:pt x="389830" y="180278"/>
                  </a:lnTo>
                  <a:lnTo>
                    <a:pt x="390465" y="205669"/>
                  </a:lnTo>
                  <a:lnTo>
                    <a:pt x="390782" y="230425"/>
                  </a:lnTo>
                  <a:lnTo>
                    <a:pt x="390148" y="255499"/>
                  </a:lnTo>
                  <a:lnTo>
                    <a:pt x="388878" y="279621"/>
                  </a:lnTo>
                  <a:lnTo>
                    <a:pt x="387290" y="303107"/>
                  </a:lnTo>
                  <a:lnTo>
                    <a:pt x="385068" y="326594"/>
                  </a:lnTo>
                  <a:lnTo>
                    <a:pt x="383164" y="349764"/>
                  </a:lnTo>
                  <a:lnTo>
                    <a:pt x="380624" y="372298"/>
                  </a:lnTo>
                  <a:lnTo>
                    <a:pt x="374910" y="416416"/>
                  </a:lnTo>
                  <a:lnTo>
                    <a:pt x="370148" y="458628"/>
                  </a:lnTo>
                  <a:lnTo>
                    <a:pt x="367608" y="479259"/>
                  </a:lnTo>
                  <a:lnTo>
                    <a:pt x="366021" y="499572"/>
                  </a:lnTo>
                  <a:lnTo>
                    <a:pt x="364117" y="519567"/>
                  </a:lnTo>
                  <a:lnTo>
                    <a:pt x="363164" y="539245"/>
                  </a:lnTo>
                  <a:lnTo>
                    <a:pt x="362847" y="558606"/>
                  </a:lnTo>
                  <a:lnTo>
                    <a:pt x="362847" y="577650"/>
                  </a:lnTo>
                  <a:lnTo>
                    <a:pt x="363482" y="592884"/>
                  </a:lnTo>
                  <a:lnTo>
                    <a:pt x="364751" y="608436"/>
                  </a:lnTo>
                  <a:lnTo>
                    <a:pt x="366656" y="623354"/>
                  </a:lnTo>
                  <a:lnTo>
                    <a:pt x="369196" y="637636"/>
                  </a:lnTo>
                  <a:lnTo>
                    <a:pt x="371735" y="651601"/>
                  </a:lnTo>
                  <a:lnTo>
                    <a:pt x="374910" y="665249"/>
                  </a:lnTo>
                  <a:lnTo>
                    <a:pt x="378719" y="678580"/>
                  </a:lnTo>
                  <a:lnTo>
                    <a:pt x="383164" y="691275"/>
                  </a:lnTo>
                  <a:lnTo>
                    <a:pt x="387925" y="703336"/>
                  </a:lnTo>
                  <a:lnTo>
                    <a:pt x="393322" y="715079"/>
                  </a:lnTo>
                  <a:lnTo>
                    <a:pt x="399036" y="726823"/>
                  </a:lnTo>
                  <a:lnTo>
                    <a:pt x="405068" y="737614"/>
                  </a:lnTo>
                  <a:lnTo>
                    <a:pt x="412052" y="748088"/>
                  </a:lnTo>
                  <a:lnTo>
                    <a:pt x="419036" y="758244"/>
                  </a:lnTo>
                  <a:lnTo>
                    <a:pt x="426654" y="767766"/>
                  </a:lnTo>
                  <a:lnTo>
                    <a:pt x="434591" y="776653"/>
                  </a:lnTo>
                  <a:lnTo>
                    <a:pt x="360942" y="776653"/>
                  </a:lnTo>
                  <a:lnTo>
                    <a:pt x="348879" y="776653"/>
                  </a:lnTo>
                  <a:lnTo>
                    <a:pt x="336498" y="776018"/>
                  </a:lnTo>
                  <a:lnTo>
                    <a:pt x="324435" y="775066"/>
                  </a:lnTo>
                  <a:lnTo>
                    <a:pt x="312372" y="773479"/>
                  </a:lnTo>
                  <a:lnTo>
                    <a:pt x="300944" y="771575"/>
                  </a:lnTo>
                  <a:lnTo>
                    <a:pt x="289516" y="769353"/>
                  </a:lnTo>
                  <a:lnTo>
                    <a:pt x="278405" y="766497"/>
                  </a:lnTo>
                  <a:lnTo>
                    <a:pt x="267294" y="763640"/>
                  </a:lnTo>
                  <a:lnTo>
                    <a:pt x="256501" y="760149"/>
                  </a:lnTo>
                  <a:lnTo>
                    <a:pt x="246342" y="756340"/>
                  </a:lnTo>
                  <a:lnTo>
                    <a:pt x="236501" y="752214"/>
                  </a:lnTo>
                  <a:lnTo>
                    <a:pt x="226660" y="747771"/>
                  </a:lnTo>
                  <a:lnTo>
                    <a:pt x="217137" y="743010"/>
                  </a:lnTo>
                  <a:lnTo>
                    <a:pt x="207931" y="737931"/>
                  </a:lnTo>
                  <a:lnTo>
                    <a:pt x="199359" y="732536"/>
                  </a:lnTo>
                  <a:lnTo>
                    <a:pt x="191106" y="726823"/>
                  </a:lnTo>
                  <a:lnTo>
                    <a:pt x="182852" y="720792"/>
                  </a:lnTo>
                  <a:lnTo>
                    <a:pt x="175233" y="714445"/>
                  </a:lnTo>
                  <a:lnTo>
                    <a:pt x="168249" y="708097"/>
                  </a:lnTo>
                  <a:lnTo>
                    <a:pt x="161265" y="701749"/>
                  </a:lnTo>
                  <a:lnTo>
                    <a:pt x="154916" y="694132"/>
                  </a:lnTo>
                  <a:lnTo>
                    <a:pt x="149520" y="687149"/>
                  </a:lnTo>
                  <a:lnTo>
                    <a:pt x="143805" y="679849"/>
                  </a:lnTo>
                  <a:lnTo>
                    <a:pt x="139044" y="672232"/>
                  </a:lnTo>
                  <a:lnTo>
                    <a:pt x="134599" y="664297"/>
                  </a:lnTo>
                  <a:lnTo>
                    <a:pt x="130790" y="656362"/>
                  </a:lnTo>
                  <a:lnTo>
                    <a:pt x="127615" y="648110"/>
                  </a:lnTo>
                  <a:lnTo>
                    <a:pt x="125076" y="639858"/>
                  </a:lnTo>
                  <a:lnTo>
                    <a:pt x="122536" y="630971"/>
                  </a:lnTo>
                  <a:lnTo>
                    <a:pt x="120949" y="622719"/>
                  </a:lnTo>
                  <a:lnTo>
                    <a:pt x="119997" y="613515"/>
                  </a:lnTo>
                  <a:lnTo>
                    <a:pt x="119679" y="604945"/>
                  </a:lnTo>
                  <a:lnTo>
                    <a:pt x="119679" y="600502"/>
                  </a:lnTo>
                  <a:lnTo>
                    <a:pt x="119997" y="595741"/>
                  </a:lnTo>
                  <a:lnTo>
                    <a:pt x="120949" y="586537"/>
                  </a:lnTo>
                  <a:lnTo>
                    <a:pt x="122854" y="577332"/>
                  </a:lnTo>
                  <a:lnTo>
                    <a:pt x="125393" y="568128"/>
                  </a:lnTo>
                  <a:lnTo>
                    <a:pt x="205073" y="499572"/>
                  </a:lnTo>
                  <a:lnTo>
                    <a:pt x="210788" y="494493"/>
                  </a:lnTo>
                  <a:lnTo>
                    <a:pt x="216502" y="490367"/>
                  </a:lnTo>
                  <a:lnTo>
                    <a:pt x="222533" y="487194"/>
                  </a:lnTo>
                  <a:lnTo>
                    <a:pt x="228247" y="484654"/>
                  </a:lnTo>
                  <a:lnTo>
                    <a:pt x="234279" y="482750"/>
                  </a:lnTo>
                  <a:lnTo>
                    <a:pt x="240311" y="481481"/>
                  </a:lnTo>
                  <a:lnTo>
                    <a:pt x="246342" y="481481"/>
                  </a:lnTo>
                  <a:lnTo>
                    <a:pt x="252374" y="482115"/>
                  </a:lnTo>
                  <a:lnTo>
                    <a:pt x="258405" y="483385"/>
                  </a:lnTo>
                  <a:lnTo>
                    <a:pt x="263802" y="485607"/>
                  </a:lnTo>
                  <a:lnTo>
                    <a:pt x="269834" y="488146"/>
                  </a:lnTo>
                  <a:lnTo>
                    <a:pt x="275230" y="491637"/>
                  </a:lnTo>
                  <a:lnTo>
                    <a:pt x="279992" y="495446"/>
                  </a:lnTo>
                  <a:lnTo>
                    <a:pt x="284754" y="500207"/>
                  </a:lnTo>
                  <a:lnTo>
                    <a:pt x="289198" y="505285"/>
                  </a:lnTo>
                  <a:lnTo>
                    <a:pt x="293007" y="510998"/>
                  </a:lnTo>
                  <a:lnTo>
                    <a:pt x="329514" y="474498"/>
                  </a:lnTo>
                  <a:lnTo>
                    <a:pt x="326022" y="470372"/>
                  </a:lnTo>
                  <a:lnTo>
                    <a:pt x="322530" y="466246"/>
                  </a:lnTo>
                  <a:lnTo>
                    <a:pt x="319038" y="462437"/>
                  </a:lnTo>
                  <a:lnTo>
                    <a:pt x="315229" y="458946"/>
                  </a:lnTo>
                  <a:lnTo>
                    <a:pt x="311102" y="455455"/>
                  </a:lnTo>
                  <a:lnTo>
                    <a:pt x="306975" y="451963"/>
                  </a:lnTo>
                  <a:lnTo>
                    <a:pt x="302848" y="448789"/>
                  </a:lnTo>
                  <a:lnTo>
                    <a:pt x="298404" y="445933"/>
                  </a:lnTo>
                  <a:lnTo>
                    <a:pt x="293960" y="443711"/>
                  </a:lnTo>
                  <a:lnTo>
                    <a:pt x="289516" y="441172"/>
                  </a:lnTo>
                  <a:lnTo>
                    <a:pt x="284436" y="438950"/>
                  </a:lnTo>
                  <a:lnTo>
                    <a:pt x="279674" y="437046"/>
                  </a:lnTo>
                  <a:lnTo>
                    <a:pt x="275230" y="435142"/>
                  </a:lnTo>
                  <a:lnTo>
                    <a:pt x="269834" y="433872"/>
                  </a:lnTo>
                  <a:lnTo>
                    <a:pt x="265072" y="432602"/>
                  </a:lnTo>
                  <a:lnTo>
                    <a:pt x="259993" y="431650"/>
                  </a:lnTo>
                  <a:lnTo>
                    <a:pt x="251421" y="431016"/>
                  </a:lnTo>
                  <a:lnTo>
                    <a:pt x="246342" y="430698"/>
                  </a:lnTo>
                  <a:lnTo>
                    <a:pt x="241580" y="430698"/>
                  </a:lnTo>
                  <a:lnTo>
                    <a:pt x="236819" y="431016"/>
                  </a:lnTo>
                  <a:lnTo>
                    <a:pt x="231105" y="431650"/>
                  </a:lnTo>
                  <a:lnTo>
                    <a:pt x="226025" y="432602"/>
                  </a:lnTo>
                  <a:lnTo>
                    <a:pt x="220311" y="433872"/>
                  </a:lnTo>
                  <a:lnTo>
                    <a:pt x="214280" y="435459"/>
                  </a:lnTo>
                  <a:lnTo>
                    <a:pt x="208565" y="437681"/>
                  </a:lnTo>
                  <a:lnTo>
                    <a:pt x="202534" y="440537"/>
                  </a:lnTo>
                  <a:lnTo>
                    <a:pt x="196185" y="443076"/>
                  </a:lnTo>
                  <a:lnTo>
                    <a:pt x="190153" y="447202"/>
                  </a:lnTo>
                  <a:lnTo>
                    <a:pt x="183804" y="451328"/>
                  </a:lnTo>
                  <a:lnTo>
                    <a:pt x="177773" y="455772"/>
                  </a:lnTo>
                  <a:lnTo>
                    <a:pt x="171424" y="461168"/>
                  </a:lnTo>
                  <a:lnTo>
                    <a:pt x="53014" y="563684"/>
                  </a:lnTo>
                  <a:lnTo>
                    <a:pt x="46983" y="555432"/>
                  </a:lnTo>
                  <a:lnTo>
                    <a:pt x="41269" y="546863"/>
                  </a:lnTo>
                  <a:lnTo>
                    <a:pt x="35872" y="538611"/>
                  </a:lnTo>
                  <a:lnTo>
                    <a:pt x="31110" y="529724"/>
                  </a:lnTo>
                  <a:lnTo>
                    <a:pt x="26349" y="520837"/>
                  </a:lnTo>
                  <a:lnTo>
                    <a:pt x="22222" y="511633"/>
                  </a:lnTo>
                  <a:lnTo>
                    <a:pt x="18095" y="502746"/>
                  </a:lnTo>
                  <a:lnTo>
                    <a:pt x="14603" y="493224"/>
                  </a:lnTo>
                  <a:lnTo>
                    <a:pt x="11428" y="483702"/>
                  </a:lnTo>
                  <a:lnTo>
                    <a:pt x="8889" y="474181"/>
                  </a:lnTo>
                  <a:lnTo>
                    <a:pt x="6667" y="464659"/>
                  </a:lnTo>
                  <a:lnTo>
                    <a:pt x="4444" y="455137"/>
                  </a:lnTo>
                  <a:lnTo>
                    <a:pt x="2540" y="445298"/>
                  </a:lnTo>
                  <a:lnTo>
                    <a:pt x="1270" y="435459"/>
                  </a:lnTo>
                  <a:lnTo>
                    <a:pt x="635" y="425620"/>
                  </a:lnTo>
                  <a:lnTo>
                    <a:pt x="0" y="416098"/>
                  </a:lnTo>
                  <a:lnTo>
                    <a:pt x="0" y="405942"/>
                  </a:lnTo>
                  <a:lnTo>
                    <a:pt x="0" y="396103"/>
                  </a:lnTo>
                  <a:lnTo>
                    <a:pt x="635" y="386264"/>
                  </a:lnTo>
                  <a:lnTo>
                    <a:pt x="1587" y="376424"/>
                  </a:lnTo>
                  <a:lnTo>
                    <a:pt x="2540" y="366903"/>
                  </a:lnTo>
                  <a:lnTo>
                    <a:pt x="4444" y="357064"/>
                  </a:lnTo>
                  <a:lnTo>
                    <a:pt x="6667" y="347225"/>
                  </a:lnTo>
                  <a:lnTo>
                    <a:pt x="8889" y="337703"/>
                  </a:lnTo>
                  <a:lnTo>
                    <a:pt x="11746" y="327864"/>
                  </a:lnTo>
                  <a:lnTo>
                    <a:pt x="14920" y="318660"/>
                  </a:lnTo>
                  <a:lnTo>
                    <a:pt x="18412" y="309138"/>
                  </a:lnTo>
                  <a:lnTo>
                    <a:pt x="22539" y="299934"/>
                  </a:lnTo>
                  <a:lnTo>
                    <a:pt x="26666" y="291047"/>
                  </a:lnTo>
                  <a:lnTo>
                    <a:pt x="31428" y="281842"/>
                  </a:lnTo>
                  <a:lnTo>
                    <a:pt x="36507" y="273273"/>
                  </a:lnTo>
                  <a:lnTo>
                    <a:pt x="42221" y="264386"/>
                  </a:lnTo>
                  <a:lnTo>
                    <a:pt x="175233" y="364998"/>
                  </a:lnTo>
                  <a:lnTo>
                    <a:pt x="181900" y="369759"/>
                  </a:lnTo>
                  <a:lnTo>
                    <a:pt x="188566" y="374203"/>
                  </a:lnTo>
                  <a:lnTo>
                    <a:pt x="195233" y="378011"/>
                  </a:lnTo>
                  <a:lnTo>
                    <a:pt x="201582" y="381185"/>
                  </a:lnTo>
                  <a:lnTo>
                    <a:pt x="207613" y="383724"/>
                  </a:lnTo>
                  <a:lnTo>
                    <a:pt x="213962" y="386264"/>
                  </a:lnTo>
                  <a:lnTo>
                    <a:pt x="219994" y="388168"/>
                  </a:lnTo>
                  <a:lnTo>
                    <a:pt x="226025" y="389437"/>
                  </a:lnTo>
                  <a:lnTo>
                    <a:pt x="231422" y="390390"/>
                  </a:lnTo>
                  <a:lnTo>
                    <a:pt x="236819" y="391342"/>
                  </a:lnTo>
                  <a:lnTo>
                    <a:pt x="241898" y="391977"/>
                  </a:lnTo>
                  <a:lnTo>
                    <a:pt x="247295" y="391977"/>
                  </a:lnTo>
                  <a:lnTo>
                    <a:pt x="251739" y="391977"/>
                  </a:lnTo>
                  <a:lnTo>
                    <a:pt x="256183" y="391659"/>
                  </a:lnTo>
                  <a:lnTo>
                    <a:pt x="264754" y="390390"/>
                  </a:lnTo>
                  <a:lnTo>
                    <a:pt x="269516" y="389437"/>
                  </a:lnTo>
                  <a:lnTo>
                    <a:pt x="274278" y="388485"/>
                  </a:lnTo>
                  <a:lnTo>
                    <a:pt x="279040" y="386898"/>
                  </a:lnTo>
                  <a:lnTo>
                    <a:pt x="283484" y="385311"/>
                  </a:lnTo>
                  <a:lnTo>
                    <a:pt x="288246" y="383090"/>
                  </a:lnTo>
                  <a:lnTo>
                    <a:pt x="292690" y="381185"/>
                  </a:lnTo>
                  <a:lnTo>
                    <a:pt x="297134" y="378646"/>
                  </a:lnTo>
                  <a:lnTo>
                    <a:pt x="301261" y="376107"/>
                  </a:lnTo>
                  <a:lnTo>
                    <a:pt x="305388" y="373251"/>
                  </a:lnTo>
                  <a:lnTo>
                    <a:pt x="309832" y="370394"/>
                  </a:lnTo>
                  <a:lnTo>
                    <a:pt x="313959" y="366903"/>
                  </a:lnTo>
                  <a:lnTo>
                    <a:pt x="317769" y="363729"/>
                  </a:lnTo>
                  <a:lnTo>
                    <a:pt x="321261" y="359920"/>
                  </a:lnTo>
                  <a:lnTo>
                    <a:pt x="324753" y="355794"/>
                  </a:lnTo>
                  <a:lnTo>
                    <a:pt x="328245" y="351985"/>
                  </a:lnTo>
                  <a:lnTo>
                    <a:pt x="331737" y="347859"/>
                  </a:lnTo>
                  <a:lnTo>
                    <a:pt x="293325" y="313581"/>
                  </a:lnTo>
                  <a:lnTo>
                    <a:pt x="289516" y="318977"/>
                  </a:lnTo>
                  <a:lnTo>
                    <a:pt x="285706" y="323738"/>
                  </a:lnTo>
                  <a:lnTo>
                    <a:pt x="280944" y="327864"/>
                  </a:lnTo>
                  <a:lnTo>
                    <a:pt x="276500" y="331355"/>
                  </a:lnTo>
                  <a:lnTo>
                    <a:pt x="271738" y="334529"/>
                  </a:lnTo>
                  <a:lnTo>
                    <a:pt x="266342" y="337068"/>
                  </a:lnTo>
                  <a:lnTo>
                    <a:pt x="261262" y="339290"/>
                  </a:lnTo>
                  <a:lnTo>
                    <a:pt x="255866" y="340242"/>
                  </a:lnTo>
                  <a:lnTo>
                    <a:pt x="249834" y="340877"/>
                  </a:lnTo>
                  <a:lnTo>
                    <a:pt x="244120" y="340877"/>
                  </a:lnTo>
                  <a:lnTo>
                    <a:pt x="237771" y="340242"/>
                  </a:lnTo>
                  <a:lnTo>
                    <a:pt x="231422" y="338338"/>
                  </a:lnTo>
                  <a:lnTo>
                    <a:pt x="225073" y="336116"/>
                  </a:lnTo>
                  <a:lnTo>
                    <a:pt x="219041" y="332942"/>
                  </a:lnTo>
                  <a:lnTo>
                    <a:pt x="212692" y="329133"/>
                  </a:lnTo>
                  <a:lnTo>
                    <a:pt x="206026" y="324055"/>
                  </a:lnTo>
                  <a:lnTo>
                    <a:pt x="128568" y="266290"/>
                  </a:lnTo>
                  <a:lnTo>
                    <a:pt x="126663" y="259625"/>
                  </a:lnTo>
                  <a:lnTo>
                    <a:pt x="125076" y="253277"/>
                  </a:lnTo>
                  <a:lnTo>
                    <a:pt x="123171" y="246612"/>
                  </a:lnTo>
                  <a:lnTo>
                    <a:pt x="122219" y="239947"/>
                  </a:lnTo>
                  <a:lnTo>
                    <a:pt x="120949" y="233599"/>
                  </a:lnTo>
                  <a:lnTo>
                    <a:pt x="120314" y="226934"/>
                  </a:lnTo>
                  <a:lnTo>
                    <a:pt x="119997" y="220586"/>
                  </a:lnTo>
                  <a:lnTo>
                    <a:pt x="119679" y="213921"/>
                  </a:lnTo>
                  <a:lnTo>
                    <a:pt x="119997" y="204399"/>
                  </a:lnTo>
                  <a:lnTo>
                    <a:pt x="120632" y="195195"/>
                  </a:lnTo>
                  <a:lnTo>
                    <a:pt x="121901" y="185991"/>
                  </a:lnTo>
                  <a:lnTo>
                    <a:pt x="123489" y="176786"/>
                  </a:lnTo>
                  <a:lnTo>
                    <a:pt x="125711" y="167582"/>
                  </a:lnTo>
                  <a:lnTo>
                    <a:pt x="128568" y="158695"/>
                  </a:lnTo>
                  <a:lnTo>
                    <a:pt x="131425" y="149491"/>
                  </a:lnTo>
                  <a:lnTo>
                    <a:pt x="134917" y="140921"/>
                  </a:lnTo>
                  <a:lnTo>
                    <a:pt x="139361" y="132034"/>
                  </a:lnTo>
                  <a:lnTo>
                    <a:pt x="143805" y="123465"/>
                  </a:lnTo>
                  <a:lnTo>
                    <a:pt x="148885" y="114895"/>
                  </a:lnTo>
                  <a:lnTo>
                    <a:pt x="154281" y="106643"/>
                  </a:lnTo>
                  <a:lnTo>
                    <a:pt x="160313" y="98708"/>
                  </a:lnTo>
                  <a:lnTo>
                    <a:pt x="166979" y="90456"/>
                  </a:lnTo>
                  <a:lnTo>
                    <a:pt x="173963" y="82839"/>
                  </a:lnTo>
                  <a:lnTo>
                    <a:pt x="181265" y="75539"/>
                  </a:lnTo>
                  <a:lnTo>
                    <a:pt x="188884" y="68239"/>
                  </a:lnTo>
                  <a:lnTo>
                    <a:pt x="197137" y="61574"/>
                  </a:lnTo>
                  <a:lnTo>
                    <a:pt x="206026" y="54909"/>
                  </a:lnTo>
                  <a:lnTo>
                    <a:pt x="214914" y="48561"/>
                  </a:lnTo>
                  <a:lnTo>
                    <a:pt x="224755" y="42848"/>
                  </a:lnTo>
                  <a:lnTo>
                    <a:pt x="234914" y="36817"/>
                  </a:lnTo>
                  <a:lnTo>
                    <a:pt x="245390" y="31422"/>
                  </a:lnTo>
                  <a:lnTo>
                    <a:pt x="256501" y="26661"/>
                  </a:lnTo>
                  <a:lnTo>
                    <a:pt x="267929" y="22217"/>
                  </a:lnTo>
                  <a:lnTo>
                    <a:pt x="279992" y="18091"/>
                  </a:lnTo>
                  <a:lnTo>
                    <a:pt x="292373" y="14600"/>
                  </a:lnTo>
                  <a:lnTo>
                    <a:pt x="305071" y="11109"/>
                  </a:lnTo>
                  <a:lnTo>
                    <a:pt x="318404" y="8252"/>
                  </a:lnTo>
                  <a:lnTo>
                    <a:pt x="332054" y="5713"/>
                  </a:lnTo>
                  <a:lnTo>
                    <a:pt x="346022" y="4126"/>
                  </a:lnTo>
                  <a:lnTo>
                    <a:pt x="360625" y="2539"/>
                  </a:lnTo>
                  <a:close/>
                  <a:moveTo>
                    <a:pt x="435543" y="0"/>
                  </a:moveTo>
                  <a:lnTo>
                    <a:pt x="564111" y="635"/>
                  </a:lnTo>
                  <a:lnTo>
                    <a:pt x="573634" y="635"/>
                  </a:lnTo>
                  <a:lnTo>
                    <a:pt x="583793" y="952"/>
                  </a:lnTo>
                  <a:lnTo>
                    <a:pt x="593634" y="1270"/>
                  </a:lnTo>
                  <a:lnTo>
                    <a:pt x="603157" y="1905"/>
                  </a:lnTo>
                  <a:lnTo>
                    <a:pt x="612363" y="2857"/>
                  </a:lnTo>
                  <a:lnTo>
                    <a:pt x="621887" y="4126"/>
                  </a:lnTo>
                  <a:lnTo>
                    <a:pt x="631093" y="5396"/>
                  </a:lnTo>
                  <a:lnTo>
                    <a:pt x="639982" y="6983"/>
                  </a:lnTo>
                  <a:lnTo>
                    <a:pt x="648870" y="8887"/>
                  </a:lnTo>
                  <a:lnTo>
                    <a:pt x="657441" y="10474"/>
                  </a:lnTo>
                  <a:lnTo>
                    <a:pt x="666330" y="12696"/>
                  </a:lnTo>
                  <a:lnTo>
                    <a:pt x="674584" y="15235"/>
                  </a:lnTo>
                  <a:lnTo>
                    <a:pt x="683155" y="17457"/>
                  </a:lnTo>
                  <a:lnTo>
                    <a:pt x="691091" y="20313"/>
                  </a:lnTo>
                  <a:lnTo>
                    <a:pt x="699027" y="23170"/>
                  </a:lnTo>
                  <a:lnTo>
                    <a:pt x="707281" y="26344"/>
                  </a:lnTo>
                  <a:lnTo>
                    <a:pt x="722519" y="33009"/>
                  </a:lnTo>
                  <a:lnTo>
                    <a:pt x="737439" y="39991"/>
                  </a:lnTo>
                  <a:lnTo>
                    <a:pt x="751724" y="47926"/>
                  </a:lnTo>
                  <a:lnTo>
                    <a:pt x="765692" y="56496"/>
                  </a:lnTo>
                  <a:lnTo>
                    <a:pt x="779025" y="65700"/>
                  </a:lnTo>
                  <a:lnTo>
                    <a:pt x="792041" y="75222"/>
                  </a:lnTo>
                  <a:lnTo>
                    <a:pt x="804739" y="85695"/>
                  </a:lnTo>
                  <a:lnTo>
                    <a:pt x="816484" y="96487"/>
                  </a:lnTo>
                  <a:lnTo>
                    <a:pt x="827913" y="107595"/>
                  </a:lnTo>
                  <a:lnTo>
                    <a:pt x="839341" y="119656"/>
                  </a:lnTo>
                  <a:lnTo>
                    <a:pt x="849817" y="131717"/>
                  </a:lnTo>
                  <a:lnTo>
                    <a:pt x="860293" y="144730"/>
                  </a:lnTo>
                  <a:lnTo>
                    <a:pt x="869816" y="157743"/>
                  </a:lnTo>
                  <a:lnTo>
                    <a:pt x="879022" y="171073"/>
                  </a:lnTo>
                  <a:lnTo>
                    <a:pt x="888228" y="185038"/>
                  </a:lnTo>
                  <a:lnTo>
                    <a:pt x="896482" y="199638"/>
                  </a:lnTo>
                  <a:lnTo>
                    <a:pt x="904736" y="214238"/>
                  </a:lnTo>
                  <a:lnTo>
                    <a:pt x="912672" y="229156"/>
                  </a:lnTo>
                  <a:lnTo>
                    <a:pt x="919973" y="244708"/>
                  </a:lnTo>
                  <a:lnTo>
                    <a:pt x="926957" y="259942"/>
                  </a:lnTo>
                  <a:lnTo>
                    <a:pt x="933624" y="275495"/>
                  </a:lnTo>
                  <a:lnTo>
                    <a:pt x="939655" y="291681"/>
                  </a:lnTo>
                  <a:lnTo>
                    <a:pt x="946004" y="307868"/>
                  </a:lnTo>
                  <a:lnTo>
                    <a:pt x="951719" y="324055"/>
                  </a:lnTo>
                  <a:lnTo>
                    <a:pt x="942830" y="328499"/>
                  </a:lnTo>
                  <a:lnTo>
                    <a:pt x="897117" y="353572"/>
                  </a:lnTo>
                  <a:lnTo>
                    <a:pt x="875848" y="365316"/>
                  </a:lnTo>
                  <a:lnTo>
                    <a:pt x="855531" y="376742"/>
                  </a:lnTo>
                  <a:lnTo>
                    <a:pt x="837119" y="388485"/>
                  </a:lnTo>
                  <a:lnTo>
                    <a:pt x="819659" y="399911"/>
                  </a:lnTo>
                  <a:lnTo>
                    <a:pt x="811405" y="405942"/>
                  </a:lnTo>
                  <a:lnTo>
                    <a:pt x="803469" y="411337"/>
                  </a:lnTo>
                  <a:lnTo>
                    <a:pt x="795850" y="417368"/>
                  </a:lnTo>
                  <a:lnTo>
                    <a:pt x="788866" y="423398"/>
                  </a:lnTo>
                  <a:lnTo>
                    <a:pt x="781882" y="429111"/>
                  </a:lnTo>
                  <a:lnTo>
                    <a:pt x="775533" y="435142"/>
                  </a:lnTo>
                  <a:lnTo>
                    <a:pt x="769819" y="441489"/>
                  </a:lnTo>
                  <a:lnTo>
                    <a:pt x="764105" y="447837"/>
                  </a:lnTo>
                  <a:lnTo>
                    <a:pt x="758708" y="454185"/>
                  </a:lnTo>
                  <a:lnTo>
                    <a:pt x="754264" y="460533"/>
                  </a:lnTo>
                  <a:lnTo>
                    <a:pt x="749820" y="467198"/>
                  </a:lnTo>
                  <a:lnTo>
                    <a:pt x="746010" y="474181"/>
                  </a:lnTo>
                  <a:lnTo>
                    <a:pt x="742518" y="481163"/>
                  </a:lnTo>
                  <a:lnTo>
                    <a:pt x="739344" y="488463"/>
                  </a:lnTo>
                  <a:lnTo>
                    <a:pt x="736804" y="496080"/>
                  </a:lnTo>
                  <a:lnTo>
                    <a:pt x="734899" y="503698"/>
                  </a:lnTo>
                  <a:lnTo>
                    <a:pt x="732995" y="511633"/>
                  </a:lnTo>
                  <a:lnTo>
                    <a:pt x="732042" y="519567"/>
                  </a:lnTo>
                  <a:lnTo>
                    <a:pt x="731407" y="528137"/>
                  </a:lnTo>
                  <a:lnTo>
                    <a:pt x="731407" y="536389"/>
                  </a:lnTo>
                  <a:lnTo>
                    <a:pt x="731407" y="544958"/>
                  </a:lnTo>
                  <a:lnTo>
                    <a:pt x="731725" y="552576"/>
                  </a:lnTo>
                  <a:lnTo>
                    <a:pt x="732677" y="560193"/>
                  </a:lnTo>
                  <a:lnTo>
                    <a:pt x="733630" y="567811"/>
                  </a:lnTo>
                  <a:lnTo>
                    <a:pt x="734899" y="575111"/>
                  </a:lnTo>
                  <a:lnTo>
                    <a:pt x="736487" y="582093"/>
                  </a:lnTo>
                  <a:lnTo>
                    <a:pt x="738391" y="589076"/>
                  </a:lnTo>
                  <a:lnTo>
                    <a:pt x="740296" y="595741"/>
                  </a:lnTo>
                  <a:lnTo>
                    <a:pt x="742836" y="602406"/>
                  </a:lnTo>
                  <a:lnTo>
                    <a:pt x="745693" y="608754"/>
                  </a:lnTo>
                  <a:lnTo>
                    <a:pt x="748232" y="615102"/>
                  </a:lnTo>
                  <a:lnTo>
                    <a:pt x="751407" y="621449"/>
                  </a:lnTo>
                  <a:lnTo>
                    <a:pt x="754899" y="627162"/>
                  </a:lnTo>
                  <a:lnTo>
                    <a:pt x="758391" y="633510"/>
                  </a:lnTo>
                  <a:lnTo>
                    <a:pt x="762200" y="639541"/>
                  </a:lnTo>
                  <a:lnTo>
                    <a:pt x="766645" y="645254"/>
                  </a:lnTo>
                  <a:lnTo>
                    <a:pt x="775533" y="656997"/>
                  </a:lnTo>
                  <a:lnTo>
                    <a:pt x="785692" y="668423"/>
                  </a:lnTo>
                  <a:lnTo>
                    <a:pt x="796485" y="680167"/>
                  </a:lnTo>
                  <a:lnTo>
                    <a:pt x="808231" y="692227"/>
                  </a:lnTo>
                  <a:lnTo>
                    <a:pt x="820611" y="703971"/>
                  </a:lnTo>
                  <a:lnTo>
                    <a:pt x="834262" y="716666"/>
                  </a:lnTo>
                  <a:lnTo>
                    <a:pt x="863150" y="742692"/>
                  </a:lnTo>
                  <a:lnTo>
                    <a:pt x="887593" y="764910"/>
                  </a:lnTo>
                  <a:lnTo>
                    <a:pt x="869816" y="767766"/>
                  </a:lnTo>
                  <a:lnTo>
                    <a:pt x="851721" y="769988"/>
                  </a:lnTo>
                  <a:lnTo>
                    <a:pt x="832992" y="772210"/>
                  </a:lnTo>
                  <a:lnTo>
                    <a:pt x="813627" y="773797"/>
                  </a:lnTo>
                  <a:lnTo>
                    <a:pt x="793945" y="775383"/>
                  </a:lnTo>
                  <a:lnTo>
                    <a:pt x="773628" y="776653"/>
                  </a:lnTo>
                  <a:lnTo>
                    <a:pt x="752677" y="777288"/>
                  </a:lnTo>
                  <a:lnTo>
                    <a:pt x="730773" y="777605"/>
                  </a:lnTo>
                  <a:lnTo>
                    <a:pt x="596491" y="777605"/>
                  </a:lnTo>
                  <a:lnTo>
                    <a:pt x="586967" y="776336"/>
                  </a:lnTo>
                  <a:lnTo>
                    <a:pt x="578079" y="774749"/>
                  </a:lnTo>
                  <a:lnTo>
                    <a:pt x="568873" y="772844"/>
                  </a:lnTo>
                  <a:lnTo>
                    <a:pt x="560619" y="770305"/>
                  </a:lnTo>
                  <a:lnTo>
                    <a:pt x="552048" y="768083"/>
                  </a:lnTo>
                  <a:lnTo>
                    <a:pt x="544111" y="765227"/>
                  </a:lnTo>
                  <a:lnTo>
                    <a:pt x="536492" y="761736"/>
                  </a:lnTo>
                  <a:lnTo>
                    <a:pt x="528556" y="758244"/>
                  </a:lnTo>
                  <a:lnTo>
                    <a:pt x="521572" y="754436"/>
                  </a:lnTo>
                  <a:lnTo>
                    <a:pt x="514588" y="749992"/>
                  </a:lnTo>
                  <a:lnTo>
                    <a:pt x="508239" y="745231"/>
                  </a:lnTo>
                  <a:lnTo>
                    <a:pt x="501890" y="740471"/>
                  </a:lnTo>
                  <a:lnTo>
                    <a:pt x="495541" y="735075"/>
                  </a:lnTo>
                  <a:lnTo>
                    <a:pt x="489827" y="729997"/>
                  </a:lnTo>
                  <a:lnTo>
                    <a:pt x="484430" y="723966"/>
                  </a:lnTo>
                  <a:lnTo>
                    <a:pt x="479034" y="717619"/>
                  </a:lnTo>
                  <a:lnTo>
                    <a:pt x="474272" y="710953"/>
                  </a:lnTo>
                  <a:lnTo>
                    <a:pt x="469510" y="704288"/>
                  </a:lnTo>
                  <a:lnTo>
                    <a:pt x="465066" y="696988"/>
                  </a:lnTo>
                  <a:lnTo>
                    <a:pt x="461257" y="689688"/>
                  </a:lnTo>
                  <a:lnTo>
                    <a:pt x="457447" y="681753"/>
                  </a:lnTo>
                  <a:lnTo>
                    <a:pt x="453955" y="673819"/>
                  </a:lnTo>
                  <a:lnTo>
                    <a:pt x="450781" y="665249"/>
                  </a:lnTo>
                  <a:lnTo>
                    <a:pt x="447924" y="656680"/>
                  </a:lnTo>
                  <a:lnTo>
                    <a:pt x="445067" y="647475"/>
                  </a:lnTo>
                  <a:lnTo>
                    <a:pt x="443162" y="637954"/>
                  </a:lnTo>
                  <a:lnTo>
                    <a:pt x="440940" y="628749"/>
                  </a:lnTo>
                  <a:lnTo>
                    <a:pt x="439352" y="618593"/>
                  </a:lnTo>
                  <a:lnTo>
                    <a:pt x="437765" y="608119"/>
                  </a:lnTo>
                  <a:lnTo>
                    <a:pt x="436813" y="597645"/>
                  </a:lnTo>
                  <a:lnTo>
                    <a:pt x="436178" y="586854"/>
                  </a:lnTo>
                  <a:lnTo>
                    <a:pt x="435860" y="575428"/>
                  </a:lnTo>
                  <a:lnTo>
                    <a:pt x="435543" y="558606"/>
                  </a:lnTo>
                  <a:lnTo>
                    <a:pt x="436178" y="540515"/>
                  </a:lnTo>
                  <a:lnTo>
                    <a:pt x="436813" y="522424"/>
                  </a:lnTo>
                  <a:lnTo>
                    <a:pt x="438718" y="504015"/>
                  </a:lnTo>
                  <a:lnTo>
                    <a:pt x="440305" y="484654"/>
                  </a:lnTo>
                  <a:lnTo>
                    <a:pt x="442527" y="465294"/>
                  </a:lnTo>
                  <a:lnTo>
                    <a:pt x="447289" y="424985"/>
                  </a:lnTo>
                  <a:lnTo>
                    <a:pt x="453003" y="380233"/>
                  </a:lnTo>
                  <a:lnTo>
                    <a:pt x="455225" y="357381"/>
                  </a:lnTo>
                  <a:lnTo>
                    <a:pt x="457765" y="333259"/>
                  </a:lnTo>
                  <a:lnTo>
                    <a:pt x="459987" y="308820"/>
                  </a:lnTo>
                  <a:lnTo>
                    <a:pt x="461257" y="283747"/>
                  </a:lnTo>
                  <a:lnTo>
                    <a:pt x="462526" y="258038"/>
                  </a:lnTo>
                  <a:lnTo>
                    <a:pt x="463479" y="231695"/>
                  </a:lnTo>
                  <a:lnTo>
                    <a:pt x="463161" y="204717"/>
                  </a:lnTo>
                  <a:lnTo>
                    <a:pt x="462209" y="177104"/>
                  </a:lnTo>
                  <a:lnTo>
                    <a:pt x="461574" y="163139"/>
                  </a:lnTo>
                  <a:lnTo>
                    <a:pt x="460622" y="149173"/>
                  </a:lnTo>
                  <a:lnTo>
                    <a:pt x="459034" y="134891"/>
                  </a:lnTo>
                  <a:lnTo>
                    <a:pt x="457765" y="120608"/>
                  </a:lnTo>
                  <a:lnTo>
                    <a:pt x="456177" y="106008"/>
                  </a:lnTo>
                  <a:lnTo>
                    <a:pt x="453955" y="91408"/>
                  </a:lnTo>
                  <a:lnTo>
                    <a:pt x="451416" y="76174"/>
                  </a:lnTo>
                  <a:lnTo>
                    <a:pt x="449193" y="61256"/>
                  </a:lnTo>
                  <a:lnTo>
                    <a:pt x="446336" y="46339"/>
                  </a:lnTo>
                  <a:lnTo>
                    <a:pt x="442844" y="31104"/>
                  </a:lnTo>
                  <a:lnTo>
                    <a:pt x="439352" y="15870"/>
                  </a:lnTo>
                  <a:lnTo>
                    <a:pt x="4355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sp>
        <p:nvSpPr>
          <p:cNvPr id="9" name="文本框 8"/>
          <p:cNvSpPr txBox="1"/>
          <p:nvPr/>
        </p:nvSpPr>
        <p:spPr>
          <a:xfrm>
            <a:off x="890270" y="1405890"/>
            <a:ext cx="7363460" cy="1861185"/>
          </a:xfrm>
          <a:prstGeom prst="rect">
            <a:avLst/>
          </a:prstGeom>
          <a:noFill/>
        </p:spPr>
        <p:txBody>
          <a:bodyPr wrap="square" rtlCol="0">
            <a:spAutoFit/>
          </a:bodyPr>
          <a:lstStyle/>
          <a:p>
            <a:r>
              <a:rPr lang="en-US" altLang="zh-CN" sz="11500">
                <a:solidFill>
                  <a:schemeClr val="bg1"/>
                </a:solidFill>
                <a:cs typeface="+mn-ea"/>
                <a:sym typeface="+mn-lt"/>
              </a:rPr>
              <a:t>THANKS</a:t>
            </a:r>
          </a:p>
        </p:txBody>
      </p:sp>
      <p:sp>
        <p:nvSpPr>
          <p:cNvPr id="20" name="矩形 19"/>
          <p:cNvSpPr/>
          <p:nvPr/>
        </p:nvSpPr>
        <p:spPr>
          <a:xfrm>
            <a:off x="1477010" y="2518410"/>
            <a:ext cx="3647440" cy="827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b="1">
                <a:gradFill>
                  <a:gsLst>
                    <a:gs pos="0">
                      <a:schemeClr val="tx1">
                        <a:lumMod val="85000"/>
                        <a:lumOff val="15000"/>
                      </a:schemeClr>
                    </a:gs>
                    <a:gs pos="74000">
                      <a:srgbClr val="CE280B"/>
                    </a:gs>
                    <a:gs pos="100000">
                      <a:srgbClr val="CE280B"/>
                    </a:gs>
                  </a:gsLst>
                  <a:lin ang="8100000" scaled="0"/>
                </a:gradFill>
                <a:cs typeface="+mn-ea"/>
                <a:sym typeface="+mn-lt"/>
              </a:rPr>
              <a:t>谢谢观赏</a:t>
            </a:r>
          </a:p>
        </p:txBody>
      </p:sp>
      <p:sp>
        <p:nvSpPr>
          <p:cNvPr id="23" name=" 23"/>
          <p:cNvSpPr/>
          <p:nvPr/>
        </p:nvSpPr>
        <p:spPr bwMode="auto">
          <a:xfrm>
            <a:off x="1967865" y="3514725"/>
            <a:ext cx="207010" cy="185420"/>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sp>
        <p:nvSpPr>
          <p:cNvPr id="24" name="文本框 23"/>
          <p:cNvSpPr txBox="1"/>
          <p:nvPr/>
        </p:nvSpPr>
        <p:spPr>
          <a:xfrm>
            <a:off x="2156460" y="3466465"/>
            <a:ext cx="1289685" cy="461665"/>
          </a:xfrm>
          <a:prstGeom prst="rect">
            <a:avLst/>
          </a:prstGeom>
          <a:noFill/>
        </p:spPr>
        <p:txBody>
          <a:bodyPr wrap="square" rtlCol="0">
            <a:spAutoFit/>
          </a:bodyPr>
          <a:lstStyle/>
          <a:p>
            <a:r>
              <a:rPr lang="zh-CN" altLang="en-US" sz="1200">
                <a:solidFill>
                  <a:schemeClr val="bg1"/>
                </a:solidFill>
                <a:cs typeface="+mn-ea"/>
                <a:sym typeface="+mn-lt"/>
              </a:rPr>
              <a:t>汇报人：</a:t>
            </a:r>
            <a:r>
              <a:rPr lang="en-US" altLang="zh-CN" sz="1200">
                <a:solidFill>
                  <a:schemeClr val="bg1"/>
                </a:solidFill>
                <a:cs typeface="+mn-ea"/>
                <a:sym typeface="+mn-lt"/>
              </a:rPr>
              <a:t>xiazaii</a:t>
            </a:r>
            <a:endParaRPr lang="zh-CN" altLang="en-US" sz="1200">
              <a:solidFill>
                <a:schemeClr val="bg1"/>
              </a:solidFill>
              <a:cs typeface="+mn-ea"/>
              <a:sym typeface="+mn-lt"/>
            </a:endParaRPr>
          </a:p>
        </p:txBody>
      </p:sp>
    </p:spTree>
  </p:cSld>
  <p:clrMapOvr>
    <a:masterClrMapping/>
  </p:clrMapOvr>
  <p:transition advClick="0" advTm="2000">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9" presetClass="entr" presetSubtype="0" accel="100000" fill="hold"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 calcmode="lin" valueType="num">
                                      <p:cBhvr>
                                        <p:cTn id="31" dur="500" fill="hold"/>
                                        <p:tgtEl>
                                          <p:spTgt spid="20"/>
                                        </p:tgtEl>
                                        <p:attrNameLst>
                                          <p:attrName>style.rotation</p:attrName>
                                        </p:attrNameLst>
                                      </p:cBhvr>
                                      <p:tavLst>
                                        <p:tav tm="0">
                                          <p:val>
                                            <p:fltVal val="360"/>
                                          </p:val>
                                        </p:tav>
                                        <p:tav tm="100000">
                                          <p:val>
                                            <p:fltVal val="0"/>
                                          </p:val>
                                        </p:tav>
                                      </p:tavLst>
                                    </p:anim>
                                    <p:animEffect transition="in" filter="fade">
                                      <p:cBhvr>
                                        <p:cTn id="32" dur="500"/>
                                        <p:tgtEl>
                                          <p:spTgt spid="20"/>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67760" y="1644015"/>
            <a:ext cx="5729605" cy="1568450"/>
          </a:xfrm>
          <a:prstGeom prst="rect">
            <a:avLst/>
          </a:prstGeom>
          <a:noFill/>
        </p:spPr>
        <p:txBody>
          <a:bodyPr wrap="square" rtlCol="0">
            <a:spAutoFit/>
          </a:bodyPr>
          <a:lstStyle/>
          <a:p>
            <a:r>
              <a:rPr lang="en-US" altLang="zh-CN" sz="9600">
                <a:solidFill>
                  <a:schemeClr val="bg1"/>
                </a:solidFill>
                <a:cs typeface="+mn-ea"/>
                <a:sym typeface="+mn-lt"/>
              </a:rPr>
              <a:t>PART 01</a:t>
            </a:r>
          </a:p>
        </p:txBody>
      </p:sp>
      <p:sp>
        <p:nvSpPr>
          <p:cNvPr id="4" name="矩形 3"/>
          <p:cNvSpPr/>
          <p:nvPr/>
        </p:nvSpPr>
        <p:spPr>
          <a:xfrm>
            <a:off x="3811270" y="2775585"/>
            <a:ext cx="4857750" cy="10128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zh-CN" sz="5400">
                <a:cs typeface="+mn-ea"/>
                <a:sym typeface="+mn-lt"/>
              </a:rPr>
              <a:t>总体思路</a:t>
            </a:r>
          </a:p>
        </p:txBody>
      </p:sp>
      <p:pic>
        <p:nvPicPr>
          <p:cNvPr id="5" name="图片 4" descr="锦鲤手绘年年有鱼祥瑞插画元素014"/>
          <p:cNvPicPr>
            <a:picLocks noChangeAspect="1"/>
          </p:cNvPicPr>
          <p:nvPr/>
        </p:nvPicPr>
        <p:blipFill>
          <a:blip r:embed="rId2" cstate="email"/>
          <a:stretch>
            <a:fillRect/>
          </a:stretch>
        </p:blipFill>
        <p:spPr>
          <a:xfrm>
            <a:off x="4742180" y="273685"/>
            <a:ext cx="7296150" cy="7538720"/>
          </a:xfrm>
          <a:prstGeom prst="rect">
            <a:avLst/>
          </a:prstGeom>
        </p:spPr>
      </p:pic>
      <p:pic>
        <p:nvPicPr>
          <p:cNvPr id="3" name="图片 2" descr="锦鲤手绘年年有鱼祥瑞插画元素01"/>
          <p:cNvPicPr>
            <a:picLocks noChangeAspect="1"/>
          </p:cNvPicPr>
          <p:nvPr/>
        </p:nvPicPr>
        <p:blipFill>
          <a:blip r:embed="rId3" cstate="email"/>
          <a:stretch>
            <a:fillRect/>
          </a:stretch>
        </p:blipFill>
        <p:spPr>
          <a:xfrm>
            <a:off x="-700405" y="822325"/>
            <a:ext cx="5002530" cy="5002530"/>
          </a:xfrm>
          <a:prstGeom prst="rect">
            <a:avLst/>
          </a:prstGeom>
        </p:spPr>
      </p:pic>
    </p:spTree>
  </p:cSld>
  <p:clrMapOvr>
    <a:masterClrMapping/>
  </p:clrMapOvr>
  <p:transition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 cstate="email"/>
            <a:srcRect l="32188" t="39376" r="37284"/>
            <a:stretch>
              <a:fillRect/>
            </a:stretch>
          </p:blipFill>
          <p:spPr>
            <a:xfrm>
              <a:off x="4271" y="7303"/>
              <a:ext cx="2615" cy="2508"/>
            </a:xfrm>
            <a:prstGeom prst="rect">
              <a:avLst/>
            </a:prstGeom>
          </p:spPr>
        </p:pic>
      </p:grpSp>
      <p:sp>
        <p:nvSpPr>
          <p:cNvPr id="23"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4" name="文本框 23"/>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总体思路</a:t>
            </a:r>
          </a:p>
        </p:txBody>
      </p:sp>
      <p:pic>
        <p:nvPicPr>
          <p:cNvPr id="2" name="图片 1" descr="pexels-photo-911738"/>
          <p:cNvPicPr>
            <a:picLocks noChangeAspect="1"/>
          </p:cNvPicPr>
          <p:nvPr/>
        </p:nvPicPr>
        <p:blipFill>
          <a:blip r:embed="rId3" cstate="email"/>
          <a:stretch>
            <a:fillRect/>
          </a:stretch>
        </p:blipFill>
        <p:spPr>
          <a:xfrm>
            <a:off x="963930" y="1576705"/>
            <a:ext cx="2981325" cy="1990090"/>
          </a:xfrm>
          <a:prstGeom prst="rect">
            <a:avLst/>
          </a:prstGeom>
          <a:effectLst>
            <a:innerShdw blurRad="63500" dist="50800" dir="18900000">
              <a:prstClr val="black">
                <a:alpha val="50000"/>
              </a:prstClr>
            </a:innerShdw>
          </a:effectLst>
        </p:spPr>
      </p:pic>
      <p:sp>
        <p:nvSpPr>
          <p:cNvPr id="10" name="文本框 9"/>
          <p:cNvSpPr txBox="1"/>
          <p:nvPr/>
        </p:nvSpPr>
        <p:spPr>
          <a:xfrm>
            <a:off x="4312920" y="1481455"/>
            <a:ext cx="1133475" cy="337185"/>
          </a:xfrm>
          <a:prstGeom prst="rect">
            <a:avLst/>
          </a:prstGeom>
          <a:noFill/>
        </p:spPr>
        <p:txBody>
          <a:bodyPr wrap="square" rtlCol="0">
            <a:spAutoFit/>
          </a:bodyPr>
          <a:lstStyle/>
          <a:p>
            <a:r>
              <a:rPr lang="zh-CN" altLang="en-US" sz="1600" b="1">
                <a:solidFill>
                  <a:schemeClr val="bg1"/>
                </a:solidFill>
                <a:cs typeface="+mn-ea"/>
                <a:sym typeface="+mn-lt"/>
              </a:rPr>
              <a:t>输入标题</a:t>
            </a:r>
          </a:p>
        </p:txBody>
      </p:sp>
      <p:sp>
        <p:nvSpPr>
          <p:cNvPr id="11" name="文本框 10"/>
          <p:cNvSpPr txBox="1"/>
          <p:nvPr/>
        </p:nvSpPr>
        <p:spPr>
          <a:xfrm>
            <a:off x="4379595" y="1818640"/>
            <a:ext cx="3796665" cy="1011367"/>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输入文本内容输入文本内容输入文本内容输入文本输入文本内容输入文本内容输入文本内容输入文本</a:t>
            </a:r>
          </a:p>
        </p:txBody>
      </p:sp>
      <p:cxnSp>
        <p:nvCxnSpPr>
          <p:cNvPr id="3" name="直接连接符 2"/>
          <p:cNvCxnSpPr/>
          <p:nvPr/>
        </p:nvCxnSpPr>
        <p:spPr>
          <a:xfrm>
            <a:off x="4469765" y="2941955"/>
            <a:ext cx="3600450" cy="95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371340" y="2961005"/>
            <a:ext cx="3796665" cy="688202"/>
          </a:xfrm>
          <a:prstGeom prst="rect">
            <a:avLst/>
          </a:prstGeom>
          <a:noFill/>
        </p:spPr>
        <p:txBody>
          <a:bodyPr wrap="square" rtlCol="0">
            <a:spAutoFit/>
          </a:bodyPr>
          <a:lstStyle/>
          <a:p>
            <a:pPr algn="l" fontAlgn="auto">
              <a:lnSpc>
                <a:spcPct val="150000"/>
              </a:lnSpc>
            </a:pPr>
            <a:r>
              <a:rPr lang="zh-CN" altLang="en-US" sz="1400">
                <a:solidFill>
                  <a:schemeClr val="bg1"/>
                </a:solidFill>
                <a:cs typeface="+mn-ea"/>
                <a:sym typeface="+mn-lt"/>
              </a:rPr>
              <a:t>输入文本内容输入文本内容输入文本内容输入文本输入文本内容输入文本内容</a:t>
            </a:r>
          </a:p>
        </p:txBody>
      </p:sp>
    </p:spTree>
  </p:cSld>
  <p:clrMapOvr>
    <a:masterClrMapping/>
  </p:clrMapOvr>
  <p:transition advClick="0" advTm="2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par>
                          <p:cTn id="21" fill="hold">
                            <p:stCondLst>
                              <p:cond delay="1000"/>
                            </p:stCondLst>
                            <p:childTnLst>
                              <p:par>
                                <p:cTn id="22" presetID="2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ppt_x</p:attrName>
                                        </p:attrNameLst>
                                      </p:cBhvr>
                                      <p:tavLst>
                                        <p:tav tm="0">
                                          <p:val>
                                            <p:strVal val="#ppt_x-.2"/>
                                          </p:val>
                                        </p:tav>
                                        <p:tav tm="100000">
                                          <p:val>
                                            <p:strVal val="#ppt_x"/>
                                          </p:val>
                                        </p:tav>
                                      </p:tavLst>
                                    </p:anim>
                                    <p:anim calcmode="lin" valueType="num">
                                      <p:cBhvr>
                                        <p:cTn id="2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0"/>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ppt_x</p:attrName>
                                        </p:attrNameLst>
                                      </p:cBhvr>
                                      <p:tavLst>
                                        <p:tav tm="0">
                                          <p:val>
                                            <p:strVal val="#ppt_x-.2"/>
                                          </p:val>
                                        </p:tav>
                                        <p:tav tm="100000">
                                          <p:val>
                                            <p:strVal val="#ppt_x"/>
                                          </p:val>
                                        </p:tav>
                                      </p:tavLst>
                                    </p:anim>
                                    <p:anim calcmode="lin" valueType="num">
                                      <p:cBhvr>
                                        <p:cTn id="3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2500"/>
                            </p:stCondLst>
                            <p:childTnLst>
                              <p:par>
                                <p:cTn id="37" presetID="39" presetClass="entr" presetSubtype="0" accel="10000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10" grpId="0"/>
      <p:bldP spid="1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Desktop\锦鲤手绘年年有鱼祥瑞插画元素013.png锦鲤手绘年年有鱼祥瑞插画元素013"/>
          <p:cNvPicPr>
            <a:picLocks noChangeAspect="1"/>
          </p:cNvPicPr>
          <p:nvPr/>
        </p:nvPicPr>
        <p:blipFill>
          <a:blip r:embed="rId3" cstate="email"/>
          <a:srcRect/>
          <a:stretch>
            <a:fillRect/>
          </a:stretch>
        </p:blipFill>
        <p:spPr>
          <a:xfrm>
            <a:off x="2988310" y="1202055"/>
            <a:ext cx="3166745" cy="3166745"/>
          </a:xfrm>
          <a:prstGeom prst="rect">
            <a:avLst/>
          </a:prstGeom>
        </p:spPr>
      </p:pic>
      <p:grpSp>
        <p:nvGrpSpPr>
          <p:cNvPr id="5" name="组合 4"/>
          <p:cNvGrpSpPr/>
          <p:nvPr/>
        </p:nvGrpSpPr>
        <p:grpSpPr>
          <a:xfrm>
            <a:off x="2648585" y="1606550"/>
            <a:ext cx="277495" cy="277495"/>
            <a:chOff x="3149" y="2392"/>
            <a:chExt cx="437" cy="437"/>
          </a:xfrm>
        </p:grpSpPr>
        <p:sp>
          <p:nvSpPr>
            <p:cNvPr id="184" name=" 184"/>
            <p:cNvSpPr/>
            <p:nvPr/>
          </p:nvSpPr>
          <p:spPr>
            <a:xfrm>
              <a:off x="3149" y="2392"/>
              <a:ext cx="437" cy="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310" name="主页"/>
            <p:cNvSpPr/>
            <p:nvPr/>
          </p:nvSpPr>
          <p:spPr>
            <a:xfrm>
              <a:off x="3196" y="2481"/>
              <a:ext cx="342" cy="259"/>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7" name="主页"/>
            <p:cNvSpPr/>
            <p:nvPr/>
          </p:nvSpPr>
          <p:spPr>
            <a:xfrm>
              <a:off x="3197" y="2481"/>
              <a:ext cx="342" cy="259"/>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grpSp>
        <p:nvGrpSpPr>
          <p:cNvPr id="27" name="组合 26"/>
          <p:cNvGrpSpPr/>
          <p:nvPr/>
        </p:nvGrpSpPr>
        <p:grpSpPr>
          <a:xfrm>
            <a:off x="2648585" y="2292350"/>
            <a:ext cx="276860" cy="276860"/>
            <a:chOff x="4185" y="3225"/>
            <a:chExt cx="436" cy="436"/>
          </a:xfrm>
          <a:solidFill>
            <a:schemeClr val="accent4">
              <a:lumMod val="60000"/>
              <a:lumOff val="40000"/>
            </a:schemeClr>
          </a:solidFill>
        </p:grpSpPr>
        <p:sp>
          <p:nvSpPr>
            <p:cNvPr id="9" name=" 184"/>
            <p:cNvSpPr/>
            <p:nvPr/>
          </p:nvSpPr>
          <p:spPr>
            <a:xfrm>
              <a:off x="4185" y="3225"/>
              <a:ext cx="437" cy="4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4" name="手机"/>
            <p:cNvSpPr/>
            <p:nvPr/>
          </p:nvSpPr>
          <p:spPr bwMode="auto">
            <a:xfrm>
              <a:off x="4219" y="3287"/>
              <a:ext cx="355" cy="314"/>
            </a:xfrm>
            <a:custGeom>
              <a:avLst/>
              <a:gdLst>
                <a:gd name="T0" fmla="*/ 323928717 w 6102"/>
                <a:gd name="T1" fmla="*/ 132439412 h 6477"/>
                <a:gd name="T2" fmla="*/ 527402369 w 6102"/>
                <a:gd name="T3" fmla="*/ 426816471 h 6477"/>
                <a:gd name="T4" fmla="*/ 345939782 w 6102"/>
                <a:gd name="T5" fmla="*/ 560294118 h 6477"/>
                <a:gd name="T6" fmla="*/ 68893396 w 6102"/>
                <a:gd name="T7" fmla="*/ 204757647 h 6477"/>
                <a:gd name="T8" fmla="*/ 99136964 w 6102"/>
                <a:gd name="T9" fmla="*/ 142387647 h 6477"/>
                <a:gd name="T10" fmla="*/ 151911981 w 6102"/>
                <a:gd name="T11" fmla="*/ 143685000 h 6477"/>
                <a:gd name="T12" fmla="*/ 3379703 w 6102"/>
                <a:gd name="T13" fmla="*/ 75865000 h 6477"/>
                <a:gd name="T14" fmla="*/ 43762379 w 6102"/>
                <a:gd name="T15" fmla="*/ 21626176 h 6477"/>
                <a:gd name="T16" fmla="*/ 138133420 w 6102"/>
                <a:gd name="T17" fmla="*/ 692059 h 6477"/>
                <a:gd name="T18" fmla="*/ 237097217 w 6102"/>
                <a:gd name="T19" fmla="*/ 44290588 h 6477"/>
                <a:gd name="T20" fmla="*/ 251135823 w 6102"/>
                <a:gd name="T21" fmla="*/ 94982647 h 6477"/>
                <a:gd name="T22" fmla="*/ 189521629 w 6102"/>
                <a:gd name="T23" fmla="*/ 53633235 h 6477"/>
                <a:gd name="T24" fmla="*/ 112309146 w 6102"/>
                <a:gd name="T25" fmla="*/ 35899706 h 6477"/>
                <a:gd name="T26" fmla="*/ 42635909 w 6102"/>
                <a:gd name="T27" fmla="*/ 65743824 h 6477"/>
                <a:gd name="T28" fmla="*/ 126867843 w 6102"/>
                <a:gd name="T29" fmla="*/ 93858235 h 6477"/>
                <a:gd name="T30" fmla="*/ 191428233 w 6102"/>
                <a:gd name="T31" fmla="*/ 128460294 h 6477"/>
                <a:gd name="T32" fmla="*/ 211186359 w 6102"/>
                <a:gd name="T33" fmla="*/ 100519118 h 6477"/>
                <a:gd name="T34" fmla="*/ 137006656 w 6102"/>
                <a:gd name="T35" fmla="*/ 59256176 h 6477"/>
                <a:gd name="T36" fmla="*/ 46535408 w 6102"/>
                <a:gd name="T37" fmla="*/ 96972353 h 6477"/>
                <a:gd name="T38" fmla="*/ 73139523 w 6102"/>
                <a:gd name="T39" fmla="*/ 118685000 h 6477"/>
                <a:gd name="T40" fmla="*/ 252002248 w 6102"/>
                <a:gd name="T41" fmla="*/ 381055294 h 6477"/>
                <a:gd name="T42" fmla="*/ 268467254 w 6102"/>
                <a:gd name="T43" fmla="*/ 407093529 h 6477"/>
                <a:gd name="T44" fmla="*/ 297671231 w 6102"/>
                <a:gd name="T45" fmla="*/ 397318235 h 6477"/>
                <a:gd name="T46" fmla="*/ 295244831 w 6102"/>
                <a:gd name="T47" fmla="*/ 366782059 h 6477"/>
                <a:gd name="T48" fmla="*/ 264134544 w 6102"/>
                <a:gd name="T49" fmla="*/ 362024118 h 6477"/>
                <a:gd name="T50" fmla="*/ 426618845 w 6102"/>
                <a:gd name="T51" fmla="*/ 413321765 h 6477"/>
                <a:gd name="T52" fmla="*/ 449843258 w 6102"/>
                <a:gd name="T53" fmla="*/ 433564118 h 6477"/>
                <a:gd name="T54" fmla="*/ 475147441 w 6102"/>
                <a:gd name="T55" fmla="*/ 415917059 h 6477"/>
                <a:gd name="T56" fmla="*/ 463968448 w 6102"/>
                <a:gd name="T57" fmla="*/ 387283824 h 6477"/>
                <a:gd name="T58" fmla="*/ 385456034 w 6102"/>
                <a:gd name="T59" fmla="*/ 426037941 h 6477"/>
                <a:gd name="T60" fmla="*/ 379216719 w 6102"/>
                <a:gd name="T61" fmla="*/ 456920294 h 6477"/>
                <a:gd name="T62" fmla="*/ 407120765 w 6102"/>
                <a:gd name="T63" fmla="*/ 469636765 h 6477"/>
                <a:gd name="T64" fmla="*/ 426358800 w 6102"/>
                <a:gd name="T65" fmla="*/ 445501765 h 6477"/>
                <a:gd name="T66" fmla="*/ 407467393 w 6102"/>
                <a:gd name="T67" fmla="*/ 421193824 h 6477"/>
                <a:gd name="T68" fmla="*/ 329388192 w 6102"/>
                <a:gd name="T69" fmla="*/ 469204118 h 6477"/>
                <a:gd name="T70" fmla="*/ 331728009 w 6102"/>
                <a:gd name="T71" fmla="*/ 499740588 h 6477"/>
                <a:gd name="T72" fmla="*/ 362924879 w 6102"/>
                <a:gd name="T73" fmla="*/ 504498235 h 6477"/>
                <a:gd name="T74" fmla="*/ 374190456 w 6102"/>
                <a:gd name="T75" fmla="*/ 475951471 h 6477"/>
                <a:gd name="T76" fmla="*/ 349146318 w 6102"/>
                <a:gd name="T77" fmla="*/ 458045000 h 6477"/>
                <a:gd name="T78" fmla="*/ 389962206 w 6102"/>
                <a:gd name="T79" fmla="*/ 350951471 h 6477"/>
                <a:gd name="T80" fmla="*/ 401141200 w 6102"/>
                <a:gd name="T81" fmla="*/ 379671176 h 6477"/>
                <a:gd name="T82" fmla="*/ 431558230 w 6102"/>
                <a:gd name="T83" fmla="*/ 375778529 h 6477"/>
                <a:gd name="T84" fmla="*/ 434764765 w 6102"/>
                <a:gd name="T85" fmla="*/ 344377059 h 6477"/>
                <a:gd name="T86" fmla="*/ 405647372 w 6102"/>
                <a:gd name="T87" fmla="*/ 334602059 h 6477"/>
                <a:gd name="T88" fmla="*/ 339093793 w 6102"/>
                <a:gd name="T89" fmla="*/ 394636765 h 6477"/>
                <a:gd name="T90" fmla="*/ 357985495 w 6102"/>
                <a:gd name="T91" fmla="*/ 418944706 h 6477"/>
                <a:gd name="T92" fmla="*/ 386149291 w 6102"/>
                <a:gd name="T93" fmla="*/ 406487941 h 6477"/>
                <a:gd name="T94" fmla="*/ 380776400 w 6102"/>
                <a:gd name="T95" fmla="*/ 376211176 h 6477"/>
                <a:gd name="T96" fmla="*/ 349232901 w 6102"/>
                <a:gd name="T97" fmla="*/ 374740588 h 6477"/>
                <a:gd name="T98" fmla="*/ 288918638 w 6102"/>
                <a:gd name="T99" fmla="*/ 439360000 h 6477"/>
                <a:gd name="T100" fmla="*/ 313876193 w 6102"/>
                <a:gd name="T101" fmla="*/ 457352941 h 6477"/>
                <a:gd name="T102" fmla="*/ 337447234 w 6102"/>
                <a:gd name="T103" fmla="*/ 437370294 h 6477"/>
                <a:gd name="T104" fmla="*/ 323495505 w 6102"/>
                <a:gd name="T105" fmla="*/ 409861471 h 6477"/>
                <a:gd name="T106" fmla="*/ 360151850 w 6102"/>
                <a:gd name="T107" fmla="*/ 291695588 h 6477"/>
                <a:gd name="T108" fmla="*/ 356945609 w 6102"/>
                <a:gd name="T109" fmla="*/ 323010294 h 6477"/>
                <a:gd name="T110" fmla="*/ 385976124 w 6102"/>
                <a:gd name="T111" fmla="*/ 332872059 h 6477"/>
                <a:gd name="T112" fmla="*/ 402701176 w 6102"/>
                <a:gd name="T113" fmla="*/ 307007059 h 6477"/>
                <a:gd name="T114" fmla="*/ 381469658 w 6102"/>
                <a:gd name="T115" fmla="*/ 284602059 h 6477"/>
                <a:gd name="T116" fmla="*/ 305903734 w 6102"/>
                <a:gd name="T117" fmla="*/ 334256176 h 6477"/>
                <a:gd name="T118" fmla="*/ 311276625 w 6102"/>
                <a:gd name="T119" fmla="*/ 364446471 h 6477"/>
                <a:gd name="T120" fmla="*/ 342733541 w 6102"/>
                <a:gd name="T121" fmla="*/ 366003529 h 6477"/>
                <a:gd name="T122" fmla="*/ 351139506 w 6102"/>
                <a:gd name="T123" fmla="*/ 336678235 h 6477"/>
                <a:gd name="T124" fmla="*/ 324535391 w 6102"/>
                <a:gd name="T125" fmla="*/ 321280294 h 6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02" h="6477">
                  <a:moveTo>
                    <a:pt x="2255" y="2316"/>
                  </a:moveTo>
                  <a:lnTo>
                    <a:pt x="3307" y="1540"/>
                  </a:lnTo>
                  <a:lnTo>
                    <a:pt x="3323" y="1530"/>
                  </a:lnTo>
                  <a:lnTo>
                    <a:pt x="3339" y="1520"/>
                  </a:lnTo>
                  <a:lnTo>
                    <a:pt x="3355" y="1511"/>
                  </a:lnTo>
                  <a:lnTo>
                    <a:pt x="3372" y="1502"/>
                  </a:lnTo>
                  <a:lnTo>
                    <a:pt x="3389" y="1495"/>
                  </a:lnTo>
                  <a:lnTo>
                    <a:pt x="3407" y="1488"/>
                  </a:lnTo>
                  <a:lnTo>
                    <a:pt x="3424" y="1483"/>
                  </a:lnTo>
                  <a:lnTo>
                    <a:pt x="3443" y="1479"/>
                  </a:lnTo>
                  <a:lnTo>
                    <a:pt x="3461" y="1474"/>
                  </a:lnTo>
                  <a:lnTo>
                    <a:pt x="3478" y="1471"/>
                  </a:lnTo>
                  <a:lnTo>
                    <a:pt x="3496" y="1469"/>
                  </a:lnTo>
                  <a:lnTo>
                    <a:pt x="3514" y="1468"/>
                  </a:lnTo>
                  <a:lnTo>
                    <a:pt x="3532" y="1468"/>
                  </a:lnTo>
                  <a:lnTo>
                    <a:pt x="3550" y="1469"/>
                  </a:lnTo>
                  <a:lnTo>
                    <a:pt x="3568" y="1470"/>
                  </a:lnTo>
                  <a:lnTo>
                    <a:pt x="3586" y="1472"/>
                  </a:lnTo>
                  <a:lnTo>
                    <a:pt x="3604" y="1476"/>
                  </a:lnTo>
                  <a:lnTo>
                    <a:pt x="3622" y="1480"/>
                  </a:lnTo>
                  <a:lnTo>
                    <a:pt x="3639" y="1484"/>
                  </a:lnTo>
                  <a:lnTo>
                    <a:pt x="3656" y="1490"/>
                  </a:lnTo>
                  <a:lnTo>
                    <a:pt x="3673" y="1497"/>
                  </a:lnTo>
                  <a:lnTo>
                    <a:pt x="3691" y="1503"/>
                  </a:lnTo>
                  <a:lnTo>
                    <a:pt x="3706" y="1512"/>
                  </a:lnTo>
                  <a:lnTo>
                    <a:pt x="3722" y="1520"/>
                  </a:lnTo>
                  <a:lnTo>
                    <a:pt x="3738" y="1531"/>
                  </a:lnTo>
                  <a:lnTo>
                    <a:pt x="3753" y="1540"/>
                  </a:lnTo>
                  <a:lnTo>
                    <a:pt x="3768" y="1552"/>
                  </a:lnTo>
                  <a:lnTo>
                    <a:pt x="3782" y="1565"/>
                  </a:lnTo>
                  <a:lnTo>
                    <a:pt x="3796" y="1578"/>
                  </a:lnTo>
                  <a:lnTo>
                    <a:pt x="3809" y="1590"/>
                  </a:lnTo>
                  <a:lnTo>
                    <a:pt x="3821" y="1605"/>
                  </a:lnTo>
                  <a:lnTo>
                    <a:pt x="3833" y="1620"/>
                  </a:lnTo>
                  <a:lnTo>
                    <a:pt x="6029" y="4602"/>
                  </a:lnTo>
                  <a:lnTo>
                    <a:pt x="6040" y="4617"/>
                  </a:lnTo>
                  <a:lnTo>
                    <a:pt x="6050" y="4633"/>
                  </a:lnTo>
                  <a:lnTo>
                    <a:pt x="6060" y="4650"/>
                  </a:lnTo>
                  <a:lnTo>
                    <a:pt x="6068" y="4666"/>
                  </a:lnTo>
                  <a:lnTo>
                    <a:pt x="6075" y="4683"/>
                  </a:lnTo>
                  <a:lnTo>
                    <a:pt x="6082" y="4702"/>
                  </a:lnTo>
                  <a:lnTo>
                    <a:pt x="6087" y="4719"/>
                  </a:lnTo>
                  <a:lnTo>
                    <a:pt x="6091" y="4737"/>
                  </a:lnTo>
                  <a:lnTo>
                    <a:pt x="6096" y="4755"/>
                  </a:lnTo>
                  <a:lnTo>
                    <a:pt x="6099" y="4773"/>
                  </a:lnTo>
                  <a:lnTo>
                    <a:pt x="6101" y="4791"/>
                  </a:lnTo>
                  <a:lnTo>
                    <a:pt x="6102" y="4809"/>
                  </a:lnTo>
                  <a:lnTo>
                    <a:pt x="6102" y="4827"/>
                  </a:lnTo>
                  <a:lnTo>
                    <a:pt x="6101" y="4845"/>
                  </a:lnTo>
                  <a:lnTo>
                    <a:pt x="6100" y="4862"/>
                  </a:lnTo>
                  <a:lnTo>
                    <a:pt x="6098" y="4880"/>
                  </a:lnTo>
                  <a:lnTo>
                    <a:pt x="6095" y="4898"/>
                  </a:lnTo>
                  <a:lnTo>
                    <a:pt x="6090" y="4917"/>
                  </a:lnTo>
                  <a:lnTo>
                    <a:pt x="6086" y="4934"/>
                  </a:lnTo>
                  <a:lnTo>
                    <a:pt x="6080" y="4951"/>
                  </a:lnTo>
                  <a:lnTo>
                    <a:pt x="6073" y="4968"/>
                  </a:lnTo>
                  <a:lnTo>
                    <a:pt x="6067" y="4985"/>
                  </a:lnTo>
                  <a:lnTo>
                    <a:pt x="6058" y="5001"/>
                  </a:lnTo>
                  <a:lnTo>
                    <a:pt x="6050" y="5017"/>
                  </a:lnTo>
                  <a:lnTo>
                    <a:pt x="6039" y="5033"/>
                  </a:lnTo>
                  <a:lnTo>
                    <a:pt x="6029" y="5047"/>
                  </a:lnTo>
                  <a:lnTo>
                    <a:pt x="6018" y="5062"/>
                  </a:lnTo>
                  <a:lnTo>
                    <a:pt x="6005" y="5076"/>
                  </a:lnTo>
                  <a:lnTo>
                    <a:pt x="5992" y="5090"/>
                  </a:lnTo>
                  <a:lnTo>
                    <a:pt x="5980" y="5103"/>
                  </a:lnTo>
                  <a:lnTo>
                    <a:pt x="5965" y="5116"/>
                  </a:lnTo>
                  <a:lnTo>
                    <a:pt x="5950" y="5127"/>
                  </a:lnTo>
                  <a:lnTo>
                    <a:pt x="4216" y="6405"/>
                  </a:lnTo>
                  <a:lnTo>
                    <a:pt x="4200" y="6415"/>
                  </a:lnTo>
                  <a:lnTo>
                    <a:pt x="4184" y="6426"/>
                  </a:lnTo>
                  <a:lnTo>
                    <a:pt x="4168" y="6434"/>
                  </a:lnTo>
                  <a:lnTo>
                    <a:pt x="4151" y="6443"/>
                  </a:lnTo>
                  <a:lnTo>
                    <a:pt x="4134" y="6450"/>
                  </a:lnTo>
                  <a:lnTo>
                    <a:pt x="4116" y="6457"/>
                  </a:lnTo>
                  <a:lnTo>
                    <a:pt x="4099" y="6462"/>
                  </a:lnTo>
                  <a:lnTo>
                    <a:pt x="4081" y="6467"/>
                  </a:lnTo>
                  <a:lnTo>
                    <a:pt x="4063" y="6470"/>
                  </a:lnTo>
                  <a:lnTo>
                    <a:pt x="4046" y="6474"/>
                  </a:lnTo>
                  <a:lnTo>
                    <a:pt x="4028" y="6476"/>
                  </a:lnTo>
                  <a:lnTo>
                    <a:pt x="4010" y="6477"/>
                  </a:lnTo>
                  <a:lnTo>
                    <a:pt x="3992" y="6477"/>
                  </a:lnTo>
                  <a:lnTo>
                    <a:pt x="3974" y="6477"/>
                  </a:lnTo>
                  <a:lnTo>
                    <a:pt x="3955" y="6475"/>
                  </a:lnTo>
                  <a:lnTo>
                    <a:pt x="3937" y="6473"/>
                  </a:lnTo>
                  <a:lnTo>
                    <a:pt x="3919" y="6469"/>
                  </a:lnTo>
                  <a:lnTo>
                    <a:pt x="3902" y="6466"/>
                  </a:lnTo>
                  <a:lnTo>
                    <a:pt x="3884" y="6461"/>
                  </a:lnTo>
                  <a:lnTo>
                    <a:pt x="3867" y="6456"/>
                  </a:lnTo>
                  <a:lnTo>
                    <a:pt x="3850" y="6449"/>
                  </a:lnTo>
                  <a:lnTo>
                    <a:pt x="3833" y="6442"/>
                  </a:lnTo>
                  <a:lnTo>
                    <a:pt x="3817" y="6433"/>
                  </a:lnTo>
                  <a:lnTo>
                    <a:pt x="3801" y="6425"/>
                  </a:lnTo>
                  <a:lnTo>
                    <a:pt x="3786" y="6415"/>
                  </a:lnTo>
                  <a:lnTo>
                    <a:pt x="3770" y="6405"/>
                  </a:lnTo>
                  <a:lnTo>
                    <a:pt x="3756" y="6393"/>
                  </a:lnTo>
                  <a:lnTo>
                    <a:pt x="3742" y="6381"/>
                  </a:lnTo>
                  <a:lnTo>
                    <a:pt x="3728" y="6368"/>
                  </a:lnTo>
                  <a:lnTo>
                    <a:pt x="3715" y="6354"/>
                  </a:lnTo>
                  <a:lnTo>
                    <a:pt x="3702" y="6340"/>
                  </a:lnTo>
                  <a:lnTo>
                    <a:pt x="3691" y="6325"/>
                  </a:lnTo>
                  <a:lnTo>
                    <a:pt x="2272" y="4399"/>
                  </a:lnTo>
                  <a:lnTo>
                    <a:pt x="1495" y="3343"/>
                  </a:lnTo>
                  <a:lnTo>
                    <a:pt x="855" y="2476"/>
                  </a:lnTo>
                  <a:lnTo>
                    <a:pt x="840" y="2455"/>
                  </a:lnTo>
                  <a:lnTo>
                    <a:pt x="828" y="2433"/>
                  </a:lnTo>
                  <a:lnTo>
                    <a:pt x="815" y="2412"/>
                  </a:lnTo>
                  <a:lnTo>
                    <a:pt x="804" y="2390"/>
                  </a:lnTo>
                  <a:lnTo>
                    <a:pt x="795" y="2367"/>
                  </a:lnTo>
                  <a:lnTo>
                    <a:pt x="786" y="2344"/>
                  </a:lnTo>
                  <a:lnTo>
                    <a:pt x="779" y="2321"/>
                  </a:lnTo>
                  <a:lnTo>
                    <a:pt x="772" y="2297"/>
                  </a:lnTo>
                  <a:lnTo>
                    <a:pt x="767" y="2274"/>
                  </a:lnTo>
                  <a:lnTo>
                    <a:pt x="764" y="2250"/>
                  </a:lnTo>
                  <a:lnTo>
                    <a:pt x="761" y="2226"/>
                  </a:lnTo>
                  <a:lnTo>
                    <a:pt x="760" y="2202"/>
                  </a:lnTo>
                  <a:lnTo>
                    <a:pt x="759" y="2178"/>
                  </a:lnTo>
                  <a:lnTo>
                    <a:pt x="760" y="2155"/>
                  </a:lnTo>
                  <a:lnTo>
                    <a:pt x="762" y="2130"/>
                  </a:lnTo>
                  <a:lnTo>
                    <a:pt x="765" y="2107"/>
                  </a:lnTo>
                  <a:lnTo>
                    <a:pt x="768" y="2083"/>
                  </a:lnTo>
                  <a:lnTo>
                    <a:pt x="773" y="2060"/>
                  </a:lnTo>
                  <a:lnTo>
                    <a:pt x="780" y="2036"/>
                  </a:lnTo>
                  <a:lnTo>
                    <a:pt x="787" y="2014"/>
                  </a:lnTo>
                  <a:lnTo>
                    <a:pt x="796" y="1992"/>
                  </a:lnTo>
                  <a:lnTo>
                    <a:pt x="805" y="1969"/>
                  </a:lnTo>
                  <a:lnTo>
                    <a:pt x="817" y="1948"/>
                  </a:lnTo>
                  <a:lnTo>
                    <a:pt x="829" y="1927"/>
                  </a:lnTo>
                  <a:lnTo>
                    <a:pt x="842" y="1907"/>
                  </a:lnTo>
                  <a:lnTo>
                    <a:pt x="855" y="1886"/>
                  </a:lnTo>
                  <a:lnTo>
                    <a:pt x="870" y="1867"/>
                  </a:lnTo>
                  <a:lnTo>
                    <a:pt x="886" y="1848"/>
                  </a:lnTo>
                  <a:lnTo>
                    <a:pt x="903" y="1830"/>
                  </a:lnTo>
                  <a:lnTo>
                    <a:pt x="921" y="1813"/>
                  </a:lnTo>
                  <a:lnTo>
                    <a:pt x="941" y="1796"/>
                  </a:lnTo>
                  <a:lnTo>
                    <a:pt x="961" y="1781"/>
                  </a:lnTo>
                  <a:lnTo>
                    <a:pt x="1144" y="1646"/>
                  </a:lnTo>
                  <a:lnTo>
                    <a:pt x="1164" y="1631"/>
                  </a:lnTo>
                  <a:lnTo>
                    <a:pt x="1185" y="1618"/>
                  </a:lnTo>
                  <a:lnTo>
                    <a:pt x="1208" y="1605"/>
                  </a:lnTo>
                  <a:lnTo>
                    <a:pt x="1230" y="1595"/>
                  </a:lnTo>
                  <a:lnTo>
                    <a:pt x="1252" y="1585"/>
                  </a:lnTo>
                  <a:lnTo>
                    <a:pt x="1276" y="1577"/>
                  </a:lnTo>
                  <a:lnTo>
                    <a:pt x="1299" y="1569"/>
                  </a:lnTo>
                  <a:lnTo>
                    <a:pt x="1323" y="1563"/>
                  </a:lnTo>
                  <a:lnTo>
                    <a:pt x="1346" y="1557"/>
                  </a:lnTo>
                  <a:lnTo>
                    <a:pt x="1369" y="1554"/>
                  </a:lnTo>
                  <a:lnTo>
                    <a:pt x="1394" y="1551"/>
                  </a:lnTo>
                  <a:lnTo>
                    <a:pt x="1417" y="1550"/>
                  </a:lnTo>
                  <a:lnTo>
                    <a:pt x="1442" y="1549"/>
                  </a:lnTo>
                  <a:lnTo>
                    <a:pt x="1465" y="1550"/>
                  </a:lnTo>
                  <a:lnTo>
                    <a:pt x="1490" y="1552"/>
                  </a:lnTo>
                  <a:lnTo>
                    <a:pt x="1513" y="1555"/>
                  </a:lnTo>
                  <a:lnTo>
                    <a:pt x="1536" y="1560"/>
                  </a:lnTo>
                  <a:lnTo>
                    <a:pt x="1560" y="1565"/>
                  </a:lnTo>
                  <a:lnTo>
                    <a:pt x="1582" y="1571"/>
                  </a:lnTo>
                  <a:lnTo>
                    <a:pt x="1606" y="1579"/>
                  </a:lnTo>
                  <a:lnTo>
                    <a:pt x="1628" y="1587"/>
                  </a:lnTo>
                  <a:lnTo>
                    <a:pt x="1650" y="1597"/>
                  </a:lnTo>
                  <a:lnTo>
                    <a:pt x="1672" y="1608"/>
                  </a:lnTo>
                  <a:lnTo>
                    <a:pt x="1693" y="1619"/>
                  </a:lnTo>
                  <a:lnTo>
                    <a:pt x="1713" y="1632"/>
                  </a:lnTo>
                  <a:lnTo>
                    <a:pt x="1733" y="1646"/>
                  </a:lnTo>
                  <a:lnTo>
                    <a:pt x="1753" y="1661"/>
                  </a:lnTo>
                  <a:lnTo>
                    <a:pt x="1772" y="1677"/>
                  </a:lnTo>
                  <a:lnTo>
                    <a:pt x="1790" y="1694"/>
                  </a:lnTo>
                  <a:lnTo>
                    <a:pt x="1807" y="1712"/>
                  </a:lnTo>
                  <a:lnTo>
                    <a:pt x="1823" y="1731"/>
                  </a:lnTo>
                  <a:lnTo>
                    <a:pt x="1839" y="1751"/>
                  </a:lnTo>
                  <a:lnTo>
                    <a:pt x="2255" y="2316"/>
                  </a:lnTo>
                  <a:close/>
                  <a:moveTo>
                    <a:pt x="356" y="893"/>
                  </a:moveTo>
                  <a:lnTo>
                    <a:pt x="356" y="893"/>
                  </a:lnTo>
                  <a:lnTo>
                    <a:pt x="341" y="908"/>
                  </a:lnTo>
                  <a:lnTo>
                    <a:pt x="325" y="922"/>
                  </a:lnTo>
                  <a:lnTo>
                    <a:pt x="308" y="933"/>
                  </a:lnTo>
                  <a:lnTo>
                    <a:pt x="290" y="942"/>
                  </a:lnTo>
                  <a:lnTo>
                    <a:pt x="272" y="950"/>
                  </a:lnTo>
                  <a:lnTo>
                    <a:pt x="253" y="955"/>
                  </a:lnTo>
                  <a:lnTo>
                    <a:pt x="234" y="959"/>
                  </a:lnTo>
                  <a:lnTo>
                    <a:pt x="215" y="960"/>
                  </a:lnTo>
                  <a:lnTo>
                    <a:pt x="194" y="960"/>
                  </a:lnTo>
                  <a:lnTo>
                    <a:pt x="175" y="959"/>
                  </a:lnTo>
                  <a:lnTo>
                    <a:pt x="156" y="955"/>
                  </a:lnTo>
                  <a:lnTo>
                    <a:pt x="137" y="950"/>
                  </a:lnTo>
                  <a:lnTo>
                    <a:pt x="118" y="942"/>
                  </a:lnTo>
                  <a:lnTo>
                    <a:pt x="100" y="933"/>
                  </a:lnTo>
                  <a:lnTo>
                    <a:pt x="83" y="921"/>
                  </a:lnTo>
                  <a:lnTo>
                    <a:pt x="67" y="908"/>
                  </a:lnTo>
                  <a:lnTo>
                    <a:pt x="52" y="893"/>
                  </a:lnTo>
                  <a:lnTo>
                    <a:pt x="39" y="877"/>
                  </a:lnTo>
                  <a:lnTo>
                    <a:pt x="28" y="860"/>
                  </a:lnTo>
                  <a:lnTo>
                    <a:pt x="19" y="842"/>
                  </a:lnTo>
                  <a:lnTo>
                    <a:pt x="11" y="824"/>
                  </a:lnTo>
                  <a:lnTo>
                    <a:pt x="6" y="805"/>
                  </a:lnTo>
                  <a:lnTo>
                    <a:pt x="2" y="786"/>
                  </a:lnTo>
                  <a:lnTo>
                    <a:pt x="0" y="767"/>
                  </a:lnTo>
                  <a:lnTo>
                    <a:pt x="0" y="746"/>
                  </a:lnTo>
                  <a:lnTo>
                    <a:pt x="2" y="727"/>
                  </a:lnTo>
                  <a:lnTo>
                    <a:pt x="5" y="708"/>
                  </a:lnTo>
                  <a:lnTo>
                    <a:pt x="11" y="689"/>
                  </a:lnTo>
                  <a:lnTo>
                    <a:pt x="19" y="671"/>
                  </a:lnTo>
                  <a:lnTo>
                    <a:pt x="28" y="653"/>
                  </a:lnTo>
                  <a:lnTo>
                    <a:pt x="39" y="636"/>
                  </a:lnTo>
                  <a:lnTo>
                    <a:pt x="53" y="619"/>
                  </a:lnTo>
                  <a:lnTo>
                    <a:pt x="94" y="574"/>
                  </a:lnTo>
                  <a:lnTo>
                    <a:pt x="137" y="531"/>
                  </a:lnTo>
                  <a:lnTo>
                    <a:pt x="182" y="490"/>
                  </a:lnTo>
                  <a:lnTo>
                    <a:pt x="226" y="449"/>
                  </a:lnTo>
                  <a:lnTo>
                    <a:pt x="259" y="422"/>
                  </a:lnTo>
                  <a:lnTo>
                    <a:pt x="293" y="395"/>
                  </a:lnTo>
                  <a:lnTo>
                    <a:pt x="328" y="369"/>
                  </a:lnTo>
                  <a:lnTo>
                    <a:pt x="363" y="343"/>
                  </a:lnTo>
                  <a:lnTo>
                    <a:pt x="398" y="319"/>
                  </a:lnTo>
                  <a:lnTo>
                    <a:pt x="433" y="295"/>
                  </a:lnTo>
                  <a:lnTo>
                    <a:pt x="469" y="273"/>
                  </a:lnTo>
                  <a:lnTo>
                    <a:pt x="505" y="250"/>
                  </a:lnTo>
                  <a:lnTo>
                    <a:pt x="542" y="230"/>
                  </a:lnTo>
                  <a:lnTo>
                    <a:pt x="579" y="210"/>
                  </a:lnTo>
                  <a:lnTo>
                    <a:pt x="617" y="191"/>
                  </a:lnTo>
                  <a:lnTo>
                    <a:pt x="654" y="173"/>
                  </a:lnTo>
                  <a:lnTo>
                    <a:pt x="693" y="155"/>
                  </a:lnTo>
                  <a:lnTo>
                    <a:pt x="732" y="139"/>
                  </a:lnTo>
                  <a:lnTo>
                    <a:pt x="770" y="123"/>
                  </a:lnTo>
                  <a:lnTo>
                    <a:pt x="810" y="108"/>
                  </a:lnTo>
                  <a:lnTo>
                    <a:pt x="849" y="94"/>
                  </a:lnTo>
                  <a:lnTo>
                    <a:pt x="889" y="81"/>
                  </a:lnTo>
                  <a:lnTo>
                    <a:pt x="929" y="70"/>
                  </a:lnTo>
                  <a:lnTo>
                    <a:pt x="969" y="59"/>
                  </a:lnTo>
                  <a:lnTo>
                    <a:pt x="1010" y="49"/>
                  </a:lnTo>
                  <a:lnTo>
                    <a:pt x="1050" y="40"/>
                  </a:lnTo>
                  <a:lnTo>
                    <a:pt x="1092" y="31"/>
                  </a:lnTo>
                  <a:lnTo>
                    <a:pt x="1133" y="25"/>
                  </a:lnTo>
                  <a:lnTo>
                    <a:pt x="1175" y="18"/>
                  </a:lnTo>
                  <a:lnTo>
                    <a:pt x="1216" y="13"/>
                  </a:lnTo>
                  <a:lnTo>
                    <a:pt x="1258" y="9"/>
                  </a:lnTo>
                  <a:lnTo>
                    <a:pt x="1299" y="5"/>
                  </a:lnTo>
                  <a:lnTo>
                    <a:pt x="1342" y="2"/>
                  </a:lnTo>
                  <a:lnTo>
                    <a:pt x="1383" y="1"/>
                  </a:lnTo>
                  <a:lnTo>
                    <a:pt x="1426" y="0"/>
                  </a:lnTo>
                  <a:lnTo>
                    <a:pt x="1468" y="1"/>
                  </a:lnTo>
                  <a:lnTo>
                    <a:pt x="1510" y="2"/>
                  </a:lnTo>
                  <a:lnTo>
                    <a:pt x="1552" y="5"/>
                  </a:lnTo>
                  <a:lnTo>
                    <a:pt x="1594" y="8"/>
                  </a:lnTo>
                  <a:lnTo>
                    <a:pt x="1637" y="13"/>
                  </a:lnTo>
                  <a:lnTo>
                    <a:pt x="1679" y="18"/>
                  </a:lnTo>
                  <a:lnTo>
                    <a:pt x="1721" y="25"/>
                  </a:lnTo>
                  <a:lnTo>
                    <a:pt x="1763" y="31"/>
                  </a:lnTo>
                  <a:lnTo>
                    <a:pt x="1806" y="40"/>
                  </a:lnTo>
                  <a:lnTo>
                    <a:pt x="1847" y="49"/>
                  </a:lnTo>
                  <a:lnTo>
                    <a:pt x="1890" y="60"/>
                  </a:lnTo>
                  <a:lnTo>
                    <a:pt x="1931" y="71"/>
                  </a:lnTo>
                  <a:lnTo>
                    <a:pt x="1974" y="83"/>
                  </a:lnTo>
                  <a:lnTo>
                    <a:pt x="2015" y="96"/>
                  </a:lnTo>
                  <a:lnTo>
                    <a:pt x="2057" y="111"/>
                  </a:lnTo>
                  <a:lnTo>
                    <a:pt x="2098" y="126"/>
                  </a:lnTo>
                  <a:lnTo>
                    <a:pt x="2140" y="142"/>
                  </a:lnTo>
                  <a:lnTo>
                    <a:pt x="2181" y="160"/>
                  </a:lnTo>
                  <a:lnTo>
                    <a:pt x="2223" y="178"/>
                  </a:lnTo>
                  <a:lnTo>
                    <a:pt x="2263" y="197"/>
                  </a:lnTo>
                  <a:lnTo>
                    <a:pt x="2304" y="217"/>
                  </a:lnTo>
                  <a:lnTo>
                    <a:pt x="2344" y="240"/>
                  </a:lnTo>
                  <a:lnTo>
                    <a:pt x="2385" y="262"/>
                  </a:lnTo>
                  <a:lnTo>
                    <a:pt x="2425" y="286"/>
                  </a:lnTo>
                  <a:lnTo>
                    <a:pt x="2464" y="310"/>
                  </a:lnTo>
                  <a:lnTo>
                    <a:pt x="2505" y="336"/>
                  </a:lnTo>
                  <a:lnTo>
                    <a:pt x="2544" y="362"/>
                  </a:lnTo>
                  <a:lnTo>
                    <a:pt x="2583" y="391"/>
                  </a:lnTo>
                  <a:lnTo>
                    <a:pt x="2622" y="420"/>
                  </a:lnTo>
                  <a:lnTo>
                    <a:pt x="2660" y="449"/>
                  </a:lnTo>
                  <a:lnTo>
                    <a:pt x="2699" y="480"/>
                  </a:lnTo>
                  <a:lnTo>
                    <a:pt x="2736" y="512"/>
                  </a:lnTo>
                  <a:lnTo>
                    <a:pt x="2773" y="545"/>
                  </a:lnTo>
                  <a:lnTo>
                    <a:pt x="2828" y="597"/>
                  </a:lnTo>
                  <a:lnTo>
                    <a:pt x="2884" y="653"/>
                  </a:lnTo>
                  <a:lnTo>
                    <a:pt x="2938" y="710"/>
                  </a:lnTo>
                  <a:lnTo>
                    <a:pt x="2991" y="770"/>
                  </a:lnTo>
                  <a:lnTo>
                    <a:pt x="3004" y="787"/>
                  </a:lnTo>
                  <a:lnTo>
                    <a:pt x="3015" y="804"/>
                  </a:lnTo>
                  <a:lnTo>
                    <a:pt x="3023" y="822"/>
                  </a:lnTo>
                  <a:lnTo>
                    <a:pt x="3031" y="841"/>
                  </a:lnTo>
                  <a:lnTo>
                    <a:pt x="3036" y="860"/>
                  </a:lnTo>
                  <a:lnTo>
                    <a:pt x="3039" y="879"/>
                  </a:lnTo>
                  <a:lnTo>
                    <a:pt x="3040" y="899"/>
                  </a:lnTo>
                  <a:lnTo>
                    <a:pt x="3039" y="919"/>
                  </a:lnTo>
                  <a:lnTo>
                    <a:pt x="3037" y="938"/>
                  </a:lnTo>
                  <a:lnTo>
                    <a:pt x="3033" y="957"/>
                  </a:lnTo>
                  <a:lnTo>
                    <a:pt x="3026" y="976"/>
                  </a:lnTo>
                  <a:lnTo>
                    <a:pt x="3019" y="994"/>
                  </a:lnTo>
                  <a:lnTo>
                    <a:pt x="3009" y="1011"/>
                  </a:lnTo>
                  <a:lnTo>
                    <a:pt x="2998" y="1028"/>
                  </a:lnTo>
                  <a:lnTo>
                    <a:pt x="2984" y="1043"/>
                  </a:lnTo>
                  <a:lnTo>
                    <a:pt x="2969" y="1058"/>
                  </a:lnTo>
                  <a:lnTo>
                    <a:pt x="2952" y="1071"/>
                  </a:lnTo>
                  <a:lnTo>
                    <a:pt x="2935" y="1082"/>
                  </a:lnTo>
                  <a:lnTo>
                    <a:pt x="2917" y="1091"/>
                  </a:lnTo>
                  <a:lnTo>
                    <a:pt x="2898" y="1098"/>
                  </a:lnTo>
                  <a:lnTo>
                    <a:pt x="2878" y="1103"/>
                  </a:lnTo>
                  <a:lnTo>
                    <a:pt x="2859" y="1106"/>
                  </a:lnTo>
                  <a:lnTo>
                    <a:pt x="2840" y="1107"/>
                  </a:lnTo>
                  <a:lnTo>
                    <a:pt x="2820" y="1107"/>
                  </a:lnTo>
                  <a:lnTo>
                    <a:pt x="2801" y="1104"/>
                  </a:lnTo>
                  <a:lnTo>
                    <a:pt x="2782" y="1100"/>
                  </a:lnTo>
                  <a:lnTo>
                    <a:pt x="2762" y="1094"/>
                  </a:lnTo>
                  <a:lnTo>
                    <a:pt x="2744" y="1086"/>
                  </a:lnTo>
                  <a:lnTo>
                    <a:pt x="2727" y="1076"/>
                  </a:lnTo>
                  <a:lnTo>
                    <a:pt x="2710" y="1065"/>
                  </a:lnTo>
                  <a:lnTo>
                    <a:pt x="2695" y="1052"/>
                  </a:lnTo>
                  <a:lnTo>
                    <a:pt x="2681" y="1036"/>
                  </a:lnTo>
                  <a:lnTo>
                    <a:pt x="2636" y="986"/>
                  </a:lnTo>
                  <a:lnTo>
                    <a:pt x="2591" y="938"/>
                  </a:lnTo>
                  <a:lnTo>
                    <a:pt x="2545" y="892"/>
                  </a:lnTo>
                  <a:lnTo>
                    <a:pt x="2499" y="849"/>
                  </a:lnTo>
                  <a:lnTo>
                    <a:pt x="2469" y="822"/>
                  </a:lnTo>
                  <a:lnTo>
                    <a:pt x="2438" y="796"/>
                  </a:lnTo>
                  <a:lnTo>
                    <a:pt x="2407" y="771"/>
                  </a:lnTo>
                  <a:lnTo>
                    <a:pt x="2376" y="746"/>
                  </a:lnTo>
                  <a:lnTo>
                    <a:pt x="2345" y="724"/>
                  </a:lnTo>
                  <a:lnTo>
                    <a:pt x="2314" y="701"/>
                  </a:lnTo>
                  <a:lnTo>
                    <a:pt x="2283" y="679"/>
                  </a:lnTo>
                  <a:lnTo>
                    <a:pt x="2251" y="659"/>
                  </a:lnTo>
                  <a:lnTo>
                    <a:pt x="2219" y="639"/>
                  </a:lnTo>
                  <a:lnTo>
                    <a:pt x="2187" y="620"/>
                  </a:lnTo>
                  <a:lnTo>
                    <a:pt x="2155" y="602"/>
                  </a:lnTo>
                  <a:lnTo>
                    <a:pt x="2122" y="585"/>
                  </a:lnTo>
                  <a:lnTo>
                    <a:pt x="2090" y="568"/>
                  </a:lnTo>
                  <a:lnTo>
                    <a:pt x="2057" y="552"/>
                  </a:lnTo>
                  <a:lnTo>
                    <a:pt x="2024" y="538"/>
                  </a:lnTo>
                  <a:lnTo>
                    <a:pt x="1991" y="523"/>
                  </a:lnTo>
                  <a:lnTo>
                    <a:pt x="1958" y="510"/>
                  </a:lnTo>
                  <a:lnTo>
                    <a:pt x="1925" y="497"/>
                  </a:lnTo>
                  <a:lnTo>
                    <a:pt x="1892" y="487"/>
                  </a:lnTo>
                  <a:lnTo>
                    <a:pt x="1859" y="475"/>
                  </a:lnTo>
                  <a:lnTo>
                    <a:pt x="1826" y="465"/>
                  </a:lnTo>
                  <a:lnTo>
                    <a:pt x="1792" y="457"/>
                  </a:lnTo>
                  <a:lnTo>
                    <a:pt x="1759" y="448"/>
                  </a:lnTo>
                  <a:lnTo>
                    <a:pt x="1726" y="441"/>
                  </a:lnTo>
                  <a:lnTo>
                    <a:pt x="1692" y="435"/>
                  </a:lnTo>
                  <a:lnTo>
                    <a:pt x="1659" y="428"/>
                  </a:lnTo>
                  <a:lnTo>
                    <a:pt x="1626" y="423"/>
                  </a:lnTo>
                  <a:lnTo>
                    <a:pt x="1592" y="419"/>
                  </a:lnTo>
                  <a:lnTo>
                    <a:pt x="1559" y="415"/>
                  </a:lnTo>
                  <a:lnTo>
                    <a:pt x="1526" y="412"/>
                  </a:lnTo>
                  <a:lnTo>
                    <a:pt x="1492" y="411"/>
                  </a:lnTo>
                  <a:lnTo>
                    <a:pt x="1459" y="410"/>
                  </a:lnTo>
                  <a:lnTo>
                    <a:pt x="1426" y="409"/>
                  </a:lnTo>
                  <a:lnTo>
                    <a:pt x="1394" y="410"/>
                  </a:lnTo>
                  <a:lnTo>
                    <a:pt x="1361" y="411"/>
                  </a:lnTo>
                  <a:lnTo>
                    <a:pt x="1328" y="412"/>
                  </a:lnTo>
                  <a:lnTo>
                    <a:pt x="1296" y="415"/>
                  </a:lnTo>
                  <a:lnTo>
                    <a:pt x="1263" y="419"/>
                  </a:lnTo>
                  <a:lnTo>
                    <a:pt x="1231" y="423"/>
                  </a:lnTo>
                  <a:lnTo>
                    <a:pt x="1199" y="428"/>
                  </a:lnTo>
                  <a:lnTo>
                    <a:pt x="1167" y="434"/>
                  </a:lnTo>
                  <a:lnTo>
                    <a:pt x="1135" y="440"/>
                  </a:lnTo>
                  <a:lnTo>
                    <a:pt x="1103" y="447"/>
                  </a:lnTo>
                  <a:lnTo>
                    <a:pt x="1071" y="455"/>
                  </a:lnTo>
                  <a:lnTo>
                    <a:pt x="1041" y="463"/>
                  </a:lnTo>
                  <a:lnTo>
                    <a:pt x="1009" y="473"/>
                  </a:lnTo>
                  <a:lnTo>
                    <a:pt x="978" y="482"/>
                  </a:lnTo>
                  <a:lnTo>
                    <a:pt x="947" y="493"/>
                  </a:lnTo>
                  <a:lnTo>
                    <a:pt x="917" y="505"/>
                  </a:lnTo>
                  <a:lnTo>
                    <a:pt x="886" y="517"/>
                  </a:lnTo>
                  <a:lnTo>
                    <a:pt x="856" y="529"/>
                  </a:lnTo>
                  <a:lnTo>
                    <a:pt x="827" y="543"/>
                  </a:lnTo>
                  <a:lnTo>
                    <a:pt x="797" y="558"/>
                  </a:lnTo>
                  <a:lnTo>
                    <a:pt x="768" y="573"/>
                  </a:lnTo>
                  <a:lnTo>
                    <a:pt x="739" y="588"/>
                  </a:lnTo>
                  <a:lnTo>
                    <a:pt x="711" y="605"/>
                  </a:lnTo>
                  <a:lnTo>
                    <a:pt x="682" y="622"/>
                  </a:lnTo>
                  <a:lnTo>
                    <a:pt x="654" y="639"/>
                  </a:lnTo>
                  <a:lnTo>
                    <a:pt x="627" y="658"/>
                  </a:lnTo>
                  <a:lnTo>
                    <a:pt x="599" y="677"/>
                  </a:lnTo>
                  <a:lnTo>
                    <a:pt x="572" y="696"/>
                  </a:lnTo>
                  <a:lnTo>
                    <a:pt x="545" y="717"/>
                  </a:lnTo>
                  <a:lnTo>
                    <a:pt x="519" y="738"/>
                  </a:lnTo>
                  <a:lnTo>
                    <a:pt x="492" y="760"/>
                  </a:lnTo>
                  <a:lnTo>
                    <a:pt x="457" y="791"/>
                  </a:lnTo>
                  <a:lnTo>
                    <a:pt x="423" y="824"/>
                  </a:lnTo>
                  <a:lnTo>
                    <a:pt x="389" y="858"/>
                  </a:lnTo>
                  <a:lnTo>
                    <a:pt x="356" y="893"/>
                  </a:lnTo>
                  <a:close/>
                  <a:moveTo>
                    <a:pt x="875" y="1345"/>
                  </a:moveTo>
                  <a:lnTo>
                    <a:pt x="875" y="1345"/>
                  </a:lnTo>
                  <a:lnTo>
                    <a:pt x="893" y="1325"/>
                  </a:lnTo>
                  <a:lnTo>
                    <a:pt x="911" y="1307"/>
                  </a:lnTo>
                  <a:lnTo>
                    <a:pt x="930" y="1289"/>
                  </a:lnTo>
                  <a:lnTo>
                    <a:pt x="948" y="1273"/>
                  </a:lnTo>
                  <a:lnTo>
                    <a:pt x="977" y="1250"/>
                  </a:lnTo>
                  <a:lnTo>
                    <a:pt x="1005" y="1229"/>
                  </a:lnTo>
                  <a:lnTo>
                    <a:pt x="1034" y="1208"/>
                  </a:lnTo>
                  <a:lnTo>
                    <a:pt x="1065" y="1190"/>
                  </a:lnTo>
                  <a:lnTo>
                    <a:pt x="1096" y="1172"/>
                  </a:lnTo>
                  <a:lnTo>
                    <a:pt x="1127" y="1157"/>
                  </a:lnTo>
                  <a:lnTo>
                    <a:pt x="1159" y="1142"/>
                  </a:lnTo>
                  <a:lnTo>
                    <a:pt x="1192" y="1131"/>
                  </a:lnTo>
                  <a:lnTo>
                    <a:pt x="1225" y="1119"/>
                  </a:lnTo>
                  <a:lnTo>
                    <a:pt x="1258" y="1109"/>
                  </a:lnTo>
                  <a:lnTo>
                    <a:pt x="1292" y="1102"/>
                  </a:lnTo>
                  <a:lnTo>
                    <a:pt x="1326" y="1096"/>
                  </a:lnTo>
                  <a:lnTo>
                    <a:pt x="1360" y="1090"/>
                  </a:lnTo>
                  <a:lnTo>
                    <a:pt x="1395" y="1087"/>
                  </a:lnTo>
                  <a:lnTo>
                    <a:pt x="1430" y="1085"/>
                  </a:lnTo>
                  <a:lnTo>
                    <a:pt x="1464" y="1085"/>
                  </a:lnTo>
                  <a:lnTo>
                    <a:pt x="1500" y="1087"/>
                  </a:lnTo>
                  <a:lnTo>
                    <a:pt x="1536" y="1090"/>
                  </a:lnTo>
                  <a:lnTo>
                    <a:pt x="1572" y="1096"/>
                  </a:lnTo>
                  <a:lnTo>
                    <a:pt x="1608" y="1102"/>
                  </a:lnTo>
                  <a:lnTo>
                    <a:pt x="1644" y="1110"/>
                  </a:lnTo>
                  <a:lnTo>
                    <a:pt x="1680" y="1121"/>
                  </a:lnTo>
                  <a:lnTo>
                    <a:pt x="1715" y="1133"/>
                  </a:lnTo>
                  <a:lnTo>
                    <a:pt x="1751" y="1147"/>
                  </a:lnTo>
                  <a:lnTo>
                    <a:pt x="1787" y="1163"/>
                  </a:lnTo>
                  <a:lnTo>
                    <a:pt x="1822" y="1181"/>
                  </a:lnTo>
                  <a:lnTo>
                    <a:pt x="1857" y="1200"/>
                  </a:lnTo>
                  <a:lnTo>
                    <a:pt x="1892" y="1221"/>
                  </a:lnTo>
                  <a:lnTo>
                    <a:pt x="1926" y="1243"/>
                  </a:lnTo>
                  <a:lnTo>
                    <a:pt x="1960" y="1269"/>
                  </a:lnTo>
                  <a:lnTo>
                    <a:pt x="1993" y="1296"/>
                  </a:lnTo>
                  <a:lnTo>
                    <a:pt x="2026" y="1324"/>
                  </a:lnTo>
                  <a:lnTo>
                    <a:pt x="2052" y="1348"/>
                  </a:lnTo>
                  <a:lnTo>
                    <a:pt x="2077" y="1373"/>
                  </a:lnTo>
                  <a:lnTo>
                    <a:pt x="2103" y="1400"/>
                  </a:lnTo>
                  <a:lnTo>
                    <a:pt x="2127" y="1428"/>
                  </a:lnTo>
                  <a:lnTo>
                    <a:pt x="2141" y="1443"/>
                  </a:lnTo>
                  <a:lnTo>
                    <a:pt x="2157" y="1456"/>
                  </a:lnTo>
                  <a:lnTo>
                    <a:pt x="2173" y="1468"/>
                  </a:lnTo>
                  <a:lnTo>
                    <a:pt x="2191" y="1478"/>
                  </a:lnTo>
                  <a:lnTo>
                    <a:pt x="2209" y="1485"/>
                  </a:lnTo>
                  <a:lnTo>
                    <a:pt x="2227" y="1491"/>
                  </a:lnTo>
                  <a:lnTo>
                    <a:pt x="2246" y="1496"/>
                  </a:lnTo>
                  <a:lnTo>
                    <a:pt x="2267" y="1498"/>
                  </a:lnTo>
                  <a:lnTo>
                    <a:pt x="2286" y="1499"/>
                  </a:lnTo>
                  <a:lnTo>
                    <a:pt x="2306" y="1498"/>
                  </a:lnTo>
                  <a:lnTo>
                    <a:pt x="2325" y="1495"/>
                  </a:lnTo>
                  <a:lnTo>
                    <a:pt x="2344" y="1489"/>
                  </a:lnTo>
                  <a:lnTo>
                    <a:pt x="2362" y="1482"/>
                  </a:lnTo>
                  <a:lnTo>
                    <a:pt x="2381" y="1473"/>
                  </a:lnTo>
                  <a:lnTo>
                    <a:pt x="2399" y="1463"/>
                  </a:lnTo>
                  <a:lnTo>
                    <a:pt x="2414" y="1450"/>
                  </a:lnTo>
                  <a:lnTo>
                    <a:pt x="2430" y="1435"/>
                  </a:lnTo>
                  <a:lnTo>
                    <a:pt x="2443" y="1419"/>
                  </a:lnTo>
                  <a:lnTo>
                    <a:pt x="2455" y="1403"/>
                  </a:lnTo>
                  <a:lnTo>
                    <a:pt x="2464" y="1385"/>
                  </a:lnTo>
                  <a:lnTo>
                    <a:pt x="2473" y="1367"/>
                  </a:lnTo>
                  <a:lnTo>
                    <a:pt x="2479" y="1349"/>
                  </a:lnTo>
                  <a:lnTo>
                    <a:pt x="2484" y="1330"/>
                  </a:lnTo>
                  <a:lnTo>
                    <a:pt x="2486" y="1309"/>
                  </a:lnTo>
                  <a:lnTo>
                    <a:pt x="2486" y="1290"/>
                  </a:lnTo>
                  <a:lnTo>
                    <a:pt x="2485" y="1271"/>
                  </a:lnTo>
                  <a:lnTo>
                    <a:pt x="2482" y="1251"/>
                  </a:lnTo>
                  <a:lnTo>
                    <a:pt x="2476" y="1232"/>
                  </a:lnTo>
                  <a:lnTo>
                    <a:pt x="2470" y="1214"/>
                  </a:lnTo>
                  <a:lnTo>
                    <a:pt x="2460" y="1196"/>
                  </a:lnTo>
                  <a:lnTo>
                    <a:pt x="2450" y="1178"/>
                  </a:lnTo>
                  <a:lnTo>
                    <a:pt x="2437" y="1162"/>
                  </a:lnTo>
                  <a:lnTo>
                    <a:pt x="2404" y="1123"/>
                  </a:lnTo>
                  <a:lnTo>
                    <a:pt x="2370" y="1088"/>
                  </a:lnTo>
                  <a:lnTo>
                    <a:pt x="2336" y="1054"/>
                  </a:lnTo>
                  <a:lnTo>
                    <a:pt x="2301" y="1021"/>
                  </a:lnTo>
                  <a:lnTo>
                    <a:pt x="2277" y="1000"/>
                  </a:lnTo>
                  <a:lnTo>
                    <a:pt x="2254" y="980"/>
                  </a:lnTo>
                  <a:lnTo>
                    <a:pt x="2229" y="960"/>
                  </a:lnTo>
                  <a:lnTo>
                    <a:pt x="2205" y="941"/>
                  </a:lnTo>
                  <a:lnTo>
                    <a:pt x="2180" y="923"/>
                  </a:lnTo>
                  <a:lnTo>
                    <a:pt x="2156" y="905"/>
                  </a:lnTo>
                  <a:lnTo>
                    <a:pt x="2131" y="888"/>
                  </a:lnTo>
                  <a:lnTo>
                    <a:pt x="2106" y="872"/>
                  </a:lnTo>
                  <a:lnTo>
                    <a:pt x="2080" y="857"/>
                  </a:lnTo>
                  <a:lnTo>
                    <a:pt x="2056" y="842"/>
                  </a:lnTo>
                  <a:lnTo>
                    <a:pt x="2030" y="827"/>
                  </a:lnTo>
                  <a:lnTo>
                    <a:pt x="2004" y="814"/>
                  </a:lnTo>
                  <a:lnTo>
                    <a:pt x="1978" y="801"/>
                  </a:lnTo>
                  <a:lnTo>
                    <a:pt x="1953" y="789"/>
                  </a:lnTo>
                  <a:lnTo>
                    <a:pt x="1926" y="777"/>
                  </a:lnTo>
                  <a:lnTo>
                    <a:pt x="1900" y="766"/>
                  </a:lnTo>
                  <a:lnTo>
                    <a:pt x="1847" y="746"/>
                  </a:lnTo>
                  <a:lnTo>
                    <a:pt x="1794" y="728"/>
                  </a:lnTo>
                  <a:lnTo>
                    <a:pt x="1741" y="713"/>
                  </a:lnTo>
                  <a:lnTo>
                    <a:pt x="1688" y="702"/>
                  </a:lnTo>
                  <a:lnTo>
                    <a:pt x="1634" y="691"/>
                  </a:lnTo>
                  <a:lnTo>
                    <a:pt x="1581" y="685"/>
                  </a:lnTo>
                  <a:lnTo>
                    <a:pt x="1527" y="679"/>
                  </a:lnTo>
                  <a:lnTo>
                    <a:pt x="1474" y="677"/>
                  </a:lnTo>
                  <a:lnTo>
                    <a:pt x="1419" y="677"/>
                  </a:lnTo>
                  <a:lnTo>
                    <a:pt x="1366" y="679"/>
                  </a:lnTo>
                  <a:lnTo>
                    <a:pt x="1313" y="685"/>
                  </a:lnTo>
                  <a:lnTo>
                    <a:pt x="1260" y="692"/>
                  </a:lnTo>
                  <a:lnTo>
                    <a:pt x="1208" y="702"/>
                  </a:lnTo>
                  <a:lnTo>
                    <a:pt x="1155" y="713"/>
                  </a:lnTo>
                  <a:lnTo>
                    <a:pt x="1104" y="728"/>
                  </a:lnTo>
                  <a:lnTo>
                    <a:pt x="1053" y="745"/>
                  </a:lnTo>
                  <a:lnTo>
                    <a:pt x="1004" y="765"/>
                  </a:lnTo>
                  <a:lnTo>
                    <a:pt x="955" y="786"/>
                  </a:lnTo>
                  <a:lnTo>
                    <a:pt x="906" y="809"/>
                  </a:lnTo>
                  <a:lnTo>
                    <a:pt x="860" y="836"/>
                  </a:lnTo>
                  <a:lnTo>
                    <a:pt x="814" y="865"/>
                  </a:lnTo>
                  <a:lnTo>
                    <a:pt x="768" y="894"/>
                  </a:lnTo>
                  <a:lnTo>
                    <a:pt x="724" y="927"/>
                  </a:lnTo>
                  <a:lnTo>
                    <a:pt x="682" y="963"/>
                  </a:lnTo>
                  <a:lnTo>
                    <a:pt x="653" y="988"/>
                  </a:lnTo>
                  <a:lnTo>
                    <a:pt x="625" y="1015"/>
                  </a:lnTo>
                  <a:lnTo>
                    <a:pt x="598" y="1042"/>
                  </a:lnTo>
                  <a:lnTo>
                    <a:pt x="571" y="1070"/>
                  </a:lnTo>
                  <a:lnTo>
                    <a:pt x="558" y="1086"/>
                  </a:lnTo>
                  <a:lnTo>
                    <a:pt x="547" y="1104"/>
                  </a:lnTo>
                  <a:lnTo>
                    <a:pt x="537" y="1121"/>
                  </a:lnTo>
                  <a:lnTo>
                    <a:pt x="530" y="1140"/>
                  </a:lnTo>
                  <a:lnTo>
                    <a:pt x="524" y="1159"/>
                  </a:lnTo>
                  <a:lnTo>
                    <a:pt x="520" y="1179"/>
                  </a:lnTo>
                  <a:lnTo>
                    <a:pt x="519" y="1198"/>
                  </a:lnTo>
                  <a:lnTo>
                    <a:pt x="519" y="1218"/>
                  </a:lnTo>
                  <a:lnTo>
                    <a:pt x="521" y="1237"/>
                  </a:lnTo>
                  <a:lnTo>
                    <a:pt x="524" y="1256"/>
                  </a:lnTo>
                  <a:lnTo>
                    <a:pt x="530" y="1275"/>
                  </a:lnTo>
                  <a:lnTo>
                    <a:pt x="537" y="1294"/>
                  </a:lnTo>
                  <a:lnTo>
                    <a:pt x="547" y="1312"/>
                  </a:lnTo>
                  <a:lnTo>
                    <a:pt x="558" y="1329"/>
                  </a:lnTo>
                  <a:lnTo>
                    <a:pt x="571" y="1345"/>
                  </a:lnTo>
                  <a:lnTo>
                    <a:pt x="586" y="1360"/>
                  </a:lnTo>
                  <a:lnTo>
                    <a:pt x="602" y="1372"/>
                  </a:lnTo>
                  <a:lnTo>
                    <a:pt x="619" y="1384"/>
                  </a:lnTo>
                  <a:lnTo>
                    <a:pt x="637" y="1394"/>
                  </a:lnTo>
                  <a:lnTo>
                    <a:pt x="655" y="1401"/>
                  </a:lnTo>
                  <a:lnTo>
                    <a:pt x="674" y="1406"/>
                  </a:lnTo>
                  <a:lnTo>
                    <a:pt x="694" y="1410"/>
                  </a:lnTo>
                  <a:lnTo>
                    <a:pt x="714" y="1412"/>
                  </a:lnTo>
                  <a:lnTo>
                    <a:pt x="733" y="1412"/>
                  </a:lnTo>
                  <a:lnTo>
                    <a:pt x="753" y="1410"/>
                  </a:lnTo>
                  <a:lnTo>
                    <a:pt x="772" y="1406"/>
                  </a:lnTo>
                  <a:lnTo>
                    <a:pt x="790" y="1401"/>
                  </a:lnTo>
                  <a:lnTo>
                    <a:pt x="810" y="1394"/>
                  </a:lnTo>
                  <a:lnTo>
                    <a:pt x="827" y="1384"/>
                  </a:lnTo>
                  <a:lnTo>
                    <a:pt x="844" y="1372"/>
                  </a:lnTo>
                  <a:lnTo>
                    <a:pt x="860" y="1360"/>
                  </a:lnTo>
                  <a:lnTo>
                    <a:pt x="875" y="1345"/>
                  </a:lnTo>
                  <a:close/>
                  <a:moveTo>
                    <a:pt x="2008" y="3269"/>
                  </a:moveTo>
                  <a:lnTo>
                    <a:pt x="2608" y="4084"/>
                  </a:lnTo>
                  <a:lnTo>
                    <a:pt x="4259" y="2867"/>
                  </a:lnTo>
                  <a:lnTo>
                    <a:pt x="3659" y="2052"/>
                  </a:lnTo>
                  <a:lnTo>
                    <a:pt x="2008" y="3269"/>
                  </a:lnTo>
                  <a:close/>
                  <a:moveTo>
                    <a:pt x="3023" y="4202"/>
                  </a:moveTo>
                  <a:lnTo>
                    <a:pt x="3023" y="4202"/>
                  </a:lnTo>
                  <a:lnTo>
                    <a:pt x="3012" y="4211"/>
                  </a:lnTo>
                  <a:lnTo>
                    <a:pt x="3001" y="4220"/>
                  </a:lnTo>
                  <a:lnTo>
                    <a:pt x="2990" y="4231"/>
                  </a:lnTo>
                  <a:lnTo>
                    <a:pt x="2981" y="4241"/>
                  </a:lnTo>
                  <a:lnTo>
                    <a:pt x="2971" y="4252"/>
                  </a:lnTo>
                  <a:lnTo>
                    <a:pt x="2963" y="4263"/>
                  </a:lnTo>
                  <a:lnTo>
                    <a:pt x="2954" y="4275"/>
                  </a:lnTo>
                  <a:lnTo>
                    <a:pt x="2947" y="4286"/>
                  </a:lnTo>
                  <a:lnTo>
                    <a:pt x="2940" y="4299"/>
                  </a:lnTo>
                  <a:lnTo>
                    <a:pt x="2934" y="4312"/>
                  </a:lnTo>
                  <a:lnTo>
                    <a:pt x="2929" y="4324"/>
                  </a:lnTo>
                  <a:lnTo>
                    <a:pt x="2923" y="4338"/>
                  </a:lnTo>
                  <a:lnTo>
                    <a:pt x="2919" y="4350"/>
                  </a:lnTo>
                  <a:lnTo>
                    <a:pt x="2915" y="4364"/>
                  </a:lnTo>
                  <a:lnTo>
                    <a:pt x="2911" y="4377"/>
                  </a:lnTo>
                  <a:lnTo>
                    <a:pt x="2909" y="4391"/>
                  </a:lnTo>
                  <a:lnTo>
                    <a:pt x="2908" y="4405"/>
                  </a:lnTo>
                  <a:lnTo>
                    <a:pt x="2907" y="4418"/>
                  </a:lnTo>
                  <a:lnTo>
                    <a:pt x="2906" y="4432"/>
                  </a:lnTo>
                  <a:lnTo>
                    <a:pt x="2906" y="4446"/>
                  </a:lnTo>
                  <a:lnTo>
                    <a:pt x="2907" y="4460"/>
                  </a:lnTo>
                  <a:lnTo>
                    <a:pt x="2909" y="4474"/>
                  </a:lnTo>
                  <a:lnTo>
                    <a:pt x="2911" y="4488"/>
                  </a:lnTo>
                  <a:lnTo>
                    <a:pt x="2915" y="4501"/>
                  </a:lnTo>
                  <a:lnTo>
                    <a:pt x="2918" y="4515"/>
                  </a:lnTo>
                  <a:lnTo>
                    <a:pt x="2922" y="4528"/>
                  </a:lnTo>
                  <a:lnTo>
                    <a:pt x="2927" y="4542"/>
                  </a:lnTo>
                  <a:lnTo>
                    <a:pt x="2933" y="4555"/>
                  </a:lnTo>
                  <a:lnTo>
                    <a:pt x="2939" y="4567"/>
                  </a:lnTo>
                  <a:lnTo>
                    <a:pt x="2947" y="4580"/>
                  </a:lnTo>
                  <a:lnTo>
                    <a:pt x="2954" y="4593"/>
                  </a:lnTo>
                  <a:lnTo>
                    <a:pt x="2963" y="4605"/>
                  </a:lnTo>
                  <a:lnTo>
                    <a:pt x="2971" y="4616"/>
                  </a:lnTo>
                  <a:lnTo>
                    <a:pt x="2981" y="4628"/>
                  </a:lnTo>
                  <a:lnTo>
                    <a:pt x="2991" y="4639"/>
                  </a:lnTo>
                  <a:lnTo>
                    <a:pt x="3002" y="4648"/>
                  </a:lnTo>
                  <a:lnTo>
                    <a:pt x="3013" y="4658"/>
                  </a:lnTo>
                  <a:lnTo>
                    <a:pt x="3024" y="4666"/>
                  </a:lnTo>
                  <a:lnTo>
                    <a:pt x="3035" y="4675"/>
                  </a:lnTo>
                  <a:lnTo>
                    <a:pt x="3048" y="4682"/>
                  </a:lnTo>
                  <a:lnTo>
                    <a:pt x="3059" y="4689"/>
                  </a:lnTo>
                  <a:lnTo>
                    <a:pt x="3072" y="4695"/>
                  </a:lnTo>
                  <a:lnTo>
                    <a:pt x="3085" y="4700"/>
                  </a:lnTo>
                  <a:lnTo>
                    <a:pt x="3098" y="4706"/>
                  </a:lnTo>
                  <a:lnTo>
                    <a:pt x="3110" y="4710"/>
                  </a:lnTo>
                  <a:lnTo>
                    <a:pt x="3124" y="4713"/>
                  </a:lnTo>
                  <a:lnTo>
                    <a:pt x="3138" y="4716"/>
                  </a:lnTo>
                  <a:lnTo>
                    <a:pt x="3151" y="4719"/>
                  </a:lnTo>
                  <a:lnTo>
                    <a:pt x="3165" y="4721"/>
                  </a:lnTo>
                  <a:lnTo>
                    <a:pt x="3179" y="4722"/>
                  </a:lnTo>
                  <a:lnTo>
                    <a:pt x="3192" y="4723"/>
                  </a:lnTo>
                  <a:lnTo>
                    <a:pt x="3206" y="4722"/>
                  </a:lnTo>
                  <a:lnTo>
                    <a:pt x="3220" y="4721"/>
                  </a:lnTo>
                  <a:lnTo>
                    <a:pt x="3234" y="4720"/>
                  </a:lnTo>
                  <a:lnTo>
                    <a:pt x="3248" y="4718"/>
                  </a:lnTo>
                  <a:lnTo>
                    <a:pt x="3262" y="4714"/>
                  </a:lnTo>
                  <a:lnTo>
                    <a:pt x="3275" y="4711"/>
                  </a:lnTo>
                  <a:lnTo>
                    <a:pt x="3289" y="4707"/>
                  </a:lnTo>
                  <a:lnTo>
                    <a:pt x="3302" y="4702"/>
                  </a:lnTo>
                  <a:lnTo>
                    <a:pt x="3315" y="4696"/>
                  </a:lnTo>
                  <a:lnTo>
                    <a:pt x="3329" y="4690"/>
                  </a:lnTo>
                  <a:lnTo>
                    <a:pt x="3340" y="4682"/>
                  </a:lnTo>
                  <a:lnTo>
                    <a:pt x="3353" y="4675"/>
                  </a:lnTo>
                  <a:lnTo>
                    <a:pt x="3366" y="4666"/>
                  </a:lnTo>
                  <a:lnTo>
                    <a:pt x="3378" y="4657"/>
                  </a:lnTo>
                  <a:lnTo>
                    <a:pt x="3388" y="4647"/>
                  </a:lnTo>
                  <a:lnTo>
                    <a:pt x="3399" y="4638"/>
                  </a:lnTo>
                  <a:lnTo>
                    <a:pt x="3408" y="4627"/>
                  </a:lnTo>
                  <a:lnTo>
                    <a:pt x="3418" y="4616"/>
                  </a:lnTo>
                  <a:lnTo>
                    <a:pt x="3427" y="4605"/>
                  </a:lnTo>
                  <a:lnTo>
                    <a:pt x="3435" y="4593"/>
                  </a:lnTo>
                  <a:lnTo>
                    <a:pt x="3443" y="4581"/>
                  </a:lnTo>
                  <a:lnTo>
                    <a:pt x="3449" y="4570"/>
                  </a:lnTo>
                  <a:lnTo>
                    <a:pt x="3455" y="4557"/>
                  </a:lnTo>
                  <a:lnTo>
                    <a:pt x="3461" y="4544"/>
                  </a:lnTo>
                  <a:lnTo>
                    <a:pt x="3466" y="4531"/>
                  </a:lnTo>
                  <a:lnTo>
                    <a:pt x="3470" y="4517"/>
                  </a:lnTo>
                  <a:lnTo>
                    <a:pt x="3474" y="4505"/>
                  </a:lnTo>
                  <a:lnTo>
                    <a:pt x="3478" y="4491"/>
                  </a:lnTo>
                  <a:lnTo>
                    <a:pt x="3480" y="4477"/>
                  </a:lnTo>
                  <a:lnTo>
                    <a:pt x="3481" y="4463"/>
                  </a:lnTo>
                  <a:lnTo>
                    <a:pt x="3482" y="4449"/>
                  </a:lnTo>
                  <a:lnTo>
                    <a:pt x="3483" y="4435"/>
                  </a:lnTo>
                  <a:lnTo>
                    <a:pt x="3483" y="4422"/>
                  </a:lnTo>
                  <a:lnTo>
                    <a:pt x="3482" y="4408"/>
                  </a:lnTo>
                  <a:lnTo>
                    <a:pt x="3480" y="4394"/>
                  </a:lnTo>
                  <a:lnTo>
                    <a:pt x="3478" y="4380"/>
                  </a:lnTo>
                  <a:lnTo>
                    <a:pt x="3474" y="4366"/>
                  </a:lnTo>
                  <a:lnTo>
                    <a:pt x="3471" y="4354"/>
                  </a:lnTo>
                  <a:lnTo>
                    <a:pt x="3467" y="4340"/>
                  </a:lnTo>
                  <a:lnTo>
                    <a:pt x="3462" y="4327"/>
                  </a:lnTo>
                  <a:lnTo>
                    <a:pt x="3456" y="4313"/>
                  </a:lnTo>
                  <a:lnTo>
                    <a:pt x="3450" y="4300"/>
                  </a:lnTo>
                  <a:lnTo>
                    <a:pt x="3443" y="4288"/>
                  </a:lnTo>
                  <a:lnTo>
                    <a:pt x="3435" y="4275"/>
                  </a:lnTo>
                  <a:lnTo>
                    <a:pt x="3427" y="4263"/>
                  </a:lnTo>
                  <a:lnTo>
                    <a:pt x="3417" y="4251"/>
                  </a:lnTo>
                  <a:lnTo>
                    <a:pt x="3407" y="4240"/>
                  </a:lnTo>
                  <a:lnTo>
                    <a:pt x="3398" y="4230"/>
                  </a:lnTo>
                  <a:lnTo>
                    <a:pt x="3387" y="4219"/>
                  </a:lnTo>
                  <a:lnTo>
                    <a:pt x="3377" y="4211"/>
                  </a:lnTo>
                  <a:lnTo>
                    <a:pt x="3365" y="4201"/>
                  </a:lnTo>
                  <a:lnTo>
                    <a:pt x="3354" y="4194"/>
                  </a:lnTo>
                  <a:lnTo>
                    <a:pt x="3341" y="4186"/>
                  </a:lnTo>
                  <a:lnTo>
                    <a:pt x="3330" y="4179"/>
                  </a:lnTo>
                  <a:lnTo>
                    <a:pt x="3317" y="4173"/>
                  </a:lnTo>
                  <a:lnTo>
                    <a:pt x="3304" y="4167"/>
                  </a:lnTo>
                  <a:lnTo>
                    <a:pt x="3291" y="4162"/>
                  </a:lnTo>
                  <a:lnTo>
                    <a:pt x="3279" y="4158"/>
                  </a:lnTo>
                  <a:lnTo>
                    <a:pt x="3265" y="4154"/>
                  </a:lnTo>
                  <a:lnTo>
                    <a:pt x="3251" y="4151"/>
                  </a:lnTo>
                  <a:lnTo>
                    <a:pt x="3238" y="4149"/>
                  </a:lnTo>
                  <a:lnTo>
                    <a:pt x="3224" y="4147"/>
                  </a:lnTo>
                  <a:lnTo>
                    <a:pt x="3211" y="4146"/>
                  </a:lnTo>
                  <a:lnTo>
                    <a:pt x="3197" y="4146"/>
                  </a:lnTo>
                  <a:lnTo>
                    <a:pt x="3183" y="4146"/>
                  </a:lnTo>
                  <a:lnTo>
                    <a:pt x="3169" y="4147"/>
                  </a:lnTo>
                  <a:lnTo>
                    <a:pt x="3155" y="4148"/>
                  </a:lnTo>
                  <a:lnTo>
                    <a:pt x="3141" y="4150"/>
                  </a:lnTo>
                  <a:lnTo>
                    <a:pt x="3128" y="4153"/>
                  </a:lnTo>
                  <a:lnTo>
                    <a:pt x="3114" y="4158"/>
                  </a:lnTo>
                  <a:lnTo>
                    <a:pt x="3100" y="4162"/>
                  </a:lnTo>
                  <a:lnTo>
                    <a:pt x="3087" y="4166"/>
                  </a:lnTo>
                  <a:lnTo>
                    <a:pt x="3074" y="4173"/>
                  </a:lnTo>
                  <a:lnTo>
                    <a:pt x="3060" y="4179"/>
                  </a:lnTo>
                  <a:lnTo>
                    <a:pt x="3048" y="4185"/>
                  </a:lnTo>
                  <a:lnTo>
                    <a:pt x="3036" y="4194"/>
                  </a:lnTo>
                  <a:lnTo>
                    <a:pt x="3023" y="4202"/>
                  </a:lnTo>
                  <a:close/>
                  <a:moveTo>
                    <a:pt x="5036" y="4492"/>
                  </a:moveTo>
                  <a:lnTo>
                    <a:pt x="5036" y="4492"/>
                  </a:lnTo>
                  <a:lnTo>
                    <a:pt x="5024" y="4501"/>
                  </a:lnTo>
                  <a:lnTo>
                    <a:pt x="5012" y="4511"/>
                  </a:lnTo>
                  <a:lnTo>
                    <a:pt x="5002" y="4521"/>
                  </a:lnTo>
                  <a:lnTo>
                    <a:pt x="4992" y="4531"/>
                  </a:lnTo>
                  <a:lnTo>
                    <a:pt x="4982" y="4542"/>
                  </a:lnTo>
                  <a:lnTo>
                    <a:pt x="4974" y="4554"/>
                  </a:lnTo>
                  <a:lnTo>
                    <a:pt x="4967" y="4565"/>
                  </a:lnTo>
                  <a:lnTo>
                    <a:pt x="4959" y="4577"/>
                  </a:lnTo>
                  <a:lnTo>
                    <a:pt x="4952" y="4590"/>
                  </a:lnTo>
                  <a:lnTo>
                    <a:pt x="4945" y="4602"/>
                  </a:lnTo>
                  <a:lnTo>
                    <a:pt x="4940" y="4614"/>
                  </a:lnTo>
                  <a:lnTo>
                    <a:pt x="4935" y="4627"/>
                  </a:lnTo>
                  <a:lnTo>
                    <a:pt x="4930" y="4641"/>
                  </a:lnTo>
                  <a:lnTo>
                    <a:pt x="4927" y="4654"/>
                  </a:lnTo>
                  <a:lnTo>
                    <a:pt x="4924" y="4667"/>
                  </a:lnTo>
                  <a:lnTo>
                    <a:pt x="4922" y="4681"/>
                  </a:lnTo>
                  <a:lnTo>
                    <a:pt x="4920" y="4695"/>
                  </a:lnTo>
                  <a:lnTo>
                    <a:pt x="4919" y="4709"/>
                  </a:lnTo>
                  <a:lnTo>
                    <a:pt x="4919" y="4723"/>
                  </a:lnTo>
                  <a:lnTo>
                    <a:pt x="4919" y="4737"/>
                  </a:lnTo>
                  <a:lnTo>
                    <a:pt x="4920" y="4751"/>
                  </a:lnTo>
                  <a:lnTo>
                    <a:pt x="4921" y="4764"/>
                  </a:lnTo>
                  <a:lnTo>
                    <a:pt x="4923" y="4778"/>
                  </a:lnTo>
                  <a:lnTo>
                    <a:pt x="4926" y="4792"/>
                  </a:lnTo>
                  <a:lnTo>
                    <a:pt x="4929" y="4805"/>
                  </a:lnTo>
                  <a:lnTo>
                    <a:pt x="4934" y="4819"/>
                  </a:lnTo>
                  <a:lnTo>
                    <a:pt x="4939" y="4832"/>
                  </a:lnTo>
                  <a:lnTo>
                    <a:pt x="4944" y="4845"/>
                  </a:lnTo>
                  <a:lnTo>
                    <a:pt x="4951" y="4858"/>
                  </a:lnTo>
                  <a:lnTo>
                    <a:pt x="4958" y="4871"/>
                  </a:lnTo>
                  <a:lnTo>
                    <a:pt x="4965" y="4884"/>
                  </a:lnTo>
                  <a:lnTo>
                    <a:pt x="4974" y="4895"/>
                  </a:lnTo>
                  <a:lnTo>
                    <a:pt x="4984" y="4907"/>
                  </a:lnTo>
                  <a:lnTo>
                    <a:pt x="4993" y="4919"/>
                  </a:lnTo>
                  <a:lnTo>
                    <a:pt x="5003" y="4928"/>
                  </a:lnTo>
                  <a:lnTo>
                    <a:pt x="5013" y="4939"/>
                  </a:lnTo>
                  <a:lnTo>
                    <a:pt x="5024" y="4948"/>
                  </a:lnTo>
                  <a:lnTo>
                    <a:pt x="5036" y="4957"/>
                  </a:lnTo>
                  <a:lnTo>
                    <a:pt x="5047" y="4964"/>
                  </a:lnTo>
                  <a:lnTo>
                    <a:pt x="5059" y="4972"/>
                  </a:lnTo>
                  <a:lnTo>
                    <a:pt x="5072" y="4979"/>
                  </a:lnTo>
                  <a:lnTo>
                    <a:pt x="5084" y="4986"/>
                  </a:lnTo>
                  <a:lnTo>
                    <a:pt x="5096" y="4991"/>
                  </a:lnTo>
                  <a:lnTo>
                    <a:pt x="5109" y="4996"/>
                  </a:lnTo>
                  <a:lnTo>
                    <a:pt x="5123" y="5001"/>
                  </a:lnTo>
                  <a:lnTo>
                    <a:pt x="5136" y="5004"/>
                  </a:lnTo>
                  <a:lnTo>
                    <a:pt x="5150" y="5007"/>
                  </a:lnTo>
                  <a:lnTo>
                    <a:pt x="5163" y="5009"/>
                  </a:lnTo>
                  <a:lnTo>
                    <a:pt x="5177" y="5011"/>
                  </a:lnTo>
                  <a:lnTo>
                    <a:pt x="5191" y="5012"/>
                  </a:lnTo>
                  <a:lnTo>
                    <a:pt x="5205" y="5012"/>
                  </a:lnTo>
                  <a:lnTo>
                    <a:pt x="5219" y="5012"/>
                  </a:lnTo>
                  <a:lnTo>
                    <a:pt x="5233" y="5011"/>
                  </a:lnTo>
                  <a:lnTo>
                    <a:pt x="5246" y="5010"/>
                  </a:lnTo>
                  <a:lnTo>
                    <a:pt x="5260" y="5008"/>
                  </a:lnTo>
                  <a:lnTo>
                    <a:pt x="5274" y="5005"/>
                  </a:lnTo>
                  <a:lnTo>
                    <a:pt x="5287" y="5001"/>
                  </a:lnTo>
                  <a:lnTo>
                    <a:pt x="5301" y="4996"/>
                  </a:lnTo>
                  <a:lnTo>
                    <a:pt x="5315" y="4992"/>
                  </a:lnTo>
                  <a:lnTo>
                    <a:pt x="5327" y="4986"/>
                  </a:lnTo>
                  <a:lnTo>
                    <a:pt x="5340" y="4979"/>
                  </a:lnTo>
                  <a:lnTo>
                    <a:pt x="5353" y="4973"/>
                  </a:lnTo>
                  <a:lnTo>
                    <a:pt x="5366" y="4964"/>
                  </a:lnTo>
                  <a:lnTo>
                    <a:pt x="5377" y="4956"/>
                  </a:lnTo>
                  <a:lnTo>
                    <a:pt x="5389" y="4947"/>
                  </a:lnTo>
                  <a:lnTo>
                    <a:pt x="5401" y="4938"/>
                  </a:lnTo>
                  <a:lnTo>
                    <a:pt x="5410" y="4927"/>
                  </a:lnTo>
                  <a:lnTo>
                    <a:pt x="5421" y="4918"/>
                  </a:lnTo>
                  <a:lnTo>
                    <a:pt x="5431" y="4906"/>
                  </a:lnTo>
                  <a:lnTo>
                    <a:pt x="5439" y="4895"/>
                  </a:lnTo>
                  <a:lnTo>
                    <a:pt x="5446" y="4884"/>
                  </a:lnTo>
                  <a:lnTo>
                    <a:pt x="5454" y="4872"/>
                  </a:lnTo>
                  <a:lnTo>
                    <a:pt x="5461" y="4859"/>
                  </a:lnTo>
                  <a:lnTo>
                    <a:pt x="5468" y="4847"/>
                  </a:lnTo>
                  <a:lnTo>
                    <a:pt x="5473" y="4835"/>
                  </a:lnTo>
                  <a:lnTo>
                    <a:pt x="5478" y="4821"/>
                  </a:lnTo>
                  <a:lnTo>
                    <a:pt x="5483" y="4808"/>
                  </a:lnTo>
                  <a:lnTo>
                    <a:pt x="5486" y="4794"/>
                  </a:lnTo>
                  <a:lnTo>
                    <a:pt x="5489" y="4781"/>
                  </a:lnTo>
                  <a:lnTo>
                    <a:pt x="5491" y="4768"/>
                  </a:lnTo>
                  <a:lnTo>
                    <a:pt x="5493" y="4754"/>
                  </a:lnTo>
                  <a:lnTo>
                    <a:pt x="5494" y="4740"/>
                  </a:lnTo>
                  <a:lnTo>
                    <a:pt x="5494" y="4726"/>
                  </a:lnTo>
                  <a:lnTo>
                    <a:pt x="5494" y="4712"/>
                  </a:lnTo>
                  <a:lnTo>
                    <a:pt x="5493" y="4698"/>
                  </a:lnTo>
                  <a:lnTo>
                    <a:pt x="5492" y="4685"/>
                  </a:lnTo>
                  <a:lnTo>
                    <a:pt x="5490" y="4671"/>
                  </a:lnTo>
                  <a:lnTo>
                    <a:pt x="5487" y="4657"/>
                  </a:lnTo>
                  <a:lnTo>
                    <a:pt x="5483" y="4643"/>
                  </a:lnTo>
                  <a:lnTo>
                    <a:pt x="5478" y="4630"/>
                  </a:lnTo>
                  <a:lnTo>
                    <a:pt x="5474" y="4616"/>
                  </a:lnTo>
                  <a:lnTo>
                    <a:pt x="5468" y="4604"/>
                  </a:lnTo>
                  <a:lnTo>
                    <a:pt x="5461" y="4591"/>
                  </a:lnTo>
                  <a:lnTo>
                    <a:pt x="5455" y="4578"/>
                  </a:lnTo>
                  <a:lnTo>
                    <a:pt x="5446" y="4565"/>
                  </a:lnTo>
                  <a:lnTo>
                    <a:pt x="5438" y="4554"/>
                  </a:lnTo>
                  <a:lnTo>
                    <a:pt x="5429" y="4542"/>
                  </a:lnTo>
                  <a:lnTo>
                    <a:pt x="5420" y="4530"/>
                  </a:lnTo>
                  <a:lnTo>
                    <a:pt x="5409" y="4520"/>
                  </a:lnTo>
                  <a:lnTo>
                    <a:pt x="5400" y="4510"/>
                  </a:lnTo>
                  <a:lnTo>
                    <a:pt x="5388" y="4500"/>
                  </a:lnTo>
                  <a:lnTo>
                    <a:pt x="5377" y="4492"/>
                  </a:lnTo>
                  <a:lnTo>
                    <a:pt x="5366" y="4484"/>
                  </a:lnTo>
                  <a:lnTo>
                    <a:pt x="5354" y="4477"/>
                  </a:lnTo>
                  <a:lnTo>
                    <a:pt x="5341" y="4470"/>
                  </a:lnTo>
                  <a:lnTo>
                    <a:pt x="5329" y="4463"/>
                  </a:lnTo>
                  <a:lnTo>
                    <a:pt x="5317" y="4458"/>
                  </a:lnTo>
                  <a:lnTo>
                    <a:pt x="5303" y="4452"/>
                  </a:lnTo>
                  <a:lnTo>
                    <a:pt x="5290" y="4448"/>
                  </a:lnTo>
                  <a:lnTo>
                    <a:pt x="5276" y="4445"/>
                  </a:lnTo>
                  <a:lnTo>
                    <a:pt x="5263" y="4442"/>
                  </a:lnTo>
                  <a:lnTo>
                    <a:pt x="5250" y="4440"/>
                  </a:lnTo>
                  <a:lnTo>
                    <a:pt x="5236" y="4438"/>
                  </a:lnTo>
                  <a:lnTo>
                    <a:pt x="5222" y="4437"/>
                  </a:lnTo>
                  <a:lnTo>
                    <a:pt x="5208" y="4437"/>
                  </a:lnTo>
                  <a:lnTo>
                    <a:pt x="5194" y="4437"/>
                  </a:lnTo>
                  <a:lnTo>
                    <a:pt x="5180" y="4438"/>
                  </a:lnTo>
                  <a:lnTo>
                    <a:pt x="5167" y="4439"/>
                  </a:lnTo>
                  <a:lnTo>
                    <a:pt x="5153" y="4441"/>
                  </a:lnTo>
                  <a:lnTo>
                    <a:pt x="5139" y="4444"/>
                  </a:lnTo>
                  <a:lnTo>
                    <a:pt x="5125" y="4447"/>
                  </a:lnTo>
                  <a:lnTo>
                    <a:pt x="5112" y="4451"/>
                  </a:lnTo>
                  <a:lnTo>
                    <a:pt x="5098" y="4457"/>
                  </a:lnTo>
                  <a:lnTo>
                    <a:pt x="5086" y="4462"/>
                  </a:lnTo>
                  <a:lnTo>
                    <a:pt x="5073" y="4468"/>
                  </a:lnTo>
                  <a:lnTo>
                    <a:pt x="5060" y="4476"/>
                  </a:lnTo>
                  <a:lnTo>
                    <a:pt x="5047" y="4483"/>
                  </a:lnTo>
                  <a:lnTo>
                    <a:pt x="5036" y="4492"/>
                  </a:lnTo>
                  <a:close/>
                  <a:moveTo>
                    <a:pt x="4460" y="4917"/>
                  </a:moveTo>
                  <a:lnTo>
                    <a:pt x="4460" y="4917"/>
                  </a:lnTo>
                  <a:lnTo>
                    <a:pt x="4448" y="4925"/>
                  </a:lnTo>
                  <a:lnTo>
                    <a:pt x="4438" y="4935"/>
                  </a:lnTo>
                  <a:lnTo>
                    <a:pt x="4427" y="4945"/>
                  </a:lnTo>
                  <a:lnTo>
                    <a:pt x="4417" y="4955"/>
                  </a:lnTo>
                  <a:lnTo>
                    <a:pt x="4408" y="4967"/>
                  </a:lnTo>
                  <a:lnTo>
                    <a:pt x="4399" y="4977"/>
                  </a:lnTo>
                  <a:lnTo>
                    <a:pt x="4391" y="4989"/>
                  </a:lnTo>
                  <a:lnTo>
                    <a:pt x="4383" y="5001"/>
                  </a:lnTo>
                  <a:lnTo>
                    <a:pt x="4377" y="5013"/>
                  </a:lnTo>
                  <a:lnTo>
                    <a:pt x="4371" y="5025"/>
                  </a:lnTo>
                  <a:lnTo>
                    <a:pt x="4365" y="5038"/>
                  </a:lnTo>
                  <a:lnTo>
                    <a:pt x="4360" y="5052"/>
                  </a:lnTo>
                  <a:lnTo>
                    <a:pt x="4356" y="5064"/>
                  </a:lnTo>
                  <a:lnTo>
                    <a:pt x="4351" y="5078"/>
                  </a:lnTo>
                  <a:lnTo>
                    <a:pt x="4349" y="5091"/>
                  </a:lnTo>
                  <a:lnTo>
                    <a:pt x="4346" y="5105"/>
                  </a:lnTo>
                  <a:lnTo>
                    <a:pt x="4345" y="5119"/>
                  </a:lnTo>
                  <a:lnTo>
                    <a:pt x="4344" y="5133"/>
                  </a:lnTo>
                  <a:lnTo>
                    <a:pt x="4343" y="5146"/>
                  </a:lnTo>
                  <a:lnTo>
                    <a:pt x="4343" y="5160"/>
                  </a:lnTo>
                  <a:lnTo>
                    <a:pt x="4344" y="5174"/>
                  </a:lnTo>
                  <a:lnTo>
                    <a:pt x="4346" y="5188"/>
                  </a:lnTo>
                  <a:lnTo>
                    <a:pt x="4348" y="5202"/>
                  </a:lnTo>
                  <a:lnTo>
                    <a:pt x="4351" y="5216"/>
                  </a:lnTo>
                  <a:lnTo>
                    <a:pt x="4355" y="5229"/>
                  </a:lnTo>
                  <a:lnTo>
                    <a:pt x="4359" y="5242"/>
                  </a:lnTo>
                  <a:lnTo>
                    <a:pt x="4364" y="5256"/>
                  </a:lnTo>
                  <a:lnTo>
                    <a:pt x="4369" y="5269"/>
                  </a:lnTo>
                  <a:lnTo>
                    <a:pt x="4376" y="5282"/>
                  </a:lnTo>
                  <a:lnTo>
                    <a:pt x="4383" y="5294"/>
                  </a:lnTo>
                  <a:lnTo>
                    <a:pt x="4391" y="5307"/>
                  </a:lnTo>
                  <a:lnTo>
                    <a:pt x="4399" y="5319"/>
                  </a:lnTo>
                  <a:lnTo>
                    <a:pt x="4409" y="5331"/>
                  </a:lnTo>
                  <a:lnTo>
                    <a:pt x="4418" y="5342"/>
                  </a:lnTo>
                  <a:lnTo>
                    <a:pt x="4428" y="5353"/>
                  </a:lnTo>
                  <a:lnTo>
                    <a:pt x="4439" y="5363"/>
                  </a:lnTo>
                  <a:lnTo>
                    <a:pt x="4449" y="5372"/>
                  </a:lnTo>
                  <a:lnTo>
                    <a:pt x="4461" y="5381"/>
                  </a:lnTo>
                  <a:lnTo>
                    <a:pt x="4473" y="5389"/>
                  </a:lnTo>
                  <a:lnTo>
                    <a:pt x="4484" y="5397"/>
                  </a:lnTo>
                  <a:lnTo>
                    <a:pt x="4496" y="5403"/>
                  </a:lnTo>
                  <a:lnTo>
                    <a:pt x="4509" y="5409"/>
                  </a:lnTo>
                  <a:lnTo>
                    <a:pt x="4522" y="5415"/>
                  </a:lnTo>
                  <a:lnTo>
                    <a:pt x="4534" y="5420"/>
                  </a:lnTo>
                  <a:lnTo>
                    <a:pt x="4547" y="5424"/>
                  </a:lnTo>
                  <a:lnTo>
                    <a:pt x="4561" y="5427"/>
                  </a:lnTo>
                  <a:lnTo>
                    <a:pt x="4575" y="5431"/>
                  </a:lnTo>
                  <a:lnTo>
                    <a:pt x="4589" y="5433"/>
                  </a:lnTo>
                  <a:lnTo>
                    <a:pt x="4601" y="5435"/>
                  </a:lnTo>
                  <a:lnTo>
                    <a:pt x="4615" y="5436"/>
                  </a:lnTo>
                  <a:lnTo>
                    <a:pt x="4629" y="5436"/>
                  </a:lnTo>
                  <a:lnTo>
                    <a:pt x="4643" y="5436"/>
                  </a:lnTo>
                  <a:lnTo>
                    <a:pt x="4657" y="5435"/>
                  </a:lnTo>
                  <a:lnTo>
                    <a:pt x="4671" y="5434"/>
                  </a:lnTo>
                  <a:lnTo>
                    <a:pt x="4685" y="5432"/>
                  </a:lnTo>
                  <a:lnTo>
                    <a:pt x="4698" y="5429"/>
                  </a:lnTo>
                  <a:lnTo>
                    <a:pt x="4712" y="5425"/>
                  </a:lnTo>
                  <a:lnTo>
                    <a:pt x="4726" y="5421"/>
                  </a:lnTo>
                  <a:lnTo>
                    <a:pt x="4739" y="5416"/>
                  </a:lnTo>
                  <a:lnTo>
                    <a:pt x="4753" y="5410"/>
                  </a:lnTo>
                  <a:lnTo>
                    <a:pt x="4765" y="5404"/>
                  </a:lnTo>
                  <a:lnTo>
                    <a:pt x="4778" y="5397"/>
                  </a:lnTo>
                  <a:lnTo>
                    <a:pt x="4790" y="5389"/>
                  </a:lnTo>
                  <a:lnTo>
                    <a:pt x="4803" y="5381"/>
                  </a:lnTo>
                  <a:lnTo>
                    <a:pt x="4814" y="5371"/>
                  </a:lnTo>
                  <a:lnTo>
                    <a:pt x="4825" y="5361"/>
                  </a:lnTo>
                  <a:lnTo>
                    <a:pt x="4836" y="5352"/>
                  </a:lnTo>
                  <a:lnTo>
                    <a:pt x="4845" y="5341"/>
                  </a:lnTo>
                  <a:lnTo>
                    <a:pt x="4855" y="5331"/>
                  </a:lnTo>
                  <a:lnTo>
                    <a:pt x="4863" y="5319"/>
                  </a:lnTo>
                  <a:lnTo>
                    <a:pt x="4872" y="5307"/>
                  </a:lnTo>
                  <a:lnTo>
                    <a:pt x="4879" y="5295"/>
                  </a:lnTo>
                  <a:lnTo>
                    <a:pt x="4886" y="5283"/>
                  </a:lnTo>
                  <a:lnTo>
                    <a:pt x="4892" y="5271"/>
                  </a:lnTo>
                  <a:lnTo>
                    <a:pt x="4898" y="5258"/>
                  </a:lnTo>
                  <a:lnTo>
                    <a:pt x="4903" y="5245"/>
                  </a:lnTo>
                  <a:lnTo>
                    <a:pt x="4907" y="5232"/>
                  </a:lnTo>
                  <a:lnTo>
                    <a:pt x="4911" y="5219"/>
                  </a:lnTo>
                  <a:lnTo>
                    <a:pt x="4914" y="5205"/>
                  </a:lnTo>
                  <a:lnTo>
                    <a:pt x="4917" y="5191"/>
                  </a:lnTo>
                  <a:lnTo>
                    <a:pt x="4918" y="5177"/>
                  </a:lnTo>
                  <a:lnTo>
                    <a:pt x="4919" y="5163"/>
                  </a:lnTo>
                  <a:lnTo>
                    <a:pt x="4920" y="5150"/>
                  </a:lnTo>
                  <a:lnTo>
                    <a:pt x="4920" y="5136"/>
                  </a:lnTo>
                  <a:lnTo>
                    <a:pt x="4919" y="5122"/>
                  </a:lnTo>
                  <a:lnTo>
                    <a:pt x="4917" y="5108"/>
                  </a:lnTo>
                  <a:lnTo>
                    <a:pt x="4914" y="5094"/>
                  </a:lnTo>
                  <a:lnTo>
                    <a:pt x="4911" y="5080"/>
                  </a:lnTo>
                  <a:lnTo>
                    <a:pt x="4908" y="5068"/>
                  </a:lnTo>
                  <a:lnTo>
                    <a:pt x="4904" y="5054"/>
                  </a:lnTo>
                  <a:lnTo>
                    <a:pt x="4898" y="5040"/>
                  </a:lnTo>
                  <a:lnTo>
                    <a:pt x="4893" y="5027"/>
                  </a:lnTo>
                  <a:lnTo>
                    <a:pt x="4887" y="5014"/>
                  </a:lnTo>
                  <a:lnTo>
                    <a:pt x="4879" y="5002"/>
                  </a:lnTo>
                  <a:lnTo>
                    <a:pt x="4872" y="4989"/>
                  </a:lnTo>
                  <a:lnTo>
                    <a:pt x="4863" y="4977"/>
                  </a:lnTo>
                  <a:lnTo>
                    <a:pt x="4855" y="4966"/>
                  </a:lnTo>
                  <a:lnTo>
                    <a:pt x="4845" y="4954"/>
                  </a:lnTo>
                  <a:lnTo>
                    <a:pt x="4835" y="4944"/>
                  </a:lnTo>
                  <a:lnTo>
                    <a:pt x="4824" y="4934"/>
                  </a:lnTo>
                  <a:lnTo>
                    <a:pt x="4813" y="4924"/>
                  </a:lnTo>
                  <a:lnTo>
                    <a:pt x="4803" y="4915"/>
                  </a:lnTo>
                  <a:lnTo>
                    <a:pt x="4791" y="4908"/>
                  </a:lnTo>
                  <a:lnTo>
                    <a:pt x="4778" y="4901"/>
                  </a:lnTo>
                  <a:lnTo>
                    <a:pt x="4766" y="4893"/>
                  </a:lnTo>
                  <a:lnTo>
                    <a:pt x="4754" y="4887"/>
                  </a:lnTo>
                  <a:lnTo>
                    <a:pt x="4741" y="4881"/>
                  </a:lnTo>
                  <a:lnTo>
                    <a:pt x="4728" y="4876"/>
                  </a:lnTo>
                  <a:lnTo>
                    <a:pt x="4715" y="4872"/>
                  </a:lnTo>
                  <a:lnTo>
                    <a:pt x="4702" y="4869"/>
                  </a:lnTo>
                  <a:lnTo>
                    <a:pt x="4688" y="4865"/>
                  </a:lnTo>
                  <a:lnTo>
                    <a:pt x="4675" y="4863"/>
                  </a:lnTo>
                  <a:lnTo>
                    <a:pt x="4661" y="4861"/>
                  </a:lnTo>
                  <a:lnTo>
                    <a:pt x="4647" y="4860"/>
                  </a:lnTo>
                  <a:lnTo>
                    <a:pt x="4633" y="4860"/>
                  </a:lnTo>
                  <a:lnTo>
                    <a:pt x="4620" y="4860"/>
                  </a:lnTo>
                  <a:lnTo>
                    <a:pt x="4606" y="4861"/>
                  </a:lnTo>
                  <a:lnTo>
                    <a:pt x="4592" y="4862"/>
                  </a:lnTo>
                  <a:lnTo>
                    <a:pt x="4578" y="4864"/>
                  </a:lnTo>
                  <a:lnTo>
                    <a:pt x="4564" y="4868"/>
                  </a:lnTo>
                  <a:lnTo>
                    <a:pt x="4550" y="4872"/>
                  </a:lnTo>
                  <a:lnTo>
                    <a:pt x="4537" y="4876"/>
                  </a:lnTo>
                  <a:lnTo>
                    <a:pt x="4524" y="4880"/>
                  </a:lnTo>
                  <a:lnTo>
                    <a:pt x="4511" y="4887"/>
                  </a:lnTo>
                  <a:lnTo>
                    <a:pt x="4497" y="4893"/>
                  </a:lnTo>
                  <a:lnTo>
                    <a:pt x="4485" y="4900"/>
                  </a:lnTo>
                  <a:lnTo>
                    <a:pt x="4473" y="4908"/>
                  </a:lnTo>
                  <a:lnTo>
                    <a:pt x="4460" y="4917"/>
                  </a:lnTo>
                  <a:close/>
                  <a:moveTo>
                    <a:pt x="3870" y="5351"/>
                  </a:moveTo>
                  <a:lnTo>
                    <a:pt x="3870" y="5351"/>
                  </a:lnTo>
                  <a:lnTo>
                    <a:pt x="3859" y="5360"/>
                  </a:lnTo>
                  <a:lnTo>
                    <a:pt x="3847" y="5370"/>
                  </a:lnTo>
                  <a:lnTo>
                    <a:pt x="3837" y="5380"/>
                  </a:lnTo>
                  <a:lnTo>
                    <a:pt x="3827" y="5390"/>
                  </a:lnTo>
                  <a:lnTo>
                    <a:pt x="3817" y="5401"/>
                  </a:lnTo>
                  <a:lnTo>
                    <a:pt x="3809" y="5413"/>
                  </a:lnTo>
                  <a:lnTo>
                    <a:pt x="3801" y="5424"/>
                  </a:lnTo>
                  <a:lnTo>
                    <a:pt x="3794" y="5436"/>
                  </a:lnTo>
                  <a:lnTo>
                    <a:pt x="3786" y="5448"/>
                  </a:lnTo>
                  <a:lnTo>
                    <a:pt x="3780" y="5460"/>
                  </a:lnTo>
                  <a:lnTo>
                    <a:pt x="3775" y="5473"/>
                  </a:lnTo>
                  <a:lnTo>
                    <a:pt x="3769" y="5486"/>
                  </a:lnTo>
                  <a:lnTo>
                    <a:pt x="3765" y="5500"/>
                  </a:lnTo>
                  <a:lnTo>
                    <a:pt x="3762" y="5513"/>
                  </a:lnTo>
                  <a:lnTo>
                    <a:pt x="3759" y="5526"/>
                  </a:lnTo>
                  <a:lnTo>
                    <a:pt x="3756" y="5540"/>
                  </a:lnTo>
                  <a:lnTo>
                    <a:pt x="3754" y="5554"/>
                  </a:lnTo>
                  <a:lnTo>
                    <a:pt x="3753" y="5568"/>
                  </a:lnTo>
                  <a:lnTo>
                    <a:pt x="3753" y="5582"/>
                  </a:lnTo>
                  <a:lnTo>
                    <a:pt x="3753" y="5596"/>
                  </a:lnTo>
                  <a:lnTo>
                    <a:pt x="3754" y="5609"/>
                  </a:lnTo>
                  <a:lnTo>
                    <a:pt x="3755" y="5623"/>
                  </a:lnTo>
                  <a:lnTo>
                    <a:pt x="3758" y="5637"/>
                  </a:lnTo>
                  <a:lnTo>
                    <a:pt x="3761" y="5650"/>
                  </a:lnTo>
                  <a:lnTo>
                    <a:pt x="3764" y="5664"/>
                  </a:lnTo>
                  <a:lnTo>
                    <a:pt x="3769" y="5678"/>
                  </a:lnTo>
                  <a:lnTo>
                    <a:pt x="3774" y="5690"/>
                  </a:lnTo>
                  <a:lnTo>
                    <a:pt x="3780" y="5704"/>
                  </a:lnTo>
                  <a:lnTo>
                    <a:pt x="3786" y="5717"/>
                  </a:lnTo>
                  <a:lnTo>
                    <a:pt x="3793" y="5730"/>
                  </a:lnTo>
                  <a:lnTo>
                    <a:pt x="3801" y="5742"/>
                  </a:lnTo>
                  <a:lnTo>
                    <a:pt x="3810" y="5754"/>
                  </a:lnTo>
                  <a:lnTo>
                    <a:pt x="3818" y="5766"/>
                  </a:lnTo>
                  <a:lnTo>
                    <a:pt x="3828" y="5777"/>
                  </a:lnTo>
                  <a:lnTo>
                    <a:pt x="3837" y="5787"/>
                  </a:lnTo>
                  <a:lnTo>
                    <a:pt x="3848" y="5798"/>
                  </a:lnTo>
                  <a:lnTo>
                    <a:pt x="3860" y="5806"/>
                  </a:lnTo>
                  <a:lnTo>
                    <a:pt x="3870" y="5816"/>
                  </a:lnTo>
                  <a:lnTo>
                    <a:pt x="3882" y="5823"/>
                  </a:lnTo>
                  <a:lnTo>
                    <a:pt x="3894" y="5831"/>
                  </a:lnTo>
                  <a:lnTo>
                    <a:pt x="3907" y="5838"/>
                  </a:lnTo>
                  <a:lnTo>
                    <a:pt x="3918" y="5844"/>
                  </a:lnTo>
                  <a:lnTo>
                    <a:pt x="3931" y="5850"/>
                  </a:lnTo>
                  <a:lnTo>
                    <a:pt x="3945" y="5854"/>
                  </a:lnTo>
                  <a:lnTo>
                    <a:pt x="3958" y="5858"/>
                  </a:lnTo>
                  <a:lnTo>
                    <a:pt x="3970" y="5863"/>
                  </a:lnTo>
                  <a:lnTo>
                    <a:pt x="3984" y="5866"/>
                  </a:lnTo>
                  <a:lnTo>
                    <a:pt x="3998" y="5868"/>
                  </a:lnTo>
                  <a:lnTo>
                    <a:pt x="4012" y="5870"/>
                  </a:lnTo>
                  <a:lnTo>
                    <a:pt x="4026" y="5871"/>
                  </a:lnTo>
                  <a:lnTo>
                    <a:pt x="4040" y="5871"/>
                  </a:lnTo>
                  <a:lnTo>
                    <a:pt x="4053" y="5871"/>
                  </a:lnTo>
                  <a:lnTo>
                    <a:pt x="4067" y="5870"/>
                  </a:lnTo>
                  <a:lnTo>
                    <a:pt x="4081" y="5869"/>
                  </a:lnTo>
                  <a:lnTo>
                    <a:pt x="4095" y="5866"/>
                  </a:lnTo>
                  <a:lnTo>
                    <a:pt x="4109" y="5864"/>
                  </a:lnTo>
                  <a:lnTo>
                    <a:pt x="4122" y="5860"/>
                  </a:lnTo>
                  <a:lnTo>
                    <a:pt x="4135" y="5855"/>
                  </a:lnTo>
                  <a:lnTo>
                    <a:pt x="4149" y="5851"/>
                  </a:lnTo>
                  <a:lnTo>
                    <a:pt x="4162" y="5845"/>
                  </a:lnTo>
                  <a:lnTo>
                    <a:pt x="4175" y="5838"/>
                  </a:lnTo>
                  <a:lnTo>
                    <a:pt x="4188" y="5832"/>
                  </a:lnTo>
                  <a:lnTo>
                    <a:pt x="4200" y="5823"/>
                  </a:lnTo>
                  <a:lnTo>
                    <a:pt x="4212" y="5815"/>
                  </a:lnTo>
                  <a:lnTo>
                    <a:pt x="4224" y="5806"/>
                  </a:lnTo>
                  <a:lnTo>
                    <a:pt x="4235" y="5797"/>
                  </a:lnTo>
                  <a:lnTo>
                    <a:pt x="4246" y="5786"/>
                  </a:lnTo>
                  <a:lnTo>
                    <a:pt x="4256" y="5775"/>
                  </a:lnTo>
                  <a:lnTo>
                    <a:pt x="4265" y="5765"/>
                  </a:lnTo>
                  <a:lnTo>
                    <a:pt x="4274" y="5754"/>
                  </a:lnTo>
                  <a:lnTo>
                    <a:pt x="4281" y="5742"/>
                  </a:lnTo>
                  <a:lnTo>
                    <a:pt x="4289" y="5731"/>
                  </a:lnTo>
                  <a:lnTo>
                    <a:pt x="4296" y="5718"/>
                  </a:lnTo>
                  <a:lnTo>
                    <a:pt x="4302" y="5705"/>
                  </a:lnTo>
                  <a:lnTo>
                    <a:pt x="4308" y="5692"/>
                  </a:lnTo>
                  <a:lnTo>
                    <a:pt x="4313" y="5680"/>
                  </a:lnTo>
                  <a:lnTo>
                    <a:pt x="4317" y="5667"/>
                  </a:lnTo>
                  <a:lnTo>
                    <a:pt x="4321" y="5653"/>
                  </a:lnTo>
                  <a:lnTo>
                    <a:pt x="4324" y="5640"/>
                  </a:lnTo>
                  <a:lnTo>
                    <a:pt x="4326" y="5626"/>
                  </a:lnTo>
                  <a:lnTo>
                    <a:pt x="4328" y="5613"/>
                  </a:lnTo>
                  <a:lnTo>
                    <a:pt x="4329" y="5599"/>
                  </a:lnTo>
                  <a:lnTo>
                    <a:pt x="4329" y="5585"/>
                  </a:lnTo>
                  <a:lnTo>
                    <a:pt x="4329" y="5571"/>
                  </a:lnTo>
                  <a:lnTo>
                    <a:pt x="4328" y="5557"/>
                  </a:lnTo>
                  <a:lnTo>
                    <a:pt x="4327" y="5543"/>
                  </a:lnTo>
                  <a:lnTo>
                    <a:pt x="4325" y="5530"/>
                  </a:lnTo>
                  <a:lnTo>
                    <a:pt x="4322" y="5516"/>
                  </a:lnTo>
                  <a:lnTo>
                    <a:pt x="4318" y="5502"/>
                  </a:lnTo>
                  <a:lnTo>
                    <a:pt x="4314" y="5489"/>
                  </a:lnTo>
                  <a:lnTo>
                    <a:pt x="4309" y="5475"/>
                  </a:lnTo>
                  <a:lnTo>
                    <a:pt x="4304" y="5463"/>
                  </a:lnTo>
                  <a:lnTo>
                    <a:pt x="4297" y="5450"/>
                  </a:lnTo>
                  <a:lnTo>
                    <a:pt x="4290" y="5437"/>
                  </a:lnTo>
                  <a:lnTo>
                    <a:pt x="4282" y="5424"/>
                  </a:lnTo>
                  <a:lnTo>
                    <a:pt x="4274" y="5413"/>
                  </a:lnTo>
                  <a:lnTo>
                    <a:pt x="4264" y="5401"/>
                  </a:lnTo>
                  <a:lnTo>
                    <a:pt x="4255" y="5389"/>
                  </a:lnTo>
                  <a:lnTo>
                    <a:pt x="4245" y="5378"/>
                  </a:lnTo>
                  <a:lnTo>
                    <a:pt x="4234" y="5369"/>
                  </a:lnTo>
                  <a:lnTo>
                    <a:pt x="4224" y="5359"/>
                  </a:lnTo>
                  <a:lnTo>
                    <a:pt x="4212" y="5351"/>
                  </a:lnTo>
                  <a:lnTo>
                    <a:pt x="4200" y="5342"/>
                  </a:lnTo>
                  <a:lnTo>
                    <a:pt x="4189" y="5335"/>
                  </a:lnTo>
                  <a:lnTo>
                    <a:pt x="4176" y="5328"/>
                  </a:lnTo>
                  <a:lnTo>
                    <a:pt x="4164" y="5322"/>
                  </a:lnTo>
                  <a:lnTo>
                    <a:pt x="4151" y="5317"/>
                  </a:lnTo>
                  <a:lnTo>
                    <a:pt x="4139" y="5311"/>
                  </a:lnTo>
                  <a:lnTo>
                    <a:pt x="4125" y="5307"/>
                  </a:lnTo>
                  <a:lnTo>
                    <a:pt x="4112" y="5304"/>
                  </a:lnTo>
                  <a:lnTo>
                    <a:pt x="4098" y="5301"/>
                  </a:lnTo>
                  <a:lnTo>
                    <a:pt x="4084" y="5298"/>
                  </a:lnTo>
                  <a:lnTo>
                    <a:pt x="4070" y="5297"/>
                  </a:lnTo>
                  <a:lnTo>
                    <a:pt x="4057" y="5295"/>
                  </a:lnTo>
                  <a:lnTo>
                    <a:pt x="4043" y="5294"/>
                  </a:lnTo>
                  <a:lnTo>
                    <a:pt x="4029" y="5295"/>
                  </a:lnTo>
                  <a:lnTo>
                    <a:pt x="4015" y="5295"/>
                  </a:lnTo>
                  <a:lnTo>
                    <a:pt x="4001" y="5298"/>
                  </a:lnTo>
                  <a:lnTo>
                    <a:pt x="3987" y="5300"/>
                  </a:lnTo>
                  <a:lnTo>
                    <a:pt x="3974" y="5303"/>
                  </a:lnTo>
                  <a:lnTo>
                    <a:pt x="3961" y="5306"/>
                  </a:lnTo>
                  <a:lnTo>
                    <a:pt x="3947" y="5310"/>
                  </a:lnTo>
                  <a:lnTo>
                    <a:pt x="3933" y="5316"/>
                  </a:lnTo>
                  <a:lnTo>
                    <a:pt x="3920" y="5321"/>
                  </a:lnTo>
                  <a:lnTo>
                    <a:pt x="3908" y="5327"/>
                  </a:lnTo>
                  <a:lnTo>
                    <a:pt x="3895" y="5335"/>
                  </a:lnTo>
                  <a:lnTo>
                    <a:pt x="3882" y="5342"/>
                  </a:lnTo>
                  <a:lnTo>
                    <a:pt x="3870" y="5351"/>
                  </a:lnTo>
                  <a:close/>
                  <a:moveTo>
                    <a:pt x="4605" y="3909"/>
                  </a:moveTo>
                  <a:lnTo>
                    <a:pt x="4605" y="3909"/>
                  </a:lnTo>
                  <a:lnTo>
                    <a:pt x="4593" y="3917"/>
                  </a:lnTo>
                  <a:lnTo>
                    <a:pt x="4582" y="3927"/>
                  </a:lnTo>
                  <a:lnTo>
                    <a:pt x="4572" y="3937"/>
                  </a:lnTo>
                  <a:lnTo>
                    <a:pt x="4562" y="3947"/>
                  </a:lnTo>
                  <a:lnTo>
                    <a:pt x="4553" y="3959"/>
                  </a:lnTo>
                  <a:lnTo>
                    <a:pt x="4544" y="3969"/>
                  </a:lnTo>
                  <a:lnTo>
                    <a:pt x="4536" y="3981"/>
                  </a:lnTo>
                  <a:lnTo>
                    <a:pt x="4528" y="3993"/>
                  </a:lnTo>
                  <a:lnTo>
                    <a:pt x="4522" y="4005"/>
                  </a:lnTo>
                  <a:lnTo>
                    <a:pt x="4515" y="4018"/>
                  </a:lnTo>
                  <a:lnTo>
                    <a:pt x="4510" y="4030"/>
                  </a:lnTo>
                  <a:lnTo>
                    <a:pt x="4505" y="4044"/>
                  </a:lnTo>
                  <a:lnTo>
                    <a:pt x="4500" y="4057"/>
                  </a:lnTo>
                  <a:lnTo>
                    <a:pt x="4496" y="4070"/>
                  </a:lnTo>
                  <a:lnTo>
                    <a:pt x="4493" y="4083"/>
                  </a:lnTo>
                  <a:lnTo>
                    <a:pt x="4491" y="4097"/>
                  </a:lnTo>
                  <a:lnTo>
                    <a:pt x="4490" y="4111"/>
                  </a:lnTo>
                  <a:lnTo>
                    <a:pt x="4489" y="4125"/>
                  </a:lnTo>
                  <a:lnTo>
                    <a:pt x="4488" y="4139"/>
                  </a:lnTo>
                  <a:lnTo>
                    <a:pt x="4488" y="4152"/>
                  </a:lnTo>
                  <a:lnTo>
                    <a:pt x="4489" y="4166"/>
                  </a:lnTo>
                  <a:lnTo>
                    <a:pt x="4491" y="4180"/>
                  </a:lnTo>
                  <a:lnTo>
                    <a:pt x="4493" y="4194"/>
                  </a:lnTo>
                  <a:lnTo>
                    <a:pt x="4496" y="4208"/>
                  </a:lnTo>
                  <a:lnTo>
                    <a:pt x="4499" y="4222"/>
                  </a:lnTo>
                  <a:lnTo>
                    <a:pt x="4504" y="4234"/>
                  </a:lnTo>
                  <a:lnTo>
                    <a:pt x="4509" y="4248"/>
                  </a:lnTo>
                  <a:lnTo>
                    <a:pt x="4514" y="4261"/>
                  </a:lnTo>
                  <a:lnTo>
                    <a:pt x="4521" y="4274"/>
                  </a:lnTo>
                  <a:lnTo>
                    <a:pt x="4528" y="4286"/>
                  </a:lnTo>
                  <a:lnTo>
                    <a:pt x="4536" y="4299"/>
                  </a:lnTo>
                  <a:lnTo>
                    <a:pt x="4544" y="4311"/>
                  </a:lnTo>
                  <a:lnTo>
                    <a:pt x="4554" y="4323"/>
                  </a:lnTo>
                  <a:lnTo>
                    <a:pt x="4563" y="4334"/>
                  </a:lnTo>
                  <a:lnTo>
                    <a:pt x="4573" y="4345"/>
                  </a:lnTo>
                  <a:lnTo>
                    <a:pt x="4583" y="4355"/>
                  </a:lnTo>
                  <a:lnTo>
                    <a:pt x="4594" y="4364"/>
                  </a:lnTo>
                  <a:lnTo>
                    <a:pt x="4606" y="4373"/>
                  </a:lnTo>
                  <a:lnTo>
                    <a:pt x="4616" y="4381"/>
                  </a:lnTo>
                  <a:lnTo>
                    <a:pt x="4629" y="4389"/>
                  </a:lnTo>
                  <a:lnTo>
                    <a:pt x="4641" y="4395"/>
                  </a:lnTo>
                  <a:lnTo>
                    <a:pt x="4654" y="4401"/>
                  </a:lnTo>
                  <a:lnTo>
                    <a:pt x="4666" y="4407"/>
                  </a:lnTo>
                  <a:lnTo>
                    <a:pt x="4679" y="4412"/>
                  </a:lnTo>
                  <a:lnTo>
                    <a:pt x="4692" y="4416"/>
                  </a:lnTo>
                  <a:lnTo>
                    <a:pt x="4706" y="4420"/>
                  </a:lnTo>
                  <a:lnTo>
                    <a:pt x="4720" y="4423"/>
                  </a:lnTo>
                  <a:lnTo>
                    <a:pt x="4732" y="4425"/>
                  </a:lnTo>
                  <a:lnTo>
                    <a:pt x="4746" y="4427"/>
                  </a:lnTo>
                  <a:lnTo>
                    <a:pt x="4760" y="4428"/>
                  </a:lnTo>
                  <a:lnTo>
                    <a:pt x="4774" y="4429"/>
                  </a:lnTo>
                  <a:lnTo>
                    <a:pt x="4788" y="4428"/>
                  </a:lnTo>
                  <a:lnTo>
                    <a:pt x="4802" y="4427"/>
                  </a:lnTo>
                  <a:lnTo>
                    <a:pt x="4815" y="4426"/>
                  </a:lnTo>
                  <a:lnTo>
                    <a:pt x="4829" y="4424"/>
                  </a:lnTo>
                  <a:lnTo>
                    <a:pt x="4843" y="4421"/>
                  </a:lnTo>
                  <a:lnTo>
                    <a:pt x="4857" y="4417"/>
                  </a:lnTo>
                  <a:lnTo>
                    <a:pt x="4871" y="4413"/>
                  </a:lnTo>
                  <a:lnTo>
                    <a:pt x="4884" y="4408"/>
                  </a:lnTo>
                  <a:lnTo>
                    <a:pt x="4896" y="4402"/>
                  </a:lnTo>
                  <a:lnTo>
                    <a:pt x="4910" y="4396"/>
                  </a:lnTo>
                  <a:lnTo>
                    <a:pt x="4923" y="4389"/>
                  </a:lnTo>
                  <a:lnTo>
                    <a:pt x="4935" y="4381"/>
                  </a:lnTo>
                  <a:lnTo>
                    <a:pt x="4947" y="4373"/>
                  </a:lnTo>
                  <a:lnTo>
                    <a:pt x="4959" y="4363"/>
                  </a:lnTo>
                  <a:lnTo>
                    <a:pt x="4970" y="4354"/>
                  </a:lnTo>
                  <a:lnTo>
                    <a:pt x="4980" y="4344"/>
                  </a:lnTo>
                  <a:lnTo>
                    <a:pt x="4990" y="4333"/>
                  </a:lnTo>
                  <a:lnTo>
                    <a:pt x="5000" y="4323"/>
                  </a:lnTo>
                  <a:lnTo>
                    <a:pt x="5008" y="4311"/>
                  </a:lnTo>
                  <a:lnTo>
                    <a:pt x="5017" y="4299"/>
                  </a:lnTo>
                  <a:lnTo>
                    <a:pt x="5024" y="4288"/>
                  </a:lnTo>
                  <a:lnTo>
                    <a:pt x="5030" y="4276"/>
                  </a:lnTo>
                  <a:lnTo>
                    <a:pt x="5037" y="4263"/>
                  </a:lnTo>
                  <a:lnTo>
                    <a:pt x="5043" y="4250"/>
                  </a:lnTo>
                  <a:lnTo>
                    <a:pt x="5047" y="4238"/>
                  </a:lnTo>
                  <a:lnTo>
                    <a:pt x="5052" y="4224"/>
                  </a:lnTo>
                  <a:lnTo>
                    <a:pt x="5056" y="4211"/>
                  </a:lnTo>
                  <a:lnTo>
                    <a:pt x="5059" y="4197"/>
                  </a:lnTo>
                  <a:lnTo>
                    <a:pt x="5061" y="4183"/>
                  </a:lnTo>
                  <a:lnTo>
                    <a:pt x="5062" y="4169"/>
                  </a:lnTo>
                  <a:lnTo>
                    <a:pt x="5063" y="4156"/>
                  </a:lnTo>
                  <a:lnTo>
                    <a:pt x="5064" y="4142"/>
                  </a:lnTo>
                  <a:lnTo>
                    <a:pt x="5064" y="4128"/>
                  </a:lnTo>
                  <a:lnTo>
                    <a:pt x="5063" y="4114"/>
                  </a:lnTo>
                  <a:lnTo>
                    <a:pt x="5061" y="4100"/>
                  </a:lnTo>
                  <a:lnTo>
                    <a:pt x="5059" y="4086"/>
                  </a:lnTo>
                  <a:lnTo>
                    <a:pt x="5056" y="4074"/>
                  </a:lnTo>
                  <a:lnTo>
                    <a:pt x="5053" y="4060"/>
                  </a:lnTo>
                  <a:lnTo>
                    <a:pt x="5048" y="4046"/>
                  </a:lnTo>
                  <a:lnTo>
                    <a:pt x="5043" y="4033"/>
                  </a:lnTo>
                  <a:lnTo>
                    <a:pt x="5038" y="4019"/>
                  </a:lnTo>
                  <a:lnTo>
                    <a:pt x="5031" y="4007"/>
                  </a:lnTo>
                  <a:lnTo>
                    <a:pt x="5024" y="3994"/>
                  </a:lnTo>
                  <a:lnTo>
                    <a:pt x="5017" y="3981"/>
                  </a:lnTo>
                  <a:lnTo>
                    <a:pt x="5008" y="3969"/>
                  </a:lnTo>
                  <a:lnTo>
                    <a:pt x="5000" y="3958"/>
                  </a:lnTo>
                  <a:lnTo>
                    <a:pt x="4990" y="3947"/>
                  </a:lnTo>
                  <a:lnTo>
                    <a:pt x="4979" y="3936"/>
                  </a:lnTo>
                  <a:lnTo>
                    <a:pt x="4969" y="3926"/>
                  </a:lnTo>
                  <a:lnTo>
                    <a:pt x="4958" y="3917"/>
                  </a:lnTo>
                  <a:lnTo>
                    <a:pt x="4946" y="3908"/>
                  </a:lnTo>
                  <a:lnTo>
                    <a:pt x="4936" y="3900"/>
                  </a:lnTo>
                  <a:lnTo>
                    <a:pt x="4923" y="3893"/>
                  </a:lnTo>
                  <a:lnTo>
                    <a:pt x="4911" y="3885"/>
                  </a:lnTo>
                  <a:lnTo>
                    <a:pt x="4898" y="3879"/>
                  </a:lnTo>
                  <a:lnTo>
                    <a:pt x="4886" y="3873"/>
                  </a:lnTo>
                  <a:lnTo>
                    <a:pt x="4873" y="3869"/>
                  </a:lnTo>
                  <a:lnTo>
                    <a:pt x="4860" y="3864"/>
                  </a:lnTo>
                  <a:lnTo>
                    <a:pt x="4846" y="3861"/>
                  </a:lnTo>
                  <a:lnTo>
                    <a:pt x="4832" y="3858"/>
                  </a:lnTo>
                  <a:lnTo>
                    <a:pt x="4820" y="3855"/>
                  </a:lnTo>
                  <a:lnTo>
                    <a:pt x="4806" y="3853"/>
                  </a:lnTo>
                  <a:lnTo>
                    <a:pt x="4792" y="3852"/>
                  </a:lnTo>
                  <a:lnTo>
                    <a:pt x="4778" y="3852"/>
                  </a:lnTo>
                  <a:lnTo>
                    <a:pt x="4764" y="3852"/>
                  </a:lnTo>
                  <a:lnTo>
                    <a:pt x="4750" y="3853"/>
                  </a:lnTo>
                  <a:lnTo>
                    <a:pt x="4737" y="3854"/>
                  </a:lnTo>
                  <a:lnTo>
                    <a:pt x="4723" y="3856"/>
                  </a:lnTo>
                  <a:lnTo>
                    <a:pt x="4709" y="3860"/>
                  </a:lnTo>
                  <a:lnTo>
                    <a:pt x="4695" y="3864"/>
                  </a:lnTo>
                  <a:lnTo>
                    <a:pt x="4681" y="3868"/>
                  </a:lnTo>
                  <a:lnTo>
                    <a:pt x="4669" y="3872"/>
                  </a:lnTo>
                  <a:lnTo>
                    <a:pt x="4656" y="3879"/>
                  </a:lnTo>
                  <a:lnTo>
                    <a:pt x="4642" y="3885"/>
                  </a:lnTo>
                  <a:lnTo>
                    <a:pt x="4630" y="3892"/>
                  </a:lnTo>
                  <a:lnTo>
                    <a:pt x="4617" y="3900"/>
                  </a:lnTo>
                  <a:lnTo>
                    <a:pt x="4605" y="3909"/>
                  </a:lnTo>
                  <a:close/>
                  <a:moveTo>
                    <a:pt x="4030" y="4332"/>
                  </a:moveTo>
                  <a:lnTo>
                    <a:pt x="4030" y="4332"/>
                  </a:lnTo>
                  <a:lnTo>
                    <a:pt x="4018" y="4341"/>
                  </a:lnTo>
                  <a:lnTo>
                    <a:pt x="4008" y="4350"/>
                  </a:lnTo>
                  <a:lnTo>
                    <a:pt x="3997" y="4361"/>
                  </a:lnTo>
                  <a:lnTo>
                    <a:pt x="3986" y="4372"/>
                  </a:lnTo>
                  <a:lnTo>
                    <a:pt x="3978" y="4382"/>
                  </a:lnTo>
                  <a:lnTo>
                    <a:pt x="3968" y="4393"/>
                  </a:lnTo>
                  <a:lnTo>
                    <a:pt x="3961" y="4405"/>
                  </a:lnTo>
                  <a:lnTo>
                    <a:pt x="3953" y="4416"/>
                  </a:lnTo>
                  <a:lnTo>
                    <a:pt x="3946" y="4429"/>
                  </a:lnTo>
                  <a:lnTo>
                    <a:pt x="3941" y="4442"/>
                  </a:lnTo>
                  <a:lnTo>
                    <a:pt x="3934" y="4455"/>
                  </a:lnTo>
                  <a:lnTo>
                    <a:pt x="3930" y="4467"/>
                  </a:lnTo>
                  <a:lnTo>
                    <a:pt x="3926" y="4480"/>
                  </a:lnTo>
                  <a:lnTo>
                    <a:pt x="3921" y="4494"/>
                  </a:lnTo>
                  <a:lnTo>
                    <a:pt x="3918" y="4507"/>
                  </a:lnTo>
                  <a:lnTo>
                    <a:pt x="3916" y="4521"/>
                  </a:lnTo>
                  <a:lnTo>
                    <a:pt x="3914" y="4534"/>
                  </a:lnTo>
                  <a:lnTo>
                    <a:pt x="3913" y="4548"/>
                  </a:lnTo>
                  <a:lnTo>
                    <a:pt x="3913" y="4562"/>
                  </a:lnTo>
                  <a:lnTo>
                    <a:pt x="3913" y="4576"/>
                  </a:lnTo>
                  <a:lnTo>
                    <a:pt x="3914" y="4590"/>
                  </a:lnTo>
                  <a:lnTo>
                    <a:pt x="3915" y="4604"/>
                  </a:lnTo>
                  <a:lnTo>
                    <a:pt x="3918" y="4617"/>
                  </a:lnTo>
                  <a:lnTo>
                    <a:pt x="3920" y="4631"/>
                  </a:lnTo>
                  <a:lnTo>
                    <a:pt x="3925" y="4645"/>
                  </a:lnTo>
                  <a:lnTo>
                    <a:pt x="3929" y="4658"/>
                  </a:lnTo>
                  <a:lnTo>
                    <a:pt x="3933" y="4672"/>
                  </a:lnTo>
                  <a:lnTo>
                    <a:pt x="3940" y="4685"/>
                  </a:lnTo>
                  <a:lnTo>
                    <a:pt x="3946" y="4697"/>
                  </a:lnTo>
                  <a:lnTo>
                    <a:pt x="3952" y="4710"/>
                  </a:lnTo>
                  <a:lnTo>
                    <a:pt x="3961" y="4723"/>
                  </a:lnTo>
                  <a:lnTo>
                    <a:pt x="3969" y="4735"/>
                  </a:lnTo>
                  <a:lnTo>
                    <a:pt x="3978" y="4746"/>
                  </a:lnTo>
                  <a:lnTo>
                    <a:pt x="3987" y="4758"/>
                  </a:lnTo>
                  <a:lnTo>
                    <a:pt x="3998" y="4769"/>
                  </a:lnTo>
                  <a:lnTo>
                    <a:pt x="4008" y="4778"/>
                  </a:lnTo>
                  <a:lnTo>
                    <a:pt x="4019" y="4788"/>
                  </a:lnTo>
                  <a:lnTo>
                    <a:pt x="4030" y="4796"/>
                  </a:lnTo>
                  <a:lnTo>
                    <a:pt x="4042" y="4805"/>
                  </a:lnTo>
                  <a:lnTo>
                    <a:pt x="4053" y="4812"/>
                  </a:lnTo>
                  <a:lnTo>
                    <a:pt x="4066" y="4819"/>
                  </a:lnTo>
                  <a:lnTo>
                    <a:pt x="4079" y="4825"/>
                  </a:lnTo>
                  <a:lnTo>
                    <a:pt x="4092" y="4830"/>
                  </a:lnTo>
                  <a:lnTo>
                    <a:pt x="4104" y="4836"/>
                  </a:lnTo>
                  <a:lnTo>
                    <a:pt x="4117" y="4840"/>
                  </a:lnTo>
                  <a:lnTo>
                    <a:pt x="4131" y="4843"/>
                  </a:lnTo>
                  <a:lnTo>
                    <a:pt x="4144" y="4846"/>
                  </a:lnTo>
                  <a:lnTo>
                    <a:pt x="4158" y="4849"/>
                  </a:lnTo>
                  <a:lnTo>
                    <a:pt x="4172" y="4851"/>
                  </a:lnTo>
                  <a:lnTo>
                    <a:pt x="4185" y="4852"/>
                  </a:lnTo>
                  <a:lnTo>
                    <a:pt x="4199" y="4853"/>
                  </a:lnTo>
                  <a:lnTo>
                    <a:pt x="4213" y="4852"/>
                  </a:lnTo>
                  <a:lnTo>
                    <a:pt x="4227" y="4852"/>
                  </a:lnTo>
                  <a:lnTo>
                    <a:pt x="4241" y="4849"/>
                  </a:lnTo>
                  <a:lnTo>
                    <a:pt x="4255" y="4847"/>
                  </a:lnTo>
                  <a:lnTo>
                    <a:pt x="4268" y="4844"/>
                  </a:lnTo>
                  <a:lnTo>
                    <a:pt x="4282" y="4841"/>
                  </a:lnTo>
                  <a:lnTo>
                    <a:pt x="4295" y="4837"/>
                  </a:lnTo>
                  <a:lnTo>
                    <a:pt x="4309" y="4831"/>
                  </a:lnTo>
                  <a:lnTo>
                    <a:pt x="4322" y="4826"/>
                  </a:lnTo>
                  <a:lnTo>
                    <a:pt x="4334" y="4820"/>
                  </a:lnTo>
                  <a:lnTo>
                    <a:pt x="4347" y="4812"/>
                  </a:lnTo>
                  <a:lnTo>
                    <a:pt x="4360" y="4805"/>
                  </a:lnTo>
                  <a:lnTo>
                    <a:pt x="4372" y="4796"/>
                  </a:lnTo>
                  <a:lnTo>
                    <a:pt x="4383" y="4787"/>
                  </a:lnTo>
                  <a:lnTo>
                    <a:pt x="4395" y="4777"/>
                  </a:lnTo>
                  <a:lnTo>
                    <a:pt x="4406" y="4768"/>
                  </a:lnTo>
                  <a:lnTo>
                    <a:pt x="4415" y="4757"/>
                  </a:lnTo>
                  <a:lnTo>
                    <a:pt x="4425" y="4746"/>
                  </a:lnTo>
                  <a:lnTo>
                    <a:pt x="4433" y="4735"/>
                  </a:lnTo>
                  <a:lnTo>
                    <a:pt x="4442" y="4723"/>
                  </a:lnTo>
                  <a:lnTo>
                    <a:pt x="4449" y="4711"/>
                  </a:lnTo>
                  <a:lnTo>
                    <a:pt x="4456" y="4699"/>
                  </a:lnTo>
                  <a:lnTo>
                    <a:pt x="4462" y="4687"/>
                  </a:lnTo>
                  <a:lnTo>
                    <a:pt x="4467" y="4674"/>
                  </a:lnTo>
                  <a:lnTo>
                    <a:pt x="4473" y="4661"/>
                  </a:lnTo>
                  <a:lnTo>
                    <a:pt x="4477" y="4647"/>
                  </a:lnTo>
                  <a:lnTo>
                    <a:pt x="4480" y="4635"/>
                  </a:lnTo>
                  <a:lnTo>
                    <a:pt x="4483" y="4621"/>
                  </a:lnTo>
                  <a:lnTo>
                    <a:pt x="4485" y="4607"/>
                  </a:lnTo>
                  <a:lnTo>
                    <a:pt x="4488" y="4593"/>
                  </a:lnTo>
                  <a:lnTo>
                    <a:pt x="4489" y="4580"/>
                  </a:lnTo>
                  <a:lnTo>
                    <a:pt x="4490" y="4566"/>
                  </a:lnTo>
                  <a:lnTo>
                    <a:pt x="4489" y="4553"/>
                  </a:lnTo>
                  <a:lnTo>
                    <a:pt x="4488" y="4538"/>
                  </a:lnTo>
                  <a:lnTo>
                    <a:pt x="4487" y="4524"/>
                  </a:lnTo>
                  <a:lnTo>
                    <a:pt x="4484" y="4511"/>
                  </a:lnTo>
                  <a:lnTo>
                    <a:pt x="4481" y="4497"/>
                  </a:lnTo>
                  <a:lnTo>
                    <a:pt x="4478" y="4483"/>
                  </a:lnTo>
                  <a:lnTo>
                    <a:pt x="4474" y="4470"/>
                  </a:lnTo>
                  <a:lnTo>
                    <a:pt x="4468" y="4457"/>
                  </a:lnTo>
                  <a:lnTo>
                    <a:pt x="4463" y="4443"/>
                  </a:lnTo>
                  <a:lnTo>
                    <a:pt x="4457" y="4430"/>
                  </a:lnTo>
                  <a:lnTo>
                    <a:pt x="4449" y="4417"/>
                  </a:lnTo>
                  <a:lnTo>
                    <a:pt x="4442" y="4406"/>
                  </a:lnTo>
                  <a:lnTo>
                    <a:pt x="4433" y="4393"/>
                  </a:lnTo>
                  <a:lnTo>
                    <a:pt x="4424" y="4381"/>
                  </a:lnTo>
                  <a:lnTo>
                    <a:pt x="4414" y="4371"/>
                  </a:lnTo>
                  <a:lnTo>
                    <a:pt x="4405" y="4360"/>
                  </a:lnTo>
                  <a:lnTo>
                    <a:pt x="4394" y="4349"/>
                  </a:lnTo>
                  <a:lnTo>
                    <a:pt x="4383" y="4341"/>
                  </a:lnTo>
                  <a:lnTo>
                    <a:pt x="4372" y="4332"/>
                  </a:lnTo>
                  <a:lnTo>
                    <a:pt x="4360" y="4324"/>
                  </a:lnTo>
                  <a:lnTo>
                    <a:pt x="4348" y="4316"/>
                  </a:lnTo>
                  <a:lnTo>
                    <a:pt x="4336" y="4309"/>
                  </a:lnTo>
                  <a:lnTo>
                    <a:pt x="4324" y="4303"/>
                  </a:lnTo>
                  <a:lnTo>
                    <a:pt x="4311" y="4297"/>
                  </a:lnTo>
                  <a:lnTo>
                    <a:pt x="4298" y="4293"/>
                  </a:lnTo>
                  <a:lnTo>
                    <a:pt x="4284" y="4289"/>
                  </a:lnTo>
                  <a:lnTo>
                    <a:pt x="4272" y="4284"/>
                  </a:lnTo>
                  <a:lnTo>
                    <a:pt x="4258" y="4281"/>
                  </a:lnTo>
                  <a:lnTo>
                    <a:pt x="4244" y="4279"/>
                  </a:lnTo>
                  <a:lnTo>
                    <a:pt x="4230" y="4277"/>
                  </a:lnTo>
                  <a:lnTo>
                    <a:pt x="4216" y="4276"/>
                  </a:lnTo>
                  <a:lnTo>
                    <a:pt x="4202" y="4276"/>
                  </a:lnTo>
                  <a:lnTo>
                    <a:pt x="4189" y="4276"/>
                  </a:lnTo>
                  <a:lnTo>
                    <a:pt x="4175" y="4277"/>
                  </a:lnTo>
                  <a:lnTo>
                    <a:pt x="4161" y="4279"/>
                  </a:lnTo>
                  <a:lnTo>
                    <a:pt x="4147" y="4281"/>
                  </a:lnTo>
                  <a:lnTo>
                    <a:pt x="4134" y="4283"/>
                  </a:lnTo>
                  <a:lnTo>
                    <a:pt x="4120" y="4288"/>
                  </a:lnTo>
                  <a:lnTo>
                    <a:pt x="4107" y="4292"/>
                  </a:lnTo>
                  <a:lnTo>
                    <a:pt x="4094" y="4297"/>
                  </a:lnTo>
                  <a:lnTo>
                    <a:pt x="4080" y="4302"/>
                  </a:lnTo>
                  <a:lnTo>
                    <a:pt x="4067" y="4309"/>
                  </a:lnTo>
                  <a:lnTo>
                    <a:pt x="4054" y="4316"/>
                  </a:lnTo>
                  <a:lnTo>
                    <a:pt x="4042" y="4324"/>
                  </a:lnTo>
                  <a:lnTo>
                    <a:pt x="4030" y="4332"/>
                  </a:lnTo>
                  <a:close/>
                  <a:moveTo>
                    <a:pt x="3439" y="4766"/>
                  </a:moveTo>
                  <a:lnTo>
                    <a:pt x="3439" y="4766"/>
                  </a:lnTo>
                  <a:lnTo>
                    <a:pt x="3428" y="4776"/>
                  </a:lnTo>
                  <a:lnTo>
                    <a:pt x="3417" y="4786"/>
                  </a:lnTo>
                  <a:lnTo>
                    <a:pt x="3406" y="4795"/>
                  </a:lnTo>
                  <a:lnTo>
                    <a:pt x="3397" y="4806"/>
                  </a:lnTo>
                  <a:lnTo>
                    <a:pt x="3387" y="4817"/>
                  </a:lnTo>
                  <a:lnTo>
                    <a:pt x="3379" y="4828"/>
                  </a:lnTo>
                  <a:lnTo>
                    <a:pt x="3370" y="4840"/>
                  </a:lnTo>
                  <a:lnTo>
                    <a:pt x="3363" y="4852"/>
                  </a:lnTo>
                  <a:lnTo>
                    <a:pt x="3356" y="4864"/>
                  </a:lnTo>
                  <a:lnTo>
                    <a:pt x="3350" y="4876"/>
                  </a:lnTo>
                  <a:lnTo>
                    <a:pt x="3345" y="4889"/>
                  </a:lnTo>
                  <a:lnTo>
                    <a:pt x="3339" y="4903"/>
                  </a:lnTo>
                  <a:lnTo>
                    <a:pt x="3335" y="4915"/>
                  </a:lnTo>
                  <a:lnTo>
                    <a:pt x="3331" y="4928"/>
                  </a:lnTo>
                  <a:lnTo>
                    <a:pt x="3329" y="4942"/>
                  </a:lnTo>
                  <a:lnTo>
                    <a:pt x="3325" y="4956"/>
                  </a:lnTo>
                  <a:lnTo>
                    <a:pt x="3324" y="4970"/>
                  </a:lnTo>
                  <a:lnTo>
                    <a:pt x="3323" y="4984"/>
                  </a:lnTo>
                  <a:lnTo>
                    <a:pt x="3322" y="4997"/>
                  </a:lnTo>
                  <a:lnTo>
                    <a:pt x="3322" y="5011"/>
                  </a:lnTo>
                  <a:lnTo>
                    <a:pt x="3323" y="5025"/>
                  </a:lnTo>
                  <a:lnTo>
                    <a:pt x="3325" y="5039"/>
                  </a:lnTo>
                  <a:lnTo>
                    <a:pt x="3328" y="5053"/>
                  </a:lnTo>
                  <a:lnTo>
                    <a:pt x="3331" y="5067"/>
                  </a:lnTo>
                  <a:lnTo>
                    <a:pt x="3334" y="5079"/>
                  </a:lnTo>
                  <a:lnTo>
                    <a:pt x="3338" y="5093"/>
                  </a:lnTo>
                  <a:lnTo>
                    <a:pt x="3344" y="5107"/>
                  </a:lnTo>
                  <a:lnTo>
                    <a:pt x="3349" y="5120"/>
                  </a:lnTo>
                  <a:lnTo>
                    <a:pt x="3355" y="5133"/>
                  </a:lnTo>
                  <a:lnTo>
                    <a:pt x="3363" y="5145"/>
                  </a:lnTo>
                  <a:lnTo>
                    <a:pt x="3370" y="5158"/>
                  </a:lnTo>
                  <a:lnTo>
                    <a:pt x="3379" y="5170"/>
                  </a:lnTo>
                  <a:lnTo>
                    <a:pt x="3388" y="5182"/>
                  </a:lnTo>
                  <a:lnTo>
                    <a:pt x="3398" y="5193"/>
                  </a:lnTo>
                  <a:lnTo>
                    <a:pt x="3407" y="5203"/>
                  </a:lnTo>
                  <a:lnTo>
                    <a:pt x="3418" y="5214"/>
                  </a:lnTo>
                  <a:lnTo>
                    <a:pt x="3429" y="5223"/>
                  </a:lnTo>
                  <a:lnTo>
                    <a:pt x="3440" y="5232"/>
                  </a:lnTo>
                  <a:lnTo>
                    <a:pt x="3452" y="5239"/>
                  </a:lnTo>
                  <a:lnTo>
                    <a:pt x="3464" y="5246"/>
                  </a:lnTo>
                  <a:lnTo>
                    <a:pt x="3476" y="5254"/>
                  </a:lnTo>
                  <a:lnTo>
                    <a:pt x="3488" y="5260"/>
                  </a:lnTo>
                  <a:lnTo>
                    <a:pt x="3501" y="5266"/>
                  </a:lnTo>
                  <a:lnTo>
                    <a:pt x="3514" y="5271"/>
                  </a:lnTo>
                  <a:lnTo>
                    <a:pt x="3528" y="5275"/>
                  </a:lnTo>
                  <a:lnTo>
                    <a:pt x="3540" y="5278"/>
                  </a:lnTo>
                  <a:lnTo>
                    <a:pt x="3554" y="5282"/>
                  </a:lnTo>
                  <a:lnTo>
                    <a:pt x="3568" y="5284"/>
                  </a:lnTo>
                  <a:lnTo>
                    <a:pt x="3581" y="5286"/>
                  </a:lnTo>
                  <a:lnTo>
                    <a:pt x="3595" y="5287"/>
                  </a:lnTo>
                  <a:lnTo>
                    <a:pt x="3609" y="5287"/>
                  </a:lnTo>
                  <a:lnTo>
                    <a:pt x="3622" y="5287"/>
                  </a:lnTo>
                  <a:lnTo>
                    <a:pt x="3636" y="5286"/>
                  </a:lnTo>
                  <a:lnTo>
                    <a:pt x="3650" y="5285"/>
                  </a:lnTo>
                  <a:lnTo>
                    <a:pt x="3664" y="5283"/>
                  </a:lnTo>
                  <a:lnTo>
                    <a:pt x="3678" y="5279"/>
                  </a:lnTo>
                  <a:lnTo>
                    <a:pt x="3692" y="5275"/>
                  </a:lnTo>
                  <a:lnTo>
                    <a:pt x="3705" y="5271"/>
                  </a:lnTo>
                  <a:lnTo>
                    <a:pt x="3718" y="5267"/>
                  </a:lnTo>
                  <a:lnTo>
                    <a:pt x="3732" y="5260"/>
                  </a:lnTo>
                  <a:lnTo>
                    <a:pt x="3745" y="5254"/>
                  </a:lnTo>
                  <a:lnTo>
                    <a:pt x="3758" y="5248"/>
                  </a:lnTo>
                  <a:lnTo>
                    <a:pt x="3769" y="5239"/>
                  </a:lnTo>
                  <a:lnTo>
                    <a:pt x="3782" y="5231"/>
                  </a:lnTo>
                  <a:lnTo>
                    <a:pt x="3794" y="5222"/>
                  </a:lnTo>
                  <a:lnTo>
                    <a:pt x="3804" y="5212"/>
                  </a:lnTo>
                  <a:lnTo>
                    <a:pt x="3815" y="5203"/>
                  </a:lnTo>
                  <a:lnTo>
                    <a:pt x="3825" y="5192"/>
                  </a:lnTo>
                  <a:lnTo>
                    <a:pt x="3834" y="5181"/>
                  </a:lnTo>
                  <a:lnTo>
                    <a:pt x="3843" y="5170"/>
                  </a:lnTo>
                  <a:lnTo>
                    <a:pt x="3851" y="5158"/>
                  </a:lnTo>
                  <a:lnTo>
                    <a:pt x="3859" y="5146"/>
                  </a:lnTo>
                  <a:lnTo>
                    <a:pt x="3865" y="5134"/>
                  </a:lnTo>
                  <a:lnTo>
                    <a:pt x="3871" y="5122"/>
                  </a:lnTo>
                  <a:lnTo>
                    <a:pt x="3878" y="5109"/>
                  </a:lnTo>
                  <a:lnTo>
                    <a:pt x="3882" y="5095"/>
                  </a:lnTo>
                  <a:lnTo>
                    <a:pt x="3886" y="5083"/>
                  </a:lnTo>
                  <a:lnTo>
                    <a:pt x="3891" y="5070"/>
                  </a:lnTo>
                  <a:lnTo>
                    <a:pt x="3894" y="5056"/>
                  </a:lnTo>
                  <a:lnTo>
                    <a:pt x="3896" y="5042"/>
                  </a:lnTo>
                  <a:lnTo>
                    <a:pt x="3898" y="5028"/>
                  </a:lnTo>
                  <a:lnTo>
                    <a:pt x="3899" y="5014"/>
                  </a:lnTo>
                  <a:lnTo>
                    <a:pt x="3899" y="5001"/>
                  </a:lnTo>
                  <a:lnTo>
                    <a:pt x="3899" y="4987"/>
                  </a:lnTo>
                  <a:lnTo>
                    <a:pt x="3898" y="4973"/>
                  </a:lnTo>
                  <a:lnTo>
                    <a:pt x="3896" y="4959"/>
                  </a:lnTo>
                  <a:lnTo>
                    <a:pt x="3894" y="4945"/>
                  </a:lnTo>
                  <a:lnTo>
                    <a:pt x="3892" y="4931"/>
                  </a:lnTo>
                  <a:lnTo>
                    <a:pt x="3887" y="4919"/>
                  </a:lnTo>
                  <a:lnTo>
                    <a:pt x="3883" y="4905"/>
                  </a:lnTo>
                  <a:lnTo>
                    <a:pt x="3878" y="4891"/>
                  </a:lnTo>
                  <a:lnTo>
                    <a:pt x="3872" y="4878"/>
                  </a:lnTo>
                  <a:lnTo>
                    <a:pt x="3866" y="4865"/>
                  </a:lnTo>
                  <a:lnTo>
                    <a:pt x="3859" y="4853"/>
                  </a:lnTo>
                  <a:lnTo>
                    <a:pt x="3851" y="4840"/>
                  </a:lnTo>
                  <a:lnTo>
                    <a:pt x="3843" y="4828"/>
                  </a:lnTo>
                  <a:lnTo>
                    <a:pt x="3834" y="4817"/>
                  </a:lnTo>
                  <a:lnTo>
                    <a:pt x="3825" y="4805"/>
                  </a:lnTo>
                  <a:lnTo>
                    <a:pt x="3814" y="4794"/>
                  </a:lnTo>
                  <a:lnTo>
                    <a:pt x="3803" y="4785"/>
                  </a:lnTo>
                  <a:lnTo>
                    <a:pt x="3793" y="4775"/>
                  </a:lnTo>
                  <a:lnTo>
                    <a:pt x="3782" y="4766"/>
                  </a:lnTo>
                  <a:lnTo>
                    <a:pt x="3770" y="4759"/>
                  </a:lnTo>
                  <a:lnTo>
                    <a:pt x="3758" y="4752"/>
                  </a:lnTo>
                  <a:lnTo>
                    <a:pt x="3746" y="4744"/>
                  </a:lnTo>
                  <a:lnTo>
                    <a:pt x="3733" y="4738"/>
                  </a:lnTo>
                  <a:lnTo>
                    <a:pt x="3720" y="4732"/>
                  </a:lnTo>
                  <a:lnTo>
                    <a:pt x="3708" y="4727"/>
                  </a:lnTo>
                  <a:lnTo>
                    <a:pt x="3695" y="4723"/>
                  </a:lnTo>
                  <a:lnTo>
                    <a:pt x="3681" y="4720"/>
                  </a:lnTo>
                  <a:lnTo>
                    <a:pt x="3667" y="4716"/>
                  </a:lnTo>
                  <a:lnTo>
                    <a:pt x="3654" y="4714"/>
                  </a:lnTo>
                  <a:lnTo>
                    <a:pt x="3640" y="4712"/>
                  </a:lnTo>
                  <a:lnTo>
                    <a:pt x="3627" y="4711"/>
                  </a:lnTo>
                  <a:lnTo>
                    <a:pt x="3613" y="4711"/>
                  </a:lnTo>
                  <a:lnTo>
                    <a:pt x="3599" y="4711"/>
                  </a:lnTo>
                  <a:lnTo>
                    <a:pt x="3585" y="4712"/>
                  </a:lnTo>
                  <a:lnTo>
                    <a:pt x="3571" y="4713"/>
                  </a:lnTo>
                  <a:lnTo>
                    <a:pt x="3557" y="4715"/>
                  </a:lnTo>
                  <a:lnTo>
                    <a:pt x="3544" y="4719"/>
                  </a:lnTo>
                  <a:lnTo>
                    <a:pt x="3530" y="4722"/>
                  </a:lnTo>
                  <a:lnTo>
                    <a:pt x="3517" y="4726"/>
                  </a:lnTo>
                  <a:lnTo>
                    <a:pt x="3503" y="4731"/>
                  </a:lnTo>
                  <a:lnTo>
                    <a:pt x="3490" y="4737"/>
                  </a:lnTo>
                  <a:lnTo>
                    <a:pt x="3478" y="4743"/>
                  </a:lnTo>
                  <a:lnTo>
                    <a:pt x="3465" y="4751"/>
                  </a:lnTo>
                  <a:lnTo>
                    <a:pt x="3452" y="4758"/>
                  </a:lnTo>
                  <a:lnTo>
                    <a:pt x="3439" y="4766"/>
                  </a:lnTo>
                  <a:close/>
                  <a:moveTo>
                    <a:pt x="4189" y="3343"/>
                  </a:moveTo>
                  <a:lnTo>
                    <a:pt x="4189" y="3343"/>
                  </a:lnTo>
                  <a:lnTo>
                    <a:pt x="4177" y="3352"/>
                  </a:lnTo>
                  <a:lnTo>
                    <a:pt x="4166" y="3362"/>
                  </a:lnTo>
                  <a:lnTo>
                    <a:pt x="4156" y="3372"/>
                  </a:lnTo>
                  <a:lnTo>
                    <a:pt x="4145" y="3383"/>
                  </a:lnTo>
                  <a:lnTo>
                    <a:pt x="4136" y="3393"/>
                  </a:lnTo>
                  <a:lnTo>
                    <a:pt x="4128" y="3404"/>
                  </a:lnTo>
                  <a:lnTo>
                    <a:pt x="4119" y="3416"/>
                  </a:lnTo>
                  <a:lnTo>
                    <a:pt x="4112" y="3428"/>
                  </a:lnTo>
                  <a:lnTo>
                    <a:pt x="4106" y="3440"/>
                  </a:lnTo>
                  <a:lnTo>
                    <a:pt x="4099" y="3453"/>
                  </a:lnTo>
                  <a:lnTo>
                    <a:pt x="4093" y="3466"/>
                  </a:lnTo>
                  <a:lnTo>
                    <a:pt x="4089" y="3479"/>
                  </a:lnTo>
                  <a:lnTo>
                    <a:pt x="4084" y="3491"/>
                  </a:lnTo>
                  <a:lnTo>
                    <a:pt x="4080" y="3505"/>
                  </a:lnTo>
                  <a:lnTo>
                    <a:pt x="4077" y="3518"/>
                  </a:lnTo>
                  <a:lnTo>
                    <a:pt x="4075" y="3532"/>
                  </a:lnTo>
                  <a:lnTo>
                    <a:pt x="4073" y="3546"/>
                  </a:lnTo>
                  <a:lnTo>
                    <a:pt x="4072" y="3560"/>
                  </a:lnTo>
                  <a:lnTo>
                    <a:pt x="4072" y="3573"/>
                  </a:lnTo>
                  <a:lnTo>
                    <a:pt x="4072" y="3587"/>
                  </a:lnTo>
                  <a:lnTo>
                    <a:pt x="4073" y="3601"/>
                  </a:lnTo>
                  <a:lnTo>
                    <a:pt x="4075" y="3615"/>
                  </a:lnTo>
                  <a:lnTo>
                    <a:pt x="4077" y="3629"/>
                  </a:lnTo>
                  <a:lnTo>
                    <a:pt x="4079" y="3643"/>
                  </a:lnTo>
                  <a:lnTo>
                    <a:pt x="4083" y="3656"/>
                  </a:lnTo>
                  <a:lnTo>
                    <a:pt x="4087" y="3669"/>
                  </a:lnTo>
                  <a:lnTo>
                    <a:pt x="4093" y="3683"/>
                  </a:lnTo>
                  <a:lnTo>
                    <a:pt x="4098" y="3696"/>
                  </a:lnTo>
                  <a:lnTo>
                    <a:pt x="4104" y="3709"/>
                  </a:lnTo>
                  <a:lnTo>
                    <a:pt x="4112" y="3721"/>
                  </a:lnTo>
                  <a:lnTo>
                    <a:pt x="4119" y="3734"/>
                  </a:lnTo>
                  <a:lnTo>
                    <a:pt x="4128" y="3746"/>
                  </a:lnTo>
                  <a:lnTo>
                    <a:pt x="4136" y="3759"/>
                  </a:lnTo>
                  <a:lnTo>
                    <a:pt x="4146" y="3769"/>
                  </a:lnTo>
                  <a:lnTo>
                    <a:pt x="4157" y="3780"/>
                  </a:lnTo>
                  <a:lnTo>
                    <a:pt x="4167" y="3789"/>
                  </a:lnTo>
                  <a:lnTo>
                    <a:pt x="4178" y="3799"/>
                  </a:lnTo>
                  <a:lnTo>
                    <a:pt x="4189" y="3808"/>
                  </a:lnTo>
                  <a:lnTo>
                    <a:pt x="4200" y="3816"/>
                  </a:lnTo>
                  <a:lnTo>
                    <a:pt x="4213" y="3823"/>
                  </a:lnTo>
                  <a:lnTo>
                    <a:pt x="4225" y="3830"/>
                  </a:lnTo>
                  <a:lnTo>
                    <a:pt x="4238" y="3836"/>
                  </a:lnTo>
                  <a:lnTo>
                    <a:pt x="4250" y="3842"/>
                  </a:lnTo>
                  <a:lnTo>
                    <a:pt x="4263" y="3847"/>
                  </a:lnTo>
                  <a:lnTo>
                    <a:pt x="4276" y="3851"/>
                  </a:lnTo>
                  <a:lnTo>
                    <a:pt x="4290" y="3854"/>
                  </a:lnTo>
                  <a:lnTo>
                    <a:pt x="4304" y="3858"/>
                  </a:lnTo>
                  <a:lnTo>
                    <a:pt x="4316" y="3861"/>
                  </a:lnTo>
                  <a:lnTo>
                    <a:pt x="4330" y="3862"/>
                  </a:lnTo>
                  <a:lnTo>
                    <a:pt x="4344" y="3863"/>
                  </a:lnTo>
                  <a:lnTo>
                    <a:pt x="4358" y="3864"/>
                  </a:lnTo>
                  <a:lnTo>
                    <a:pt x="4372" y="3863"/>
                  </a:lnTo>
                  <a:lnTo>
                    <a:pt x="4385" y="3863"/>
                  </a:lnTo>
                  <a:lnTo>
                    <a:pt x="4399" y="3861"/>
                  </a:lnTo>
                  <a:lnTo>
                    <a:pt x="4413" y="3859"/>
                  </a:lnTo>
                  <a:lnTo>
                    <a:pt x="4427" y="3855"/>
                  </a:lnTo>
                  <a:lnTo>
                    <a:pt x="4441" y="3852"/>
                  </a:lnTo>
                  <a:lnTo>
                    <a:pt x="4454" y="3848"/>
                  </a:lnTo>
                  <a:lnTo>
                    <a:pt x="4467" y="3843"/>
                  </a:lnTo>
                  <a:lnTo>
                    <a:pt x="4480" y="3837"/>
                  </a:lnTo>
                  <a:lnTo>
                    <a:pt x="4493" y="3831"/>
                  </a:lnTo>
                  <a:lnTo>
                    <a:pt x="4506" y="3823"/>
                  </a:lnTo>
                  <a:lnTo>
                    <a:pt x="4518" y="3816"/>
                  </a:lnTo>
                  <a:lnTo>
                    <a:pt x="4531" y="3808"/>
                  </a:lnTo>
                  <a:lnTo>
                    <a:pt x="4543" y="3798"/>
                  </a:lnTo>
                  <a:lnTo>
                    <a:pt x="4554" y="3788"/>
                  </a:lnTo>
                  <a:lnTo>
                    <a:pt x="4564" y="3779"/>
                  </a:lnTo>
                  <a:lnTo>
                    <a:pt x="4574" y="3768"/>
                  </a:lnTo>
                  <a:lnTo>
                    <a:pt x="4583" y="3757"/>
                  </a:lnTo>
                  <a:lnTo>
                    <a:pt x="4592" y="3746"/>
                  </a:lnTo>
                  <a:lnTo>
                    <a:pt x="4600" y="3734"/>
                  </a:lnTo>
                  <a:lnTo>
                    <a:pt x="4608" y="3722"/>
                  </a:lnTo>
                  <a:lnTo>
                    <a:pt x="4614" y="3711"/>
                  </a:lnTo>
                  <a:lnTo>
                    <a:pt x="4621" y="3698"/>
                  </a:lnTo>
                  <a:lnTo>
                    <a:pt x="4626" y="3685"/>
                  </a:lnTo>
                  <a:lnTo>
                    <a:pt x="4631" y="3672"/>
                  </a:lnTo>
                  <a:lnTo>
                    <a:pt x="4636" y="3658"/>
                  </a:lnTo>
                  <a:lnTo>
                    <a:pt x="4640" y="3646"/>
                  </a:lnTo>
                  <a:lnTo>
                    <a:pt x="4642" y="3632"/>
                  </a:lnTo>
                  <a:lnTo>
                    <a:pt x="4645" y="3618"/>
                  </a:lnTo>
                  <a:lnTo>
                    <a:pt x="4646" y="3605"/>
                  </a:lnTo>
                  <a:lnTo>
                    <a:pt x="4647" y="3591"/>
                  </a:lnTo>
                  <a:lnTo>
                    <a:pt x="4648" y="3578"/>
                  </a:lnTo>
                  <a:lnTo>
                    <a:pt x="4647" y="3564"/>
                  </a:lnTo>
                  <a:lnTo>
                    <a:pt x="4647" y="3549"/>
                  </a:lnTo>
                  <a:lnTo>
                    <a:pt x="4645" y="3535"/>
                  </a:lnTo>
                  <a:lnTo>
                    <a:pt x="4643" y="3522"/>
                  </a:lnTo>
                  <a:lnTo>
                    <a:pt x="4640" y="3508"/>
                  </a:lnTo>
                  <a:lnTo>
                    <a:pt x="4637" y="3495"/>
                  </a:lnTo>
                  <a:lnTo>
                    <a:pt x="4632" y="3481"/>
                  </a:lnTo>
                  <a:lnTo>
                    <a:pt x="4627" y="3468"/>
                  </a:lnTo>
                  <a:lnTo>
                    <a:pt x="4622" y="3454"/>
                  </a:lnTo>
                  <a:lnTo>
                    <a:pt x="4615" y="3441"/>
                  </a:lnTo>
                  <a:lnTo>
                    <a:pt x="4608" y="3429"/>
                  </a:lnTo>
                  <a:lnTo>
                    <a:pt x="4600" y="3417"/>
                  </a:lnTo>
                  <a:lnTo>
                    <a:pt x="4592" y="3404"/>
                  </a:lnTo>
                  <a:lnTo>
                    <a:pt x="4582" y="3392"/>
                  </a:lnTo>
                  <a:lnTo>
                    <a:pt x="4573" y="3382"/>
                  </a:lnTo>
                  <a:lnTo>
                    <a:pt x="4563" y="3371"/>
                  </a:lnTo>
                  <a:lnTo>
                    <a:pt x="4553" y="3360"/>
                  </a:lnTo>
                  <a:lnTo>
                    <a:pt x="4542" y="3352"/>
                  </a:lnTo>
                  <a:lnTo>
                    <a:pt x="4530" y="3343"/>
                  </a:lnTo>
                  <a:lnTo>
                    <a:pt x="4518" y="3335"/>
                  </a:lnTo>
                  <a:lnTo>
                    <a:pt x="4507" y="3327"/>
                  </a:lnTo>
                  <a:lnTo>
                    <a:pt x="4495" y="3320"/>
                  </a:lnTo>
                  <a:lnTo>
                    <a:pt x="4482" y="3315"/>
                  </a:lnTo>
                  <a:lnTo>
                    <a:pt x="4470" y="3308"/>
                  </a:lnTo>
                  <a:lnTo>
                    <a:pt x="4457" y="3304"/>
                  </a:lnTo>
                  <a:lnTo>
                    <a:pt x="4443" y="3300"/>
                  </a:lnTo>
                  <a:lnTo>
                    <a:pt x="4430" y="3296"/>
                  </a:lnTo>
                  <a:lnTo>
                    <a:pt x="4416" y="3292"/>
                  </a:lnTo>
                  <a:lnTo>
                    <a:pt x="4402" y="3290"/>
                  </a:lnTo>
                  <a:lnTo>
                    <a:pt x="4390" y="3288"/>
                  </a:lnTo>
                  <a:lnTo>
                    <a:pt x="4376" y="3287"/>
                  </a:lnTo>
                  <a:lnTo>
                    <a:pt x="4362" y="3287"/>
                  </a:lnTo>
                  <a:lnTo>
                    <a:pt x="4348" y="3287"/>
                  </a:lnTo>
                  <a:lnTo>
                    <a:pt x="4333" y="3288"/>
                  </a:lnTo>
                  <a:lnTo>
                    <a:pt x="4319" y="3289"/>
                  </a:lnTo>
                  <a:lnTo>
                    <a:pt x="4307" y="3292"/>
                  </a:lnTo>
                  <a:lnTo>
                    <a:pt x="4293" y="3294"/>
                  </a:lnTo>
                  <a:lnTo>
                    <a:pt x="4279" y="3299"/>
                  </a:lnTo>
                  <a:lnTo>
                    <a:pt x="4265" y="3303"/>
                  </a:lnTo>
                  <a:lnTo>
                    <a:pt x="4252" y="3307"/>
                  </a:lnTo>
                  <a:lnTo>
                    <a:pt x="4239" y="3314"/>
                  </a:lnTo>
                  <a:lnTo>
                    <a:pt x="4226" y="3320"/>
                  </a:lnTo>
                  <a:lnTo>
                    <a:pt x="4213" y="3326"/>
                  </a:lnTo>
                  <a:lnTo>
                    <a:pt x="4201" y="3335"/>
                  </a:lnTo>
                  <a:lnTo>
                    <a:pt x="4189" y="3343"/>
                  </a:lnTo>
                  <a:close/>
                  <a:moveTo>
                    <a:pt x="3614" y="3767"/>
                  </a:moveTo>
                  <a:lnTo>
                    <a:pt x="3614" y="3767"/>
                  </a:lnTo>
                  <a:lnTo>
                    <a:pt x="3602" y="3776"/>
                  </a:lnTo>
                  <a:lnTo>
                    <a:pt x="3590" y="3785"/>
                  </a:lnTo>
                  <a:lnTo>
                    <a:pt x="3580" y="3796"/>
                  </a:lnTo>
                  <a:lnTo>
                    <a:pt x="3570" y="3806"/>
                  </a:lnTo>
                  <a:lnTo>
                    <a:pt x="3561" y="3817"/>
                  </a:lnTo>
                  <a:lnTo>
                    <a:pt x="3552" y="3829"/>
                  </a:lnTo>
                  <a:lnTo>
                    <a:pt x="3545" y="3839"/>
                  </a:lnTo>
                  <a:lnTo>
                    <a:pt x="3537" y="3852"/>
                  </a:lnTo>
                  <a:lnTo>
                    <a:pt x="3530" y="3864"/>
                  </a:lnTo>
                  <a:lnTo>
                    <a:pt x="3523" y="3877"/>
                  </a:lnTo>
                  <a:lnTo>
                    <a:pt x="3518" y="3889"/>
                  </a:lnTo>
                  <a:lnTo>
                    <a:pt x="3513" y="3902"/>
                  </a:lnTo>
                  <a:lnTo>
                    <a:pt x="3509" y="3915"/>
                  </a:lnTo>
                  <a:lnTo>
                    <a:pt x="3505" y="3929"/>
                  </a:lnTo>
                  <a:lnTo>
                    <a:pt x="3502" y="3943"/>
                  </a:lnTo>
                  <a:lnTo>
                    <a:pt x="3500" y="3955"/>
                  </a:lnTo>
                  <a:lnTo>
                    <a:pt x="3498" y="3969"/>
                  </a:lnTo>
                  <a:lnTo>
                    <a:pt x="3497" y="3983"/>
                  </a:lnTo>
                  <a:lnTo>
                    <a:pt x="3497" y="3997"/>
                  </a:lnTo>
                  <a:lnTo>
                    <a:pt x="3497" y="4011"/>
                  </a:lnTo>
                  <a:lnTo>
                    <a:pt x="3498" y="4025"/>
                  </a:lnTo>
                  <a:lnTo>
                    <a:pt x="3499" y="4038"/>
                  </a:lnTo>
                  <a:lnTo>
                    <a:pt x="3501" y="4052"/>
                  </a:lnTo>
                  <a:lnTo>
                    <a:pt x="3504" y="4066"/>
                  </a:lnTo>
                  <a:lnTo>
                    <a:pt x="3507" y="4080"/>
                  </a:lnTo>
                  <a:lnTo>
                    <a:pt x="3513" y="4094"/>
                  </a:lnTo>
                  <a:lnTo>
                    <a:pt x="3517" y="4107"/>
                  </a:lnTo>
                  <a:lnTo>
                    <a:pt x="3523" y="4119"/>
                  </a:lnTo>
                  <a:lnTo>
                    <a:pt x="3530" y="4133"/>
                  </a:lnTo>
                  <a:lnTo>
                    <a:pt x="3536" y="4146"/>
                  </a:lnTo>
                  <a:lnTo>
                    <a:pt x="3544" y="4158"/>
                  </a:lnTo>
                  <a:lnTo>
                    <a:pt x="3552" y="4170"/>
                  </a:lnTo>
                  <a:lnTo>
                    <a:pt x="3562" y="4182"/>
                  </a:lnTo>
                  <a:lnTo>
                    <a:pt x="3571" y="4193"/>
                  </a:lnTo>
                  <a:lnTo>
                    <a:pt x="3581" y="4203"/>
                  </a:lnTo>
                  <a:lnTo>
                    <a:pt x="3592" y="4213"/>
                  </a:lnTo>
                  <a:lnTo>
                    <a:pt x="3602" y="4223"/>
                  </a:lnTo>
                  <a:lnTo>
                    <a:pt x="3614" y="4231"/>
                  </a:lnTo>
                  <a:lnTo>
                    <a:pt x="3626" y="4240"/>
                  </a:lnTo>
                  <a:lnTo>
                    <a:pt x="3637" y="4247"/>
                  </a:lnTo>
                  <a:lnTo>
                    <a:pt x="3650" y="4253"/>
                  </a:lnTo>
                  <a:lnTo>
                    <a:pt x="3662" y="4260"/>
                  </a:lnTo>
                  <a:lnTo>
                    <a:pt x="3675" y="4265"/>
                  </a:lnTo>
                  <a:lnTo>
                    <a:pt x="3688" y="4270"/>
                  </a:lnTo>
                  <a:lnTo>
                    <a:pt x="3701" y="4275"/>
                  </a:lnTo>
                  <a:lnTo>
                    <a:pt x="3714" y="4279"/>
                  </a:lnTo>
                  <a:lnTo>
                    <a:pt x="3728" y="4282"/>
                  </a:lnTo>
                  <a:lnTo>
                    <a:pt x="3742" y="4284"/>
                  </a:lnTo>
                  <a:lnTo>
                    <a:pt x="3755" y="4285"/>
                  </a:lnTo>
                  <a:lnTo>
                    <a:pt x="3769" y="4286"/>
                  </a:lnTo>
                  <a:lnTo>
                    <a:pt x="3783" y="4288"/>
                  </a:lnTo>
                  <a:lnTo>
                    <a:pt x="3797" y="4288"/>
                  </a:lnTo>
                  <a:lnTo>
                    <a:pt x="3811" y="4286"/>
                  </a:lnTo>
                  <a:lnTo>
                    <a:pt x="3825" y="4284"/>
                  </a:lnTo>
                  <a:lnTo>
                    <a:pt x="3838" y="4282"/>
                  </a:lnTo>
                  <a:lnTo>
                    <a:pt x="3852" y="4279"/>
                  </a:lnTo>
                  <a:lnTo>
                    <a:pt x="3866" y="4276"/>
                  </a:lnTo>
                  <a:lnTo>
                    <a:pt x="3879" y="4272"/>
                  </a:lnTo>
                  <a:lnTo>
                    <a:pt x="3893" y="4266"/>
                  </a:lnTo>
                  <a:lnTo>
                    <a:pt x="3905" y="4261"/>
                  </a:lnTo>
                  <a:lnTo>
                    <a:pt x="3918" y="4255"/>
                  </a:lnTo>
                  <a:lnTo>
                    <a:pt x="3931" y="4247"/>
                  </a:lnTo>
                  <a:lnTo>
                    <a:pt x="3944" y="4240"/>
                  </a:lnTo>
                  <a:lnTo>
                    <a:pt x="3955" y="4231"/>
                  </a:lnTo>
                  <a:lnTo>
                    <a:pt x="3967" y="4223"/>
                  </a:lnTo>
                  <a:lnTo>
                    <a:pt x="3979" y="4213"/>
                  </a:lnTo>
                  <a:lnTo>
                    <a:pt x="3990" y="4202"/>
                  </a:lnTo>
                  <a:lnTo>
                    <a:pt x="3999" y="4192"/>
                  </a:lnTo>
                  <a:lnTo>
                    <a:pt x="4009" y="4181"/>
                  </a:lnTo>
                  <a:lnTo>
                    <a:pt x="4017" y="4169"/>
                  </a:lnTo>
                  <a:lnTo>
                    <a:pt x="4025" y="4159"/>
                  </a:lnTo>
                  <a:lnTo>
                    <a:pt x="4032" y="4146"/>
                  </a:lnTo>
                  <a:lnTo>
                    <a:pt x="4040" y="4134"/>
                  </a:lnTo>
                  <a:lnTo>
                    <a:pt x="4046" y="4121"/>
                  </a:lnTo>
                  <a:lnTo>
                    <a:pt x="4051" y="4109"/>
                  </a:lnTo>
                  <a:lnTo>
                    <a:pt x="4057" y="4096"/>
                  </a:lnTo>
                  <a:lnTo>
                    <a:pt x="4061" y="4083"/>
                  </a:lnTo>
                  <a:lnTo>
                    <a:pt x="4064" y="4069"/>
                  </a:lnTo>
                  <a:lnTo>
                    <a:pt x="4067" y="4055"/>
                  </a:lnTo>
                  <a:lnTo>
                    <a:pt x="4069" y="4043"/>
                  </a:lnTo>
                  <a:lnTo>
                    <a:pt x="4072" y="4029"/>
                  </a:lnTo>
                  <a:lnTo>
                    <a:pt x="4073" y="4015"/>
                  </a:lnTo>
                  <a:lnTo>
                    <a:pt x="4073" y="4001"/>
                  </a:lnTo>
                  <a:lnTo>
                    <a:pt x="4073" y="3987"/>
                  </a:lnTo>
                  <a:lnTo>
                    <a:pt x="4072" y="3974"/>
                  </a:lnTo>
                  <a:lnTo>
                    <a:pt x="4070" y="3960"/>
                  </a:lnTo>
                  <a:lnTo>
                    <a:pt x="4068" y="3946"/>
                  </a:lnTo>
                  <a:lnTo>
                    <a:pt x="4065" y="3932"/>
                  </a:lnTo>
                  <a:lnTo>
                    <a:pt x="4062" y="3918"/>
                  </a:lnTo>
                  <a:lnTo>
                    <a:pt x="4058" y="3904"/>
                  </a:lnTo>
                  <a:lnTo>
                    <a:pt x="4052" y="3892"/>
                  </a:lnTo>
                  <a:lnTo>
                    <a:pt x="4046" y="3879"/>
                  </a:lnTo>
                  <a:lnTo>
                    <a:pt x="4040" y="3865"/>
                  </a:lnTo>
                  <a:lnTo>
                    <a:pt x="4033" y="3852"/>
                  </a:lnTo>
                  <a:lnTo>
                    <a:pt x="4026" y="3840"/>
                  </a:lnTo>
                  <a:lnTo>
                    <a:pt x="4017" y="3828"/>
                  </a:lnTo>
                  <a:lnTo>
                    <a:pt x="4008" y="3816"/>
                  </a:lnTo>
                  <a:lnTo>
                    <a:pt x="3998" y="3805"/>
                  </a:lnTo>
                  <a:lnTo>
                    <a:pt x="3988" y="3795"/>
                  </a:lnTo>
                  <a:lnTo>
                    <a:pt x="3978" y="3785"/>
                  </a:lnTo>
                  <a:lnTo>
                    <a:pt x="3967" y="3776"/>
                  </a:lnTo>
                  <a:lnTo>
                    <a:pt x="3955" y="3767"/>
                  </a:lnTo>
                  <a:lnTo>
                    <a:pt x="3944" y="3759"/>
                  </a:lnTo>
                  <a:lnTo>
                    <a:pt x="3932" y="3751"/>
                  </a:lnTo>
                  <a:lnTo>
                    <a:pt x="3919" y="3745"/>
                  </a:lnTo>
                  <a:lnTo>
                    <a:pt x="3908" y="3738"/>
                  </a:lnTo>
                  <a:lnTo>
                    <a:pt x="3895" y="3733"/>
                  </a:lnTo>
                  <a:lnTo>
                    <a:pt x="3881" y="3728"/>
                  </a:lnTo>
                  <a:lnTo>
                    <a:pt x="3868" y="3723"/>
                  </a:lnTo>
                  <a:lnTo>
                    <a:pt x="3855" y="3719"/>
                  </a:lnTo>
                  <a:lnTo>
                    <a:pt x="3842" y="3716"/>
                  </a:lnTo>
                  <a:lnTo>
                    <a:pt x="3828" y="3714"/>
                  </a:lnTo>
                  <a:lnTo>
                    <a:pt x="3814" y="3713"/>
                  </a:lnTo>
                  <a:lnTo>
                    <a:pt x="3800" y="3712"/>
                  </a:lnTo>
                  <a:lnTo>
                    <a:pt x="3786" y="3711"/>
                  </a:lnTo>
                  <a:lnTo>
                    <a:pt x="3772" y="3711"/>
                  </a:lnTo>
                  <a:lnTo>
                    <a:pt x="3759" y="3712"/>
                  </a:lnTo>
                  <a:lnTo>
                    <a:pt x="3745" y="3714"/>
                  </a:lnTo>
                  <a:lnTo>
                    <a:pt x="3731" y="3716"/>
                  </a:lnTo>
                  <a:lnTo>
                    <a:pt x="3717" y="3719"/>
                  </a:lnTo>
                  <a:lnTo>
                    <a:pt x="3704" y="3722"/>
                  </a:lnTo>
                  <a:lnTo>
                    <a:pt x="3691" y="3727"/>
                  </a:lnTo>
                  <a:lnTo>
                    <a:pt x="3677" y="3732"/>
                  </a:lnTo>
                  <a:lnTo>
                    <a:pt x="3664" y="3737"/>
                  </a:lnTo>
                  <a:lnTo>
                    <a:pt x="3651" y="3744"/>
                  </a:lnTo>
                  <a:lnTo>
                    <a:pt x="3638" y="3751"/>
                  </a:lnTo>
                  <a:lnTo>
                    <a:pt x="3626" y="3759"/>
                  </a:lnTo>
                  <a:lnTo>
                    <a:pt x="3614" y="37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grpSp>
      <p:grpSp>
        <p:nvGrpSpPr>
          <p:cNvPr id="28" name="组合 27"/>
          <p:cNvGrpSpPr/>
          <p:nvPr/>
        </p:nvGrpSpPr>
        <p:grpSpPr>
          <a:xfrm>
            <a:off x="6303645" y="1606550"/>
            <a:ext cx="276860" cy="276860"/>
            <a:chOff x="9490" y="2441"/>
            <a:chExt cx="436" cy="436"/>
          </a:xfrm>
        </p:grpSpPr>
        <p:sp>
          <p:nvSpPr>
            <p:cNvPr id="13" name=" 184"/>
            <p:cNvSpPr/>
            <p:nvPr/>
          </p:nvSpPr>
          <p:spPr>
            <a:xfrm>
              <a:off x="9490" y="2441"/>
              <a:ext cx="437" cy="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8" name="网格"/>
            <p:cNvSpPr/>
            <p:nvPr/>
          </p:nvSpPr>
          <p:spPr bwMode="auto">
            <a:xfrm>
              <a:off x="9572" y="2530"/>
              <a:ext cx="273" cy="259"/>
            </a:xfrm>
            <a:custGeom>
              <a:avLst/>
              <a:gdLst>
                <a:gd name="T0" fmla="*/ 900365 w 3123"/>
                <a:gd name="T1" fmla="*/ 0 h 3122"/>
                <a:gd name="T2" fmla="*/ 900365 w 3123"/>
                <a:gd name="T3" fmla="*/ 0 h 3122"/>
                <a:gd name="T4" fmla="*/ 900365 w 3123"/>
                <a:gd name="T5" fmla="*/ 0 h 3122"/>
                <a:gd name="T6" fmla="*/ 899788 w 3123"/>
                <a:gd name="T7" fmla="*/ 0 h 3122"/>
                <a:gd name="T8" fmla="*/ 899788 w 3123"/>
                <a:gd name="T9" fmla="*/ 0 h 3122"/>
                <a:gd name="T10" fmla="*/ 0 w 3123"/>
                <a:gd name="T11" fmla="*/ 900199 h 3122"/>
                <a:gd name="T12" fmla="*/ 899788 w 3123"/>
                <a:gd name="T13" fmla="*/ 1800397 h 3122"/>
                <a:gd name="T14" fmla="*/ 900365 w 3123"/>
                <a:gd name="T15" fmla="*/ 1800397 h 3122"/>
                <a:gd name="T16" fmla="*/ 900365 w 3123"/>
                <a:gd name="T17" fmla="*/ 1800397 h 3122"/>
                <a:gd name="T18" fmla="*/ 900365 w 3123"/>
                <a:gd name="T19" fmla="*/ 1800397 h 3122"/>
                <a:gd name="T20" fmla="*/ 1800153 w 3123"/>
                <a:gd name="T21" fmla="*/ 900199 h 3122"/>
                <a:gd name="T22" fmla="*/ 900365 w 3123"/>
                <a:gd name="T23" fmla="*/ 0 h 3122"/>
                <a:gd name="T24" fmla="*/ 1589184 w 3123"/>
                <a:gd name="T25" fmla="*/ 780249 h 3122"/>
                <a:gd name="T26" fmla="*/ 1316538 w 3123"/>
                <a:gd name="T27" fmla="*/ 780249 h 3122"/>
                <a:gd name="T28" fmla="*/ 1199526 w 3123"/>
                <a:gd name="T29" fmla="*/ 269310 h 3122"/>
                <a:gd name="T30" fmla="*/ 1589184 w 3123"/>
                <a:gd name="T31" fmla="*/ 780249 h 3122"/>
                <a:gd name="T32" fmla="*/ 900365 w 3123"/>
                <a:gd name="T33" fmla="*/ 179924 h 3122"/>
                <a:gd name="T34" fmla="*/ 1116521 w 3123"/>
                <a:gd name="T35" fmla="*/ 780249 h 3122"/>
                <a:gd name="T36" fmla="*/ 683632 w 3123"/>
                <a:gd name="T37" fmla="*/ 780249 h 3122"/>
                <a:gd name="T38" fmla="*/ 900365 w 3123"/>
                <a:gd name="T39" fmla="*/ 179924 h 3122"/>
                <a:gd name="T40" fmla="*/ 600627 w 3123"/>
                <a:gd name="T41" fmla="*/ 269310 h 3122"/>
                <a:gd name="T42" fmla="*/ 483615 w 3123"/>
                <a:gd name="T43" fmla="*/ 780249 h 3122"/>
                <a:gd name="T44" fmla="*/ 211545 w 3123"/>
                <a:gd name="T45" fmla="*/ 780249 h 3122"/>
                <a:gd name="T46" fmla="*/ 600627 w 3123"/>
                <a:gd name="T47" fmla="*/ 269310 h 3122"/>
                <a:gd name="T48" fmla="*/ 209816 w 3123"/>
                <a:gd name="T49" fmla="*/ 1019571 h 3122"/>
                <a:gd name="T50" fmla="*/ 483038 w 3123"/>
                <a:gd name="T51" fmla="*/ 1019571 h 3122"/>
                <a:gd name="T52" fmla="*/ 600627 w 3123"/>
                <a:gd name="T53" fmla="*/ 1540891 h 3122"/>
                <a:gd name="T54" fmla="*/ 209816 w 3123"/>
                <a:gd name="T55" fmla="*/ 1019571 h 3122"/>
                <a:gd name="T56" fmla="*/ 683055 w 3123"/>
                <a:gd name="T57" fmla="*/ 1019571 h 3122"/>
                <a:gd name="T58" fmla="*/ 1117098 w 3123"/>
                <a:gd name="T59" fmla="*/ 1019571 h 3122"/>
                <a:gd name="T60" fmla="*/ 899788 w 3123"/>
                <a:gd name="T61" fmla="*/ 1608939 h 3122"/>
                <a:gd name="T62" fmla="*/ 683055 w 3123"/>
                <a:gd name="T63" fmla="*/ 1019571 h 3122"/>
                <a:gd name="T64" fmla="*/ 1200102 w 3123"/>
                <a:gd name="T65" fmla="*/ 1540891 h 3122"/>
                <a:gd name="T66" fmla="*/ 1317691 w 3123"/>
                <a:gd name="T67" fmla="*/ 1019571 h 3122"/>
                <a:gd name="T68" fmla="*/ 1590337 w 3123"/>
                <a:gd name="T69" fmla="*/ 1019571 h 3122"/>
                <a:gd name="T70" fmla="*/ 1200102 w 3123"/>
                <a:gd name="T71" fmla="*/ 1540891 h 3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23" h="3122">
                  <a:moveTo>
                    <a:pt x="1562" y="0"/>
                  </a:moveTo>
                  <a:cubicBezTo>
                    <a:pt x="1562" y="0"/>
                    <a:pt x="1562" y="0"/>
                    <a:pt x="1562" y="0"/>
                  </a:cubicBezTo>
                  <a:cubicBezTo>
                    <a:pt x="1562" y="0"/>
                    <a:pt x="1562" y="0"/>
                    <a:pt x="1562" y="0"/>
                  </a:cubicBezTo>
                  <a:cubicBezTo>
                    <a:pt x="1561" y="0"/>
                    <a:pt x="1561" y="0"/>
                    <a:pt x="1561" y="0"/>
                  </a:cubicBezTo>
                  <a:cubicBezTo>
                    <a:pt x="1561" y="0"/>
                    <a:pt x="1561" y="0"/>
                    <a:pt x="1561" y="0"/>
                  </a:cubicBezTo>
                  <a:cubicBezTo>
                    <a:pt x="699" y="0"/>
                    <a:pt x="0" y="699"/>
                    <a:pt x="0" y="1561"/>
                  </a:cubicBezTo>
                  <a:cubicBezTo>
                    <a:pt x="0" y="2423"/>
                    <a:pt x="699" y="3122"/>
                    <a:pt x="1561" y="3122"/>
                  </a:cubicBezTo>
                  <a:cubicBezTo>
                    <a:pt x="1562" y="3122"/>
                    <a:pt x="1562" y="3122"/>
                    <a:pt x="1562" y="3122"/>
                  </a:cubicBezTo>
                  <a:cubicBezTo>
                    <a:pt x="1562" y="3122"/>
                    <a:pt x="1562" y="3122"/>
                    <a:pt x="1562" y="3122"/>
                  </a:cubicBezTo>
                  <a:cubicBezTo>
                    <a:pt x="1562" y="3122"/>
                    <a:pt x="1562" y="3122"/>
                    <a:pt x="1562" y="3122"/>
                  </a:cubicBezTo>
                  <a:cubicBezTo>
                    <a:pt x="2424" y="3122"/>
                    <a:pt x="3123" y="2423"/>
                    <a:pt x="3123" y="1561"/>
                  </a:cubicBezTo>
                  <a:cubicBezTo>
                    <a:pt x="3123" y="699"/>
                    <a:pt x="2424" y="0"/>
                    <a:pt x="1562" y="0"/>
                  </a:cubicBezTo>
                  <a:close/>
                  <a:moveTo>
                    <a:pt x="2757" y="1353"/>
                  </a:moveTo>
                  <a:cubicBezTo>
                    <a:pt x="2284" y="1353"/>
                    <a:pt x="2284" y="1353"/>
                    <a:pt x="2284" y="1353"/>
                  </a:cubicBezTo>
                  <a:cubicBezTo>
                    <a:pt x="2263" y="1041"/>
                    <a:pt x="2190" y="702"/>
                    <a:pt x="2081" y="467"/>
                  </a:cubicBezTo>
                  <a:cubicBezTo>
                    <a:pt x="2431" y="633"/>
                    <a:pt x="2688" y="937"/>
                    <a:pt x="2757" y="1353"/>
                  </a:cubicBezTo>
                  <a:close/>
                  <a:moveTo>
                    <a:pt x="1562" y="312"/>
                  </a:moveTo>
                  <a:cubicBezTo>
                    <a:pt x="1631" y="312"/>
                    <a:pt x="1891" y="624"/>
                    <a:pt x="1937" y="1353"/>
                  </a:cubicBezTo>
                  <a:cubicBezTo>
                    <a:pt x="1186" y="1353"/>
                    <a:pt x="1186" y="1353"/>
                    <a:pt x="1186" y="1353"/>
                  </a:cubicBezTo>
                  <a:cubicBezTo>
                    <a:pt x="1232" y="624"/>
                    <a:pt x="1492" y="312"/>
                    <a:pt x="1562" y="312"/>
                  </a:cubicBezTo>
                  <a:close/>
                  <a:moveTo>
                    <a:pt x="1042" y="467"/>
                  </a:moveTo>
                  <a:cubicBezTo>
                    <a:pt x="934" y="702"/>
                    <a:pt x="861" y="1041"/>
                    <a:pt x="839" y="1353"/>
                  </a:cubicBezTo>
                  <a:cubicBezTo>
                    <a:pt x="367" y="1353"/>
                    <a:pt x="367" y="1353"/>
                    <a:pt x="367" y="1353"/>
                  </a:cubicBezTo>
                  <a:cubicBezTo>
                    <a:pt x="435" y="937"/>
                    <a:pt x="693" y="633"/>
                    <a:pt x="1042" y="467"/>
                  </a:cubicBezTo>
                  <a:close/>
                  <a:moveTo>
                    <a:pt x="364" y="1768"/>
                  </a:moveTo>
                  <a:cubicBezTo>
                    <a:pt x="838" y="1768"/>
                    <a:pt x="838" y="1768"/>
                    <a:pt x="838" y="1768"/>
                  </a:cubicBezTo>
                  <a:cubicBezTo>
                    <a:pt x="858" y="2081"/>
                    <a:pt x="932" y="2433"/>
                    <a:pt x="1042" y="2672"/>
                  </a:cubicBezTo>
                  <a:cubicBezTo>
                    <a:pt x="688" y="2503"/>
                    <a:pt x="428" y="2185"/>
                    <a:pt x="364" y="1768"/>
                  </a:cubicBezTo>
                  <a:close/>
                  <a:moveTo>
                    <a:pt x="1185" y="1768"/>
                  </a:moveTo>
                  <a:cubicBezTo>
                    <a:pt x="1938" y="1768"/>
                    <a:pt x="1938" y="1768"/>
                    <a:pt x="1938" y="1768"/>
                  </a:cubicBezTo>
                  <a:cubicBezTo>
                    <a:pt x="1895" y="2393"/>
                    <a:pt x="1631" y="2790"/>
                    <a:pt x="1561" y="2790"/>
                  </a:cubicBezTo>
                  <a:cubicBezTo>
                    <a:pt x="1492" y="2790"/>
                    <a:pt x="1228" y="2393"/>
                    <a:pt x="1185" y="1768"/>
                  </a:cubicBezTo>
                  <a:close/>
                  <a:moveTo>
                    <a:pt x="2082" y="2672"/>
                  </a:moveTo>
                  <a:cubicBezTo>
                    <a:pt x="2192" y="2433"/>
                    <a:pt x="2265" y="2081"/>
                    <a:pt x="2286" y="1768"/>
                  </a:cubicBezTo>
                  <a:cubicBezTo>
                    <a:pt x="2759" y="1768"/>
                    <a:pt x="2759" y="1768"/>
                    <a:pt x="2759" y="1768"/>
                  </a:cubicBezTo>
                  <a:cubicBezTo>
                    <a:pt x="2695" y="2185"/>
                    <a:pt x="2436" y="2503"/>
                    <a:pt x="2082" y="2672"/>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grpSp>
      <p:grpSp>
        <p:nvGrpSpPr>
          <p:cNvPr id="26" name="组合 25"/>
          <p:cNvGrpSpPr/>
          <p:nvPr/>
        </p:nvGrpSpPr>
        <p:grpSpPr>
          <a:xfrm>
            <a:off x="2648585" y="2977515"/>
            <a:ext cx="276860" cy="276860"/>
            <a:chOff x="4232" y="3930"/>
            <a:chExt cx="436" cy="436"/>
          </a:xfrm>
        </p:grpSpPr>
        <p:sp>
          <p:nvSpPr>
            <p:cNvPr id="12" name=" 184"/>
            <p:cNvSpPr/>
            <p:nvPr/>
          </p:nvSpPr>
          <p:spPr>
            <a:xfrm>
              <a:off x="4232" y="3930"/>
              <a:ext cx="437" cy="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9" name="灯泡"/>
            <p:cNvSpPr/>
            <p:nvPr/>
          </p:nvSpPr>
          <p:spPr bwMode="auto">
            <a:xfrm>
              <a:off x="4334" y="4019"/>
              <a:ext cx="232" cy="259"/>
            </a:xfrm>
            <a:custGeom>
              <a:avLst/>
              <a:gdLst>
                <a:gd name="T0" fmla="*/ 692200 w 11137901"/>
                <a:gd name="T1" fmla="*/ 1439894 h 13493750"/>
                <a:gd name="T2" fmla="*/ 793869 w 11137901"/>
                <a:gd name="T3" fmla="*/ 1439894 h 13493750"/>
                <a:gd name="T4" fmla="*/ 793869 w 11137901"/>
                <a:gd name="T5" fmla="*/ 1800397 h 13493750"/>
                <a:gd name="T6" fmla="*/ 692200 w 11137901"/>
                <a:gd name="T7" fmla="*/ 1800397 h 13493750"/>
                <a:gd name="T8" fmla="*/ 1034911 w 11137901"/>
                <a:gd name="T9" fmla="*/ 1371903 h 13493750"/>
                <a:gd name="T10" fmla="*/ 1172588 w 11137901"/>
                <a:gd name="T11" fmla="*/ 1704870 h 13493750"/>
                <a:gd name="T12" fmla="*/ 1078967 w 11137901"/>
                <a:gd name="T13" fmla="*/ 1743843 h 13493750"/>
                <a:gd name="T14" fmla="*/ 940655 w 11137901"/>
                <a:gd name="T15" fmla="*/ 1410876 h 13493750"/>
                <a:gd name="T16" fmla="*/ 451370 w 11137901"/>
                <a:gd name="T17" fmla="*/ 1371903 h 13493750"/>
                <a:gd name="T18" fmla="*/ 544991 w 11137901"/>
                <a:gd name="T19" fmla="*/ 1410876 h 13493750"/>
                <a:gd name="T20" fmla="*/ 407313 w 11137901"/>
                <a:gd name="T21" fmla="*/ 1743843 h 13493750"/>
                <a:gd name="T22" fmla="*/ 313693 w 11137901"/>
                <a:gd name="T23" fmla="*/ 1704870 h 13493750"/>
                <a:gd name="T24" fmla="*/ 1231260 w 11137901"/>
                <a:gd name="T25" fmla="*/ 1216645 h 13493750"/>
                <a:gd name="T26" fmla="*/ 1486069 w 11137901"/>
                <a:gd name="T27" fmla="*/ 1472089 h 13493750"/>
                <a:gd name="T28" fmla="*/ 1414477 w 11137901"/>
                <a:gd name="T29" fmla="*/ 1543682 h 13493750"/>
                <a:gd name="T30" fmla="*/ 1159668 w 11137901"/>
                <a:gd name="T31" fmla="*/ 1288661 h 13493750"/>
                <a:gd name="T32" fmla="*/ 255021 w 11137901"/>
                <a:gd name="T33" fmla="*/ 1216645 h 13493750"/>
                <a:gd name="T34" fmla="*/ 326613 w 11137901"/>
                <a:gd name="T35" fmla="*/ 1288661 h 13493750"/>
                <a:gd name="T36" fmla="*/ 71592 w 11137901"/>
                <a:gd name="T37" fmla="*/ 1543682 h 13493750"/>
                <a:gd name="T38" fmla="*/ 0 w 11137901"/>
                <a:gd name="T39" fmla="*/ 1472089 h 13493750"/>
                <a:gd name="T40" fmla="*/ 520984 w 11137901"/>
                <a:gd name="T41" fmla="*/ 0 h 13493750"/>
                <a:gd name="T42" fmla="*/ 965297 w 11137901"/>
                <a:gd name="T43" fmla="*/ 0 h 13493750"/>
                <a:gd name="T44" fmla="*/ 1034424 w 11137901"/>
                <a:gd name="T45" fmla="*/ 69090 h 13493750"/>
                <a:gd name="T46" fmla="*/ 1034424 w 11137901"/>
                <a:gd name="T47" fmla="*/ 302394 h 13493750"/>
                <a:gd name="T48" fmla="*/ 1066983 w 11137901"/>
                <a:gd name="T49" fmla="*/ 364976 h 13493750"/>
                <a:gd name="T50" fmla="*/ 1292897 w 11137901"/>
                <a:gd name="T51" fmla="*/ 809054 h 13493750"/>
                <a:gd name="T52" fmla="*/ 742890 w 11137901"/>
                <a:gd name="T53" fmla="*/ 1358770 h 13493750"/>
                <a:gd name="T54" fmla="*/ 193384 w 11137901"/>
                <a:gd name="T55" fmla="*/ 809054 h 13493750"/>
                <a:gd name="T56" fmla="*/ 419298 w 11137901"/>
                <a:gd name="T57" fmla="*/ 364976 h 13493750"/>
                <a:gd name="T58" fmla="*/ 451857 w 11137901"/>
                <a:gd name="T59" fmla="*/ 302394 h 13493750"/>
                <a:gd name="T60" fmla="*/ 451857 w 11137901"/>
                <a:gd name="T61" fmla="*/ 69090 h 13493750"/>
                <a:gd name="T62" fmla="*/ 520984 w 11137901"/>
                <a:gd name="T63" fmla="*/ 0 h 134937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37901" h="13493750">
                  <a:moveTo>
                    <a:pt x="5187950" y="10791825"/>
                  </a:moveTo>
                  <a:lnTo>
                    <a:pt x="5949950" y="10791825"/>
                  </a:lnTo>
                  <a:lnTo>
                    <a:pt x="5949950" y="13493750"/>
                  </a:lnTo>
                  <a:lnTo>
                    <a:pt x="5187950" y="13493750"/>
                  </a:lnTo>
                  <a:lnTo>
                    <a:pt x="5187950" y="10791825"/>
                  </a:lnTo>
                  <a:close/>
                  <a:moveTo>
                    <a:pt x="7756525" y="10282238"/>
                  </a:moveTo>
                  <a:lnTo>
                    <a:pt x="8788401" y="12777788"/>
                  </a:lnTo>
                  <a:lnTo>
                    <a:pt x="8086726" y="13069888"/>
                  </a:lnTo>
                  <a:lnTo>
                    <a:pt x="7050088" y="10574338"/>
                  </a:lnTo>
                  <a:lnTo>
                    <a:pt x="7756525" y="10282238"/>
                  </a:lnTo>
                  <a:close/>
                  <a:moveTo>
                    <a:pt x="3382963" y="10282238"/>
                  </a:moveTo>
                  <a:lnTo>
                    <a:pt x="4084638" y="10574338"/>
                  </a:lnTo>
                  <a:lnTo>
                    <a:pt x="3052763" y="13069888"/>
                  </a:lnTo>
                  <a:lnTo>
                    <a:pt x="2351088" y="12777788"/>
                  </a:lnTo>
                  <a:lnTo>
                    <a:pt x="3382963" y="10282238"/>
                  </a:lnTo>
                  <a:close/>
                  <a:moveTo>
                    <a:pt x="9228138" y="9118600"/>
                  </a:moveTo>
                  <a:lnTo>
                    <a:pt x="11137901" y="11033125"/>
                  </a:lnTo>
                  <a:lnTo>
                    <a:pt x="10601326" y="11569700"/>
                  </a:lnTo>
                  <a:lnTo>
                    <a:pt x="8691563" y="9658350"/>
                  </a:lnTo>
                  <a:lnTo>
                    <a:pt x="9228138" y="9118600"/>
                  </a:lnTo>
                  <a:close/>
                  <a:moveTo>
                    <a:pt x="1911350" y="9118600"/>
                  </a:moveTo>
                  <a:lnTo>
                    <a:pt x="2447925" y="9658350"/>
                  </a:lnTo>
                  <a:lnTo>
                    <a:pt x="536575" y="11569700"/>
                  </a:lnTo>
                  <a:lnTo>
                    <a:pt x="0" y="11033125"/>
                  </a:lnTo>
                  <a:lnTo>
                    <a:pt x="1911350" y="9118600"/>
                  </a:lnTo>
                  <a:close/>
                  <a:moveTo>
                    <a:pt x="3904707" y="0"/>
                  </a:moveTo>
                  <a:cubicBezTo>
                    <a:pt x="4355225" y="0"/>
                    <a:pt x="6900648" y="0"/>
                    <a:pt x="7234781" y="0"/>
                  </a:cubicBezTo>
                  <a:cubicBezTo>
                    <a:pt x="7523863" y="0"/>
                    <a:pt x="7752876" y="232644"/>
                    <a:pt x="7752876" y="517821"/>
                  </a:cubicBezTo>
                  <a:cubicBezTo>
                    <a:pt x="7752876" y="893054"/>
                    <a:pt x="7752876" y="1545958"/>
                    <a:pt x="7752876" y="2266405"/>
                  </a:cubicBezTo>
                  <a:cubicBezTo>
                    <a:pt x="7752876" y="2461526"/>
                    <a:pt x="7850488" y="2630380"/>
                    <a:pt x="7996906" y="2735446"/>
                  </a:cubicBezTo>
                  <a:cubicBezTo>
                    <a:pt x="9025588" y="3485911"/>
                    <a:pt x="9690101" y="4694160"/>
                    <a:pt x="9690101" y="6063759"/>
                  </a:cubicBezTo>
                  <a:cubicBezTo>
                    <a:pt x="9690101" y="8341421"/>
                    <a:pt x="7846734" y="10183813"/>
                    <a:pt x="5567867" y="10183813"/>
                  </a:cubicBezTo>
                  <a:cubicBezTo>
                    <a:pt x="3292755" y="10183813"/>
                    <a:pt x="1449388" y="8341421"/>
                    <a:pt x="1449388" y="6063759"/>
                  </a:cubicBezTo>
                  <a:cubicBezTo>
                    <a:pt x="1449388" y="4694160"/>
                    <a:pt x="2113901" y="3485911"/>
                    <a:pt x="3142583" y="2735446"/>
                  </a:cubicBezTo>
                  <a:cubicBezTo>
                    <a:pt x="3289000" y="2630380"/>
                    <a:pt x="3386613" y="2461526"/>
                    <a:pt x="3386613" y="2266405"/>
                  </a:cubicBezTo>
                  <a:cubicBezTo>
                    <a:pt x="3386613" y="1545958"/>
                    <a:pt x="3386613" y="893054"/>
                    <a:pt x="3386613" y="517821"/>
                  </a:cubicBezTo>
                  <a:cubicBezTo>
                    <a:pt x="3386613" y="232644"/>
                    <a:pt x="3619380" y="0"/>
                    <a:pt x="3904707" y="0"/>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n-lt"/>
                <a:ea typeface="+mn-ea"/>
                <a:cs typeface="+mn-ea"/>
                <a:sym typeface="+mn-lt"/>
              </a:endParaRPr>
            </a:p>
          </p:txBody>
        </p:sp>
      </p:grpSp>
      <p:grpSp>
        <p:nvGrpSpPr>
          <p:cNvPr id="25" name="组合 24"/>
          <p:cNvGrpSpPr/>
          <p:nvPr/>
        </p:nvGrpSpPr>
        <p:grpSpPr>
          <a:xfrm>
            <a:off x="2648585" y="3662680"/>
            <a:ext cx="276860" cy="276860"/>
            <a:chOff x="4178" y="5046"/>
            <a:chExt cx="436" cy="436"/>
          </a:xfrm>
          <a:solidFill>
            <a:schemeClr val="accent4">
              <a:lumMod val="60000"/>
              <a:lumOff val="40000"/>
            </a:schemeClr>
          </a:solidFill>
        </p:grpSpPr>
        <p:sp>
          <p:nvSpPr>
            <p:cNvPr id="17" name=" 184"/>
            <p:cNvSpPr/>
            <p:nvPr/>
          </p:nvSpPr>
          <p:spPr>
            <a:xfrm>
              <a:off x="4178" y="5046"/>
              <a:ext cx="437" cy="4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0" name="放大镜"/>
            <p:cNvSpPr/>
            <p:nvPr/>
          </p:nvSpPr>
          <p:spPr>
            <a:xfrm>
              <a:off x="4267" y="5162"/>
              <a:ext cx="272" cy="321"/>
            </a:xfrm>
            <a:custGeom>
              <a:avLst/>
              <a:gdLst>
                <a:gd name="connsiteX0" fmla="*/ 1638300 w 4396363"/>
                <a:gd name="connsiteY0" fmla="*/ 558403 h 5128349"/>
                <a:gd name="connsiteX1" fmla="*/ 558403 w 4396363"/>
                <a:gd name="connsiteY1" fmla="*/ 1638300 h 5128349"/>
                <a:gd name="connsiteX2" fmla="*/ 1638300 w 4396363"/>
                <a:gd name="connsiteY2" fmla="*/ 2718197 h 5128349"/>
                <a:gd name="connsiteX3" fmla="*/ 2718197 w 4396363"/>
                <a:gd name="connsiteY3" fmla="*/ 1638300 h 5128349"/>
                <a:gd name="connsiteX4" fmla="*/ 1638300 w 4396363"/>
                <a:gd name="connsiteY4" fmla="*/ 558403 h 5128349"/>
                <a:gd name="connsiteX5" fmla="*/ 1638300 w 4396363"/>
                <a:gd name="connsiteY5" fmla="*/ 0 h 5128349"/>
                <a:gd name="connsiteX6" fmla="*/ 3276600 w 4396363"/>
                <a:gd name="connsiteY6" fmla="*/ 1638300 h 5128349"/>
                <a:gd name="connsiteX7" fmla="*/ 2902492 w 4396363"/>
                <a:gd name="connsiteY7" fmla="*/ 2680411 h 5128349"/>
                <a:gd name="connsiteX8" fmla="*/ 2816386 w 4396363"/>
                <a:gd name="connsiteY8" fmla="*/ 2775151 h 5128349"/>
                <a:gd name="connsiteX9" fmla="*/ 2928393 w 4396363"/>
                <a:gd name="connsiteY9" fmla="*/ 2923790 h 5128349"/>
                <a:gd name="connsiteX10" fmla="*/ 2942554 w 4396363"/>
                <a:gd name="connsiteY10" fmla="*/ 2913119 h 5128349"/>
                <a:gd name="connsiteX11" fmla="*/ 3136485 w 4396363"/>
                <a:gd name="connsiteY11" fmla="*/ 2942400 h 5128349"/>
                <a:gd name="connsiteX12" fmla="*/ 4367683 w 4396363"/>
                <a:gd name="connsiteY12" fmla="*/ 4576254 h 5128349"/>
                <a:gd name="connsiteX13" fmla="*/ 4342375 w 4396363"/>
                <a:gd name="connsiteY13" fmla="*/ 4770744 h 5128349"/>
                <a:gd name="connsiteX14" fmla="*/ 3903910 w 4396363"/>
                <a:gd name="connsiteY14" fmla="*/ 5101151 h 5128349"/>
                <a:gd name="connsiteX15" fmla="*/ 3709978 w 4396363"/>
                <a:gd name="connsiteY15" fmla="*/ 5071870 h 5128349"/>
                <a:gd name="connsiteX16" fmla="*/ 2478781 w 4396363"/>
                <a:gd name="connsiteY16" fmla="*/ 3438015 h 5128349"/>
                <a:gd name="connsiteX17" fmla="*/ 2504089 w 4396363"/>
                <a:gd name="connsiteY17" fmla="*/ 3243526 h 5128349"/>
                <a:gd name="connsiteX18" fmla="*/ 2518249 w 4396363"/>
                <a:gd name="connsiteY18" fmla="*/ 3232855 h 5128349"/>
                <a:gd name="connsiteX19" fmla="*/ 2406738 w 4396363"/>
                <a:gd name="connsiteY19" fmla="*/ 3084875 h 5128349"/>
                <a:gd name="connsiteX20" fmla="*/ 2276001 w 4396363"/>
                <a:gd name="connsiteY20" fmla="*/ 3147854 h 5128349"/>
                <a:gd name="connsiteX21" fmla="*/ 1638300 w 4396363"/>
                <a:gd name="connsiteY21" fmla="*/ 3276600 h 5128349"/>
                <a:gd name="connsiteX22" fmla="*/ 0 w 4396363"/>
                <a:gd name="connsiteY22" fmla="*/ 1638300 h 5128349"/>
                <a:gd name="connsiteX23" fmla="*/ 1638300 w 4396363"/>
                <a:gd name="connsiteY23" fmla="*/ 0 h 51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96363" h="5128349">
                  <a:moveTo>
                    <a:pt x="1638300" y="558403"/>
                  </a:moveTo>
                  <a:cubicBezTo>
                    <a:pt x="1041889" y="558403"/>
                    <a:pt x="558403" y="1041889"/>
                    <a:pt x="558403" y="1638300"/>
                  </a:cubicBezTo>
                  <a:cubicBezTo>
                    <a:pt x="558403" y="2234711"/>
                    <a:pt x="1041889" y="2718197"/>
                    <a:pt x="1638300" y="2718197"/>
                  </a:cubicBezTo>
                  <a:cubicBezTo>
                    <a:pt x="2234711" y="2718197"/>
                    <a:pt x="2718197" y="2234711"/>
                    <a:pt x="2718197" y="1638300"/>
                  </a:cubicBezTo>
                  <a:cubicBezTo>
                    <a:pt x="2718197" y="1041889"/>
                    <a:pt x="2234711" y="558403"/>
                    <a:pt x="1638300" y="558403"/>
                  </a:cubicBezTo>
                  <a:close/>
                  <a:moveTo>
                    <a:pt x="1638300" y="0"/>
                  </a:moveTo>
                  <a:cubicBezTo>
                    <a:pt x="2543108" y="0"/>
                    <a:pt x="3276600" y="733492"/>
                    <a:pt x="3276600" y="1638300"/>
                  </a:cubicBezTo>
                  <a:cubicBezTo>
                    <a:pt x="3276600" y="2034154"/>
                    <a:pt x="3136205" y="2397216"/>
                    <a:pt x="2902492" y="2680411"/>
                  </a:cubicBezTo>
                  <a:lnTo>
                    <a:pt x="2816386" y="2775151"/>
                  </a:lnTo>
                  <a:lnTo>
                    <a:pt x="2928393" y="2923790"/>
                  </a:lnTo>
                  <a:lnTo>
                    <a:pt x="2942554" y="2913119"/>
                  </a:lnTo>
                  <a:cubicBezTo>
                    <a:pt x="3003095" y="2867498"/>
                    <a:pt x="3089921" y="2880607"/>
                    <a:pt x="3136485" y="2942400"/>
                  </a:cubicBezTo>
                  <a:lnTo>
                    <a:pt x="4367683" y="4576254"/>
                  </a:lnTo>
                  <a:cubicBezTo>
                    <a:pt x="4414247" y="4638047"/>
                    <a:pt x="4402916" y="4725123"/>
                    <a:pt x="4342375" y="4770744"/>
                  </a:cubicBezTo>
                  <a:lnTo>
                    <a:pt x="3903910" y="5101151"/>
                  </a:lnTo>
                  <a:cubicBezTo>
                    <a:pt x="3843369" y="5146772"/>
                    <a:pt x="3756543" y="5133662"/>
                    <a:pt x="3709978" y="5071870"/>
                  </a:cubicBezTo>
                  <a:lnTo>
                    <a:pt x="2478781" y="3438015"/>
                  </a:lnTo>
                  <a:cubicBezTo>
                    <a:pt x="2432217" y="3376223"/>
                    <a:pt x="2443548" y="3289147"/>
                    <a:pt x="2504089" y="3243526"/>
                  </a:cubicBezTo>
                  <a:lnTo>
                    <a:pt x="2518249" y="3232855"/>
                  </a:lnTo>
                  <a:lnTo>
                    <a:pt x="2406738" y="3084875"/>
                  </a:lnTo>
                  <a:lnTo>
                    <a:pt x="2276001" y="3147854"/>
                  </a:lnTo>
                  <a:cubicBezTo>
                    <a:pt x="2079997" y="3230757"/>
                    <a:pt x="1864502" y="3276600"/>
                    <a:pt x="1638300" y="3276600"/>
                  </a:cubicBezTo>
                  <a:cubicBezTo>
                    <a:pt x="733492" y="3276600"/>
                    <a:pt x="0" y="2543108"/>
                    <a:pt x="0" y="1638300"/>
                  </a:cubicBezTo>
                  <a:cubicBezTo>
                    <a:pt x="0" y="733492"/>
                    <a:pt x="733492" y="0"/>
                    <a:pt x="1638300"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grpSp>
      <p:grpSp>
        <p:nvGrpSpPr>
          <p:cNvPr id="29" name="组合 28"/>
          <p:cNvGrpSpPr/>
          <p:nvPr/>
        </p:nvGrpSpPr>
        <p:grpSpPr>
          <a:xfrm>
            <a:off x="6303645" y="2297430"/>
            <a:ext cx="276860" cy="276860"/>
            <a:chOff x="9463" y="3164"/>
            <a:chExt cx="436" cy="436"/>
          </a:xfrm>
          <a:solidFill>
            <a:schemeClr val="accent4">
              <a:lumMod val="60000"/>
              <a:lumOff val="40000"/>
            </a:schemeClr>
          </a:solidFill>
        </p:grpSpPr>
        <p:sp>
          <p:nvSpPr>
            <p:cNvPr id="14" name=" 184"/>
            <p:cNvSpPr/>
            <p:nvPr/>
          </p:nvSpPr>
          <p:spPr>
            <a:xfrm>
              <a:off x="9463" y="3164"/>
              <a:ext cx="437" cy="4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2" name="齿轮"/>
            <p:cNvSpPr/>
            <p:nvPr/>
          </p:nvSpPr>
          <p:spPr bwMode="auto">
            <a:xfrm>
              <a:off x="9532" y="3252"/>
              <a:ext cx="300" cy="287"/>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30" name="组合 29"/>
          <p:cNvGrpSpPr/>
          <p:nvPr/>
        </p:nvGrpSpPr>
        <p:grpSpPr>
          <a:xfrm>
            <a:off x="6303645" y="2988310"/>
            <a:ext cx="276860" cy="276860"/>
            <a:chOff x="9490" y="4105"/>
            <a:chExt cx="436" cy="436"/>
          </a:xfrm>
        </p:grpSpPr>
        <p:sp>
          <p:nvSpPr>
            <p:cNvPr id="15" name=" 184"/>
            <p:cNvSpPr/>
            <p:nvPr/>
          </p:nvSpPr>
          <p:spPr>
            <a:xfrm>
              <a:off x="9490" y="4105"/>
              <a:ext cx="437" cy="4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3" name="钟"/>
            <p:cNvSpPr/>
            <p:nvPr/>
          </p:nvSpPr>
          <p:spPr bwMode="auto">
            <a:xfrm>
              <a:off x="9559" y="4166"/>
              <a:ext cx="300" cy="314"/>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31" name="组合 30"/>
          <p:cNvGrpSpPr/>
          <p:nvPr/>
        </p:nvGrpSpPr>
        <p:grpSpPr>
          <a:xfrm>
            <a:off x="6303645" y="3679190"/>
            <a:ext cx="276860" cy="276860"/>
            <a:chOff x="9694" y="4923"/>
            <a:chExt cx="436" cy="436"/>
          </a:xfrm>
          <a:solidFill>
            <a:schemeClr val="accent4">
              <a:lumMod val="60000"/>
              <a:lumOff val="40000"/>
            </a:schemeClr>
          </a:solidFill>
        </p:grpSpPr>
        <p:sp>
          <p:nvSpPr>
            <p:cNvPr id="16" name=" 184"/>
            <p:cNvSpPr/>
            <p:nvPr/>
          </p:nvSpPr>
          <p:spPr>
            <a:xfrm>
              <a:off x="9694" y="4923"/>
              <a:ext cx="437" cy="4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4" name="电池"/>
            <p:cNvSpPr/>
            <p:nvPr/>
          </p:nvSpPr>
          <p:spPr bwMode="auto">
            <a:xfrm>
              <a:off x="9756" y="5053"/>
              <a:ext cx="314" cy="177"/>
            </a:xfrm>
            <a:custGeom>
              <a:avLst/>
              <a:gdLst>
                <a:gd name="T0" fmla="*/ 1537470 w 1571625"/>
                <a:gd name="T1" fmla="*/ 221536 h 847725"/>
                <a:gd name="T2" fmla="*/ 219364 w 1571625"/>
                <a:gd name="T3" fmla="*/ 807163 h 847725"/>
                <a:gd name="T4" fmla="*/ 146242 w 1571625"/>
                <a:gd name="T5" fmla="*/ 147233 h 847725"/>
                <a:gd name="T6" fmla="*/ 1611874 w 1571625"/>
                <a:gd name="T7" fmla="*/ 881788 h 847725"/>
                <a:gd name="T8" fmla="*/ 146242 w 1571625"/>
                <a:gd name="T9" fmla="*/ 147233 h 847725"/>
                <a:gd name="T10" fmla="*/ 1685316 w 1571625"/>
                <a:gd name="T11" fmla="*/ 0 h 847725"/>
                <a:gd name="T12" fmla="*/ 1699748 w 1571625"/>
                <a:gd name="T13" fmla="*/ 1608 h 847725"/>
                <a:gd name="T14" fmla="*/ 1713859 w 1571625"/>
                <a:gd name="T15" fmla="*/ 6109 h 847725"/>
                <a:gd name="T16" fmla="*/ 1726046 w 1571625"/>
                <a:gd name="T17" fmla="*/ 12538 h 847725"/>
                <a:gd name="T18" fmla="*/ 1736950 w 1571625"/>
                <a:gd name="T19" fmla="*/ 21860 h 847725"/>
                <a:gd name="T20" fmla="*/ 1745930 w 1571625"/>
                <a:gd name="T21" fmla="*/ 32790 h 847725"/>
                <a:gd name="T22" fmla="*/ 1752664 w 1571625"/>
                <a:gd name="T23" fmla="*/ 45327 h 847725"/>
                <a:gd name="T24" fmla="*/ 1756834 w 1571625"/>
                <a:gd name="T25" fmla="*/ 58830 h 847725"/>
                <a:gd name="T26" fmla="*/ 1758438 w 1571625"/>
                <a:gd name="T27" fmla="*/ 73617 h 847725"/>
                <a:gd name="T28" fmla="*/ 1841501 w 1571625"/>
                <a:gd name="T29" fmla="*/ 294145 h 847725"/>
                <a:gd name="T30" fmla="*/ 1854007 w 1571625"/>
                <a:gd name="T31" fmla="*/ 295430 h 847725"/>
                <a:gd name="T32" fmla="*/ 1866195 w 1571625"/>
                <a:gd name="T33" fmla="*/ 298966 h 847725"/>
                <a:gd name="T34" fmla="*/ 1877098 w 1571625"/>
                <a:gd name="T35" fmla="*/ 304753 h 847725"/>
                <a:gd name="T36" fmla="*/ 1886399 w 1571625"/>
                <a:gd name="T37" fmla="*/ 312790 h 847725"/>
                <a:gd name="T38" fmla="*/ 1894096 w 1571625"/>
                <a:gd name="T39" fmla="*/ 322112 h 847725"/>
                <a:gd name="T40" fmla="*/ 1899869 w 1571625"/>
                <a:gd name="T41" fmla="*/ 333042 h 847725"/>
                <a:gd name="T42" fmla="*/ 1903718 w 1571625"/>
                <a:gd name="T43" fmla="*/ 344936 h 847725"/>
                <a:gd name="T44" fmla="*/ 1905000 w 1571625"/>
                <a:gd name="T45" fmla="*/ 357474 h 847725"/>
                <a:gd name="T46" fmla="*/ 1904680 w 1571625"/>
                <a:gd name="T47" fmla="*/ 677656 h 847725"/>
                <a:gd name="T48" fmla="*/ 1902114 w 1571625"/>
                <a:gd name="T49" fmla="*/ 689872 h 847725"/>
                <a:gd name="T50" fmla="*/ 1897303 w 1571625"/>
                <a:gd name="T51" fmla="*/ 701124 h 847725"/>
                <a:gd name="T52" fmla="*/ 1890247 w 1571625"/>
                <a:gd name="T53" fmla="*/ 711732 h 847725"/>
                <a:gd name="T54" fmla="*/ 1881909 w 1571625"/>
                <a:gd name="T55" fmla="*/ 720091 h 847725"/>
                <a:gd name="T56" fmla="*/ 1871967 w 1571625"/>
                <a:gd name="T57" fmla="*/ 726841 h 847725"/>
                <a:gd name="T58" fmla="*/ 1860422 w 1571625"/>
                <a:gd name="T59" fmla="*/ 731985 h 847725"/>
                <a:gd name="T60" fmla="*/ 1847914 w 1571625"/>
                <a:gd name="T61" fmla="*/ 734235 h 847725"/>
                <a:gd name="T62" fmla="*/ 1758438 w 1571625"/>
                <a:gd name="T63" fmla="*/ 734557 h 847725"/>
                <a:gd name="T64" fmla="*/ 1758116 w 1571625"/>
                <a:gd name="T65" fmla="*/ 962478 h 847725"/>
                <a:gd name="T66" fmla="*/ 1755230 w 1571625"/>
                <a:gd name="T67" fmla="*/ 976944 h 847725"/>
                <a:gd name="T68" fmla="*/ 1749457 w 1571625"/>
                <a:gd name="T69" fmla="*/ 989803 h 847725"/>
                <a:gd name="T70" fmla="*/ 1741440 w 1571625"/>
                <a:gd name="T71" fmla="*/ 1001696 h 847725"/>
                <a:gd name="T72" fmla="*/ 1731818 w 1571625"/>
                <a:gd name="T73" fmla="*/ 1011663 h 847725"/>
                <a:gd name="T74" fmla="*/ 1719953 w 1571625"/>
                <a:gd name="T75" fmla="*/ 1019378 h 847725"/>
                <a:gd name="T76" fmla="*/ 1706804 w 1571625"/>
                <a:gd name="T77" fmla="*/ 1025485 h 847725"/>
                <a:gd name="T78" fmla="*/ 1692692 w 1571625"/>
                <a:gd name="T79" fmla="*/ 1028057 h 847725"/>
                <a:gd name="T80" fmla="*/ 73121 w 1571625"/>
                <a:gd name="T81" fmla="*/ 1028700 h 847725"/>
                <a:gd name="T82" fmla="*/ 58368 w 1571625"/>
                <a:gd name="T83" fmla="*/ 1026772 h 847725"/>
                <a:gd name="T84" fmla="*/ 44578 w 1571625"/>
                <a:gd name="T85" fmla="*/ 1022914 h 847725"/>
                <a:gd name="T86" fmla="*/ 32072 w 1571625"/>
                <a:gd name="T87" fmla="*/ 1015842 h 847725"/>
                <a:gd name="T88" fmla="*/ 21167 w 1571625"/>
                <a:gd name="T89" fmla="*/ 1006840 h 847725"/>
                <a:gd name="T90" fmla="*/ 12508 w 1571625"/>
                <a:gd name="T91" fmla="*/ 996232 h 847725"/>
                <a:gd name="T92" fmla="*/ 5452 w 1571625"/>
                <a:gd name="T93" fmla="*/ 983694 h 847725"/>
                <a:gd name="T94" fmla="*/ 1284 w 1571625"/>
                <a:gd name="T95" fmla="*/ 969872 h 847725"/>
                <a:gd name="T96" fmla="*/ 0 w 1571625"/>
                <a:gd name="T97" fmla="*/ 955084 h 847725"/>
                <a:gd name="T98" fmla="*/ 321 w 1571625"/>
                <a:gd name="T99" fmla="*/ 65902 h 847725"/>
                <a:gd name="T100" fmla="*/ 3207 w 1571625"/>
                <a:gd name="T101" fmla="*/ 51756 h 847725"/>
                <a:gd name="T102" fmla="*/ 8659 w 1571625"/>
                <a:gd name="T103" fmla="*/ 38577 h 847725"/>
                <a:gd name="T104" fmla="*/ 16678 w 1571625"/>
                <a:gd name="T105" fmla="*/ 27004 h 847725"/>
                <a:gd name="T106" fmla="*/ 26619 w 1571625"/>
                <a:gd name="T107" fmla="*/ 17039 h 847725"/>
                <a:gd name="T108" fmla="*/ 38165 w 1571625"/>
                <a:gd name="T109" fmla="*/ 9002 h 847725"/>
                <a:gd name="T110" fmla="*/ 51314 w 1571625"/>
                <a:gd name="T111" fmla="*/ 3536 h 847725"/>
                <a:gd name="T112" fmla="*/ 65745 w 1571625"/>
                <a:gd name="T113" fmla="*/ 322 h 8477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71625" h="847725">
                  <a:moveTo>
                    <a:pt x="180975" y="182562"/>
                  </a:moveTo>
                  <a:lnTo>
                    <a:pt x="1268413" y="182562"/>
                  </a:lnTo>
                  <a:lnTo>
                    <a:pt x="1268413" y="665162"/>
                  </a:lnTo>
                  <a:lnTo>
                    <a:pt x="180975" y="665162"/>
                  </a:lnTo>
                  <a:lnTo>
                    <a:pt x="180975" y="182562"/>
                  </a:lnTo>
                  <a:close/>
                  <a:moveTo>
                    <a:pt x="120650" y="121331"/>
                  </a:moveTo>
                  <a:lnTo>
                    <a:pt x="120650" y="726659"/>
                  </a:lnTo>
                  <a:lnTo>
                    <a:pt x="1329796" y="726659"/>
                  </a:lnTo>
                  <a:lnTo>
                    <a:pt x="1329796" y="121331"/>
                  </a:lnTo>
                  <a:lnTo>
                    <a:pt x="120650" y="121331"/>
                  </a:lnTo>
                  <a:close/>
                  <a:moveTo>
                    <a:pt x="60325" y="0"/>
                  </a:moveTo>
                  <a:lnTo>
                    <a:pt x="1390386" y="0"/>
                  </a:lnTo>
                  <a:lnTo>
                    <a:pt x="1396471" y="265"/>
                  </a:lnTo>
                  <a:lnTo>
                    <a:pt x="1402292" y="1325"/>
                  </a:lnTo>
                  <a:lnTo>
                    <a:pt x="1408113" y="2914"/>
                  </a:lnTo>
                  <a:lnTo>
                    <a:pt x="1413934" y="5034"/>
                  </a:lnTo>
                  <a:lnTo>
                    <a:pt x="1418961" y="7418"/>
                  </a:lnTo>
                  <a:lnTo>
                    <a:pt x="1423988" y="10332"/>
                  </a:lnTo>
                  <a:lnTo>
                    <a:pt x="1428750" y="14041"/>
                  </a:lnTo>
                  <a:lnTo>
                    <a:pt x="1432984" y="18014"/>
                  </a:lnTo>
                  <a:lnTo>
                    <a:pt x="1436688" y="22253"/>
                  </a:lnTo>
                  <a:lnTo>
                    <a:pt x="1440392" y="27021"/>
                  </a:lnTo>
                  <a:lnTo>
                    <a:pt x="1443302" y="31790"/>
                  </a:lnTo>
                  <a:lnTo>
                    <a:pt x="1445948" y="37353"/>
                  </a:lnTo>
                  <a:lnTo>
                    <a:pt x="1448065" y="42651"/>
                  </a:lnTo>
                  <a:lnTo>
                    <a:pt x="1449388" y="48480"/>
                  </a:lnTo>
                  <a:lnTo>
                    <a:pt x="1450446" y="54308"/>
                  </a:lnTo>
                  <a:lnTo>
                    <a:pt x="1450711" y="60666"/>
                  </a:lnTo>
                  <a:lnTo>
                    <a:pt x="1450711" y="242397"/>
                  </a:lnTo>
                  <a:lnTo>
                    <a:pt x="1519238" y="242397"/>
                  </a:lnTo>
                  <a:lnTo>
                    <a:pt x="1524529" y="242397"/>
                  </a:lnTo>
                  <a:lnTo>
                    <a:pt x="1529556" y="243456"/>
                  </a:lnTo>
                  <a:lnTo>
                    <a:pt x="1534848" y="244516"/>
                  </a:lnTo>
                  <a:lnTo>
                    <a:pt x="1539611" y="246370"/>
                  </a:lnTo>
                  <a:lnTo>
                    <a:pt x="1544373" y="248490"/>
                  </a:lnTo>
                  <a:lnTo>
                    <a:pt x="1548606" y="251139"/>
                  </a:lnTo>
                  <a:lnTo>
                    <a:pt x="1552575" y="254318"/>
                  </a:lnTo>
                  <a:lnTo>
                    <a:pt x="1556279" y="257762"/>
                  </a:lnTo>
                  <a:lnTo>
                    <a:pt x="1559454" y="261470"/>
                  </a:lnTo>
                  <a:lnTo>
                    <a:pt x="1562629" y="265444"/>
                  </a:lnTo>
                  <a:lnTo>
                    <a:pt x="1565275" y="269948"/>
                  </a:lnTo>
                  <a:lnTo>
                    <a:pt x="1567392" y="274451"/>
                  </a:lnTo>
                  <a:lnTo>
                    <a:pt x="1569244" y="278955"/>
                  </a:lnTo>
                  <a:lnTo>
                    <a:pt x="1570567" y="284253"/>
                  </a:lnTo>
                  <a:lnTo>
                    <a:pt x="1571361" y="289551"/>
                  </a:lnTo>
                  <a:lnTo>
                    <a:pt x="1571625" y="294585"/>
                  </a:lnTo>
                  <a:lnTo>
                    <a:pt x="1571625" y="552876"/>
                  </a:lnTo>
                  <a:lnTo>
                    <a:pt x="1571361" y="558439"/>
                  </a:lnTo>
                  <a:lnTo>
                    <a:pt x="1570567" y="563472"/>
                  </a:lnTo>
                  <a:lnTo>
                    <a:pt x="1569244" y="568506"/>
                  </a:lnTo>
                  <a:lnTo>
                    <a:pt x="1567392" y="573274"/>
                  </a:lnTo>
                  <a:lnTo>
                    <a:pt x="1565275" y="577778"/>
                  </a:lnTo>
                  <a:lnTo>
                    <a:pt x="1562629" y="582281"/>
                  </a:lnTo>
                  <a:lnTo>
                    <a:pt x="1559454" y="586520"/>
                  </a:lnTo>
                  <a:lnTo>
                    <a:pt x="1556279" y="590229"/>
                  </a:lnTo>
                  <a:lnTo>
                    <a:pt x="1552575" y="593408"/>
                  </a:lnTo>
                  <a:lnTo>
                    <a:pt x="1548606" y="596587"/>
                  </a:lnTo>
                  <a:lnTo>
                    <a:pt x="1544373" y="598971"/>
                  </a:lnTo>
                  <a:lnTo>
                    <a:pt x="1539611" y="601355"/>
                  </a:lnTo>
                  <a:lnTo>
                    <a:pt x="1534848" y="603210"/>
                  </a:lnTo>
                  <a:lnTo>
                    <a:pt x="1529556" y="604534"/>
                  </a:lnTo>
                  <a:lnTo>
                    <a:pt x="1524529" y="605064"/>
                  </a:lnTo>
                  <a:lnTo>
                    <a:pt x="1519238" y="605329"/>
                  </a:lnTo>
                  <a:lnTo>
                    <a:pt x="1450711" y="605329"/>
                  </a:lnTo>
                  <a:lnTo>
                    <a:pt x="1450711" y="787060"/>
                  </a:lnTo>
                  <a:lnTo>
                    <a:pt x="1450446" y="793153"/>
                  </a:lnTo>
                  <a:lnTo>
                    <a:pt x="1449388" y="799246"/>
                  </a:lnTo>
                  <a:lnTo>
                    <a:pt x="1448065" y="805074"/>
                  </a:lnTo>
                  <a:lnTo>
                    <a:pt x="1445948" y="810637"/>
                  </a:lnTo>
                  <a:lnTo>
                    <a:pt x="1443302" y="815671"/>
                  </a:lnTo>
                  <a:lnTo>
                    <a:pt x="1440392" y="820969"/>
                  </a:lnTo>
                  <a:lnTo>
                    <a:pt x="1436688" y="825472"/>
                  </a:lnTo>
                  <a:lnTo>
                    <a:pt x="1432984" y="829711"/>
                  </a:lnTo>
                  <a:lnTo>
                    <a:pt x="1428750" y="833685"/>
                  </a:lnTo>
                  <a:lnTo>
                    <a:pt x="1423988" y="837129"/>
                  </a:lnTo>
                  <a:lnTo>
                    <a:pt x="1418961" y="840043"/>
                  </a:lnTo>
                  <a:lnTo>
                    <a:pt x="1413934" y="842957"/>
                  </a:lnTo>
                  <a:lnTo>
                    <a:pt x="1408113" y="845076"/>
                  </a:lnTo>
                  <a:lnTo>
                    <a:pt x="1402292" y="846136"/>
                  </a:lnTo>
                  <a:lnTo>
                    <a:pt x="1396471" y="847195"/>
                  </a:lnTo>
                  <a:lnTo>
                    <a:pt x="1390386" y="847725"/>
                  </a:lnTo>
                  <a:lnTo>
                    <a:pt x="60325" y="847725"/>
                  </a:lnTo>
                  <a:lnTo>
                    <a:pt x="54240" y="847195"/>
                  </a:lnTo>
                  <a:lnTo>
                    <a:pt x="48154" y="846136"/>
                  </a:lnTo>
                  <a:lnTo>
                    <a:pt x="42334" y="845076"/>
                  </a:lnTo>
                  <a:lnTo>
                    <a:pt x="36777" y="842957"/>
                  </a:lnTo>
                  <a:lnTo>
                    <a:pt x="31486" y="840043"/>
                  </a:lnTo>
                  <a:lnTo>
                    <a:pt x="26459" y="837129"/>
                  </a:lnTo>
                  <a:lnTo>
                    <a:pt x="21961" y="833685"/>
                  </a:lnTo>
                  <a:lnTo>
                    <a:pt x="17463" y="829711"/>
                  </a:lnTo>
                  <a:lnTo>
                    <a:pt x="13759" y="825472"/>
                  </a:lnTo>
                  <a:lnTo>
                    <a:pt x="10319" y="820969"/>
                  </a:lnTo>
                  <a:lnTo>
                    <a:pt x="7144" y="815671"/>
                  </a:lnTo>
                  <a:lnTo>
                    <a:pt x="4498" y="810637"/>
                  </a:lnTo>
                  <a:lnTo>
                    <a:pt x="2646" y="805074"/>
                  </a:lnTo>
                  <a:lnTo>
                    <a:pt x="1059" y="799246"/>
                  </a:lnTo>
                  <a:lnTo>
                    <a:pt x="265" y="793153"/>
                  </a:lnTo>
                  <a:lnTo>
                    <a:pt x="0" y="787060"/>
                  </a:lnTo>
                  <a:lnTo>
                    <a:pt x="0" y="60666"/>
                  </a:lnTo>
                  <a:lnTo>
                    <a:pt x="265" y="54308"/>
                  </a:lnTo>
                  <a:lnTo>
                    <a:pt x="1059" y="48480"/>
                  </a:lnTo>
                  <a:lnTo>
                    <a:pt x="2646" y="42651"/>
                  </a:lnTo>
                  <a:lnTo>
                    <a:pt x="4498" y="37353"/>
                  </a:lnTo>
                  <a:lnTo>
                    <a:pt x="7144" y="31790"/>
                  </a:lnTo>
                  <a:lnTo>
                    <a:pt x="10319" y="27021"/>
                  </a:lnTo>
                  <a:lnTo>
                    <a:pt x="13759" y="22253"/>
                  </a:lnTo>
                  <a:lnTo>
                    <a:pt x="17463" y="18014"/>
                  </a:lnTo>
                  <a:lnTo>
                    <a:pt x="21961" y="14041"/>
                  </a:lnTo>
                  <a:lnTo>
                    <a:pt x="26459" y="10332"/>
                  </a:lnTo>
                  <a:lnTo>
                    <a:pt x="31486" y="7418"/>
                  </a:lnTo>
                  <a:lnTo>
                    <a:pt x="36777" y="5034"/>
                  </a:lnTo>
                  <a:lnTo>
                    <a:pt x="42334" y="2914"/>
                  </a:lnTo>
                  <a:lnTo>
                    <a:pt x="48154" y="1325"/>
                  </a:lnTo>
                  <a:lnTo>
                    <a:pt x="54240" y="265"/>
                  </a:lnTo>
                  <a:lnTo>
                    <a:pt x="6032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sp>
        <p:nvSpPr>
          <p:cNvPr id="32" name="文本框 31"/>
          <p:cNvSpPr txBox="1"/>
          <p:nvPr/>
        </p:nvSpPr>
        <p:spPr>
          <a:xfrm>
            <a:off x="1362710" y="1595755"/>
            <a:ext cx="1334770" cy="306705"/>
          </a:xfrm>
          <a:prstGeom prst="rect">
            <a:avLst/>
          </a:prstGeom>
          <a:noFill/>
        </p:spPr>
        <p:txBody>
          <a:bodyPr wrap="square" rtlCol="0">
            <a:spAutoFit/>
          </a:bodyPr>
          <a:lstStyle/>
          <a:p>
            <a:r>
              <a:rPr lang="zh-CN" altLang="en-US" sz="1400">
                <a:solidFill>
                  <a:schemeClr val="bg1"/>
                </a:solidFill>
                <a:cs typeface="+mn-ea"/>
                <a:sym typeface="+mn-lt"/>
              </a:rPr>
              <a:t>输入文本内容</a:t>
            </a:r>
          </a:p>
        </p:txBody>
      </p:sp>
      <p:sp>
        <p:nvSpPr>
          <p:cNvPr id="33" name="文本框 32"/>
          <p:cNvSpPr txBox="1"/>
          <p:nvPr/>
        </p:nvSpPr>
        <p:spPr>
          <a:xfrm>
            <a:off x="1370330" y="2286635"/>
            <a:ext cx="1334770" cy="306705"/>
          </a:xfrm>
          <a:prstGeom prst="rect">
            <a:avLst/>
          </a:prstGeom>
          <a:noFill/>
        </p:spPr>
        <p:txBody>
          <a:bodyPr wrap="square" rtlCol="0">
            <a:spAutoFit/>
          </a:bodyPr>
          <a:lstStyle/>
          <a:p>
            <a:r>
              <a:rPr lang="zh-CN" altLang="en-US" sz="1400">
                <a:solidFill>
                  <a:schemeClr val="bg1"/>
                </a:solidFill>
                <a:cs typeface="+mn-ea"/>
                <a:sym typeface="+mn-lt"/>
              </a:rPr>
              <a:t>输入文本内容</a:t>
            </a:r>
          </a:p>
        </p:txBody>
      </p:sp>
      <p:sp>
        <p:nvSpPr>
          <p:cNvPr id="34" name="文本框 33"/>
          <p:cNvSpPr txBox="1"/>
          <p:nvPr/>
        </p:nvSpPr>
        <p:spPr>
          <a:xfrm>
            <a:off x="1378585" y="2951480"/>
            <a:ext cx="1334770" cy="306705"/>
          </a:xfrm>
          <a:prstGeom prst="rect">
            <a:avLst/>
          </a:prstGeom>
          <a:noFill/>
        </p:spPr>
        <p:txBody>
          <a:bodyPr wrap="square" rtlCol="0">
            <a:spAutoFit/>
          </a:bodyPr>
          <a:lstStyle/>
          <a:p>
            <a:r>
              <a:rPr lang="zh-CN" altLang="en-US" sz="1400">
                <a:solidFill>
                  <a:schemeClr val="bg1"/>
                </a:solidFill>
                <a:cs typeface="+mn-ea"/>
                <a:sym typeface="+mn-lt"/>
              </a:rPr>
              <a:t>输入文本内容</a:t>
            </a:r>
          </a:p>
        </p:txBody>
      </p:sp>
      <p:sp>
        <p:nvSpPr>
          <p:cNvPr id="35" name="文本框 34"/>
          <p:cNvSpPr txBox="1"/>
          <p:nvPr/>
        </p:nvSpPr>
        <p:spPr>
          <a:xfrm>
            <a:off x="1386840" y="3649980"/>
            <a:ext cx="1334770" cy="306705"/>
          </a:xfrm>
          <a:prstGeom prst="rect">
            <a:avLst/>
          </a:prstGeom>
          <a:noFill/>
        </p:spPr>
        <p:txBody>
          <a:bodyPr wrap="square" rtlCol="0">
            <a:spAutoFit/>
          </a:bodyPr>
          <a:lstStyle/>
          <a:p>
            <a:r>
              <a:rPr lang="zh-CN" altLang="en-US" sz="1400">
                <a:solidFill>
                  <a:schemeClr val="bg1"/>
                </a:solidFill>
                <a:cs typeface="+mn-ea"/>
                <a:sym typeface="+mn-lt"/>
              </a:rPr>
              <a:t>输入文本内容</a:t>
            </a:r>
          </a:p>
        </p:txBody>
      </p:sp>
      <p:sp>
        <p:nvSpPr>
          <p:cNvPr id="36" name="文本框 35"/>
          <p:cNvSpPr txBox="1"/>
          <p:nvPr/>
        </p:nvSpPr>
        <p:spPr>
          <a:xfrm>
            <a:off x="6664960" y="1591945"/>
            <a:ext cx="1334770" cy="306705"/>
          </a:xfrm>
          <a:prstGeom prst="rect">
            <a:avLst/>
          </a:prstGeom>
          <a:noFill/>
        </p:spPr>
        <p:txBody>
          <a:bodyPr wrap="square" rtlCol="0">
            <a:spAutoFit/>
          </a:bodyPr>
          <a:lstStyle/>
          <a:p>
            <a:r>
              <a:rPr lang="zh-CN" altLang="en-US" sz="1400">
                <a:solidFill>
                  <a:schemeClr val="bg1"/>
                </a:solidFill>
                <a:cs typeface="+mn-ea"/>
                <a:sym typeface="+mn-lt"/>
              </a:rPr>
              <a:t>输入文本内容</a:t>
            </a:r>
          </a:p>
        </p:txBody>
      </p:sp>
      <p:sp>
        <p:nvSpPr>
          <p:cNvPr id="37" name="文本框 36"/>
          <p:cNvSpPr txBox="1"/>
          <p:nvPr/>
        </p:nvSpPr>
        <p:spPr>
          <a:xfrm>
            <a:off x="6673850" y="2279650"/>
            <a:ext cx="1334770" cy="306705"/>
          </a:xfrm>
          <a:prstGeom prst="rect">
            <a:avLst/>
          </a:prstGeom>
          <a:noFill/>
        </p:spPr>
        <p:txBody>
          <a:bodyPr wrap="square" rtlCol="0">
            <a:spAutoFit/>
          </a:bodyPr>
          <a:lstStyle/>
          <a:p>
            <a:r>
              <a:rPr lang="zh-CN" altLang="en-US" sz="1400">
                <a:solidFill>
                  <a:schemeClr val="bg1"/>
                </a:solidFill>
                <a:cs typeface="+mn-ea"/>
                <a:sym typeface="+mn-lt"/>
              </a:rPr>
              <a:t>输入文本内容</a:t>
            </a:r>
          </a:p>
        </p:txBody>
      </p:sp>
      <p:sp>
        <p:nvSpPr>
          <p:cNvPr id="38" name="文本框 37"/>
          <p:cNvSpPr txBox="1"/>
          <p:nvPr/>
        </p:nvSpPr>
        <p:spPr>
          <a:xfrm>
            <a:off x="6664960" y="2971165"/>
            <a:ext cx="1334770" cy="306705"/>
          </a:xfrm>
          <a:prstGeom prst="rect">
            <a:avLst/>
          </a:prstGeom>
          <a:noFill/>
        </p:spPr>
        <p:txBody>
          <a:bodyPr wrap="square" rtlCol="0">
            <a:spAutoFit/>
          </a:bodyPr>
          <a:lstStyle/>
          <a:p>
            <a:r>
              <a:rPr lang="zh-CN" altLang="en-US" sz="1400">
                <a:solidFill>
                  <a:schemeClr val="bg1"/>
                </a:solidFill>
                <a:cs typeface="+mn-ea"/>
                <a:sym typeface="+mn-lt"/>
              </a:rPr>
              <a:t>输入文本内容</a:t>
            </a:r>
          </a:p>
        </p:txBody>
      </p:sp>
      <p:sp>
        <p:nvSpPr>
          <p:cNvPr id="39" name="文本框 38"/>
          <p:cNvSpPr txBox="1"/>
          <p:nvPr/>
        </p:nvSpPr>
        <p:spPr>
          <a:xfrm>
            <a:off x="6673850" y="3658235"/>
            <a:ext cx="1334770" cy="306705"/>
          </a:xfrm>
          <a:prstGeom prst="rect">
            <a:avLst/>
          </a:prstGeom>
          <a:noFill/>
        </p:spPr>
        <p:txBody>
          <a:bodyPr wrap="square" rtlCol="0">
            <a:spAutoFit/>
          </a:bodyPr>
          <a:lstStyle/>
          <a:p>
            <a:r>
              <a:rPr lang="zh-CN" altLang="en-US" sz="1400">
                <a:solidFill>
                  <a:schemeClr val="bg1"/>
                </a:solidFill>
                <a:cs typeface="+mn-ea"/>
                <a:sym typeface="+mn-lt"/>
              </a:rPr>
              <a:t>输入文本内容</a:t>
            </a:r>
          </a:p>
        </p:txBody>
      </p:sp>
      <p:grpSp>
        <p:nvGrpSpPr>
          <p:cNvPr id="46" name="组合 45"/>
          <p:cNvGrpSpPr/>
          <p:nvPr/>
        </p:nvGrpSpPr>
        <p:grpSpPr>
          <a:xfrm>
            <a:off x="-758825" y="3945255"/>
            <a:ext cx="10637520" cy="2786380"/>
            <a:chOff x="-1195" y="6213"/>
            <a:chExt cx="16752" cy="4388"/>
          </a:xfrm>
        </p:grpSpPr>
        <p:pic>
          <p:nvPicPr>
            <p:cNvPr id="47" name="图片 46" descr="锦鲤手绘年年有鱼祥瑞插画元素014"/>
            <p:cNvPicPr>
              <a:picLocks noChangeAspect="1"/>
            </p:cNvPicPr>
            <p:nvPr/>
          </p:nvPicPr>
          <p:blipFill>
            <a:blip r:embed="rId4" cstate="email"/>
            <a:srcRect t="39376"/>
            <a:stretch>
              <a:fillRect/>
            </a:stretch>
          </p:blipFill>
          <p:spPr>
            <a:xfrm>
              <a:off x="-1195" y="6213"/>
              <a:ext cx="7005" cy="4388"/>
            </a:xfrm>
            <a:prstGeom prst="rect">
              <a:avLst/>
            </a:prstGeom>
          </p:spPr>
        </p:pic>
        <p:pic>
          <p:nvPicPr>
            <p:cNvPr id="48" name="图片 47" descr="锦鲤手绘年年有鱼祥瑞插画元素014"/>
            <p:cNvPicPr>
              <a:picLocks noChangeAspect="1"/>
            </p:cNvPicPr>
            <p:nvPr/>
          </p:nvPicPr>
          <p:blipFill>
            <a:blip r:embed="rId4" cstate="email"/>
            <a:srcRect t="39376"/>
            <a:stretch>
              <a:fillRect/>
            </a:stretch>
          </p:blipFill>
          <p:spPr>
            <a:xfrm>
              <a:off x="3385" y="6213"/>
              <a:ext cx="12173" cy="4388"/>
            </a:xfrm>
            <a:prstGeom prst="rect">
              <a:avLst/>
            </a:prstGeom>
          </p:spPr>
        </p:pic>
        <p:pic>
          <p:nvPicPr>
            <p:cNvPr id="49" name="图片 48" descr="锦鲤手绘年年有鱼祥瑞插画元素014"/>
            <p:cNvPicPr>
              <a:picLocks noChangeAspect="1"/>
            </p:cNvPicPr>
            <p:nvPr/>
          </p:nvPicPr>
          <p:blipFill>
            <a:blip r:embed="rId4" cstate="email"/>
            <a:srcRect l="32188" t="39376" r="37284"/>
            <a:stretch>
              <a:fillRect/>
            </a:stretch>
          </p:blipFill>
          <p:spPr>
            <a:xfrm>
              <a:off x="4271" y="7303"/>
              <a:ext cx="2615" cy="2508"/>
            </a:xfrm>
            <a:prstGeom prst="rect">
              <a:avLst/>
            </a:prstGeom>
          </p:spPr>
        </p:pic>
      </p:grpSp>
      <p:sp>
        <p:nvSpPr>
          <p:cNvPr id="52"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53" name="文本框 52"/>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总体思路</a:t>
            </a:r>
          </a:p>
        </p:txBody>
      </p:sp>
    </p:spTree>
  </p:cSld>
  <p:clrMapOvr>
    <a:masterClrMapping/>
  </p:clrMapOvr>
  <p:transition advClick="0" advTm="2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3"/>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3"/>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par>
                                <p:cTn id="29" presetID="29"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1000" fill="hold"/>
                                        <p:tgtEl>
                                          <p:spTgt spid="27"/>
                                        </p:tgtEl>
                                        <p:attrNameLst>
                                          <p:attrName>ppt_x</p:attrName>
                                        </p:attrNameLst>
                                      </p:cBhvr>
                                      <p:tavLst>
                                        <p:tav tm="0">
                                          <p:val>
                                            <p:strVal val="#ppt_x-.2"/>
                                          </p:val>
                                        </p:tav>
                                        <p:tav tm="100000">
                                          <p:val>
                                            <p:strVal val="#ppt_x"/>
                                          </p:val>
                                        </p:tav>
                                      </p:tavLst>
                                    </p:anim>
                                    <p:anim calcmode="lin" valueType="num">
                                      <p:cBhvr>
                                        <p:cTn id="32"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7"/>
                                        </p:tgtEl>
                                      </p:cBhvr>
                                    </p:animEffect>
                                  </p:childTnLst>
                                </p:cTn>
                              </p:par>
                              <p:par>
                                <p:cTn id="34" presetID="29"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ppt_x</p:attrName>
                                        </p:attrNameLst>
                                      </p:cBhvr>
                                      <p:tavLst>
                                        <p:tav tm="0">
                                          <p:val>
                                            <p:strVal val="#ppt_x-.2"/>
                                          </p:val>
                                        </p:tav>
                                        <p:tav tm="100000">
                                          <p:val>
                                            <p:strVal val="#ppt_x"/>
                                          </p:val>
                                        </p:tav>
                                      </p:tavLst>
                                    </p:anim>
                                    <p:anim calcmode="lin" valueType="num">
                                      <p:cBhvr>
                                        <p:cTn id="3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6"/>
                                        </p:tgtEl>
                                      </p:cBhvr>
                                    </p:animEffect>
                                  </p:childTnLst>
                                </p:cTn>
                              </p:par>
                              <p:par>
                                <p:cTn id="39" presetID="29"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1000" fill="hold"/>
                                        <p:tgtEl>
                                          <p:spTgt spid="25"/>
                                        </p:tgtEl>
                                        <p:attrNameLst>
                                          <p:attrName>ppt_x</p:attrName>
                                        </p:attrNameLst>
                                      </p:cBhvr>
                                      <p:tavLst>
                                        <p:tav tm="0">
                                          <p:val>
                                            <p:strVal val="#ppt_x-.2"/>
                                          </p:val>
                                        </p:tav>
                                        <p:tav tm="100000">
                                          <p:val>
                                            <p:strVal val="#ppt_x"/>
                                          </p:val>
                                        </p:tav>
                                      </p:tavLst>
                                    </p:anim>
                                    <p:anim calcmode="lin" valueType="num">
                                      <p:cBhvr>
                                        <p:cTn id="42"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5"/>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ppt_x</p:attrName>
                                        </p:attrNameLst>
                                      </p:cBhvr>
                                      <p:tavLst>
                                        <p:tav tm="0">
                                          <p:val>
                                            <p:strVal val="#ppt_x-.2"/>
                                          </p:val>
                                        </p:tav>
                                        <p:tav tm="100000">
                                          <p:val>
                                            <p:strVal val="#ppt_x"/>
                                          </p:val>
                                        </p:tav>
                                      </p:tavLst>
                                    </p:anim>
                                    <p:anim calcmode="lin" valueType="num">
                                      <p:cBhvr>
                                        <p:cTn id="4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
                                        </p:tgtEl>
                                      </p:cBhvr>
                                    </p:animEffect>
                                  </p:childTnLst>
                                </p:cTn>
                              </p:par>
                              <p:par>
                                <p:cTn id="49" presetID="29"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1000" fill="hold"/>
                                        <p:tgtEl>
                                          <p:spTgt spid="33"/>
                                        </p:tgtEl>
                                        <p:attrNameLst>
                                          <p:attrName>ppt_x</p:attrName>
                                        </p:attrNameLst>
                                      </p:cBhvr>
                                      <p:tavLst>
                                        <p:tav tm="0">
                                          <p:val>
                                            <p:strVal val="#ppt_x-.2"/>
                                          </p:val>
                                        </p:tav>
                                        <p:tav tm="100000">
                                          <p:val>
                                            <p:strVal val="#ppt_x"/>
                                          </p:val>
                                        </p:tav>
                                      </p:tavLst>
                                    </p:anim>
                                    <p:anim calcmode="lin" valueType="num">
                                      <p:cBhvr>
                                        <p:cTn id="52"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3"/>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1000" fill="hold"/>
                                        <p:tgtEl>
                                          <p:spTgt spid="34"/>
                                        </p:tgtEl>
                                        <p:attrNameLst>
                                          <p:attrName>ppt_x</p:attrName>
                                        </p:attrNameLst>
                                      </p:cBhvr>
                                      <p:tavLst>
                                        <p:tav tm="0">
                                          <p:val>
                                            <p:strVal val="#ppt_x-.2"/>
                                          </p:val>
                                        </p:tav>
                                        <p:tav tm="100000">
                                          <p:val>
                                            <p:strVal val="#ppt_x"/>
                                          </p:val>
                                        </p:tav>
                                      </p:tavLst>
                                    </p:anim>
                                    <p:anim calcmode="lin" valueType="num">
                                      <p:cBhvr>
                                        <p:cTn id="57"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4"/>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1000" fill="hold"/>
                                        <p:tgtEl>
                                          <p:spTgt spid="35"/>
                                        </p:tgtEl>
                                        <p:attrNameLst>
                                          <p:attrName>ppt_x</p:attrName>
                                        </p:attrNameLst>
                                      </p:cBhvr>
                                      <p:tavLst>
                                        <p:tav tm="0">
                                          <p:val>
                                            <p:strVal val="#ppt_x-.2"/>
                                          </p:val>
                                        </p:tav>
                                        <p:tav tm="100000">
                                          <p:val>
                                            <p:strVal val="#ppt_x"/>
                                          </p:val>
                                        </p:tav>
                                      </p:tavLst>
                                    </p:anim>
                                    <p:anim calcmode="lin" valueType="num">
                                      <p:cBhvr>
                                        <p:cTn id="62"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35"/>
                                        </p:tgtEl>
                                      </p:cBhvr>
                                    </p:animEffect>
                                  </p:childTnLst>
                                </p:cTn>
                              </p:par>
                              <p:par>
                                <p:cTn id="64" presetID="29"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ppt_x</p:attrName>
                                        </p:attrNameLst>
                                      </p:cBhvr>
                                      <p:tavLst>
                                        <p:tav tm="0">
                                          <p:val>
                                            <p:strVal val="#ppt_x-.2"/>
                                          </p:val>
                                        </p:tav>
                                        <p:tav tm="100000">
                                          <p:val>
                                            <p:strVal val="#ppt_x"/>
                                          </p:val>
                                        </p:tav>
                                      </p:tavLst>
                                    </p:anim>
                                    <p:anim calcmode="lin" valueType="num">
                                      <p:cBhvr>
                                        <p:cTn id="6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8" dur="1000"/>
                                        <p:tgtEl>
                                          <p:spTgt spid="28"/>
                                        </p:tgtEl>
                                      </p:cBhvr>
                                    </p:animEffect>
                                  </p:childTnLst>
                                </p:cTn>
                              </p:par>
                              <p:par>
                                <p:cTn id="69" presetID="29"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ppt_x</p:attrName>
                                        </p:attrNameLst>
                                      </p:cBhvr>
                                      <p:tavLst>
                                        <p:tav tm="0">
                                          <p:val>
                                            <p:strVal val="#ppt_x-.2"/>
                                          </p:val>
                                        </p:tav>
                                        <p:tav tm="100000">
                                          <p:val>
                                            <p:strVal val="#ppt_x"/>
                                          </p:val>
                                        </p:tav>
                                      </p:tavLst>
                                    </p:anim>
                                    <p:anim calcmode="lin" valueType="num">
                                      <p:cBhvr>
                                        <p:cTn id="72"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9"/>
                                        </p:tgtEl>
                                      </p:cBhvr>
                                    </p:animEffect>
                                  </p:childTnLst>
                                </p:cTn>
                              </p:par>
                              <p:par>
                                <p:cTn id="74" presetID="29"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1000" fill="hold"/>
                                        <p:tgtEl>
                                          <p:spTgt spid="30"/>
                                        </p:tgtEl>
                                        <p:attrNameLst>
                                          <p:attrName>ppt_x</p:attrName>
                                        </p:attrNameLst>
                                      </p:cBhvr>
                                      <p:tavLst>
                                        <p:tav tm="0">
                                          <p:val>
                                            <p:strVal val="#ppt_x-.2"/>
                                          </p:val>
                                        </p:tav>
                                        <p:tav tm="100000">
                                          <p:val>
                                            <p:strVal val="#ppt_x"/>
                                          </p:val>
                                        </p:tav>
                                      </p:tavLst>
                                    </p:anim>
                                    <p:anim calcmode="lin" valueType="num">
                                      <p:cBhvr>
                                        <p:cTn id="77"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78" dur="1000"/>
                                        <p:tgtEl>
                                          <p:spTgt spid="30"/>
                                        </p:tgtEl>
                                      </p:cBhvr>
                                    </p:animEffect>
                                  </p:childTnLst>
                                </p:cTn>
                              </p:par>
                              <p:par>
                                <p:cTn id="79" presetID="29"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1000" fill="hold"/>
                                        <p:tgtEl>
                                          <p:spTgt spid="31"/>
                                        </p:tgtEl>
                                        <p:attrNameLst>
                                          <p:attrName>ppt_x</p:attrName>
                                        </p:attrNameLst>
                                      </p:cBhvr>
                                      <p:tavLst>
                                        <p:tav tm="0">
                                          <p:val>
                                            <p:strVal val="#ppt_x-.2"/>
                                          </p:val>
                                        </p:tav>
                                        <p:tav tm="100000">
                                          <p:val>
                                            <p:strVal val="#ppt_x"/>
                                          </p:val>
                                        </p:tav>
                                      </p:tavLst>
                                    </p:anim>
                                    <p:anim calcmode="lin" valueType="num">
                                      <p:cBhvr>
                                        <p:cTn id="8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83" dur="1000"/>
                                        <p:tgtEl>
                                          <p:spTgt spid="31"/>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1000" fill="hold"/>
                                        <p:tgtEl>
                                          <p:spTgt spid="36"/>
                                        </p:tgtEl>
                                        <p:attrNameLst>
                                          <p:attrName>ppt_x</p:attrName>
                                        </p:attrNameLst>
                                      </p:cBhvr>
                                      <p:tavLst>
                                        <p:tav tm="0">
                                          <p:val>
                                            <p:strVal val="#ppt_x-.2"/>
                                          </p:val>
                                        </p:tav>
                                        <p:tav tm="100000">
                                          <p:val>
                                            <p:strVal val="#ppt_x"/>
                                          </p:val>
                                        </p:tav>
                                      </p:tavLst>
                                    </p:anim>
                                    <p:anim calcmode="lin" valueType="num">
                                      <p:cBhvr>
                                        <p:cTn id="87"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36"/>
                                        </p:tgtEl>
                                      </p:cBhvr>
                                    </p:animEffect>
                                  </p:childTnLst>
                                </p:cTn>
                              </p:par>
                              <p:par>
                                <p:cTn id="89" presetID="29"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ppt_x</p:attrName>
                                        </p:attrNameLst>
                                      </p:cBhvr>
                                      <p:tavLst>
                                        <p:tav tm="0">
                                          <p:val>
                                            <p:strVal val="#ppt_x-.2"/>
                                          </p:val>
                                        </p:tav>
                                        <p:tav tm="100000">
                                          <p:val>
                                            <p:strVal val="#ppt_x"/>
                                          </p:val>
                                        </p:tav>
                                      </p:tavLst>
                                    </p:anim>
                                    <p:anim calcmode="lin" valueType="num">
                                      <p:cBhvr>
                                        <p:cTn id="92"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7"/>
                                        </p:tgtEl>
                                      </p:cBhvr>
                                    </p:animEffect>
                                  </p:childTnLst>
                                </p:cTn>
                              </p:par>
                              <p:par>
                                <p:cTn id="94" presetID="29"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p:cTn id="96" dur="1000" fill="hold"/>
                                        <p:tgtEl>
                                          <p:spTgt spid="38"/>
                                        </p:tgtEl>
                                        <p:attrNameLst>
                                          <p:attrName>ppt_x</p:attrName>
                                        </p:attrNameLst>
                                      </p:cBhvr>
                                      <p:tavLst>
                                        <p:tav tm="0">
                                          <p:val>
                                            <p:strVal val="#ppt_x-.2"/>
                                          </p:val>
                                        </p:tav>
                                        <p:tav tm="100000">
                                          <p:val>
                                            <p:strVal val="#ppt_x"/>
                                          </p:val>
                                        </p:tav>
                                      </p:tavLst>
                                    </p:anim>
                                    <p:anim calcmode="lin" valueType="num">
                                      <p:cBhvr>
                                        <p:cTn id="97"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8" dur="1000"/>
                                        <p:tgtEl>
                                          <p:spTgt spid="38"/>
                                        </p:tgtEl>
                                      </p:cBhvr>
                                    </p:animEffect>
                                  </p:childTnLst>
                                </p:cTn>
                              </p:par>
                              <p:par>
                                <p:cTn id="99" presetID="29"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1000" fill="hold"/>
                                        <p:tgtEl>
                                          <p:spTgt spid="39"/>
                                        </p:tgtEl>
                                        <p:attrNameLst>
                                          <p:attrName>ppt_x</p:attrName>
                                        </p:attrNameLst>
                                      </p:cBhvr>
                                      <p:tavLst>
                                        <p:tav tm="0">
                                          <p:val>
                                            <p:strVal val="#ppt_x-.2"/>
                                          </p:val>
                                        </p:tav>
                                        <p:tav tm="100000">
                                          <p:val>
                                            <p:strVal val="#ppt_x"/>
                                          </p:val>
                                        </p:tav>
                                      </p:tavLst>
                                    </p:anim>
                                    <p:anim calcmode="lin" valueType="num">
                                      <p:cBhvr>
                                        <p:cTn id="102"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P spid="52" grpId="0" bldLvl="0" animBg="1"/>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8"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8"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8" cstate="email"/>
            <a:srcRect l="32188" t="39376" r="37284"/>
            <a:stretch>
              <a:fillRect/>
            </a:stretch>
          </p:blipFill>
          <p:spPr>
            <a:xfrm>
              <a:off x="4271" y="7303"/>
              <a:ext cx="2615" cy="2508"/>
            </a:xfrm>
            <a:prstGeom prst="rect">
              <a:avLst/>
            </a:prstGeom>
          </p:spPr>
        </p:pic>
      </p:grpSp>
      <p:graphicFrame>
        <p:nvGraphicFramePr>
          <p:cNvPr id="2" name="图表 1"/>
          <p:cNvGraphicFramePr/>
          <p:nvPr/>
        </p:nvGraphicFramePr>
        <p:xfrm>
          <a:off x="963930" y="1381125"/>
          <a:ext cx="3759835" cy="2381250"/>
        </p:xfrm>
        <a:graphic>
          <a:graphicData uri="http://schemas.openxmlformats.org/drawingml/2006/chart">
            <c:chart xmlns:c="http://schemas.openxmlformats.org/drawingml/2006/chart" xmlns:r="http://schemas.openxmlformats.org/officeDocument/2006/relationships" r:id="rId9"/>
          </a:graphicData>
        </a:graphic>
      </p:graphicFrame>
      <p:sp>
        <p:nvSpPr>
          <p:cNvPr id="4" name="矩形 3"/>
          <p:cNvSpPr/>
          <p:nvPr>
            <p:custDataLst>
              <p:tags r:id="rId1"/>
            </p:custDataLst>
          </p:nvPr>
        </p:nvSpPr>
        <p:spPr>
          <a:xfrm>
            <a:off x="5712460" y="1364615"/>
            <a:ext cx="2462530" cy="346710"/>
          </a:xfrm>
          <a:prstGeom prst="rect">
            <a:avLst/>
          </a:prstGeom>
          <a:solidFill>
            <a:schemeClr val="bg1"/>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lstStyle/>
          <a:p>
            <a:pPr algn="ctr"/>
            <a:r>
              <a:rPr lang="da-DK" altLang="zh-CN" sz="1400" b="1" dirty="0">
                <a:solidFill>
                  <a:schemeClr val="accent1">
                    <a:lumMod val="50000"/>
                  </a:schemeClr>
                </a:solidFill>
                <a:cs typeface="+mn-ea"/>
                <a:sym typeface="+mn-lt"/>
              </a:rPr>
              <a:t>LOREM IPSUM DOLOR</a:t>
            </a:r>
          </a:p>
        </p:txBody>
      </p:sp>
      <p:sp>
        <p:nvSpPr>
          <p:cNvPr id="5" name="文本框 4"/>
          <p:cNvSpPr txBox="1"/>
          <p:nvPr>
            <p:custDataLst>
              <p:tags r:id="rId2"/>
            </p:custDataLst>
          </p:nvPr>
        </p:nvSpPr>
        <p:spPr>
          <a:xfrm>
            <a:off x="4818380" y="1418590"/>
            <a:ext cx="780415" cy="292100"/>
          </a:xfrm>
          <a:prstGeom prst="rect">
            <a:avLst/>
          </a:prstGeom>
          <a:noFill/>
        </p:spPr>
        <p:txBody>
          <a:bodyPr wrap="square" lIns="0" tIns="0" rIns="0" bIns="0" rtlCol="0" anchor="ctr" anchorCtr="1"/>
          <a:lstStyle/>
          <a:p>
            <a:pPr algn="ctr"/>
            <a:r>
              <a:rPr lang="en-US" altLang="zh-CN" sz="2400" b="1" dirty="0">
                <a:solidFill>
                  <a:schemeClr val="bg1"/>
                </a:solidFill>
                <a:cs typeface="+mn-ea"/>
                <a:sym typeface="+mn-lt"/>
              </a:rPr>
              <a:t>01</a:t>
            </a:r>
          </a:p>
        </p:txBody>
      </p:sp>
      <p:sp>
        <p:nvSpPr>
          <p:cNvPr id="6" name="矩形 5"/>
          <p:cNvSpPr/>
          <p:nvPr>
            <p:custDataLst>
              <p:tags r:id="rId3"/>
            </p:custDataLst>
          </p:nvPr>
        </p:nvSpPr>
        <p:spPr>
          <a:xfrm>
            <a:off x="4723765" y="1684655"/>
            <a:ext cx="3448685" cy="347345"/>
          </a:xfrm>
          <a:prstGeom prst="rect">
            <a:avLst/>
          </a:prstGeom>
        </p:spPr>
        <p:txBody>
          <a:bodyPr wrap="square"/>
          <a:lstStyle/>
          <a:p>
            <a:pPr>
              <a:lnSpc>
                <a:spcPct val="120000"/>
              </a:lnSpc>
            </a:pPr>
            <a:r>
              <a:rPr lang="en-US" altLang="zh-CN" sz="1400" dirty="0">
                <a:solidFill>
                  <a:schemeClr val="bg1"/>
                </a:solidFill>
                <a:cs typeface="+mn-ea"/>
                <a:sym typeface="+mn-lt"/>
              </a:rPr>
              <a:t>Lorem ipsum dolor sit amet, consectetur adipisicing elit, sed do eiusmod tempor incididunt ut labore et dolore magna aliqua. </a:t>
            </a:r>
          </a:p>
        </p:txBody>
      </p:sp>
      <p:sp>
        <p:nvSpPr>
          <p:cNvPr id="8" name="矩形 7"/>
          <p:cNvSpPr/>
          <p:nvPr>
            <p:custDataLst>
              <p:tags r:id="rId4"/>
            </p:custDataLst>
          </p:nvPr>
        </p:nvSpPr>
        <p:spPr>
          <a:xfrm>
            <a:off x="5711825" y="2862580"/>
            <a:ext cx="2466340" cy="376555"/>
          </a:xfrm>
          <a:prstGeom prst="rect">
            <a:avLst/>
          </a:prstGeom>
          <a:solidFill>
            <a:schemeClr val="bg1"/>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lstStyle/>
          <a:p>
            <a:pPr algn="ctr"/>
            <a:r>
              <a:rPr lang="zh-CN" altLang="en-US" sz="1350" b="1" dirty="0">
                <a:solidFill>
                  <a:schemeClr val="accent4">
                    <a:lumMod val="60000"/>
                    <a:lumOff val="40000"/>
                  </a:schemeClr>
                </a:solidFill>
                <a:cs typeface="+mn-ea"/>
                <a:sym typeface="+mn-lt"/>
              </a:rPr>
              <a:t>LOREM IPSUM DOLOR</a:t>
            </a:r>
          </a:p>
        </p:txBody>
      </p:sp>
      <p:sp>
        <p:nvSpPr>
          <p:cNvPr id="9" name="文本框 8"/>
          <p:cNvSpPr txBox="1"/>
          <p:nvPr>
            <p:custDataLst>
              <p:tags r:id="rId5"/>
            </p:custDataLst>
          </p:nvPr>
        </p:nvSpPr>
        <p:spPr>
          <a:xfrm>
            <a:off x="4836160" y="2862580"/>
            <a:ext cx="762635" cy="376555"/>
          </a:xfrm>
          <a:prstGeom prst="rect">
            <a:avLst/>
          </a:prstGeom>
          <a:noFill/>
        </p:spPr>
        <p:txBody>
          <a:bodyPr wrap="square" lIns="0" tIns="0" rIns="0" bIns="0" rtlCol="0" anchor="ctr" anchorCtr="1">
            <a:normAutofit fontScale="47500" lnSpcReduction="20000"/>
          </a:bodyPr>
          <a:lstStyle/>
          <a:p>
            <a:pPr algn="ctr"/>
            <a:r>
              <a:rPr lang="en-US" altLang="zh-CN" sz="6000" b="1" dirty="0">
                <a:solidFill>
                  <a:schemeClr val="accent4">
                    <a:lumMod val="60000"/>
                    <a:lumOff val="40000"/>
                  </a:schemeClr>
                </a:solidFill>
                <a:cs typeface="+mn-ea"/>
                <a:sym typeface="+mn-lt"/>
              </a:rPr>
              <a:t>02</a:t>
            </a:r>
          </a:p>
        </p:txBody>
      </p:sp>
      <p:sp>
        <p:nvSpPr>
          <p:cNvPr id="10" name="矩形 9"/>
          <p:cNvSpPr/>
          <p:nvPr>
            <p:custDataLst>
              <p:tags r:id="rId6"/>
            </p:custDataLst>
          </p:nvPr>
        </p:nvSpPr>
        <p:spPr>
          <a:xfrm>
            <a:off x="4723765" y="3199130"/>
            <a:ext cx="3453765" cy="447675"/>
          </a:xfrm>
          <a:prstGeom prst="rect">
            <a:avLst/>
          </a:prstGeom>
        </p:spPr>
        <p:txBody>
          <a:bodyPr wrap="square"/>
          <a:lstStyle/>
          <a:p>
            <a:pPr>
              <a:lnSpc>
                <a:spcPct val="120000"/>
              </a:lnSpc>
            </a:pPr>
            <a:r>
              <a:rPr lang="en-US" altLang="zh-CN" sz="1400" dirty="0">
                <a:solidFill>
                  <a:schemeClr val="bg1"/>
                </a:solidFill>
                <a:cs typeface="+mn-ea"/>
                <a:sym typeface="+mn-lt"/>
              </a:rPr>
              <a:t>Lorem ipsum dolor sit amet, consectetur adipisicing elit, sed do eiusmod tempor incididunt ut labore et dolore magna aliqua. </a:t>
            </a:r>
          </a:p>
        </p:txBody>
      </p:sp>
      <p:sp>
        <p:nvSpPr>
          <p:cNvPr id="11"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12" name="文本框 11"/>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总体思路</a:t>
            </a:r>
          </a:p>
        </p:txBody>
      </p:sp>
    </p:spTree>
  </p:cSld>
  <p:clrMapOvr>
    <a:masterClrMapping/>
  </p:clrMapOvr>
  <p:transition advClick="0" advTm="2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000"/>
                            </p:stCondLst>
                            <p:childTnLst>
                              <p:par>
                                <p:cTn id="22" presetID="17" presetClass="entr" presetSubtype="1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childTnLst>
                                </p:cTn>
                              </p:par>
                              <p:par>
                                <p:cTn id="30" presetID="17" presetClass="entr" presetSubtype="1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par>
                                <p:cTn id="34" presetID="17"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animBg="1"/>
      <p:bldP spid="9" grpId="0"/>
      <p:bldP spid="10" grpId="0"/>
      <p:bldP spid="11" grpId="0" bldLvl="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锦鲤手绘年年有鱼祥瑞插画元素012"/>
          <p:cNvPicPr>
            <a:picLocks noChangeAspect="1"/>
          </p:cNvPicPr>
          <p:nvPr/>
        </p:nvPicPr>
        <p:blipFill>
          <a:blip r:embed="rId2" cstate="email"/>
          <a:stretch>
            <a:fillRect/>
          </a:stretch>
        </p:blipFill>
        <p:spPr>
          <a:xfrm>
            <a:off x="960755" y="2846705"/>
            <a:ext cx="1167130" cy="1167130"/>
          </a:xfrm>
          <a:prstGeom prst="ellipse">
            <a:avLst/>
          </a:prstGeom>
          <a:ln>
            <a:solidFill>
              <a:schemeClr val="bg1"/>
            </a:solidFill>
          </a:ln>
        </p:spPr>
      </p:pic>
      <p:pic>
        <p:nvPicPr>
          <p:cNvPr id="14" name="图片 13" descr="锦鲤手绘年年有鱼祥瑞插画元素012"/>
          <p:cNvPicPr>
            <a:picLocks noChangeAspect="1"/>
          </p:cNvPicPr>
          <p:nvPr/>
        </p:nvPicPr>
        <p:blipFill>
          <a:blip r:embed="rId2" cstate="email"/>
          <a:stretch>
            <a:fillRect/>
          </a:stretch>
        </p:blipFill>
        <p:spPr>
          <a:xfrm>
            <a:off x="3988435" y="2846705"/>
            <a:ext cx="1167130" cy="1167130"/>
          </a:xfrm>
          <a:prstGeom prst="ellipse">
            <a:avLst/>
          </a:prstGeom>
          <a:ln>
            <a:solidFill>
              <a:schemeClr val="bg1"/>
            </a:solidFill>
          </a:ln>
        </p:spPr>
      </p:pic>
      <p:pic>
        <p:nvPicPr>
          <p:cNvPr id="15" name="图片 14" descr="锦鲤手绘年年有鱼祥瑞插画元素012"/>
          <p:cNvPicPr>
            <a:picLocks noChangeAspect="1"/>
          </p:cNvPicPr>
          <p:nvPr/>
        </p:nvPicPr>
        <p:blipFill>
          <a:blip r:embed="rId2" cstate="email"/>
          <a:stretch>
            <a:fillRect/>
          </a:stretch>
        </p:blipFill>
        <p:spPr>
          <a:xfrm>
            <a:off x="6989445" y="2846705"/>
            <a:ext cx="1167130" cy="1167130"/>
          </a:xfrm>
          <a:prstGeom prst="ellipse">
            <a:avLst/>
          </a:prstGeom>
          <a:ln>
            <a:solidFill>
              <a:schemeClr val="bg1"/>
            </a:solidFill>
          </a:ln>
        </p:spPr>
      </p:pic>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3"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3"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3" cstate="email"/>
            <a:srcRect l="32188" t="39376" r="37284"/>
            <a:stretch>
              <a:fillRect/>
            </a:stretch>
          </p:blipFill>
          <p:spPr>
            <a:xfrm>
              <a:off x="4271" y="7303"/>
              <a:ext cx="2615" cy="2508"/>
            </a:xfrm>
            <a:prstGeom prst="rect">
              <a:avLst/>
            </a:prstGeom>
          </p:spPr>
        </p:pic>
      </p:grpSp>
      <p:sp>
        <p:nvSpPr>
          <p:cNvPr id="25" name="文本框 24"/>
          <p:cNvSpPr txBox="1"/>
          <p:nvPr/>
        </p:nvSpPr>
        <p:spPr>
          <a:xfrm>
            <a:off x="1042035" y="1308100"/>
            <a:ext cx="1004570" cy="33718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zh-CN" altLang="en-US" sz="1600" b="1">
                <a:solidFill>
                  <a:schemeClr val="accent1">
                    <a:lumMod val="50000"/>
                  </a:schemeClr>
                </a:solidFill>
                <a:cs typeface="+mn-ea"/>
                <a:sym typeface="+mn-lt"/>
              </a:rPr>
              <a:t>输入标题</a:t>
            </a:r>
          </a:p>
        </p:txBody>
      </p:sp>
      <p:sp>
        <p:nvSpPr>
          <p:cNvPr id="26" name="文本框 25"/>
          <p:cNvSpPr txBox="1"/>
          <p:nvPr/>
        </p:nvSpPr>
        <p:spPr>
          <a:xfrm>
            <a:off x="942340" y="1645285"/>
            <a:ext cx="1222375" cy="1011367"/>
          </a:xfrm>
          <a:prstGeom prst="rect">
            <a:avLst/>
          </a:prstGeom>
          <a:noFill/>
        </p:spPr>
        <p:txBody>
          <a:bodyPr wrap="square" rtlCol="0">
            <a:spAutoFit/>
          </a:bodyPr>
          <a:lstStyle/>
          <a:p>
            <a:pPr algn="ctr" fontAlgn="auto">
              <a:lnSpc>
                <a:spcPct val="150000"/>
              </a:lnSpc>
            </a:pPr>
            <a:r>
              <a:rPr lang="zh-CN" altLang="en-US" sz="1400">
                <a:solidFill>
                  <a:schemeClr val="bg1"/>
                </a:solidFill>
                <a:cs typeface="+mn-ea"/>
                <a:sym typeface="+mn-lt"/>
              </a:rPr>
              <a:t>输入文本内容输入文本内容</a:t>
            </a:r>
          </a:p>
        </p:txBody>
      </p:sp>
      <p:sp>
        <p:nvSpPr>
          <p:cNvPr id="27" name="文本框 26"/>
          <p:cNvSpPr txBox="1"/>
          <p:nvPr/>
        </p:nvSpPr>
        <p:spPr>
          <a:xfrm>
            <a:off x="4060190" y="1308100"/>
            <a:ext cx="1004570" cy="33718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zh-CN" altLang="en-US" sz="1600" b="1">
                <a:solidFill>
                  <a:schemeClr val="accent1">
                    <a:lumMod val="50000"/>
                  </a:schemeClr>
                </a:solidFill>
                <a:cs typeface="+mn-ea"/>
                <a:sym typeface="+mn-lt"/>
              </a:rPr>
              <a:t>输入标题</a:t>
            </a:r>
          </a:p>
        </p:txBody>
      </p:sp>
      <p:sp>
        <p:nvSpPr>
          <p:cNvPr id="28" name="文本框 27"/>
          <p:cNvSpPr txBox="1"/>
          <p:nvPr/>
        </p:nvSpPr>
        <p:spPr>
          <a:xfrm>
            <a:off x="3960495" y="1645285"/>
            <a:ext cx="1222375" cy="1011367"/>
          </a:xfrm>
          <a:prstGeom prst="rect">
            <a:avLst/>
          </a:prstGeom>
          <a:noFill/>
        </p:spPr>
        <p:txBody>
          <a:bodyPr wrap="square" rtlCol="0">
            <a:spAutoFit/>
          </a:bodyPr>
          <a:lstStyle/>
          <a:p>
            <a:pPr algn="ctr" fontAlgn="auto">
              <a:lnSpc>
                <a:spcPct val="150000"/>
              </a:lnSpc>
            </a:pPr>
            <a:r>
              <a:rPr lang="zh-CN" altLang="en-US" sz="1400">
                <a:solidFill>
                  <a:schemeClr val="bg1"/>
                </a:solidFill>
                <a:cs typeface="+mn-ea"/>
                <a:sym typeface="+mn-lt"/>
              </a:rPr>
              <a:t>输入文本内容输入文本内容</a:t>
            </a:r>
          </a:p>
        </p:txBody>
      </p:sp>
      <p:sp>
        <p:nvSpPr>
          <p:cNvPr id="29" name="文本框 28"/>
          <p:cNvSpPr txBox="1"/>
          <p:nvPr/>
        </p:nvSpPr>
        <p:spPr>
          <a:xfrm>
            <a:off x="6950710" y="1308100"/>
            <a:ext cx="1004570" cy="33718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zh-CN" altLang="en-US" sz="1600" b="1">
                <a:solidFill>
                  <a:schemeClr val="accent1">
                    <a:lumMod val="50000"/>
                  </a:schemeClr>
                </a:solidFill>
                <a:cs typeface="+mn-ea"/>
                <a:sym typeface="+mn-lt"/>
              </a:rPr>
              <a:t>输入标题</a:t>
            </a:r>
          </a:p>
        </p:txBody>
      </p:sp>
      <p:sp>
        <p:nvSpPr>
          <p:cNvPr id="30" name="文本框 29"/>
          <p:cNvSpPr txBox="1"/>
          <p:nvPr/>
        </p:nvSpPr>
        <p:spPr>
          <a:xfrm>
            <a:off x="6851015" y="1645285"/>
            <a:ext cx="1222375" cy="1011367"/>
          </a:xfrm>
          <a:prstGeom prst="rect">
            <a:avLst/>
          </a:prstGeom>
          <a:noFill/>
        </p:spPr>
        <p:txBody>
          <a:bodyPr wrap="square" rtlCol="0">
            <a:spAutoFit/>
          </a:bodyPr>
          <a:lstStyle/>
          <a:p>
            <a:pPr algn="ctr" fontAlgn="auto">
              <a:lnSpc>
                <a:spcPct val="150000"/>
              </a:lnSpc>
            </a:pPr>
            <a:r>
              <a:rPr lang="zh-CN" altLang="en-US" sz="1400">
                <a:solidFill>
                  <a:schemeClr val="bg1"/>
                </a:solidFill>
                <a:cs typeface="+mn-ea"/>
                <a:sym typeface="+mn-lt"/>
              </a:rPr>
              <a:t>输入文本内容输入文本内容</a:t>
            </a:r>
          </a:p>
        </p:txBody>
      </p:sp>
      <p:sp>
        <p:nvSpPr>
          <p:cNvPr id="33"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4" name="文本框 33"/>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总体思路</a:t>
            </a:r>
          </a:p>
        </p:txBody>
      </p:sp>
    </p:spTree>
  </p:cSld>
  <p:clrMapOvr>
    <a:masterClrMapping/>
  </p:clrMapOvr>
  <p:transition advClick="0" advTm="2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3"/>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8" presetClass="entr" presetSubtype="0" accel="100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2.5"/>
                                          </p:val>
                                        </p:tav>
                                        <p:tav tm="100000">
                                          <p:val>
                                            <p:strVal val="#ppt_w"/>
                                          </p:val>
                                        </p:tav>
                                      </p:tavLst>
                                    </p:anim>
                                    <p:anim calcmode="lin" valueType="num">
                                      <p:cBhvr>
                                        <p:cTn id="21" dur="500" fill="hold"/>
                                        <p:tgtEl>
                                          <p:spTgt spid="13"/>
                                        </p:tgtEl>
                                        <p:attrNameLst>
                                          <p:attrName>ppt_h</p:attrName>
                                        </p:attrNameLst>
                                      </p:cBhvr>
                                      <p:tavLst>
                                        <p:tav tm="0">
                                          <p:val>
                                            <p:strVal val="#ppt_h*0.01"/>
                                          </p:val>
                                        </p:tav>
                                        <p:tav tm="100000">
                                          <p:val>
                                            <p:strVal val="#ppt_h"/>
                                          </p:val>
                                        </p:tav>
                                      </p:tavLst>
                                    </p:anim>
                                    <p:anim calcmode="lin" valueType="num">
                                      <p:cBhvr>
                                        <p:cTn id="22" dur="500" fill="hold"/>
                                        <p:tgtEl>
                                          <p:spTgt spid="13"/>
                                        </p:tgtEl>
                                        <p:attrNameLst>
                                          <p:attrName>ppt_x</p:attrName>
                                        </p:attrNameLst>
                                      </p:cBhvr>
                                      <p:tavLst>
                                        <p:tav tm="0">
                                          <p:val>
                                            <p:strVal val="#ppt_x"/>
                                          </p:val>
                                        </p:tav>
                                        <p:tav tm="100000">
                                          <p:val>
                                            <p:strVal val="#ppt_x"/>
                                          </p:val>
                                        </p:tav>
                                      </p:tavLst>
                                    </p:anim>
                                    <p:anim calcmode="lin" valueType="num">
                                      <p:cBhvr>
                                        <p:cTn id="23" dur="500" fill="hold"/>
                                        <p:tgtEl>
                                          <p:spTgt spid="13"/>
                                        </p:tgtEl>
                                        <p:attrNameLst>
                                          <p:attrName>ppt_y</p:attrName>
                                        </p:attrNameLst>
                                      </p:cBhvr>
                                      <p:tavLst>
                                        <p:tav tm="0">
                                          <p:val>
                                            <p:strVal val="#ppt_h+1"/>
                                          </p:val>
                                        </p:tav>
                                        <p:tav tm="100000">
                                          <p:val>
                                            <p:strVal val="#ppt_y"/>
                                          </p:val>
                                        </p:tav>
                                      </p:tavLst>
                                    </p:anim>
                                    <p:animEffect transition="in" filter="fade">
                                      <p:cBhvr>
                                        <p:cTn id="24" dur="500"/>
                                        <p:tgtEl>
                                          <p:spTgt spid="13"/>
                                        </p:tgtEl>
                                      </p:cBhvr>
                                    </p:animEffect>
                                  </p:childTnLst>
                                </p:cTn>
                              </p:par>
                              <p:par>
                                <p:cTn id="25" presetID="58" presetClass="entr" presetSubtype="0" accel="10000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strVal val="#ppt_w*2.5"/>
                                          </p:val>
                                        </p:tav>
                                        <p:tav tm="100000">
                                          <p:val>
                                            <p:strVal val="#ppt_w"/>
                                          </p:val>
                                        </p:tav>
                                      </p:tavLst>
                                    </p:anim>
                                    <p:anim calcmode="lin" valueType="num">
                                      <p:cBhvr>
                                        <p:cTn id="28" dur="500" fill="hold"/>
                                        <p:tgtEl>
                                          <p:spTgt spid="25"/>
                                        </p:tgtEl>
                                        <p:attrNameLst>
                                          <p:attrName>ppt_h</p:attrName>
                                        </p:attrNameLst>
                                      </p:cBhvr>
                                      <p:tavLst>
                                        <p:tav tm="0">
                                          <p:val>
                                            <p:strVal val="#ppt_h*0.01"/>
                                          </p:val>
                                        </p:tav>
                                        <p:tav tm="100000">
                                          <p:val>
                                            <p:strVal val="#ppt_h"/>
                                          </p:val>
                                        </p:tav>
                                      </p:tavLst>
                                    </p:anim>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h+1"/>
                                          </p:val>
                                        </p:tav>
                                        <p:tav tm="100000">
                                          <p:val>
                                            <p:strVal val="#ppt_y"/>
                                          </p:val>
                                        </p:tav>
                                      </p:tavLst>
                                    </p:anim>
                                    <p:animEffect transition="in" filter="fade">
                                      <p:cBhvr>
                                        <p:cTn id="31" dur="500"/>
                                        <p:tgtEl>
                                          <p:spTgt spid="25"/>
                                        </p:tgtEl>
                                      </p:cBhvr>
                                    </p:animEffect>
                                  </p:childTnLst>
                                </p:cTn>
                              </p:par>
                              <p:par>
                                <p:cTn id="32" presetID="58" presetClass="entr" presetSubtype="0" accel="10000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strVal val="#ppt_w*2.5"/>
                                          </p:val>
                                        </p:tav>
                                        <p:tav tm="100000">
                                          <p:val>
                                            <p:strVal val="#ppt_w"/>
                                          </p:val>
                                        </p:tav>
                                      </p:tavLst>
                                    </p:anim>
                                    <p:anim calcmode="lin" valueType="num">
                                      <p:cBhvr>
                                        <p:cTn id="35" dur="500" fill="hold"/>
                                        <p:tgtEl>
                                          <p:spTgt spid="26"/>
                                        </p:tgtEl>
                                        <p:attrNameLst>
                                          <p:attrName>ppt_h</p:attrName>
                                        </p:attrNameLst>
                                      </p:cBhvr>
                                      <p:tavLst>
                                        <p:tav tm="0">
                                          <p:val>
                                            <p:strVal val="#ppt_h*0.01"/>
                                          </p:val>
                                        </p:tav>
                                        <p:tav tm="100000">
                                          <p:val>
                                            <p:strVal val="#ppt_h"/>
                                          </p:val>
                                        </p:tav>
                                      </p:tavLst>
                                    </p:anim>
                                    <p:anim calcmode="lin" valueType="num">
                                      <p:cBhvr>
                                        <p:cTn id="36" dur="500" fill="hold"/>
                                        <p:tgtEl>
                                          <p:spTgt spid="26"/>
                                        </p:tgtEl>
                                        <p:attrNameLst>
                                          <p:attrName>ppt_x</p:attrName>
                                        </p:attrNameLst>
                                      </p:cBhvr>
                                      <p:tavLst>
                                        <p:tav tm="0">
                                          <p:val>
                                            <p:strVal val="#ppt_x"/>
                                          </p:val>
                                        </p:tav>
                                        <p:tav tm="100000">
                                          <p:val>
                                            <p:strVal val="#ppt_x"/>
                                          </p:val>
                                        </p:tav>
                                      </p:tavLst>
                                    </p:anim>
                                    <p:anim calcmode="lin" valueType="num">
                                      <p:cBhvr>
                                        <p:cTn id="37" dur="500" fill="hold"/>
                                        <p:tgtEl>
                                          <p:spTgt spid="26"/>
                                        </p:tgtEl>
                                        <p:attrNameLst>
                                          <p:attrName>ppt_y</p:attrName>
                                        </p:attrNameLst>
                                      </p:cBhvr>
                                      <p:tavLst>
                                        <p:tav tm="0">
                                          <p:val>
                                            <p:strVal val="#ppt_h+1"/>
                                          </p:val>
                                        </p:tav>
                                        <p:tav tm="100000">
                                          <p:val>
                                            <p:strVal val="#ppt_y"/>
                                          </p:val>
                                        </p:tav>
                                      </p:tavLst>
                                    </p:anim>
                                    <p:animEffect transition="in" filter="fade">
                                      <p:cBhvr>
                                        <p:cTn id="38" dur="500"/>
                                        <p:tgtEl>
                                          <p:spTgt spid="26"/>
                                        </p:tgtEl>
                                      </p:cBhvr>
                                    </p:animEffect>
                                  </p:childTnLst>
                                </p:cTn>
                              </p:par>
                            </p:childTnLst>
                          </p:cTn>
                        </p:par>
                        <p:par>
                          <p:cTn id="39" fill="hold">
                            <p:stCondLst>
                              <p:cond delay="1000"/>
                            </p:stCondLst>
                            <p:childTnLst>
                              <p:par>
                                <p:cTn id="40" presetID="58" presetClass="entr" presetSubtype="0" accel="10000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ppt_w*2.5"/>
                                          </p:val>
                                        </p:tav>
                                        <p:tav tm="100000">
                                          <p:val>
                                            <p:strVal val="#ppt_w"/>
                                          </p:val>
                                        </p:tav>
                                      </p:tavLst>
                                    </p:anim>
                                    <p:anim calcmode="lin" valueType="num">
                                      <p:cBhvr>
                                        <p:cTn id="43" dur="500" fill="hold"/>
                                        <p:tgtEl>
                                          <p:spTgt spid="14"/>
                                        </p:tgtEl>
                                        <p:attrNameLst>
                                          <p:attrName>ppt_h</p:attrName>
                                        </p:attrNameLst>
                                      </p:cBhvr>
                                      <p:tavLst>
                                        <p:tav tm="0">
                                          <p:val>
                                            <p:strVal val="#ppt_h*0.01"/>
                                          </p:val>
                                        </p:tav>
                                        <p:tav tm="100000">
                                          <p:val>
                                            <p:strVal val="#ppt_h"/>
                                          </p:val>
                                        </p:tav>
                                      </p:tavLst>
                                    </p:anim>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500" fill="hold"/>
                                        <p:tgtEl>
                                          <p:spTgt spid="14"/>
                                        </p:tgtEl>
                                        <p:attrNameLst>
                                          <p:attrName>ppt_y</p:attrName>
                                        </p:attrNameLst>
                                      </p:cBhvr>
                                      <p:tavLst>
                                        <p:tav tm="0">
                                          <p:val>
                                            <p:strVal val="#ppt_h+1"/>
                                          </p:val>
                                        </p:tav>
                                        <p:tav tm="100000">
                                          <p:val>
                                            <p:strVal val="#ppt_y"/>
                                          </p:val>
                                        </p:tav>
                                      </p:tavLst>
                                    </p:anim>
                                    <p:animEffect transition="in" filter="fade">
                                      <p:cBhvr>
                                        <p:cTn id="46" dur="500"/>
                                        <p:tgtEl>
                                          <p:spTgt spid="14"/>
                                        </p:tgtEl>
                                      </p:cBhvr>
                                    </p:animEffect>
                                  </p:childTnLst>
                                </p:cTn>
                              </p:par>
                              <p:par>
                                <p:cTn id="47" presetID="58" presetClass="entr" presetSubtype="0" ac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strVal val="#ppt_w*2.5"/>
                                          </p:val>
                                        </p:tav>
                                        <p:tav tm="100000">
                                          <p:val>
                                            <p:strVal val="#ppt_w"/>
                                          </p:val>
                                        </p:tav>
                                      </p:tavLst>
                                    </p:anim>
                                    <p:anim calcmode="lin" valueType="num">
                                      <p:cBhvr>
                                        <p:cTn id="50" dur="500" fill="hold"/>
                                        <p:tgtEl>
                                          <p:spTgt spid="27"/>
                                        </p:tgtEl>
                                        <p:attrNameLst>
                                          <p:attrName>ppt_h</p:attrName>
                                        </p:attrNameLst>
                                      </p:cBhvr>
                                      <p:tavLst>
                                        <p:tav tm="0">
                                          <p:val>
                                            <p:strVal val="#ppt_h*0.01"/>
                                          </p:val>
                                        </p:tav>
                                        <p:tav tm="100000">
                                          <p:val>
                                            <p:strVal val="#ppt_h"/>
                                          </p:val>
                                        </p:tav>
                                      </p:tavLst>
                                    </p:anim>
                                    <p:anim calcmode="lin" valueType="num">
                                      <p:cBhvr>
                                        <p:cTn id="51" dur="500" fill="hold"/>
                                        <p:tgtEl>
                                          <p:spTgt spid="27"/>
                                        </p:tgtEl>
                                        <p:attrNameLst>
                                          <p:attrName>ppt_x</p:attrName>
                                        </p:attrNameLst>
                                      </p:cBhvr>
                                      <p:tavLst>
                                        <p:tav tm="0">
                                          <p:val>
                                            <p:strVal val="#ppt_x"/>
                                          </p:val>
                                        </p:tav>
                                        <p:tav tm="100000">
                                          <p:val>
                                            <p:strVal val="#ppt_x"/>
                                          </p:val>
                                        </p:tav>
                                      </p:tavLst>
                                    </p:anim>
                                    <p:anim calcmode="lin" valueType="num">
                                      <p:cBhvr>
                                        <p:cTn id="52" dur="500" fill="hold"/>
                                        <p:tgtEl>
                                          <p:spTgt spid="27"/>
                                        </p:tgtEl>
                                        <p:attrNameLst>
                                          <p:attrName>ppt_y</p:attrName>
                                        </p:attrNameLst>
                                      </p:cBhvr>
                                      <p:tavLst>
                                        <p:tav tm="0">
                                          <p:val>
                                            <p:strVal val="#ppt_h+1"/>
                                          </p:val>
                                        </p:tav>
                                        <p:tav tm="100000">
                                          <p:val>
                                            <p:strVal val="#ppt_y"/>
                                          </p:val>
                                        </p:tav>
                                      </p:tavLst>
                                    </p:anim>
                                    <p:animEffect transition="in" filter="fade">
                                      <p:cBhvr>
                                        <p:cTn id="53" dur="500"/>
                                        <p:tgtEl>
                                          <p:spTgt spid="27"/>
                                        </p:tgtEl>
                                      </p:cBhvr>
                                    </p:animEffect>
                                  </p:childTnLst>
                                </p:cTn>
                              </p:par>
                              <p:par>
                                <p:cTn id="54" presetID="58" presetClass="entr" presetSubtype="0" accel="10000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strVal val="#ppt_w*2.5"/>
                                          </p:val>
                                        </p:tav>
                                        <p:tav tm="100000">
                                          <p:val>
                                            <p:strVal val="#ppt_w"/>
                                          </p:val>
                                        </p:tav>
                                      </p:tavLst>
                                    </p:anim>
                                    <p:anim calcmode="lin" valueType="num">
                                      <p:cBhvr>
                                        <p:cTn id="57" dur="500" fill="hold"/>
                                        <p:tgtEl>
                                          <p:spTgt spid="28"/>
                                        </p:tgtEl>
                                        <p:attrNameLst>
                                          <p:attrName>ppt_h</p:attrName>
                                        </p:attrNameLst>
                                      </p:cBhvr>
                                      <p:tavLst>
                                        <p:tav tm="0">
                                          <p:val>
                                            <p:strVal val="#ppt_h*0.01"/>
                                          </p:val>
                                        </p:tav>
                                        <p:tav tm="100000">
                                          <p:val>
                                            <p:strVal val="#ppt_h"/>
                                          </p:val>
                                        </p:tav>
                                      </p:tavLst>
                                    </p:anim>
                                    <p:anim calcmode="lin" valueType="num">
                                      <p:cBhvr>
                                        <p:cTn id="58" dur="500" fill="hold"/>
                                        <p:tgtEl>
                                          <p:spTgt spid="28"/>
                                        </p:tgtEl>
                                        <p:attrNameLst>
                                          <p:attrName>ppt_x</p:attrName>
                                        </p:attrNameLst>
                                      </p:cBhvr>
                                      <p:tavLst>
                                        <p:tav tm="0">
                                          <p:val>
                                            <p:strVal val="#ppt_x"/>
                                          </p:val>
                                        </p:tav>
                                        <p:tav tm="100000">
                                          <p:val>
                                            <p:strVal val="#ppt_x"/>
                                          </p:val>
                                        </p:tav>
                                      </p:tavLst>
                                    </p:anim>
                                    <p:anim calcmode="lin" valueType="num">
                                      <p:cBhvr>
                                        <p:cTn id="59" dur="500" fill="hold"/>
                                        <p:tgtEl>
                                          <p:spTgt spid="28"/>
                                        </p:tgtEl>
                                        <p:attrNameLst>
                                          <p:attrName>ppt_y</p:attrName>
                                        </p:attrNameLst>
                                      </p:cBhvr>
                                      <p:tavLst>
                                        <p:tav tm="0">
                                          <p:val>
                                            <p:strVal val="#ppt_h+1"/>
                                          </p:val>
                                        </p:tav>
                                        <p:tav tm="100000">
                                          <p:val>
                                            <p:strVal val="#ppt_y"/>
                                          </p:val>
                                        </p:tav>
                                      </p:tavLst>
                                    </p:anim>
                                    <p:animEffect transition="in" filter="fade">
                                      <p:cBhvr>
                                        <p:cTn id="60" dur="500"/>
                                        <p:tgtEl>
                                          <p:spTgt spid="28"/>
                                        </p:tgtEl>
                                      </p:cBhvr>
                                    </p:animEffect>
                                  </p:childTnLst>
                                </p:cTn>
                              </p:par>
                            </p:childTnLst>
                          </p:cTn>
                        </p:par>
                        <p:par>
                          <p:cTn id="61" fill="hold">
                            <p:stCondLst>
                              <p:cond delay="1500"/>
                            </p:stCondLst>
                            <p:childTnLst>
                              <p:par>
                                <p:cTn id="62" presetID="58" presetClass="entr" presetSubtype="0" accel="100000"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ppt_w*2.5"/>
                                          </p:val>
                                        </p:tav>
                                        <p:tav tm="100000">
                                          <p:val>
                                            <p:strVal val="#ppt_w"/>
                                          </p:val>
                                        </p:tav>
                                      </p:tavLst>
                                    </p:anim>
                                    <p:anim calcmode="lin" valueType="num">
                                      <p:cBhvr>
                                        <p:cTn id="65" dur="500" fill="hold"/>
                                        <p:tgtEl>
                                          <p:spTgt spid="15"/>
                                        </p:tgtEl>
                                        <p:attrNameLst>
                                          <p:attrName>ppt_h</p:attrName>
                                        </p:attrNameLst>
                                      </p:cBhvr>
                                      <p:tavLst>
                                        <p:tav tm="0">
                                          <p:val>
                                            <p:strVal val="#ppt_h*0.01"/>
                                          </p:val>
                                        </p:tav>
                                        <p:tav tm="100000">
                                          <p:val>
                                            <p:strVal val="#ppt_h"/>
                                          </p:val>
                                        </p:tav>
                                      </p:tavLst>
                                    </p:anim>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h+1"/>
                                          </p:val>
                                        </p:tav>
                                        <p:tav tm="100000">
                                          <p:val>
                                            <p:strVal val="#ppt_y"/>
                                          </p:val>
                                        </p:tav>
                                      </p:tavLst>
                                    </p:anim>
                                    <p:animEffect transition="in" filter="fade">
                                      <p:cBhvr>
                                        <p:cTn id="68" dur="500"/>
                                        <p:tgtEl>
                                          <p:spTgt spid="15"/>
                                        </p:tgtEl>
                                      </p:cBhvr>
                                    </p:animEffect>
                                  </p:childTnLst>
                                </p:cTn>
                              </p:par>
                              <p:par>
                                <p:cTn id="69" presetID="58" presetClass="entr" presetSubtype="0" accel="10000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ppt_w*2.5"/>
                                          </p:val>
                                        </p:tav>
                                        <p:tav tm="100000">
                                          <p:val>
                                            <p:strVal val="#ppt_w"/>
                                          </p:val>
                                        </p:tav>
                                      </p:tavLst>
                                    </p:anim>
                                    <p:anim calcmode="lin" valueType="num">
                                      <p:cBhvr>
                                        <p:cTn id="72" dur="500" fill="hold"/>
                                        <p:tgtEl>
                                          <p:spTgt spid="29"/>
                                        </p:tgtEl>
                                        <p:attrNameLst>
                                          <p:attrName>ppt_h</p:attrName>
                                        </p:attrNameLst>
                                      </p:cBhvr>
                                      <p:tavLst>
                                        <p:tav tm="0">
                                          <p:val>
                                            <p:strVal val="#ppt_h*0.01"/>
                                          </p:val>
                                        </p:tav>
                                        <p:tav tm="100000">
                                          <p:val>
                                            <p:strVal val="#ppt_h"/>
                                          </p:val>
                                        </p:tav>
                                      </p:tavLst>
                                    </p:anim>
                                    <p:anim calcmode="lin" valueType="num">
                                      <p:cBhvr>
                                        <p:cTn id="73" dur="500" fill="hold"/>
                                        <p:tgtEl>
                                          <p:spTgt spid="29"/>
                                        </p:tgtEl>
                                        <p:attrNameLst>
                                          <p:attrName>ppt_x</p:attrName>
                                        </p:attrNameLst>
                                      </p:cBhvr>
                                      <p:tavLst>
                                        <p:tav tm="0">
                                          <p:val>
                                            <p:strVal val="#ppt_x"/>
                                          </p:val>
                                        </p:tav>
                                        <p:tav tm="100000">
                                          <p:val>
                                            <p:strVal val="#ppt_x"/>
                                          </p:val>
                                        </p:tav>
                                      </p:tavLst>
                                    </p:anim>
                                    <p:anim calcmode="lin" valueType="num">
                                      <p:cBhvr>
                                        <p:cTn id="74" dur="500" fill="hold"/>
                                        <p:tgtEl>
                                          <p:spTgt spid="29"/>
                                        </p:tgtEl>
                                        <p:attrNameLst>
                                          <p:attrName>ppt_y</p:attrName>
                                        </p:attrNameLst>
                                      </p:cBhvr>
                                      <p:tavLst>
                                        <p:tav tm="0">
                                          <p:val>
                                            <p:strVal val="#ppt_h+1"/>
                                          </p:val>
                                        </p:tav>
                                        <p:tav tm="100000">
                                          <p:val>
                                            <p:strVal val="#ppt_y"/>
                                          </p:val>
                                        </p:tav>
                                      </p:tavLst>
                                    </p:anim>
                                    <p:animEffect transition="in" filter="fade">
                                      <p:cBhvr>
                                        <p:cTn id="75" dur="500"/>
                                        <p:tgtEl>
                                          <p:spTgt spid="29"/>
                                        </p:tgtEl>
                                      </p:cBhvr>
                                    </p:animEffect>
                                  </p:childTnLst>
                                </p:cTn>
                              </p:par>
                              <p:par>
                                <p:cTn id="76" presetID="58" presetClass="entr" presetSubtype="0" accel="10000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strVal val="#ppt_w*2.5"/>
                                          </p:val>
                                        </p:tav>
                                        <p:tav tm="100000">
                                          <p:val>
                                            <p:strVal val="#ppt_w"/>
                                          </p:val>
                                        </p:tav>
                                      </p:tavLst>
                                    </p:anim>
                                    <p:anim calcmode="lin" valueType="num">
                                      <p:cBhvr>
                                        <p:cTn id="79" dur="500" fill="hold"/>
                                        <p:tgtEl>
                                          <p:spTgt spid="30"/>
                                        </p:tgtEl>
                                        <p:attrNameLst>
                                          <p:attrName>ppt_h</p:attrName>
                                        </p:attrNameLst>
                                      </p:cBhvr>
                                      <p:tavLst>
                                        <p:tav tm="0">
                                          <p:val>
                                            <p:strVal val="#ppt_h*0.01"/>
                                          </p:val>
                                        </p:tav>
                                        <p:tav tm="100000">
                                          <p:val>
                                            <p:strVal val="#ppt_h"/>
                                          </p:val>
                                        </p:tav>
                                      </p:tavLst>
                                    </p:anim>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h+1"/>
                                          </p:val>
                                        </p:tav>
                                        <p:tav tm="100000">
                                          <p:val>
                                            <p:strVal val="#ppt_y"/>
                                          </p:val>
                                        </p:tav>
                                      </p:tavLst>
                                    </p:anim>
                                    <p:animEffect transition="in" filter="fade">
                                      <p:cBhvr>
                                        <p:cTn id="8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animBg="1"/>
      <p:bldP spid="28" grpId="0"/>
      <p:bldP spid="29" grpId="0" animBg="1"/>
      <p:bldP spid="30" grpId="0"/>
      <p:bldP spid="33" grpId="0" bldLvl="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67760" y="1644015"/>
            <a:ext cx="5729605" cy="1568450"/>
          </a:xfrm>
          <a:prstGeom prst="rect">
            <a:avLst/>
          </a:prstGeom>
          <a:noFill/>
        </p:spPr>
        <p:txBody>
          <a:bodyPr wrap="square" rtlCol="0">
            <a:spAutoFit/>
          </a:bodyPr>
          <a:lstStyle/>
          <a:p>
            <a:r>
              <a:rPr lang="en-US" altLang="zh-CN" sz="9600">
                <a:solidFill>
                  <a:schemeClr val="bg1"/>
                </a:solidFill>
                <a:cs typeface="+mn-ea"/>
                <a:sym typeface="+mn-lt"/>
              </a:rPr>
              <a:t>PART 02</a:t>
            </a:r>
          </a:p>
        </p:txBody>
      </p:sp>
      <p:sp>
        <p:nvSpPr>
          <p:cNvPr id="4" name="矩形 3"/>
          <p:cNvSpPr/>
          <p:nvPr/>
        </p:nvSpPr>
        <p:spPr>
          <a:xfrm>
            <a:off x="3811270" y="2775585"/>
            <a:ext cx="4857750" cy="101282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zh-CN" sz="5400">
                <a:cs typeface="+mn-ea"/>
                <a:sym typeface="+mn-lt"/>
              </a:rPr>
              <a:t>前期准备</a:t>
            </a:r>
          </a:p>
        </p:txBody>
      </p:sp>
      <p:pic>
        <p:nvPicPr>
          <p:cNvPr id="5" name="图片 4" descr="锦鲤手绘年年有鱼祥瑞插画元素014"/>
          <p:cNvPicPr>
            <a:picLocks noChangeAspect="1"/>
          </p:cNvPicPr>
          <p:nvPr/>
        </p:nvPicPr>
        <p:blipFill>
          <a:blip r:embed="rId2" cstate="email"/>
          <a:stretch>
            <a:fillRect/>
          </a:stretch>
        </p:blipFill>
        <p:spPr>
          <a:xfrm>
            <a:off x="4742180" y="273685"/>
            <a:ext cx="7296150" cy="7538720"/>
          </a:xfrm>
          <a:prstGeom prst="rect">
            <a:avLst/>
          </a:prstGeom>
        </p:spPr>
      </p:pic>
      <p:pic>
        <p:nvPicPr>
          <p:cNvPr id="3" name="图片 2" descr="锦鲤手绘年年有鱼祥瑞插画元素01"/>
          <p:cNvPicPr>
            <a:picLocks noChangeAspect="1"/>
          </p:cNvPicPr>
          <p:nvPr/>
        </p:nvPicPr>
        <p:blipFill>
          <a:blip r:embed="rId3" cstate="email"/>
          <a:stretch>
            <a:fillRect/>
          </a:stretch>
        </p:blipFill>
        <p:spPr>
          <a:xfrm>
            <a:off x="-700405" y="822325"/>
            <a:ext cx="5002530" cy="5002530"/>
          </a:xfrm>
          <a:prstGeom prst="rect">
            <a:avLst/>
          </a:prstGeom>
        </p:spPr>
      </p:pic>
    </p:spTree>
  </p:cSld>
  <p:clrMapOvr>
    <a:masterClrMapping/>
  </p:clrMapOvr>
  <p:transition advClick="0"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58825" y="3945255"/>
            <a:ext cx="10637520" cy="2786380"/>
            <a:chOff x="-1195" y="6213"/>
            <a:chExt cx="16752" cy="4388"/>
          </a:xfrm>
        </p:grpSpPr>
        <p:pic>
          <p:nvPicPr>
            <p:cNvPr id="37" name="图片 36" descr="锦鲤手绘年年有鱼祥瑞插画元素014"/>
            <p:cNvPicPr>
              <a:picLocks noChangeAspect="1"/>
            </p:cNvPicPr>
            <p:nvPr/>
          </p:nvPicPr>
          <p:blipFill>
            <a:blip r:embed="rId20" cstate="email"/>
            <a:srcRect t="39376"/>
            <a:stretch>
              <a:fillRect/>
            </a:stretch>
          </p:blipFill>
          <p:spPr>
            <a:xfrm>
              <a:off x="-1195" y="6213"/>
              <a:ext cx="7005" cy="4388"/>
            </a:xfrm>
            <a:prstGeom prst="rect">
              <a:avLst/>
            </a:prstGeom>
          </p:spPr>
        </p:pic>
        <p:pic>
          <p:nvPicPr>
            <p:cNvPr id="38" name="图片 37" descr="锦鲤手绘年年有鱼祥瑞插画元素014"/>
            <p:cNvPicPr>
              <a:picLocks noChangeAspect="1"/>
            </p:cNvPicPr>
            <p:nvPr/>
          </p:nvPicPr>
          <p:blipFill>
            <a:blip r:embed="rId20" cstate="email"/>
            <a:srcRect t="39376"/>
            <a:stretch>
              <a:fillRect/>
            </a:stretch>
          </p:blipFill>
          <p:spPr>
            <a:xfrm>
              <a:off x="3385" y="6213"/>
              <a:ext cx="12173" cy="4388"/>
            </a:xfrm>
            <a:prstGeom prst="rect">
              <a:avLst/>
            </a:prstGeom>
          </p:spPr>
        </p:pic>
        <p:pic>
          <p:nvPicPr>
            <p:cNvPr id="39" name="图片 38" descr="锦鲤手绘年年有鱼祥瑞插画元素014"/>
            <p:cNvPicPr>
              <a:picLocks noChangeAspect="1"/>
            </p:cNvPicPr>
            <p:nvPr/>
          </p:nvPicPr>
          <p:blipFill>
            <a:blip r:embed="rId20" cstate="email"/>
            <a:srcRect l="32188" t="39376" r="37284"/>
            <a:stretch>
              <a:fillRect/>
            </a:stretch>
          </p:blipFill>
          <p:spPr>
            <a:xfrm>
              <a:off x="4271" y="7303"/>
              <a:ext cx="2615" cy="2508"/>
            </a:xfrm>
            <a:prstGeom prst="rect">
              <a:avLst/>
            </a:prstGeom>
          </p:spPr>
        </p:pic>
      </p:grpSp>
      <p:grpSp>
        <p:nvGrpSpPr>
          <p:cNvPr id="2" name="组合 1"/>
          <p:cNvGrpSpPr/>
          <p:nvPr>
            <p:custDataLst>
              <p:tags r:id="rId1"/>
            </p:custDataLst>
          </p:nvPr>
        </p:nvGrpSpPr>
        <p:grpSpPr>
          <a:xfrm>
            <a:off x="1232610" y="1780038"/>
            <a:ext cx="3342775" cy="608038"/>
            <a:chOff x="698853" y="3833853"/>
            <a:chExt cx="4034399" cy="733841"/>
          </a:xfrm>
        </p:grpSpPr>
        <p:sp>
          <p:nvSpPr>
            <p:cNvPr id="11" name="文本框 10"/>
            <p:cNvSpPr txBox="1"/>
            <p:nvPr>
              <p:custDataLst>
                <p:tags r:id="rId17"/>
              </p:custDataLst>
            </p:nvPr>
          </p:nvSpPr>
          <p:spPr>
            <a:xfrm>
              <a:off x="698853" y="3968983"/>
              <a:ext cx="3244488" cy="463580"/>
            </a:xfrm>
            <a:prstGeom prst="rect">
              <a:avLst/>
            </a:prstGeom>
            <a:noFill/>
          </p:spPr>
          <p:txBody>
            <a:bodyPr wrap="square" rtlCol="0" anchor="ctr">
              <a:noAutofit/>
            </a:bodyPr>
            <a:lstStyle/>
            <a:p>
              <a:pPr algn="r">
                <a:lnSpc>
                  <a:spcPct val="150000"/>
                </a:lnSpc>
              </a:pPr>
              <a:r>
                <a:rPr lang="en-US" altLang="zh-CN" sz="1350" dirty="0">
                  <a:solidFill>
                    <a:schemeClr val="bg1"/>
                  </a:solidFill>
                  <a:cs typeface="+mn-ea"/>
                  <a:sym typeface="+mn-lt"/>
                </a:rPr>
                <a:t>LOREM IPSUM DOLOR</a:t>
              </a:r>
            </a:p>
          </p:txBody>
        </p:sp>
        <p:sp>
          <p:nvSpPr>
            <p:cNvPr id="18" name="任意多边形 17"/>
            <p:cNvSpPr/>
            <p:nvPr>
              <p:custDataLst>
                <p:tags r:id="rId18"/>
              </p:custDataLst>
            </p:nvPr>
          </p:nvSpPr>
          <p:spPr>
            <a:xfrm>
              <a:off x="3950325" y="3833853"/>
              <a:ext cx="782927" cy="733841"/>
            </a:xfrm>
            <a:custGeom>
              <a:avLst/>
              <a:gdLst>
                <a:gd name="connsiteX0" fmla="*/ 216730 w 782927"/>
                <a:gd name="connsiteY0" fmla="*/ 1771 h 733841"/>
                <a:gd name="connsiteX1" fmla="*/ 298303 w 782927"/>
                <a:gd name="connsiteY1" fmla="*/ 4452 h 733841"/>
                <a:gd name="connsiteX2" fmla="*/ 402588 w 782927"/>
                <a:gd name="connsiteY2" fmla="*/ 45984 h 733841"/>
                <a:gd name="connsiteX3" fmla="*/ 782927 w 782927"/>
                <a:gd name="connsiteY3" fmla="*/ 294197 h 733841"/>
                <a:gd name="connsiteX4" fmla="*/ 782927 w 782927"/>
                <a:gd name="connsiteY4" fmla="*/ 439644 h 733841"/>
                <a:gd name="connsiteX5" fmla="*/ 402588 w 782927"/>
                <a:gd name="connsiteY5" fmla="*/ 687858 h 733841"/>
                <a:gd name="connsiteX6" fmla="*/ 11372 w 782927"/>
                <a:gd name="connsiteY6" fmla="*/ 605621 h 733841"/>
                <a:gd name="connsiteX7" fmla="*/ 0 w 782927"/>
                <a:gd name="connsiteY7" fmla="*/ 588196 h 733841"/>
                <a:gd name="connsiteX8" fmla="*/ 52632 w 782927"/>
                <a:gd name="connsiteY8" fmla="*/ 553847 h 733841"/>
                <a:gd name="connsiteX9" fmla="*/ 64004 w 782927"/>
                <a:gd name="connsiteY9" fmla="*/ 571273 h 733841"/>
                <a:gd name="connsiteX10" fmla="*/ 368240 w 782927"/>
                <a:gd name="connsiteY10" fmla="*/ 635225 h 733841"/>
                <a:gd name="connsiteX11" fmla="*/ 779365 w 782927"/>
                <a:gd name="connsiteY11" fmla="*/ 366920 h 733841"/>
                <a:gd name="connsiteX12" fmla="*/ 368240 w 782927"/>
                <a:gd name="connsiteY12" fmla="*/ 98616 h 733841"/>
                <a:gd name="connsiteX13" fmla="*/ 64004 w 782927"/>
                <a:gd name="connsiteY13" fmla="*/ 162568 h 733841"/>
                <a:gd name="connsiteX14" fmla="*/ 52632 w 782927"/>
                <a:gd name="connsiteY14" fmla="*/ 179994 h 733841"/>
                <a:gd name="connsiteX15" fmla="*/ 0 w 782927"/>
                <a:gd name="connsiteY15" fmla="*/ 145645 h 733841"/>
                <a:gd name="connsiteX16" fmla="*/ 11372 w 782927"/>
                <a:gd name="connsiteY16" fmla="*/ 128220 h 733841"/>
                <a:gd name="connsiteX17" fmla="*/ 216730 w 782927"/>
                <a:gd name="connsiteY17" fmla="*/ 1771 h 7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927" h="733841">
                  <a:moveTo>
                    <a:pt x="216730" y="1771"/>
                  </a:moveTo>
                  <a:cubicBezTo>
                    <a:pt x="243713" y="-1257"/>
                    <a:pt x="271199" y="-426"/>
                    <a:pt x="298303" y="4452"/>
                  </a:cubicBezTo>
                  <a:cubicBezTo>
                    <a:pt x="334442" y="10956"/>
                    <a:pt x="369903" y="24653"/>
                    <a:pt x="402588" y="45984"/>
                  </a:cubicBezTo>
                  <a:lnTo>
                    <a:pt x="782927" y="294197"/>
                  </a:lnTo>
                  <a:lnTo>
                    <a:pt x="782927" y="439644"/>
                  </a:lnTo>
                  <a:lnTo>
                    <a:pt x="402588" y="687858"/>
                  </a:lnTo>
                  <a:cubicBezTo>
                    <a:pt x="271848" y="773180"/>
                    <a:pt x="96694" y="736362"/>
                    <a:pt x="11372" y="605621"/>
                  </a:cubicBezTo>
                  <a:lnTo>
                    <a:pt x="0" y="588196"/>
                  </a:lnTo>
                  <a:lnTo>
                    <a:pt x="52632" y="553847"/>
                  </a:lnTo>
                  <a:lnTo>
                    <a:pt x="64004" y="571273"/>
                  </a:lnTo>
                  <a:cubicBezTo>
                    <a:pt x="130356" y="672945"/>
                    <a:pt x="266567" y="701577"/>
                    <a:pt x="368240" y="635225"/>
                  </a:cubicBezTo>
                  <a:lnTo>
                    <a:pt x="779365" y="366920"/>
                  </a:lnTo>
                  <a:lnTo>
                    <a:pt x="368240" y="98616"/>
                  </a:lnTo>
                  <a:cubicBezTo>
                    <a:pt x="266567" y="32264"/>
                    <a:pt x="130356" y="60896"/>
                    <a:pt x="64004" y="162568"/>
                  </a:cubicBezTo>
                  <a:lnTo>
                    <a:pt x="52632" y="179994"/>
                  </a:lnTo>
                  <a:lnTo>
                    <a:pt x="0" y="145645"/>
                  </a:lnTo>
                  <a:lnTo>
                    <a:pt x="11372" y="128220"/>
                  </a:lnTo>
                  <a:cubicBezTo>
                    <a:pt x="59366" y="54679"/>
                    <a:pt x="135783" y="10855"/>
                    <a:pt x="216730" y="1771"/>
                  </a:cubicBezTo>
                  <a:close/>
                </a:path>
              </a:pathLst>
            </a:custGeom>
            <a:solidFill>
              <a:schemeClr val="bg1"/>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en-US" altLang="zh-CN" sz="1350" dirty="0">
                  <a:solidFill>
                    <a:schemeClr val="bg1"/>
                  </a:solidFill>
                  <a:cs typeface="+mn-ea"/>
                  <a:sym typeface="+mn-lt"/>
                </a:rPr>
                <a:t>A</a:t>
              </a:r>
            </a:p>
          </p:txBody>
        </p:sp>
      </p:grpSp>
      <p:grpSp>
        <p:nvGrpSpPr>
          <p:cNvPr id="3" name="组合 2"/>
          <p:cNvGrpSpPr/>
          <p:nvPr>
            <p:custDataLst>
              <p:tags r:id="rId2"/>
            </p:custDataLst>
          </p:nvPr>
        </p:nvGrpSpPr>
        <p:grpSpPr>
          <a:xfrm>
            <a:off x="4574170" y="1780038"/>
            <a:ext cx="3347151" cy="608038"/>
            <a:chOff x="4731787" y="3833853"/>
            <a:chExt cx="4039680" cy="733841"/>
          </a:xfrm>
        </p:grpSpPr>
        <p:sp>
          <p:nvSpPr>
            <p:cNvPr id="10" name="文本框 9"/>
            <p:cNvSpPr txBox="1"/>
            <p:nvPr>
              <p:custDataLst>
                <p:tags r:id="rId15"/>
              </p:custDataLst>
            </p:nvPr>
          </p:nvSpPr>
          <p:spPr>
            <a:xfrm>
              <a:off x="5526979" y="3968983"/>
              <a:ext cx="3244488" cy="463580"/>
            </a:xfrm>
            <a:prstGeom prst="rect">
              <a:avLst/>
            </a:prstGeom>
            <a:noFill/>
          </p:spPr>
          <p:txBody>
            <a:bodyPr wrap="square" rtlCol="0" anchor="ctr">
              <a:noAutofit/>
            </a:bodyPr>
            <a:lstStyle/>
            <a:p>
              <a:pPr>
                <a:lnSpc>
                  <a:spcPct val="150000"/>
                </a:lnSpc>
              </a:pPr>
              <a:r>
                <a:rPr lang="en-US" altLang="zh-CN" sz="1350" dirty="0">
                  <a:solidFill>
                    <a:schemeClr val="bg1"/>
                  </a:solidFill>
                  <a:cs typeface="+mn-ea"/>
                  <a:sym typeface="+mn-lt"/>
                </a:rPr>
                <a:t>LOREM IPSUM DOLOR</a:t>
              </a:r>
            </a:p>
          </p:txBody>
        </p:sp>
        <p:sp>
          <p:nvSpPr>
            <p:cNvPr id="16" name="任意多边形 15"/>
            <p:cNvSpPr/>
            <p:nvPr>
              <p:custDataLst>
                <p:tags r:id="rId16"/>
              </p:custDataLst>
            </p:nvPr>
          </p:nvSpPr>
          <p:spPr>
            <a:xfrm>
              <a:off x="4731787" y="3833853"/>
              <a:ext cx="782927" cy="733841"/>
            </a:xfrm>
            <a:custGeom>
              <a:avLst/>
              <a:gdLst>
                <a:gd name="connsiteX0" fmla="*/ 566197 w 782927"/>
                <a:gd name="connsiteY0" fmla="*/ 1771 h 733841"/>
                <a:gd name="connsiteX1" fmla="*/ 771555 w 782927"/>
                <a:gd name="connsiteY1" fmla="*/ 128220 h 733841"/>
                <a:gd name="connsiteX2" fmla="*/ 782927 w 782927"/>
                <a:gd name="connsiteY2" fmla="*/ 145645 h 733841"/>
                <a:gd name="connsiteX3" fmla="*/ 730295 w 782927"/>
                <a:gd name="connsiteY3" fmla="*/ 179994 h 733841"/>
                <a:gd name="connsiteX4" fmla="*/ 718923 w 782927"/>
                <a:gd name="connsiteY4" fmla="*/ 162569 h 733841"/>
                <a:gd name="connsiteX5" fmla="*/ 414688 w 782927"/>
                <a:gd name="connsiteY5" fmla="*/ 98616 h 733841"/>
                <a:gd name="connsiteX6" fmla="*/ 3562 w 782927"/>
                <a:gd name="connsiteY6" fmla="*/ 366921 h 733841"/>
                <a:gd name="connsiteX7" fmla="*/ 414688 w 782927"/>
                <a:gd name="connsiteY7" fmla="*/ 635225 h 733841"/>
                <a:gd name="connsiteX8" fmla="*/ 718923 w 782927"/>
                <a:gd name="connsiteY8" fmla="*/ 571273 h 733841"/>
                <a:gd name="connsiteX9" fmla="*/ 730295 w 782927"/>
                <a:gd name="connsiteY9" fmla="*/ 553848 h 733841"/>
                <a:gd name="connsiteX10" fmla="*/ 782927 w 782927"/>
                <a:gd name="connsiteY10" fmla="*/ 588196 h 733841"/>
                <a:gd name="connsiteX11" fmla="*/ 771555 w 782927"/>
                <a:gd name="connsiteY11" fmla="*/ 605621 h 733841"/>
                <a:gd name="connsiteX12" fmla="*/ 380339 w 782927"/>
                <a:gd name="connsiteY12" fmla="*/ 687857 h 733841"/>
                <a:gd name="connsiteX13" fmla="*/ 0 w 782927"/>
                <a:gd name="connsiteY13" fmla="*/ 439645 h 733841"/>
                <a:gd name="connsiteX14" fmla="*/ 0 w 782927"/>
                <a:gd name="connsiteY14" fmla="*/ 294197 h 733841"/>
                <a:gd name="connsiteX15" fmla="*/ 380339 w 782927"/>
                <a:gd name="connsiteY15" fmla="*/ 45984 h 733841"/>
                <a:gd name="connsiteX16" fmla="*/ 484624 w 782927"/>
                <a:gd name="connsiteY16" fmla="*/ 4453 h 733841"/>
                <a:gd name="connsiteX17" fmla="*/ 566197 w 782927"/>
                <a:gd name="connsiteY17" fmla="*/ 1771 h 7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927" h="733841">
                  <a:moveTo>
                    <a:pt x="566197" y="1771"/>
                  </a:moveTo>
                  <a:cubicBezTo>
                    <a:pt x="647145" y="10855"/>
                    <a:pt x="723561" y="54679"/>
                    <a:pt x="771555" y="128220"/>
                  </a:cubicBezTo>
                  <a:lnTo>
                    <a:pt x="782927" y="145645"/>
                  </a:lnTo>
                  <a:lnTo>
                    <a:pt x="730295" y="179994"/>
                  </a:lnTo>
                  <a:lnTo>
                    <a:pt x="718923" y="162569"/>
                  </a:lnTo>
                  <a:cubicBezTo>
                    <a:pt x="652571" y="60896"/>
                    <a:pt x="516360" y="32264"/>
                    <a:pt x="414688" y="98616"/>
                  </a:cubicBezTo>
                  <a:lnTo>
                    <a:pt x="3562" y="366921"/>
                  </a:lnTo>
                  <a:lnTo>
                    <a:pt x="414688" y="635225"/>
                  </a:lnTo>
                  <a:cubicBezTo>
                    <a:pt x="516360" y="701577"/>
                    <a:pt x="652571" y="672945"/>
                    <a:pt x="718923" y="571273"/>
                  </a:cubicBezTo>
                  <a:lnTo>
                    <a:pt x="730295" y="553848"/>
                  </a:lnTo>
                  <a:lnTo>
                    <a:pt x="782927" y="588196"/>
                  </a:lnTo>
                  <a:lnTo>
                    <a:pt x="771555" y="605621"/>
                  </a:lnTo>
                  <a:cubicBezTo>
                    <a:pt x="686233" y="736362"/>
                    <a:pt x="511079" y="773180"/>
                    <a:pt x="380339" y="687857"/>
                  </a:cubicBezTo>
                  <a:lnTo>
                    <a:pt x="0" y="439645"/>
                  </a:lnTo>
                  <a:lnTo>
                    <a:pt x="0" y="294197"/>
                  </a:lnTo>
                  <a:lnTo>
                    <a:pt x="380339" y="45984"/>
                  </a:lnTo>
                  <a:cubicBezTo>
                    <a:pt x="413024" y="24653"/>
                    <a:pt x="448485" y="10956"/>
                    <a:pt x="484624" y="4453"/>
                  </a:cubicBezTo>
                  <a:cubicBezTo>
                    <a:pt x="511729" y="-425"/>
                    <a:pt x="539215" y="-1257"/>
                    <a:pt x="566197" y="1771"/>
                  </a:cubicBezTo>
                  <a:close/>
                </a:path>
              </a:pathLst>
            </a:custGeom>
            <a:solidFill>
              <a:schemeClr val="accent4">
                <a:lumMod val="60000"/>
                <a:lumOff val="40000"/>
              </a:schemeClr>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en-US" altLang="zh-CN" sz="1350" dirty="0">
                  <a:solidFill>
                    <a:schemeClr val="bg1"/>
                  </a:solidFill>
                  <a:cs typeface="+mn-ea"/>
                  <a:sym typeface="+mn-lt"/>
                </a:rPr>
                <a:t>B</a:t>
              </a:r>
            </a:p>
          </p:txBody>
        </p:sp>
      </p:grpSp>
      <p:grpSp>
        <p:nvGrpSpPr>
          <p:cNvPr id="9" name="组合 8"/>
          <p:cNvGrpSpPr/>
          <p:nvPr>
            <p:custDataLst>
              <p:tags r:id="rId3"/>
            </p:custDataLst>
          </p:nvPr>
        </p:nvGrpSpPr>
        <p:grpSpPr>
          <a:xfrm>
            <a:off x="1232610" y="2343230"/>
            <a:ext cx="3342775" cy="608038"/>
            <a:chOff x="698853" y="3833853"/>
            <a:chExt cx="4034399" cy="733841"/>
          </a:xfrm>
        </p:grpSpPr>
        <p:sp>
          <p:nvSpPr>
            <p:cNvPr id="12" name="文本框 11"/>
            <p:cNvSpPr txBox="1"/>
            <p:nvPr>
              <p:custDataLst>
                <p:tags r:id="rId13"/>
              </p:custDataLst>
            </p:nvPr>
          </p:nvSpPr>
          <p:spPr>
            <a:xfrm>
              <a:off x="698853" y="3968983"/>
              <a:ext cx="3244488" cy="463580"/>
            </a:xfrm>
            <a:prstGeom prst="rect">
              <a:avLst/>
            </a:prstGeom>
            <a:noFill/>
          </p:spPr>
          <p:txBody>
            <a:bodyPr wrap="square" rtlCol="0" anchor="ctr">
              <a:noAutofit/>
            </a:bodyPr>
            <a:lstStyle/>
            <a:p>
              <a:pPr algn="r">
                <a:lnSpc>
                  <a:spcPct val="150000"/>
                </a:lnSpc>
              </a:pPr>
              <a:r>
                <a:rPr lang="en-US" altLang="zh-CN" sz="1350" dirty="0">
                  <a:solidFill>
                    <a:schemeClr val="bg1"/>
                  </a:solidFill>
                  <a:cs typeface="+mn-ea"/>
                  <a:sym typeface="+mn-lt"/>
                </a:rPr>
                <a:t>LOREM IPSUM DOLOR</a:t>
              </a:r>
            </a:p>
          </p:txBody>
        </p:sp>
        <p:sp>
          <p:nvSpPr>
            <p:cNvPr id="14" name="任意多边形 13"/>
            <p:cNvSpPr/>
            <p:nvPr>
              <p:custDataLst>
                <p:tags r:id="rId14"/>
              </p:custDataLst>
            </p:nvPr>
          </p:nvSpPr>
          <p:spPr>
            <a:xfrm>
              <a:off x="3950325" y="3833853"/>
              <a:ext cx="782927" cy="733841"/>
            </a:xfrm>
            <a:custGeom>
              <a:avLst/>
              <a:gdLst>
                <a:gd name="connsiteX0" fmla="*/ 216730 w 782927"/>
                <a:gd name="connsiteY0" fmla="*/ 1771 h 733841"/>
                <a:gd name="connsiteX1" fmla="*/ 298303 w 782927"/>
                <a:gd name="connsiteY1" fmla="*/ 4452 h 733841"/>
                <a:gd name="connsiteX2" fmla="*/ 402588 w 782927"/>
                <a:gd name="connsiteY2" fmla="*/ 45984 h 733841"/>
                <a:gd name="connsiteX3" fmla="*/ 782927 w 782927"/>
                <a:gd name="connsiteY3" fmla="*/ 294197 h 733841"/>
                <a:gd name="connsiteX4" fmla="*/ 782927 w 782927"/>
                <a:gd name="connsiteY4" fmla="*/ 439644 h 733841"/>
                <a:gd name="connsiteX5" fmla="*/ 402588 w 782927"/>
                <a:gd name="connsiteY5" fmla="*/ 687858 h 733841"/>
                <a:gd name="connsiteX6" fmla="*/ 11372 w 782927"/>
                <a:gd name="connsiteY6" fmla="*/ 605621 h 733841"/>
                <a:gd name="connsiteX7" fmla="*/ 0 w 782927"/>
                <a:gd name="connsiteY7" fmla="*/ 588196 h 733841"/>
                <a:gd name="connsiteX8" fmla="*/ 52632 w 782927"/>
                <a:gd name="connsiteY8" fmla="*/ 553847 h 733841"/>
                <a:gd name="connsiteX9" fmla="*/ 64004 w 782927"/>
                <a:gd name="connsiteY9" fmla="*/ 571273 h 733841"/>
                <a:gd name="connsiteX10" fmla="*/ 368240 w 782927"/>
                <a:gd name="connsiteY10" fmla="*/ 635225 h 733841"/>
                <a:gd name="connsiteX11" fmla="*/ 779365 w 782927"/>
                <a:gd name="connsiteY11" fmla="*/ 366920 h 733841"/>
                <a:gd name="connsiteX12" fmla="*/ 368240 w 782927"/>
                <a:gd name="connsiteY12" fmla="*/ 98616 h 733841"/>
                <a:gd name="connsiteX13" fmla="*/ 64004 w 782927"/>
                <a:gd name="connsiteY13" fmla="*/ 162568 h 733841"/>
                <a:gd name="connsiteX14" fmla="*/ 52632 w 782927"/>
                <a:gd name="connsiteY14" fmla="*/ 179994 h 733841"/>
                <a:gd name="connsiteX15" fmla="*/ 0 w 782927"/>
                <a:gd name="connsiteY15" fmla="*/ 145645 h 733841"/>
                <a:gd name="connsiteX16" fmla="*/ 11372 w 782927"/>
                <a:gd name="connsiteY16" fmla="*/ 128220 h 733841"/>
                <a:gd name="connsiteX17" fmla="*/ 216730 w 782927"/>
                <a:gd name="connsiteY17" fmla="*/ 1771 h 7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927" h="733841">
                  <a:moveTo>
                    <a:pt x="216730" y="1771"/>
                  </a:moveTo>
                  <a:cubicBezTo>
                    <a:pt x="243713" y="-1257"/>
                    <a:pt x="271199" y="-426"/>
                    <a:pt x="298303" y="4452"/>
                  </a:cubicBezTo>
                  <a:cubicBezTo>
                    <a:pt x="334442" y="10956"/>
                    <a:pt x="369903" y="24653"/>
                    <a:pt x="402588" y="45984"/>
                  </a:cubicBezTo>
                  <a:lnTo>
                    <a:pt x="782927" y="294197"/>
                  </a:lnTo>
                  <a:lnTo>
                    <a:pt x="782927" y="439644"/>
                  </a:lnTo>
                  <a:lnTo>
                    <a:pt x="402588" y="687858"/>
                  </a:lnTo>
                  <a:cubicBezTo>
                    <a:pt x="271848" y="773180"/>
                    <a:pt x="96694" y="736362"/>
                    <a:pt x="11372" y="605621"/>
                  </a:cubicBezTo>
                  <a:lnTo>
                    <a:pt x="0" y="588196"/>
                  </a:lnTo>
                  <a:lnTo>
                    <a:pt x="52632" y="553847"/>
                  </a:lnTo>
                  <a:lnTo>
                    <a:pt x="64004" y="571273"/>
                  </a:lnTo>
                  <a:cubicBezTo>
                    <a:pt x="130356" y="672945"/>
                    <a:pt x="266567" y="701577"/>
                    <a:pt x="368240" y="635225"/>
                  </a:cubicBezTo>
                  <a:lnTo>
                    <a:pt x="779365" y="366920"/>
                  </a:lnTo>
                  <a:lnTo>
                    <a:pt x="368240" y="98616"/>
                  </a:lnTo>
                  <a:cubicBezTo>
                    <a:pt x="266567" y="32264"/>
                    <a:pt x="130356" y="60896"/>
                    <a:pt x="64004" y="162568"/>
                  </a:cubicBezTo>
                  <a:lnTo>
                    <a:pt x="52632" y="179994"/>
                  </a:lnTo>
                  <a:lnTo>
                    <a:pt x="0" y="145645"/>
                  </a:lnTo>
                  <a:lnTo>
                    <a:pt x="11372" y="128220"/>
                  </a:lnTo>
                  <a:cubicBezTo>
                    <a:pt x="59366" y="54679"/>
                    <a:pt x="135783" y="10855"/>
                    <a:pt x="216730" y="1771"/>
                  </a:cubicBezTo>
                  <a:close/>
                </a:path>
              </a:pathLst>
            </a:custGeom>
            <a:solidFill>
              <a:schemeClr val="accent4">
                <a:lumMod val="60000"/>
                <a:lumOff val="40000"/>
              </a:schemeClr>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en-US" altLang="zh-CN" sz="1350" dirty="0">
                  <a:solidFill>
                    <a:schemeClr val="bg1"/>
                  </a:solidFill>
                  <a:cs typeface="+mn-ea"/>
                  <a:sym typeface="+mn-lt"/>
                </a:rPr>
                <a:t>C</a:t>
              </a:r>
            </a:p>
          </p:txBody>
        </p:sp>
      </p:grpSp>
      <p:grpSp>
        <p:nvGrpSpPr>
          <p:cNvPr id="15" name="组合 14"/>
          <p:cNvGrpSpPr/>
          <p:nvPr>
            <p:custDataLst>
              <p:tags r:id="rId4"/>
            </p:custDataLst>
          </p:nvPr>
        </p:nvGrpSpPr>
        <p:grpSpPr>
          <a:xfrm>
            <a:off x="4574170" y="2343230"/>
            <a:ext cx="3347151" cy="608038"/>
            <a:chOff x="4731787" y="3833853"/>
            <a:chExt cx="4039680" cy="733841"/>
          </a:xfrm>
        </p:grpSpPr>
        <p:sp>
          <p:nvSpPr>
            <p:cNvPr id="17" name="文本框 16"/>
            <p:cNvSpPr txBox="1"/>
            <p:nvPr>
              <p:custDataLst>
                <p:tags r:id="rId11"/>
              </p:custDataLst>
            </p:nvPr>
          </p:nvSpPr>
          <p:spPr>
            <a:xfrm>
              <a:off x="5526979" y="3968983"/>
              <a:ext cx="3244488" cy="463580"/>
            </a:xfrm>
            <a:prstGeom prst="rect">
              <a:avLst/>
            </a:prstGeom>
            <a:noFill/>
          </p:spPr>
          <p:txBody>
            <a:bodyPr wrap="square" rtlCol="0" anchor="ctr">
              <a:noAutofit/>
            </a:bodyPr>
            <a:lstStyle/>
            <a:p>
              <a:pPr>
                <a:lnSpc>
                  <a:spcPct val="150000"/>
                </a:lnSpc>
              </a:pPr>
              <a:r>
                <a:rPr lang="en-US" altLang="zh-CN" sz="1350" dirty="0">
                  <a:solidFill>
                    <a:schemeClr val="bg1"/>
                  </a:solidFill>
                  <a:cs typeface="+mn-ea"/>
                  <a:sym typeface="+mn-lt"/>
                </a:rPr>
                <a:t>LOREM IPSUM DOLOR</a:t>
              </a:r>
            </a:p>
          </p:txBody>
        </p:sp>
        <p:sp>
          <p:nvSpPr>
            <p:cNvPr id="19" name="任意多边形 18"/>
            <p:cNvSpPr/>
            <p:nvPr>
              <p:custDataLst>
                <p:tags r:id="rId12"/>
              </p:custDataLst>
            </p:nvPr>
          </p:nvSpPr>
          <p:spPr>
            <a:xfrm>
              <a:off x="4731787" y="3833853"/>
              <a:ext cx="782927" cy="733841"/>
            </a:xfrm>
            <a:custGeom>
              <a:avLst/>
              <a:gdLst>
                <a:gd name="connsiteX0" fmla="*/ 566197 w 782927"/>
                <a:gd name="connsiteY0" fmla="*/ 1771 h 733841"/>
                <a:gd name="connsiteX1" fmla="*/ 771555 w 782927"/>
                <a:gd name="connsiteY1" fmla="*/ 128220 h 733841"/>
                <a:gd name="connsiteX2" fmla="*/ 782927 w 782927"/>
                <a:gd name="connsiteY2" fmla="*/ 145645 h 733841"/>
                <a:gd name="connsiteX3" fmla="*/ 730295 w 782927"/>
                <a:gd name="connsiteY3" fmla="*/ 179994 h 733841"/>
                <a:gd name="connsiteX4" fmla="*/ 718923 w 782927"/>
                <a:gd name="connsiteY4" fmla="*/ 162569 h 733841"/>
                <a:gd name="connsiteX5" fmla="*/ 414688 w 782927"/>
                <a:gd name="connsiteY5" fmla="*/ 98616 h 733841"/>
                <a:gd name="connsiteX6" fmla="*/ 3562 w 782927"/>
                <a:gd name="connsiteY6" fmla="*/ 366921 h 733841"/>
                <a:gd name="connsiteX7" fmla="*/ 414688 w 782927"/>
                <a:gd name="connsiteY7" fmla="*/ 635225 h 733841"/>
                <a:gd name="connsiteX8" fmla="*/ 718923 w 782927"/>
                <a:gd name="connsiteY8" fmla="*/ 571273 h 733841"/>
                <a:gd name="connsiteX9" fmla="*/ 730295 w 782927"/>
                <a:gd name="connsiteY9" fmla="*/ 553848 h 733841"/>
                <a:gd name="connsiteX10" fmla="*/ 782927 w 782927"/>
                <a:gd name="connsiteY10" fmla="*/ 588196 h 733841"/>
                <a:gd name="connsiteX11" fmla="*/ 771555 w 782927"/>
                <a:gd name="connsiteY11" fmla="*/ 605621 h 733841"/>
                <a:gd name="connsiteX12" fmla="*/ 380339 w 782927"/>
                <a:gd name="connsiteY12" fmla="*/ 687857 h 733841"/>
                <a:gd name="connsiteX13" fmla="*/ 0 w 782927"/>
                <a:gd name="connsiteY13" fmla="*/ 439645 h 733841"/>
                <a:gd name="connsiteX14" fmla="*/ 0 w 782927"/>
                <a:gd name="connsiteY14" fmla="*/ 294197 h 733841"/>
                <a:gd name="connsiteX15" fmla="*/ 380339 w 782927"/>
                <a:gd name="connsiteY15" fmla="*/ 45984 h 733841"/>
                <a:gd name="connsiteX16" fmla="*/ 484624 w 782927"/>
                <a:gd name="connsiteY16" fmla="*/ 4453 h 733841"/>
                <a:gd name="connsiteX17" fmla="*/ 566197 w 782927"/>
                <a:gd name="connsiteY17" fmla="*/ 1771 h 7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927" h="733841">
                  <a:moveTo>
                    <a:pt x="566197" y="1771"/>
                  </a:moveTo>
                  <a:cubicBezTo>
                    <a:pt x="647145" y="10855"/>
                    <a:pt x="723561" y="54679"/>
                    <a:pt x="771555" y="128220"/>
                  </a:cubicBezTo>
                  <a:lnTo>
                    <a:pt x="782927" y="145645"/>
                  </a:lnTo>
                  <a:lnTo>
                    <a:pt x="730295" y="179994"/>
                  </a:lnTo>
                  <a:lnTo>
                    <a:pt x="718923" y="162569"/>
                  </a:lnTo>
                  <a:cubicBezTo>
                    <a:pt x="652571" y="60896"/>
                    <a:pt x="516360" y="32264"/>
                    <a:pt x="414688" y="98616"/>
                  </a:cubicBezTo>
                  <a:lnTo>
                    <a:pt x="3562" y="366921"/>
                  </a:lnTo>
                  <a:lnTo>
                    <a:pt x="414688" y="635225"/>
                  </a:lnTo>
                  <a:cubicBezTo>
                    <a:pt x="516360" y="701577"/>
                    <a:pt x="652571" y="672945"/>
                    <a:pt x="718923" y="571273"/>
                  </a:cubicBezTo>
                  <a:lnTo>
                    <a:pt x="730295" y="553848"/>
                  </a:lnTo>
                  <a:lnTo>
                    <a:pt x="782927" y="588196"/>
                  </a:lnTo>
                  <a:lnTo>
                    <a:pt x="771555" y="605621"/>
                  </a:lnTo>
                  <a:cubicBezTo>
                    <a:pt x="686233" y="736362"/>
                    <a:pt x="511079" y="773180"/>
                    <a:pt x="380339" y="687857"/>
                  </a:cubicBezTo>
                  <a:lnTo>
                    <a:pt x="0" y="439645"/>
                  </a:lnTo>
                  <a:lnTo>
                    <a:pt x="0" y="294197"/>
                  </a:lnTo>
                  <a:lnTo>
                    <a:pt x="380339" y="45984"/>
                  </a:lnTo>
                  <a:cubicBezTo>
                    <a:pt x="413024" y="24653"/>
                    <a:pt x="448485" y="10956"/>
                    <a:pt x="484624" y="4453"/>
                  </a:cubicBezTo>
                  <a:cubicBezTo>
                    <a:pt x="511729" y="-425"/>
                    <a:pt x="539215" y="-1257"/>
                    <a:pt x="566197" y="1771"/>
                  </a:cubicBezTo>
                  <a:close/>
                </a:path>
              </a:pathLst>
            </a:custGeom>
            <a:solidFill>
              <a:schemeClr val="bg1"/>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en-US" altLang="zh-CN" sz="1350" dirty="0">
                  <a:solidFill>
                    <a:schemeClr val="bg1"/>
                  </a:solidFill>
                  <a:cs typeface="+mn-ea"/>
                  <a:sym typeface="+mn-lt"/>
                </a:rPr>
                <a:t>D</a:t>
              </a:r>
            </a:p>
          </p:txBody>
        </p:sp>
      </p:grpSp>
      <p:grpSp>
        <p:nvGrpSpPr>
          <p:cNvPr id="20" name="组合 19"/>
          <p:cNvGrpSpPr/>
          <p:nvPr>
            <p:custDataLst>
              <p:tags r:id="rId5"/>
            </p:custDataLst>
          </p:nvPr>
        </p:nvGrpSpPr>
        <p:grpSpPr>
          <a:xfrm>
            <a:off x="1232610" y="2906422"/>
            <a:ext cx="3342775" cy="608038"/>
            <a:chOff x="698853" y="3833853"/>
            <a:chExt cx="4034399" cy="733841"/>
          </a:xfrm>
        </p:grpSpPr>
        <p:sp>
          <p:nvSpPr>
            <p:cNvPr id="21" name="文本框 20"/>
            <p:cNvSpPr txBox="1"/>
            <p:nvPr>
              <p:custDataLst>
                <p:tags r:id="rId9"/>
              </p:custDataLst>
            </p:nvPr>
          </p:nvSpPr>
          <p:spPr>
            <a:xfrm>
              <a:off x="698853" y="3968983"/>
              <a:ext cx="3244488" cy="463580"/>
            </a:xfrm>
            <a:prstGeom prst="rect">
              <a:avLst/>
            </a:prstGeom>
            <a:noFill/>
          </p:spPr>
          <p:txBody>
            <a:bodyPr wrap="square" rtlCol="0" anchor="ctr">
              <a:noAutofit/>
            </a:bodyPr>
            <a:lstStyle/>
            <a:p>
              <a:pPr algn="r">
                <a:lnSpc>
                  <a:spcPct val="150000"/>
                </a:lnSpc>
              </a:pPr>
              <a:r>
                <a:rPr lang="en-US" altLang="zh-CN" sz="1350" dirty="0">
                  <a:solidFill>
                    <a:schemeClr val="bg1"/>
                  </a:solidFill>
                  <a:cs typeface="+mn-ea"/>
                  <a:sym typeface="+mn-lt"/>
                </a:rPr>
                <a:t>LOREM IPSUM DOLOR</a:t>
              </a:r>
            </a:p>
          </p:txBody>
        </p:sp>
        <p:sp>
          <p:nvSpPr>
            <p:cNvPr id="22" name="任意多边形 21"/>
            <p:cNvSpPr/>
            <p:nvPr>
              <p:custDataLst>
                <p:tags r:id="rId10"/>
              </p:custDataLst>
            </p:nvPr>
          </p:nvSpPr>
          <p:spPr>
            <a:xfrm>
              <a:off x="3950325" y="3833853"/>
              <a:ext cx="782927" cy="733841"/>
            </a:xfrm>
            <a:custGeom>
              <a:avLst/>
              <a:gdLst>
                <a:gd name="connsiteX0" fmla="*/ 216730 w 782927"/>
                <a:gd name="connsiteY0" fmla="*/ 1771 h 733841"/>
                <a:gd name="connsiteX1" fmla="*/ 298303 w 782927"/>
                <a:gd name="connsiteY1" fmla="*/ 4452 h 733841"/>
                <a:gd name="connsiteX2" fmla="*/ 402588 w 782927"/>
                <a:gd name="connsiteY2" fmla="*/ 45984 h 733841"/>
                <a:gd name="connsiteX3" fmla="*/ 782927 w 782927"/>
                <a:gd name="connsiteY3" fmla="*/ 294197 h 733841"/>
                <a:gd name="connsiteX4" fmla="*/ 782927 w 782927"/>
                <a:gd name="connsiteY4" fmla="*/ 439644 h 733841"/>
                <a:gd name="connsiteX5" fmla="*/ 402588 w 782927"/>
                <a:gd name="connsiteY5" fmla="*/ 687858 h 733841"/>
                <a:gd name="connsiteX6" fmla="*/ 11372 w 782927"/>
                <a:gd name="connsiteY6" fmla="*/ 605621 h 733841"/>
                <a:gd name="connsiteX7" fmla="*/ 0 w 782927"/>
                <a:gd name="connsiteY7" fmla="*/ 588196 h 733841"/>
                <a:gd name="connsiteX8" fmla="*/ 52632 w 782927"/>
                <a:gd name="connsiteY8" fmla="*/ 553847 h 733841"/>
                <a:gd name="connsiteX9" fmla="*/ 64004 w 782927"/>
                <a:gd name="connsiteY9" fmla="*/ 571273 h 733841"/>
                <a:gd name="connsiteX10" fmla="*/ 368240 w 782927"/>
                <a:gd name="connsiteY10" fmla="*/ 635225 h 733841"/>
                <a:gd name="connsiteX11" fmla="*/ 779365 w 782927"/>
                <a:gd name="connsiteY11" fmla="*/ 366920 h 733841"/>
                <a:gd name="connsiteX12" fmla="*/ 368240 w 782927"/>
                <a:gd name="connsiteY12" fmla="*/ 98616 h 733841"/>
                <a:gd name="connsiteX13" fmla="*/ 64004 w 782927"/>
                <a:gd name="connsiteY13" fmla="*/ 162568 h 733841"/>
                <a:gd name="connsiteX14" fmla="*/ 52632 w 782927"/>
                <a:gd name="connsiteY14" fmla="*/ 179994 h 733841"/>
                <a:gd name="connsiteX15" fmla="*/ 0 w 782927"/>
                <a:gd name="connsiteY15" fmla="*/ 145645 h 733841"/>
                <a:gd name="connsiteX16" fmla="*/ 11372 w 782927"/>
                <a:gd name="connsiteY16" fmla="*/ 128220 h 733841"/>
                <a:gd name="connsiteX17" fmla="*/ 216730 w 782927"/>
                <a:gd name="connsiteY17" fmla="*/ 1771 h 7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927" h="733841">
                  <a:moveTo>
                    <a:pt x="216730" y="1771"/>
                  </a:moveTo>
                  <a:cubicBezTo>
                    <a:pt x="243713" y="-1257"/>
                    <a:pt x="271199" y="-426"/>
                    <a:pt x="298303" y="4452"/>
                  </a:cubicBezTo>
                  <a:cubicBezTo>
                    <a:pt x="334442" y="10956"/>
                    <a:pt x="369903" y="24653"/>
                    <a:pt x="402588" y="45984"/>
                  </a:cubicBezTo>
                  <a:lnTo>
                    <a:pt x="782927" y="294197"/>
                  </a:lnTo>
                  <a:lnTo>
                    <a:pt x="782927" y="439644"/>
                  </a:lnTo>
                  <a:lnTo>
                    <a:pt x="402588" y="687858"/>
                  </a:lnTo>
                  <a:cubicBezTo>
                    <a:pt x="271848" y="773180"/>
                    <a:pt x="96694" y="736362"/>
                    <a:pt x="11372" y="605621"/>
                  </a:cubicBezTo>
                  <a:lnTo>
                    <a:pt x="0" y="588196"/>
                  </a:lnTo>
                  <a:lnTo>
                    <a:pt x="52632" y="553847"/>
                  </a:lnTo>
                  <a:lnTo>
                    <a:pt x="64004" y="571273"/>
                  </a:lnTo>
                  <a:cubicBezTo>
                    <a:pt x="130356" y="672945"/>
                    <a:pt x="266567" y="701577"/>
                    <a:pt x="368240" y="635225"/>
                  </a:cubicBezTo>
                  <a:lnTo>
                    <a:pt x="779365" y="366920"/>
                  </a:lnTo>
                  <a:lnTo>
                    <a:pt x="368240" y="98616"/>
                  </a:lnTo>
                  <a:cubicBezTo>
                    <a:pt x="266567" y="32264"/>
                    <a:pt x="130356" y="60896"/>
                    <a:pt x="64004" y="162568"/>
                  </a:cubicBezTo>
                  <a:lnTo>
                    <a:pt x="52632" y="179994"/>
                  </a:lnTo>
                  <a:lnTo>
                    <a:pt x="0" y="145645"/>
                  </a:lnTo>
                  <a:lnTo>
                    <a:pt x="11372" y="128220"/>
                  </a:lnTo>
                  <a:cubicBezTo>
                    <a:pt x="59366" y="54679"/>
                    <a:pt x="135783" y="10855"/>
                    <a:pt x="216730" y="1771"/>
                  </a:cubicBezTo>
                  <a:close/>
                </a:path>
              </a:pathLst>
            </a:custGeom>
            <a:solidFill>
              <a:schemeClr val="bg1"/>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en-US" altLang="zh-CN" sz="1350" dirty="0">
                  <a:solidFill>
                    <a:schemeClr val="bg1"/>
                  </a:solidFill>
                  <a:cs typeface="+mn-ea"/>
                  <a:sym typeface="+mn-lt"/>
                </a:rPr>
                <a:t>E</a:t>
              </a:r>
            </a:p>
          </p:txBody>
        </p:sp>
      </p:grpSp>
      <p:grpSp>
        <p:nvGrpSpPr>
          <p:cNvPr id="4" name="组合 3"/>
          <p:cNvGrpSpPr/>
          <p:nvPr>
            <p:custDataLst>
              <p:tags r:id="rId6"/>
            </p:custDataLst>
          </p:nvPr>
        </p:nvGrpSpPr>
        <p:grpSpPr>
          <a:xfrm>
            <a:off x="4574170" y="2906422"/>
            <a:ext cx="3347151" cy="608038"/>
            <a:chOff x="4731787" y="3833853"/>
            <a:chExt cx="4039680" cy="733841"/>
          </a:xfrm>
        </p:grpSpPr>
        <p:sp>
          <p:nvSpPr>
            <p:cNvPr id="5" name="文本框 4"/>
            <p:cNvSpPr txBox="1"/>
            <p:nvPr>
              <p:custDataLst>
                <p:tags r:id="rId7"/>
              </p:custDataLst>
            </p:nvPr>
          </p:nvSpPr>
          <p:spPr>
            <a:xfrm>
              <a:off x="5526979" y="3968983"/>
              <a:ext cx="3244488" cy="463580"/>
            </a:xfrm>
            <a:prstGeom prst="rect">
              <a:avLst/>
            </a:prstGeom>
            <a:noFill/>
          </p:spPr>
          <p:txBody>
            <a:bodyPr wrap="square" rtlCol="0" anchor="ctr">
              <a:noAutofit/>
            </a:bodyPr>
            <a:lstStyle/>
            <a:p>
              <a:pPr>
                <a:lnSpc>
                  <a:spcPct val="150000"/>
                </a:lnSpc>
              </a:pPr>
              <a:r>
                <a:rPr lang="en-US" altLang="zh-CN" sz="1350" dirty="0">
                  <a:solidFill>
                    <a:schemeClr val="bg1"/>
                  </a:solidFill>
                  <a:cs typeface="+mn-ea"/>
                  <a:sym typeface="+mn-lt"/>
                </a:rPr>
                <a:t>LOREM IPSUM DOLOR</a:t>
              </a:r>
            </a:p>
          </p:txBody>
        </p:sp>
        <p:sp>
          <p:nvSpPr>
            <p:cNvPr id="25" name="任意多边形 24"/>
            <p:cNvSpPr/>
            <p:nvPr>
              <p:custDataLst>
                <p:tags r:id="rId8"/>
              </p:custDataLst>
            </p:nvPr>
          </p:nvSpPr>
          <p:spPr>
            <a:xfrm>
              <a:off x="4731787" y="3833853"/>
              <a:ext cx="782927" cy="733841"/>
            </a:xfrm>
            <a:custGeom>
              <a:avLst/>
              <a:gdLst>
                <a:gd name="connsiteX0" fmla="*/ 566197 w 782927"/>
                <a:gd name="connsiteY0" fmla="*/ 1771 h 733841"/>
                <a:gd name="connsiteX1" fmla="*/ 771555 w 782927"/>
                <a:gd name="connsiteY1" fmla="*/ 128220 h 733841"/>
                <a:gd name="connsiteX2" fmla="*/ 782927 w 782927"/>
                <a:gd name="connsiteY2" fmla="*/ 145645 h 733841"/>
                <a:gd name="connsiteX3" fmla="*/ 730295 w 782927"/>
                <a:gd name="connsiteY3" fmla="*/ 179994 h 733841"/>
                <a:gd name="connsiteX4" fmla="*/ 718923 w 782927"/>
                <a:gd name="connsiteY4" fmla="*/ 162569 h 733841"/>
                <a:gd name="connsiteX5" fmla="*/ 414688 w 782927"/>
                <a:gd name="connsiteY5" fmla="*/ 98616 h 733841"/>
                <a:gd name="connsiteX6" fmla="*/ 3562 w 782927"/>
                <a:gd name="connsiteY6" fmla="*/ 366921 h 733841"/>
                <a:gd name="connsiteX7" fmla="*/ 414688 w 782927"/>
                <a:gd name="connsiteY7" fmla="*/ 635225 h 733841"/>
                <a:gd name="connsiteX8" fmla="*/ 718923 w 782927"/>
                <a:gd name="connsiteY8" fmla="*/ 571273 h 733841"/>
                <a:gd name="connsiteX9" fmla="*/ 730295 w 782927"/>
                <a:gd name="connsiteY9" fmla="*/ 553848 h 733841"/>
                <a:gd name="connsiteX10" fmla="*/ 782927 w 782927"/>
                <a:gd name="connsiteY10" fmla="*/ 588196 h 733841"/>
                <a:gd name="connsiteX11" fmla="*/ 771555 w 782927"/>
                <a:gd name="connsiteY11" fmla="*/ 605621 h 733841"/>
                <a:gd name="connsiteX12" fmla="*/ 380339 w 782927"/>
                <a:gd name="connsiteY12" fmla="*/ 687857 h 733841"/>
                <a:gd name="connsiteX13" fmla="*/ 0 w 782927"/>
                <a:gd name="connsiteY13" fmla="*/ 439645 h 733841"/>
                <a:gd name="connsiteX14" fmla="*/ 0 w 782927"/>
                <a:gd name="connsiteY14" fmla="*/ 294197 h 733841"/>
                <a:gd name="connsiteX15" fmla="*/ 380339 w 782927"/>
                <a:gd name="connsiteY15" fmla="*/ 45984 h 733841"/>
                <a:gd name="connsiteX16" fmla="*/ 484624 w 782927"/>
                <a:gd name="connsiteY16" fmla="*/ 4453 h 733841"/>
                <a:gd name="connsiteX17" fmla="*/ 566197 w 782927"/>
                <a:gd name="connsiteY17" fmla="*/ 1771 h 73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927" h="733841">
                  <a:moveTo>
                    <a:pt x="566197" y="1771"/>
                  </a:moveTo>
                  <a:cubicBezTo>
                    <a:pt x="647145" y="10855"/>
                    <a:pt x="723561" y="54679"/>
                    <a:pt x="771555" y="128220"/>
                  </a:cubicBezTo>
                  <a:lnTo>
                    <a:pt x="782927" y="145645"/>
                  </a:lnTo>
                  <a:lnTo>
                    <a:pt x="730295" y="179994"/>
                  </a:lnTo>
                  <a:lnTo>
                    <a:pt x="718923" y="162569"/>
                  </a:lnTo>
                  <a:cubicBezTo>
                    <a:pt x="652571" y="60896"/>
                    <a:pt x="516360" y="32264"/>
                    <a:pt x="414688" y="98616"/>
                  </a:cubicBezTo>
                  <a:lnTo>
                    <a:pt x="3562" y="366921"/>
                  </a:lnTo>
                  <a:lnTo>
                    <a:pt x="414688" y="635225"/>
                  </a:lnTo>
                  <a:cubicBezTo>
                    <a:pt x="516360" y="701577"/>
                    <a:pt x="652571" y="672945"/>
                    <a:pt x="718923" y="571273"/>
                  </a:cubicBezTo>
                  <a:lnTo>
                    <a:pt x="730295" y="553848"/>
                  </a:lnTo>
                  <a:lnTo>
                    <a:pt x="782927" y="588196"/>
                  </a:lnTo>
                  <a:lnTo>
                    <a:pt x="771555" y="605621"/>
                  </a:lnTo>
                  <a:cubicBezTo>
                    <a:pt x="686233" y="736362"/>
                    <a:pt x="511079" y="773180"/>
                    <a:pt x="380339" y="687857"/>
                  </a:cubicBezTo>
                  <a:lnTo>
                    <a:pt x="0" y="439645"/>
                  </a:lnTo>
                  <a:lnTo>
                    <a:pt x="0" y="294197"/>
                  </a:lnTo>
                  <a:lnTo>
                    <a:pt x="380339" y="45984"/>
                  </a:lnTo>
                  <a:cubicBezTo>
                    <a:pt x="413024" y="24653"/>
                    <a:pt x="448485" y="10956"/>
                    <a:pt x="484624" y="4453"/>
                  </a:cubicBezTo>
                  <a:cubicBezTo>
                    <a:pt x="511729" y="-425"/>
                    <a:pt x="539215" y="-1257"/>
                    <a:pt x="566197" y="1771"/>
                  </a:cubicBezTo>
                  <a:close/>
                </a:path>
              </a:pathLst>
            </a:custGeom>
            <a:solidFill>
              <a:schemeClr val="accent4">
                <a:lumMod val="60000"/>
                <a:lumOff val="40000"/>
              </a:schemeClr>
            </a:solidFill>
            <a:ln>
              <a:noFill/>
            </a:ln>
          </p:spPr>
          <p:style>
            <a:lnRef idx="2">
              <a:srgbClr val="2CBEBB">
                <a:shade val="50000"/>
              </a:srgbClr>
            </a:lnRef>
            <a:fillRef idx="1">
              <a:srgbClr val="2CBEBB"/>
            </a:fillRef>
            <a:effectRef idx="0">
              <a:srgbClr val="2CBEBB"/>
            </a:effectRef>
            <a:fontRef idx="minor">
              <a:srgbClr val="FFFFFF"/>
            </a:fontRef>
          </p:style>
          <p:txBody>
            <a:bodyPr rtlCol="0" anchor="ctr">
              <a:normAutofit/>
            </a:bodyPr>
            <a:lstStyle/>
            <a:p>
              <a:pPr algn="ctr"/>
              <a:r>
                <a:rPr lang="en-US" altLang="zh-CN" sz="1350" dirty="0">
                  <a:solidFill>
                    <a:schemeClr val="bg1"/>
                  </a:solidFill>
                  <a:cs typeface="+mn-ea"/>
                  <a:sym typeface="+mn-lt"/>
                </a:rPr>
                <a:t>F</a:t>
              </a:r>
            </a:p>
          </p:txBody>
        </p:sp>
      </p:grpSp>
      <p:sp>
        <p:nvSpPr>
          <p:cNvPr id="6" name="鱼"/>
          <p:cNvSpPr/>
          <p:nvPr/>
        </p:nvSpPr>
        <p:spPr bwMode="auto">
          <a:xfrm>
            <a:off x="460375" y="505460"/>
            <a:ext cx="500380" cy="545465"/>
          </a:xfrm>
          <a:custGeom>
            <a:avLst/>
            <a:gdLst>
              <a:gd name="T0" fmla="*/ 1156291 w 4464"/>
              <a:gd name="T1" fmla="*/ 862480 h 5555"/>
              <a:gd name="T2" fmla="*/ 1094892 w 4464"/>
              <a:gd name="T3" fmla="*/ 854249 h 5555"/>
              <a:gd name="T4" fmla="*/ 1042754 w 4464"/>
              <a:gd name="T5" fmla="*/ 838817 h 5555"/>
              <a:gd name="T6" fmla="*/ 999878 w 4464"/>
              <a:gd name="T7" fmla="*/ 817555 h 5555"/>
              <a:gd name="T8" fmla="*/ 964891 w 4464"/>
              <a:gd name="T9" fmla="*/ 790121 h 5555"/>
              <a:gd name="T10" fmla="*/ 937793 w 4464"/>
              <a:gd name="T11" fmla="*/ 757885 h 5555"/>
              <a:gd name="T12" fmla="*/ 917555 w 4464"/>
              <a:gd name="T13" fmla="*/ 721191 h 5555"/>
              <a:gd name="T14" fmla="*/ 903492 w 4464"/>
              <a:gd name="T15" fmla="*/ 680382 h 5555"/>
              <a:gd name="T16" fmla="*/ 893544 w 4464"/>
              <a:gd name="T17" fmla="*/ 609394 h 5555"/>
              <a:gd name="T18" fmla="*/ 898689 w 4464"/>
              <a:gd name="T19" fmla="*/ 512344 h 5555"/>
              <a:gd name="T20" fmla="*/ 918584 w 4464"/>
              <a:gd name="T21" fmla="*/ 411521 h 5555"/>
              <a:gd name="T22" fmla="*/ 949112 w 4464"/>
              <a:gd name="T23" fmla="*/ 311727 h 5555"/>
              <a:gd name="T24" fmla="*/ 1007424 w 4464"/>
              <a:gd name="T25" fmla="*/ 166323 h 5555"/>
              <a:gd name="T26" fmla="*/ 1071910 w 4464"/>
              <a:gd name="T27" fmla="*/ 37037 h 5555"/>
              <a:gd name="T28" fmla="*/ 1057847 w 4464"/>
              <a:gd name="T29" fmla="*/ 10288 h 5555"/>
              <a:gd name="T30" fmla="*/ 933333 w 4464"/>
              <a:gd name="T31" fmla="*/ 57956 h 5555"/>
              <a:gd name="T32" fmla="*/ 766630 w 4464"/>
              <a:gd name="T33" fmla="*/ 137860 h 5555"/>
              <a:gd name="T34" fmla="*/ 659611 w 4464"/>
              <a:gd name="T35" fmla="*/ 199588 h 5555"/>
              <a:gd name="T36" fmla="*/ 547103 w 4464"/>
              <a:gd name="T37" fmla="*/ 274690 h 5555"/>
              <a:gd name="T38" fmla="*/ 432537 w 4464"/>
              <a:gd name="T39" fmla="*/ 364882 h 5555"/>
              <a:gd name="T40" fmla="*/ 320372 w 4464"/>
              <a:gd name="T41" fmla="*/ 469477 h 5555"/>
              <a:gd name="T42" fmla="*/ 213353 w 4464"/>
              <a:gd name="T43" fmla="*/ 590533 h 5555"/>
              <a:gd name="T44" fmla="*/ 115252 w 4464"/>
              <a:gd name="T45" fmla="*/ 728735 h 5555"/>
              <a:gd name="T46" fmla="*/ 29842 w 4464"/>
              <a:gd name="T47" fmla="*/ 884770 h 5555"/>
              <a:gd name="T48" fmla="*/ 29842 w 4464"/>
              <a:gd name="T49" fmla="*/ 1020230 h 5555"/>
              <a:gd name="T50" fmla="*/ 115252 w 4464"/>
              <a:gd name="T51" fmla="*/ 1175922 h 5555"/>
              <a:gd name="T52" fmla="*/ 213353 w 4464"/>
              <a:gd name="T53" fmla="*/ 1314124 h 5555"/>
              <a:gd name="T54" fmla="*/ 320372 w 4464"/>
              <a:gd name="T55" fmla="*/ 1435180 h 5555"/>
              <a:gd name="T56" fmla="*/ 432537 w 4464"/>
              <a:gd name="T57" fmla="*/ 1540118 h 5555"/>
              <a:gd name="T58" fmla="*/ 547103 w 4464"/>
              <a:gd name="T59" fmla="*/ 1629967 h 5555"/>
              <a:gd name="T60" fmla="*/ 659611 w 4464"/>
              <a:gd name="T61" fmla="*/ 1705412 h 5555"/>
              <a:gd name="T62" fmla="*/ 766630 w 4464"/>
              <a:gd name="T63" fmla="*/ 1767140 h 5555"/>
              <a:gd name="T64" fmla="*/ 933333 w 4464"/>
              <a:gd name="T65" fmla="*/ 1847044 h 5555"/>
              <a:gd name="T66" fmla="*/ 1057847 w 4464"/>
              <a:gd name="T67" fmla="*/ 1894369 h 5555"/>
              <a:gd name="T68" fmla="*/ 1071910 w 4464"/>
              <a:gd name="T69" fmla="*/ 1867963 h 5555"/>
              <a:gd name="T70" fmla="*/ 1007424 w 4464"/>
              <a:gd name="T71" fmla="*/ 1738677 h 5555"/>
              <a:gd name="T72" fmla="*/ 949112 w 4464"/>
              <a:gd name="T73" fmla="*/ 1592930 h 5555"/>
              <a:gd name="T74" fmla="*/ 918584 w 4464"/>
              <a:gd name="T75" fmla="*/ 1493479 h 5555"/>
              <a:gd name="T76" fmla="*/ 898689 w 4464"/>
              <a:gd name="T77" fmla="*/ 1392656 h 5555"/>
              <a:gd name="T78" fmla="*/ 893544 w 4464"/>
              <a:gd name="T79" fmla="*/ 1295606 h 5555"/>
              <a:gd name="T80" fmla="*/ 903492 w 4464"/>
              <a:gd name="T81" fmla="*/ 1224275 h 5555"/>
              <a:gd name="T82" fmla="*/ 917555 w 4464"/>
              <a:gd name="T83" fmla="*/ 1183809 h 5555"/>
              <a:gd name="T84" fmla="*/ 937793 w 4464"/>
              <a:gd name="T85" fmla="*/ 1147115 h 5555"/>
              <a:gd name="T86" fmla="*/ 964891 w 4464"/>
              <a:gd name="T87" fmla="*/ 1114879 h 5555"/>
              <a:gd name="T88" fmla="*/ 999878 w 4464"/>
              <a:gd name="T89" fmla="*/ 1087445 h 5555"/>
              <a:gd name="T90" fmla="*/ 1042754 w 4464"/>
              <a:gd name="T91" fmla="*/ 1065840 h 5555"/>
              <a:gd name="T92" fmla="*/ 1094892 w 4464"/>
              <a:gd name="T93" fmla="*/ 1050751 h 5555"/>
              <a:gd name="T94" fmla="*/ 1156291 w 4464"/>
              <a:gd name="T95" fmla="*/ 1042520 h 5555"/>
              <a:gd name="T96" fmla="*/ 1204312 w 4464"/>
              <a:gd name="T97" fmla="*/ 1041149 h 5555"/>
              <a:gd name="T98" fmla="*/ 1238270 w 4464"/>
              <a:gd name="T99" fmla="*/ 1050751 h 5555"/>
              <a:gd name="T100" fmla="*/ 1273601 w 4464"/>
              <a:gd name="T101" fmla="*/ 1071670 h 5555"/>
              <a:gd name="T102" fmla="*/ 1323337 w 4464"/>
              <a:gd name="T103" fmla="*/ 1116937 h 5555"/>
              <a:gd name="T104" fmla="*/ 1391596 w 4464"/>
              <a:gd name="T105" fmla="*/ 1200613 h 5555"/>
              <a:gd name="T106" fmla="*/ 1462943 w 4464"/>
              <a:gd name="T107" fmla="*/ 1309323 h 5555"/>
              <a:gd name="T108" fmla="*/ 1531202 w 4464"/>
              <a:gd name="T109" fmla="*/ 1433465 h 5555"/>
              <a:gd name="T110" fmla="*/ 1498959 w 4464"/>
              <a:gd name="T111" fmla="*/ 532920 h 5555"/>
              <a:gd name="T112" fmla="*/ 1417322 w 4464"/>
              <a:gd name="T113" fmla="*/ 667693 h 5555"/>
              <a:gd name="T114" fmla="*/ 1351464 w 4464"/>
              <a:gd name="T115" fmla="*/ 756513 h 5555"/>
              <a:gd name="T116" fmla="*/ 1288007 w 4464"/>
              <a:gd name="T117" fmla="*/ 821671 h 5555"/>
              <a:gd name="T118" fmla="*/ 1252677 w 4464"/>
              <a:gd name="T119" fmla="*/ 847048 h 5555"/>
              <a:gd name="T120" fmla="*/ 1217690 w 4464"/>
              <a:gd name="T121" fmla="*/ 861108 h 5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464" h="5555">
                <a:moveTo>
                  <a:pt x="3492" y="2519"/>
                </a:moveTo>
                <a:lnTo>
                  <a:pt x="3492" y="2519"/>
                </a:lnTo>
                <a:lnTo>
                  <a:pt x="3451" y="2519"/>
                </a:lnTo>
                <a:lnTo>
                  <a:pt x="3410" y="2517"/>
                </a:lnTo>
                <a:lnTo>
                  <a:pt x="3371" y="2515"/>
                </a:lnTo>
                <a:lnTo>
                  <a:pt x="3333" y="2511"/>
                </a:lnTo>
                <a:lnTo>
                  <a:pt x="3296" y="2508"/>
                </a:lnTo>
                <a:lnTo>
                  <a:pt x="3259" y="2503"/>
                </a:lnTo>
                <a:lnTo>
                  <a:pt x="3225" y="2497"/>
                </a:lnTo>
                <a:lnTo>
                  <a:pt x="3192" y="2491"/>
                </a:lnTo>
                <a:lnTo>
                  <a:pt x="3159" y="2483"/>
                </a:lnTo>
                <a:lnTo>
                  <a:pt x="3128" y="2476"/>
                </a:lnTo>
                <a:lnTo>
                  <a:pt x="3098" y="2466"/>
                </a:lnTo>
                <a:lnTo>
                  <a:pt x="3068" y="2456"/>
                </a:lnTo>
                <a:lnTo>
                  <a:pt x="3040" y="2446"/>
                </a:lnTo>
                <a:lnTo>
                  <a:pt x="3013" y="2435"/>
                </a:lnTo>
                <a:lnTo>
                  <a:pt x="2987" y="2423"/>
                </a:lnTo>
                <a:lnTo>
                  <a:pt x="2962" y="2411"/>
                </a:lnTo>
                <a:lnTo>
                  <a:pt x="2938" y="2397"/>
                </a:lnTo>
                <a:lnTo>
                  <a:pt x="2915" y="2384"/>
                </a:lnTo>
                <a:lnTo>
                  <a:pt x="2893" y="2369"/>
                </a:lnTo>
                <a:lnTo>
                  <a:pt x="2871" y="2353"/>
                </a:lnTo>
                <a:lnTo>
                  <a:pt x="2851" y="2337"/>
                </a:lnTo>
                <a:lnTo>
                  <a:pt x="2832" y="2321"/>
                </a:lnTo>
                <a:lnTo>
                  <a:pt x="2813" y="2304"/>
                </a:lnTo>
                <a:lnTo>
                  <a:pt x="2795" y="2286"/>
                </a:lnTo>
                <a:lnTo>
                  <a:pt x="2779" y="2269"/>
                </a:lnTo>
                <a:lnTo>
                  <a:pt x="2763" y="2249"/>
                </a:lnTo>
                <a:lnTo>
                  <a:pt x="2747" y="2229"/>
                </a:lnTo>
                <a:lnTo>
                  <a:pt x="2734" y="2210"/>
                </a:lnTo>
                <a:lnTo>
                  <a:pt x="2720" y="2189"/>
                </a:lnTo>
                <a:lnTo>
                  <a:pt x="2708" y="2168"/>
                </a:lnTo>
                <a:lnTo>
                  <a:pt x="2696" y="2147"/>
                </a:lnTo>
                <a:lnTo>
                  <a:pt x="2685" y="2125"/>
                </a:lnTo>
                <a:lnTo>
                  <a:pt x="2675" y="2103"/>
                </a:lnTo>
                <a:lnTo>
                  <a:pt x="2665" y="2080"/>
                </a:lnTo>
                <a:lnTo>
                  <a:pt x="2656" y="2057"/>
                </a:lnTo>
                <a:lnTo>
                  <a:pt x="2648" y="2033"/>
                </a:lnTo>
                <a:lnTo>
                  <a:pt x="2640" y="2009"/>
                </a:lnTo>
                <a:lnTo>
                  <a:pt x="2634" y="1984"/>
                </a:lnTo>
                <a:lnTo>
                  <a:pt x="2628" y="1960"/>
                </a:lnTo>
                <a:lnTo>
                  <a:pt x="2623" y="1934"/>
                </a:lnTo>
                <a:lnTo>
                  <a:pt x="2615" y="1884"/>
                </a:lnTo>
                <a:lnTo>
                  <a:pt x="2609" y="1831"/>
                </a:lnTo>
                <a:lnTo>
                  <a:pt x="2605" y="1777"/>
                </a:lnTo>
                <a:lnTo>
                  <a:pt x="2604" y="1722"/>
                </a:lnTo>
                <a:lnTo>
                  <a:pt x="2605" y="1666"/>
                </a:lnTo>
                <a:lnTo>
                  <a:pt x="2607" y="1609"/>
                </a:lnTo>
                <a:lnTo>
                  <a:pt x="2612" y="1552"/>
                </a:lnTo>
                <a:lnTo>
                  <a:pt x="2620" y="1494"/>
                </a:lnTo>
                <a:lnTo>
                  <a:pt x="2628" y="1436"/>
                </a:lnTo>
                <a:lnTo>
                  <a:pt x="2638" y="1378"/>
                </a:lnTo>
                <a:lnTo>
                  <a:pt x="2650" y="1319"/>
                </a:lnTo>
                <a:lnTo>
                  <a:pt x="2664" y="1259"/>
                </a:lnTo>
                <a:lnTo>
                  <a:pt x="2678" y="1200"/>
                </a:lnTo>
                <a:lnTo>
                  <a:pt x="2693" y="1141"/>
                </a:lnTo>
                <a:lnTo>
                  <a:pt x="2710" y="1082"/>
                </a:lnTo>
                <a:lnTo>
                  <a:pt x="2729" y="1024"/>
                </a:lnTo>
                <a:lnTo>
                  <a:pt x="2747" y="967"/>
                </a:lnTo>
                <a:lnTo>
                  <a:pt x="2767" y="909"/>
                </a:lnTo>
                <a:lnTo>
                  <a:pt x="2786" y="853"/>
                </a:lnTo>
                <a:lnTo>
                  <a:pt x="2807" y="796"/>
                </a:lnTo>
                <a:lnTo>
                  <a:pt x="2850" y="687"/>
                </a:lnTo>
                <a:lnTo>
                  <a:pt x="2893" y="583"/>
                </a:lnTo>
                <a:lnTo>
                  <a:pt x="2937" y="485"/>
                </a:lnTo>
                <a:lnTo>
                  <a:pt x="2980" y="393"/>
                </a:lnTo>
                <a:lnTo>
                  <a:pt x="3020" y="309"/>
                </a:lnTo>
                <a:lnTo>
                  <a:pt x="3058" y="231"/>
                </a:lnTo>
                <a:lnTo>
                  <a:pt x="3094" y="165"/>
                </a:lnTo>
                <a:lnTo>
                  <a:pt x="3125" y="108"/>
                </a:lnTo>
                <a:lnTo>
                  <a:pt x="3169" y="28"/>
                </a:lnTo>
                <a:lnTo>
                  <a:pt x="3185" y="0"/>
                </a:lnTo>
                <a:lnTo>
                  <a:pt x="3159" y="7"/>
                </a:lnTo>
                <a:lnTo>
                  <a:pt x="3084" y="30"/>
                </a:lnTo>
                <a:lnTo>
                  <a:pt x="3030" y="49"/>
                </a:lnTo>
                <a:lnTo>
                  <a:pt x="2967" y="72"/>
                </a:lnTo>
                <a:lnTo>
                  <a:pt x="2893" y="99"/>
                </a:lnTo>
                <a:lnTo>
                  <a:pt x="2811" y="131"/>
                </a:lnTo>
                <a:lnTo>
                  <a:pt x="2721" y="169"/>
                </a:lnTo>
                <a:lnTo>
                  <a:pt x="2623" y="211"/>
                </a:lnTo>
                <a:lnTo>
                  <a:pt x="2519" y="258"/>
                </a:lnTo>
                <a:lnTo>
                  <a:pt x="2410" y="311"/>
                </a:lnTo>
                <a:lnTo>
                  <a:pt x="2294" y="370"/>
                </a:lnTo>
                <a:lnTo>
                  <a:pt x="2235" y="402"/>
                </a:lnTo>
                <a:lnTo>
                  <a:pt x="2175" y="435"/>
                </a:lnTo>
                <a:lnTo>
                  <a:pt x="2112" y="469"/>
                </a:lnTo>
                <a:lnTo>
                  <a:pt x="2050" y="505"/>
                </a:lnTo>
                <a:lnTo>
                  <a:pt x="1987" y="543"/>
                </a:lnTo>
                <a:lnTo>
                  <a:pt x="1923" y="582"/>
                </a:lnTo>
                <a:lnTo>
                  <a:pt x="1858" y="622"/>
                </a:lnTo>
                <a:lnTo>
                  <a:pt x="1793" y="665"/>
                </a:lnTo>
                <a:lnTo>
                  <a:pt x="1727" y="709"/>
                </a:lnTo>
                <a:lnTo>
                  <a:pt x="1661" y="755"/>
                </a:lnTo>
                <a:lnTo>
                  <a:pt x="1595" y="801"/>
                </a:lnTo>
                <a:lnTo>
                  <a:pt x="1529" y="850"/>
                </a:lnTo>
                <a:lnTo>
                  <a:pt x="1462" y="901"/>
                </a:lnTo>
                <a:lnTo>
                  <a:pt x="1395" y="953"/>
                </a:lnTo>
                <a:lnTo>
                  <a:pt x="1329" y="1007"/>
                </a:lnTo>
                <a:lnTo>
                  <a:pt x="1261" y="1064"/>
                </a:lnTo>
                <a:lnTo>
                  <a:pt x="1195" y="1121"/>
                </a:lnTo>
                <a:lnTo>
                  <a:pt x="1129" y="1180"/>
                </a:lnTo>
                <a:lnTo>
                  <a:pt x="1064" y="1241"/>
                </a:lnTo>
                <a:lnTo>
                  <a:pt x="998" y="1304"/>
                </a:lnTo>
                <a:lnTo>
                  <a:pt x="934" y="1369"/>
                </a:lnTo>
                <a:lnTo>
                  <a:pt x="869" y="1436"/>
                </a:lnTo>
                <a:lnTo>
                  <a:pt x="807" y="1505"/>
                </a:lnTo>
                <a:lnTo>
                  <a:pt x="744" y="1575"/>
                </a:lnTo>
                <a:lnTo>
                  <a:pt x="682" y="1648"/>
                </a:lnTo>
                <a:lnTo>
                  <a:pt x="622" y="1722"/>
                </a:lnTo>
                <a:lnTo>
                  <a:pt x="562" y="1799"/>
                </a:lnTo>
                <a:lnTo>
                  <a:pt x="503" y="1878"/>
                </a:lnTo>
                <a:lnTo>
                  <a:pt x="446" y="1957"/>
                </a:lnTo>
                <a:lnTo>
                  <a:pt x="390" y="2041"/>
                </a:lnTo>
                <a:lnTo>
                  <a:pt x="336" y="2125"/>
                </a:lnTo>
                <a:lnTo>
                  <a:pt x="282" y="2212"/>
                </a:lnTo>
                <a:lnTo>
                  <a:pt x="231" y="2301"/>
                </a:lnTo>
                <a:lnTo>
                  <a:pt x="182" y="2391"/>
                </a:lnTo>
                <a:lnTo>
                  <a:pt x="133" y="2484"/>
                </a:lnTo>
                <a:lnTo>
                  <a:pt x="87" y="2580"/>
                </a:lnTo>
                <a:lnTo>
                  <a:pt x="42" y="2677"/>
                </a:lnTo>
                <a:lnTo>
                  <a:pt x="0" y="2777"/>
                </a:lnTo>
                <a:lnTo>
                  <a:pt x="42" y="2877"/>
                </a:lnTo>
                <a:lnTo>
                  <a:pt x="87" y="2975"/>
                </a:lnTo>
                <a:lnTo>
                  <a:pt x="133" y="3069"/>
                </a:lnTo>
                <a:lnTo>
                  <a:pt x="182" y="3162"/>
                </a:lnTo>
                <a:lnTo>
                  <a:pt x="231" y="3253"/>
                </a:lnTo>
                <a:lnTo>
                  <a:pt x="282" y="3342"/>
                </a:lnTo>
                <a:lnTo>
                  <a:pt x="336" y="3429"/>
                </a:lnTo>
                <a:lnTo>
                  <a:pt x="390" y="3514"/>
                </a:lnTo>
                <a:lnTo>
                  <a:pt x="446" y="3596"/>
                </a:lnTo>
                <a:lnTo>
                  <a:pt x="503" y="3677"/>
                </a:lnTo>
                <a:lnTo>
                  <a:pt x="562" y="3756"/>
                </a:lnTo>
                <a:lnTo>
                  <a:pt x="622" y="3832"/>
                </a:lnTo>
                <a:lnTo>
                  <a:pt x="682" y="3906"/>
                </a:lnTo>
                <a:lnTo>
                  <a:pt x="744" y="3979"/>
                </a:lnTo>
                <a:lnTo>
                  <a:pt x="807" y="4050"/>
                </a:lnTo>
                <a:lnTo>
                  <a:pt x="869" y="4118"/>
                </a:lnTo>
                <a:lnTo>
                  <a:pt x="934" y="4185"/>
                </a:lnTo>
                <a:lnTo>
                  <a:pt x="998" y="4250"/>
                </a:lnTo>
                <a:lnTo>
                  <a:pt x="1064" y="4313"/>
                </a:lnTo>
                <a:lnTo>
                  <a:pt x="1129" y="4375"/>
                </a:lnTo>
                <a:lnTo>
                  <a:pt x="1195" y="4433"/>
                </a:lnTo>
                <a:lnTo>
                  <a:pt x="1261" y="4491"/>
                </a:lnTo>
                <a:lnTo>
                  <a:pt x="1329" y="4547"/>
                </a:lnTo>
                <a:lnTo>
                  <a:pt x="1395" y="4601"/>
                </a:lnTo>
                <a:lnTo>
                  <a:pt x="1462" y="4653"/>
                </a:lnTo>
                <a:lnTo>
                  <a:pt x="1529" y="4704"/>
                </a:lnTo>
                <a:lnTo>
                  <a:pt x="1595" y="4753"/>
                </a:lnTo>
                <a:lnTo>
                  <a:pt x="1661" y="4800"/>
                </a:lnTo>
                <a:lnTo>
                  <a:pt x="1727" y="4845"/>
                </a:lnTo>
                <a:lnTo>
                  <a:pt x="1793" y="4889"/>
                </a:lnTo>
                <a:lnTo>
                  <a:pt x="1858" y="4932"/>
                </a:lnTo>
                <a:lnTo>
                  <a:pt x="1923" y="4973"/>
                </a:lnTo>
                <a:lnTo>
                  <a:pt x="1987" y="5012"/>
                </a:lnTo>
                <a:lnTo>
                  <a:pt x="2050" y="5049"/>
                </a:lnTo>
                <a:lnTo>
                  <a:pt x="2112" y="5086"/>
                </a:lnTo>
                <a:lnTo>
                  <a:pt x="2175" y="5120"/>
                </a:lnTo>
                <a:lnTo>
                  <a:pt x="2235" y="5153"/>
                </a:lnTo>
                <a:lnTo>
                  <a:pt x="2294" y="5185"/>
                </a:lnTo>
                <a:lnTo>
                  <a:pt x="2410" y="5244"/>
                </a:lnTo>
                <a:lnTo>
                  <a:pt x="2519" y="5296"/>
                </a:lnTo>
                <a:lnTo>
                  <a:pt x="2623" y="5344"/>
                </a:lnTo>
                <a:lnTo>
                  <a:pt x="2721" y="5386"/>
                </a:lnTo>
                <a:lnTo>
                  <a:pt x="2811" y="5424"/>
                </a:lnTo>
                <a:lnTo>
                  <a:pt x="2893" y="5456"/>
                </a:lnTo>
                <a:lnTo>
                  <a:pt x="2967" y="5483"/>
                </a:lnTo>
                <a:lnTo>
                  <a:pt x="3030" y="5506"/>
                </a:lnTo>
                <a:lnTo>
                  <a:pt x="3084" y="5524"/>
                </a:lnTo>
                <a:lnTo>
                  <a:pt x="3159" y="5548"/>
                </a:lnTo>
                <a:lnTo>
                  <a:pt x="3185" y="5555"/>
                </a:lnTo>
                <a:lnTo>
                  <a:pt x="3169" y="5527"/>
                </a:lnTo>
                <a:lnTo>
                  <a:pt x="3125" y="5447"/>
                </a:lnTo>
                <a:lnTo>
                  <a:pt x="3094" y="5390"/>
                </a:lnTo>
                <a:lnTo>
                  <a:pt x="3058" y="5322"/>
                </a:lnTo>
                <a:lnTo>
                  <a:pt x="3020" y="5246"/>
                </a:lnTo>
                <a:lnTo>
                  <a:pt x="2980" y="5162"/>
                </a:lnTo>
                <a:lnTo>
                  <a:pt x="2937" y="5070"/>
                </a:lnTo>
                <a:lnTo>
                  <a:pt x="2893" y="4970"/>
                </a:lnTo>
                <a:lnTo>
                  <a:pt x="2850" y="4866"/>
                </a:lnTo>
                <a:lnTo>
                  <a:pt x="2807" y="4758"/>
                </a:lnTo>
                <a:lnTo>
                  <a:pt x="2786" y="4702"/>
                </a:lnTo>
                <a:lnTo>
                  <a:pt x="2767" y="4645"/>
                </a:lnTo>
                <a:lnTo>
                  <a:pt x="2747" y="4588"/>
                </a:lnTo>
                <a:lnTo>
                  <a:pt x="2729" y="4530"/>
                </a:lnTo>
                <a:lnTo>
                  <a:pt x="2710" y="4471"/>
                </a:lnTo>
                <a:lnTo>
                  <a:pt x="2693" y="4414"/>
                </a:lnTo>
                <a:lnTo>
                  <a:pt x="2678" y="4355"/>
                </a:lnTo>
                <a:lnTo>
                  <a:pt x="2664" y="4295"/>
                </a:lnTo>
                <a:lnTo>
                  <a:pt x="2650" y="4236"/>
                </a:lnTo>
                <a:lnTo>
                  <a:pt x="2638" y="4177"/>
                </a:lnTo>
                <a:lnTo>
                  <a:pt x="2628" y="4118"/>
                </a:lnTo>
                <a:lnTo>
                  <a:pt x="2620" y="4061"/>
                </a:lnTo>
                <a:lnTo>
                  <a:pt x="2612" y="4002"/>
                </a:lnTo>
                <a:lnTo>
                  <a:pt x="2607" y="3946"/>
                </a:lnTo>
                <a:lnTo>
                  <a:pt x="2605" y="3889"/>
                </a:lnTo>
                <a:lnTo>
                  <a:pt x="2604" y="3833"/>
                </a:lnTo>
                <a:lnTo>
                  <a:pt x="2605" y="3778"/>
                </a:lnTo>
                <a:lnTo>
                  <a:pt x="2609" y="3724"/>
                </a:lnTo>
                <a:lnTo>
                  <a:pt x="2615" y="3671"/>
                </a:lnTo>
                <a:lnTo>
                  <a:pt x="2623" y="3619"/>
                </a:lnTo>
                <a:lnTo>
                  <a:pt x="2628" y="3595"/>
                </a:lnTo>
                <a:lnTo>
                  <a:pt x="2634" y="3570"/>
                </a:lnTo>
                <a:lnTo>
                  <a:pt x="2640" y="3546"/>
                </a:lnTo>
                <a:lnTo>
                  <a:pt x="2648" y="3521"/>
                </a:lnTo>
                <a:lnTo>
                  <a:pt x="2656" y="3498"/>
                </a:lnTo>
                <a:lnTo>
                  <a:pt x="2665" y="3475"/>
                </a:lnTo>
                <a:lnTo>
                  <a:pt x="2675" y="3452"/>
                </a:lnTo>
                <a:lnTo>
                  <a:pt x="2685" y="3429"/>
                </a:lnTo>
                <a:lnTo>
                  <a:pt x="2696" y="3407"/>
                </a:lnTo>
                <a:lnTo>
                  <a:pt x="2708" y="3385"/>
                </a:lnTo>
                <a:lnTo>
                  <a:pt x="2720" y="3365"/>
                </a:lnTo>
                <a:lnTo>
                  <a:pt x="2734" y="3345"/>
                </a:lnTo>
                <a:lnTo>
                  <a:pt x="2747" y="3324"/>
                </a:lnTo>
                <a:lnTo>
                  <a:pt x="2763" y="3306"/>
                </a:lnTo>
                <a:lnTo>
                  <a:pt x="2779" y="3286"/>
                </a:lnTo>
                <a:lnTo>
                  <a:pt x="2795" y="3268"/>
                </a:lnTo>
                <a:lnTo>
                  <a:pt x="2813" y="3251"/>
                </a:lnTo>
                <a:lnTo>
                  <a:pt x="2832" y="3233"/>
                </a:lnTo>
                <a:lnTo>
                  <a:pt x="2851" y="3216"/>
                </a:lnTo>
                <a:lnTo>
                  <a:pt x="2871" y="3201"/>
                </a:lnTo>
                <a:lnTo>
                  <a:pt x="2893" y="3186"/>
                </a:lnTo>
                <a:lnTo>
                  <a:pt x="2915" y="3171"/>
                </a:lnTo>
                <a:lnTo>
                  <a:pt x="2938" y="3157"/>
                </a:lnTo>
                <a:lnTo>
                  <a:pt x="2962" y="3144"/>
                </a:lnTo>
                <a:lnTo>
                  <a:pt x="2987" y="3132"/>
                </a:lnTo>
                <a:lnTo>
                  <a:pt x="3013" y="3119"/>
                </a:lnTo>
                <a:lnTo>
                  <a:pt x="3040" y="3108"/>
                </a:lnTo>
                <a:lnTo>
                  <a:pt x="3068" y="3097"/>
                </a:lnTo>
                <a:lnTo>
                  <a:pt x="3098" y="3089"/>
                </a:lnTo>
                <a:lnTo>
                  <a:pt x="3128" y="3079"/>
                </a:lnTo>
                <a:lnTo>
                  <a:pt x="3159" y="3072"/>
                </a:lnTo>
                <a:lnTo>
                  <a:pt x="3192" y="3064"/>
                </a:lnTo>
                <a:lnTo>
                  <a:pt x="3225" y="3057"/>
                </a:lnTo>
                <a:lnTo>
                  <a:pt x="3259" y="3052"/>
                </a:lnTo>
                <a:lnTo>
                  <a:pt x="3296" y="3047"/>
                </a:lnTo>
                <a:lnTo>
                  <a:pt x="3333" y="3043"/>
                </a:lnTo>
                <a:lnTo>
                  <a:pt x="3371" y="3040"/>
                </a:lnTo>
                <a:lnTo>
                  <a:pt x="3410" y="3037"/>
                </a:lnTo>
                <a:lnTo>
                  <a:pt x="3451" y="3036"/>
                </a:lnTo>
                <a:lnTo>
                  <a:pt x="3492" y="3036"/>
                </a:lnTo>
                <a:lnTo>
                  <a:pt x="3511" y="3036"/>
                </a:lnTo>
                <a:lnTo>
                  <a:pt x="3530" y="3038"/>
                </a:lnTo>
                <a:lnTo>
                  <a:pt x="3550" y="3043"/>
                </a:lnTo>
                <a:lnTo>
                  <a:pt x="3571" y="3048"/>
                </a:lnTo>
                <a:lnTo>
                  <a:pt x="3590" y="3056"/>
                </a:lnTo>
                <a:lnTo>
                  <a:pt x="3610" y="3064"/>
                </a:lnTo>
                <a:lnTo>
                  <a:pt x="3631" y="3074"/>
                </a:lnTo>
                <a:lnTo>
                  <a:pt x="3652" y="3085"/>
                </a:lnTo>
                <a:lnTo>
                  <a:pt x="3671" y="3097"/>
                </a:lnTo>
                <a:lnTo>
                  <a:pt x="3692" y="3111"/>
                </a:lnTo>
                <a:lnTo>
                  <a:pt x="3713" y="3125"/>
                </a:lnTo>
                <a:lnTo>
                  <a:pt x="3734" y="3141"/>
                </a:lnTo>
                <a:lnTo>
                  <a:pt x="3755" y="3159"/>
                </a:lnTo>
                <a:lnTo>
                  <a:pt x="3776" y="3176"/>
                </a:lnTo>
                <a:lnTo>
                  <a:pt x="3817" y="3214"/>
                </a:lnTo>
                <a:lnTo>
                  <a:pt x="3858" y="3257"/>
                </a:lnTo>
                <a:lnTo>
                  <a:pt x="3899" y="3301"/>
                </a:lnTo>
                <a:lnTo>
                  <a:pt x="3940" y="3349"/>
                </a:lnTo>
                <a:lnTo>
                  <a:pt x="3979" y="3398"/>
                </a:lnTo>
                <a:lnTo>
                  <a:pt x="4019" y="3449"/>
                </a:lnTo>
                <a:lnTo>
                  <a:pt x="4057" y="3501"/>
                </a:lnTo>
                <a:lnTo>
                  <a:pt x="4095" y="3555"/>
                </a:lnTo>
                <a:lnTo>
                  <a:pt x="4132" y="3607"/>
                </a:lnTo>
                <a:lnTo>
                  <a:pt x="4168" y="3661"/>
                </a:lnTo>
                <a:lnTo>
                  <a:pt x="4201" y="3714"/>
                </a:lnTo>
                <a:lnTo>
                  <a:pt x="4265" y="3818"/>
                </a:lnTo>
                <a:lnTo>
                  <a:pt x="4321" y="3914"/>
                </a:lnTo>
                <a:lnTo>
                  <a:pt x="4370" y="4001"/>
                </a:lnTo>
                <a:lnTo>
                  <a:pt x="4410" y="4074"/>
                </a:lnTo>
                <a:lnTo>
                  <a:pt x="4440" y="4131"/>
                </a:lnTo>
                <a:lnTo>
                  <a:pt x="4464" y="4180"/>
                </a:lnTo>
                <a:lnTo>
                  <a:pt x="4464" y="1375"/>
                </a:lnTo>
                <a:lnTo>
                  <a:pt x="4440" y="1424"/>
                </a:lnTo>
                <a:lnTo>
                  <a:pt x="4410" y="1480"/>
                </a:lnTo>
                <a:lnTo>
                  <a:pt x="4370" y="1554"/>
                </a:lnTo>
                <a:lnTo>
                  <a:pt x="4321" y="1641"/>
                </a:lnTo>
                <a:lnTo>
                  <a:pt x="4265" y="1737"/>
                </a:lnTo>
                <a:lnTo>
                  <a:pt x="4201" y="1841"/>
                </a:lnTo>
                <a:lnTo>
                  <a:pt x="4168" y="1894"/>
                </a:lnTo>
                <a:lnTo>
                  <a:pt x="4132" y="1947"/>
                </a:lnTo>
                <a:lnTo>
                  <a:pt x="4095" y="2000"/>
                </a:lnTo>
                <a:lnTo>
                  <a:pt x="4057" y="2054"/>
                </a:lnTo>
                <a:lnTo>
                  <a:pt x="4019" y="2106"/>
                </a:lnTo>
                <a:lnTo>
                  <a:pt x="3979" y="2157"/>
                </a:lnTo>
                <a:lnTo>
                  <a:pt x="3940" y="2206"/>
                </a:lnTo>
                <a:lnTo>
                  <a:pt x="3899" y="2254"/>
                </a:lnTo>
                <a:lnTo>
                  <a:pt x="3858" y="2298"/>
                </a:lnTo>
                <a:lnTo>
                  <a:pt x="3817" y="2340"/>
                </a:lnTo>
                <a:lnTo>
                  <a:pt x="3776" y="2379"/>
                </a:lnTo>
                <a:lnTo>
                  <a:pt x="3755" y="2396"/>
                </a:lnTo>
                <a:lnTo>
                  <a:pt x="3734" y="2413"/>
                </a:lnTo>
                <a:lnTo>
                  <a:pt x="3713" y="2429"/>
                </a:lnTo>
                <a:lnTo>
                  <a:pt x="3692" y="2444"/>
                </a:lnTo>
                <a:lnTo>
                  <a:pt x="3671" y="2457"/>
                </a:lnTo>
                <a:lnTo>
                  <a:pt x="3652" y="2470"/>
                </a:lnTo>
                <a:lnTo>
                  <a:pt x="3631" y="2481"/>
                </a:lnTo>
                <a:lnTo>
                  <a:pt x="3610" y="2491"/>
                </a:lnTo>
                <a:lnTo>
                  <a:pt x="3590" y="2499"/>
                </a:lnTo>
                <a:lnTo>
                  <a:pt x="3571" y="2506"/>
                </a:lnTo>
                <a:lnTo>
                  <a:pt x="3550" y="2511"/>
                </a:lnTo>
                <a:lnTo>
                  <a:pt x="3530" y="2516"/>
                </a:lnTo>
                <a:lnTo>
                  <a:pt x="3511" y="2519"/>
                </a:lnTo>
                <a:lnTo>
                  <a:pt x="3492" y="25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7" name="文本框 6"/>
          <p:cNvSpPr txBox="1"/>
          <p:nvPr/>
        </p:nvSpPr>
        <p:spPr>
          <a:xfrm>
            <a:off x="1049655" y="589280"/>
            <a:ext cx="1541145" cy="368300"/>
          </a:xfrm>
          <a:prstGeom prst="rect">
            <a:avLst/>
          </a:prstGeom>
          <a:noFill/>
        </p:spPr>
        <p:txBody>
          <a:bodyPr wrap="square" rtlCol="0">
            <a:spAutoFit/>
          </a:bodyPr>
          <a:lstStyle/>
          <a:p>
            <a:r>
              <a:rPr lang="zh-CN" altLang="en-US">
                <a:solidFill>
                  <a:schemeClr val="bg1"/>
                </a:solidFill>
                <a:cs typeface="+mn-ea"/>
                <a:sym typeface="+mn-lt"/>
              </a:rPr>
              <a:t>前期准备</a:t>
            </a:r>
          </a:p>
        </p:txBody>
      </p:sp>
    </p:spTree>
  </p:cSld>
  <p:clrMapOvr>
    <a:masterClrMapping/>
  </p:clrMapOvr>
  <p:transition advClick="0" advTm="2000">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a"/>
  <p:tag name="KSO_WM_UNIT_INDEX" val="1_1_1"/>
  <p:tag name="KSO_WM_UNIT_ID" val="diagram634_5*l_h_a*1_1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5"/>
  <p:tag name="KSO_WM_UNIT_FILL_TYPE" val="1"/>
  <p:tag name="KSO_WM_UNIT_TEXT_FILL_FORE_SCHEMECOLOR_INDEX" val="2"/>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84_6*i*16"/>
  <p:tag name="KSO_WM_TEMPLATE_CATEGORY" val="diagram"/>
  <p:tag name="KSO_WM_TEMPLATE_INDEX" val="160584"/>
  <p:tag name="KSO_WM_UNIT_INDEX" val="16"/>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84_6*i*21"/>
  <p:tag name="KSO_WM_TEMPLATE_CATEGORY" val="diagram"/>
  <p:tag name="KSO_WM_TEMPLATE_INDEX" val="160584"/>
  <p:tag name="KSO_WM_UNIT_INDEX" val="2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84_6*i*26"/>
  <p:tag name="KSO_WM_TEMPLATE_CATEGORY" val="diagram"/>
  <p:tag name="KSO_WM_TEMPLATE_INDEX" val="160584"/>
  <p:tag name="KSO_WM_UNIT_INDEX" val="26"/>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h_f"/>
  <p:tag name="KSO_WM_UNIT_INDEX" val="1_6_1"/>
  <p:tag name="KSO_WM_UNIT_ID" val="261*m_h_f*1_6_1"/>
  <p:tag name="KSO_WM_UNIT_CLEAR" val="1"/>
  <p:tag name="KSO_WM_UNIT_LAYERLEVEL" val="1_1_1"/>
  <p:tag name="KSO_WM_UNIT_VALUE" val="14"/>
  <p:tag name="KSO_WM_UNIT_HIGHLIGHT" val="0"/>
  <p:tag name="KSO_WM_UNIT_COMPATIBLE" val="0"/>
  <p:tag name="KSO_WM_BEAUTIFY_FLAG" val="#wm#"/>
  <p:tag name="KSO_WM_DIAGRAM_GROUP_CODE" val="m1-1"/>
  <p:tag name="KSO_WM_UNIT_PRESET_TEXT" val="LOREM IPSUM DOLOR"/>
  <p:tag name="KSO_WM_UNIT_TEXT_FILL_FORE_SCHEMECOLOR_INDEX" val="13"/>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i"/>
  <p:tag name="KSO_WM_UNIT_INDEX" val="1_6"/>
  <p:tag name="KSO_WM_UNIT_ID" val="261*m_i*1_6"/>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5"/>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h_f"/>
  <p:tag name="KSO_WM_UNIT_INDEX" val="1_5_1"/>
  <p:tag name="KSO_WM_UNIT_ID" val="261*m_h_f*1_5_1"/>
  <p:tag name="KSO_WM_UNIT_CLEAR" val="1"/>
  <p:tag name="KSO_WM_UNIT_LAYERLEVEL" val="1_1_1"/>
  <p:tag name="KSO_WM_UNIT_VALUE" val="14"/>
  <p:tag name="KSO_WM_UNIT_HIGHLIGHT" val="0"/>
  <p:tag name="KSO_WM_UNIT_COMPATIBLE" val="0"/>
  <p:tag name="KSO_WM_BEAUTIFY_FLAG" val="#wm#"/>
  <p:tag name="KSO_WM_DIAGRAM_GROUP_CODE" val="m1-1"/>
  <p:tag name="KSO_WM_UNIT_PRESET_TEXT" val="LOREM IPSUM DOLOR"/>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i"/>
  <p:tag name="KSO_WM_UNIT_INDEX" val="1_5"/>
  <p:tag name="KSO_WM_UNIT_ID" val="261*m_i*1_5"/>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5"/>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h_f"/>
  <p:tag name="KSO_WM_UNIT_INDEX" val="1_4_1"/>
  <p:tag name="KSO_WM_UNIT_ID" val="261*m_h_f*1_4_1"/>
  <p:tag name="KSO_WM_UNIT_CLEAR" val="1"/>
  <p:tag name="KSO_WM_UNIT_LAYERLEVEL" val="1_1_1"/>
  <p:tag name="KSO_WM_UNIT_VALUE" val="14"/>
  <p:tag name="KSO_WM_UNIT_HIGHLIGHT" val="0"/>
  <p:tag name="KSO_WM_UNIT_COMPATIBLE" val="0"/>
  <p:tag name="KSO_WM_BEAUTIFY_FLAG" val="#wm#"/>
  <p:tag name="KSO_WM_DIAGRAM_GROUP_CODE" val="m1-1"/>
  <p:tag name="KSO_WM_UNIT_PRESET_TEXT" val="LOREM IPSUM DOLOR"/>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i"/>
  <p:tag name="KSO_WM_UNIT_INDEX" val="1_4"/>
  <p:tag name="KSO_WM_UNIT_ID" val="261*m_i*1_4"/>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5"/>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h_f"/>
  <p:tag name="KSO_WM_UNIT_INDEX" val="1_3_1"/>
  <p:tag name="KSO_WM_UNIT_ID" val="261*m_h_f*1_3_1"/>
  <p:tag name="KSO_WM_UNIT_CLEAR" val="1"/>
  <p:tag name="KSO_WM_UNIT_LAYERLEVEL" val="1_1_1"/>
  <p:tag name="KSO_WM_UNIT_VALUE" val="14"/>
  <p:tag name="KSO_WM_UNIT_HIGHLIGHT" val="0"/>
  <p:tag name="KSO_WM_UNIT_COMPATIBLE" val="0"/>
  <p:tag name="KSO_WM_BEAUTIFY_FLAG" val="#wm#"/>
  <p:tag name="KSO_WM_DIAGRAM_GROUP_CODE" val="m1-1"/>
  <p:tag name="KSO_WM_UNIT_PRESET_TEXT" val="LOREM IPSUM DOLOR"/>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i"/>
  <p:tag name="KSO_WM_UNIT_INDEX" val="1_1"/>
  <p:tag name="KSO_WM_UNIT_ID" val="diagram634_5*l_i*1_1"/>
  <p:tag name="KSO_WM_UNIT_CLEAR" val="1"/>
  <p:tag name="KSO_WM_UNIT_LAYERLEVEL" val="1_1"/>
  <p:tag name="KSO_WM_DIAGRAM_GROUP_CODE" val="l1-1"/>
  <p:tag name="KSO_WM_UNIT_TEXT_FILL_FORE_SCHEMECOLOR_INDEX" val="5"/>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i"/>
  <p:tag name="KSO_WM_UNIT_INDEX" val="1_3"/>
  <p:tag name="KSO_WM_UNIT_ID" val="261*m_i*1_3"/>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5"/>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h_f"/>
  <p:tag name="KSO_WM_UNIT_INDEX" val="1_2_1"/>
  <p:tag name="KSO_WM_UNIT_ID" val="261*m_h_f*1_2_1"/>
  <p:tag name="KSO_WM_UNIT_CLEAR" val="1"/>
  <p:tag name="KSO_WM_UNIT_LAYERLEVEL" val="1_1_1"/>
  <p:tag name="KSO_WM_UNIT_VALUE" val="14"/>
  <p:tag name="KSO_WM_UNIT_HIGHLIGHT" val="0"/>
  <p:tag name="KSO_WM_UNIT_COMPATIBLE" val="0"/>
  <p:tag name="KSO_WM_BEAUTIFY_FLAG" val="#wm#"/>
  <p:tag name="KSO_WM_DIAGRAM_GROUP_CODE" val="m1-1"/>
  <p:tag name="KSO_WM_UNIT_PRESET_TEXT" val="LOREM IPSUM DOLOR"/>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i"/>
  <p:tag name="KSO_WM_UNIT_INDEX" val="1_2"/>
  <p:tag name="KSO_WM_UNIT_ID" val="261*m_i*1_2"/>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5"/>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h_f"/>
  <p:tag name="KSO_WM_UNIT_INDEX" val="1_1_1"/>
  <p:tag name="KSO_WM_UNIT_ID" val="261*m_h_f*1_1_1"/>
  <p:tag name="KSO_WM_UNIT_CLEAR" val="1"/>
  <p:tag name="KSO_WM_UNIT_LAYERLEVEL" val="1_1_1"/>
  <p:tag name="KSO_WM_UNIT_VALUE" val="14"/>
  <p:tag name="KSO_WM_UNIT_HIGHLIGHT" val="0"/>
  <p:tag name="KSO_WM_UNIT_COMPATIBLE" val="0"/>
  <p:tag name="KSO_WM_BEAUTIFY_FLAG" val="#wm#"/>
  <p:tag name="KSO_WM_DIAGRAM_GROUP_CODE" val="m1-1"/>
  <p:tag name="KSO_WM_UNIT_PRESET_TEXT" val="LOREM IPSUM DOLOR"/>
  <p:tag name="KSO_WM_UNIT_TEXT_FILL_FORE_SCHEMECOLOR_INDEX" val="13"/>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84"/>
  <p:tag name="KSO_WM_UNIT_TYPE" val="m_i"/>
  <p:tag name="KSO_WM_UNIT_INDEX" val="1_1"/>
  <p:tag name="KSO_WM_UNIT_ID" val="261*m_i*1_1"/>
  <p:tag name="KSO_WM_UNIT_CLEAR" val="1"/>
  <p:tag name="KSO_WM_UNIT_LAYERLEVEL" val="1_1"/>
  <p:tag name="KSO_WM_BEAUTIFY_FLAG" val="#wm#"/>
  <p:tag name="KSO_WM_DIAGRAM_GROUP_CODE" val="m1-1"/>
  <p:tag name="KSO_WM_UNIT_FILL_FORE_SCHEMECOLOR_INDEX" val="5"/>
  <p:tag name="KSO_WM_UNIT_FILL_TYPE" val="1"/>
  <p:tag name="KSO_WM_UNIT_TEXT_FILL_FORE_SCHEMECOLOR_INDEX" val="5"/>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i"/>
  <p:tag name="KSO_WM_UNIT_INDEX" val="1_1"/>
  <p:tag name="KSO_WM_UNIT_ID" val="diagram633_4*l_i*1_1"/>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33_4*i*2"/>
  <p:tag name="KSO_WM_TEMPLATE_CATEGORY" val="diagram"/>
  <p:tag name="KSO_WM_TEMPLATE_INDEX" val="633"/>
  <p:tag name="KSO_WM_UNIT_INDEX" val="2"/>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33_4*i*7"/>
  <p:tag name="KSO_WM_TEMPLATE_CATEGORY" val="diagram"/>
  <p:tag name="KSO_WM_TEMPLATE_INDEX" val="633"/>
  <p:tag name="KSO_WM_UNIT_INDEX" val="7"/>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33_4*i*16"/>
  <p:tag name="KSO_WM_TEMPLATE_CATEGORY" val="diagram"/>
  <p:tag name="KSO_WM_TEMPLATE_INDEX" val="633"/>
  <p:tag name="KSO_WM_UNIT_INDEX" val="16"/>
</p:tagLst>
</file>

<file path=ppt/tags/tag29.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i"/>
  <p:tag name="KSO_WM_UNIT_INDEX" val="1_12"/>
  <p:tag name="KSO_WM_UNIT_ID" val="diagram633_4*l_i*1_12"/>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f"/>
  <p:tag name="KSO_WM_UNIT_INDEX" val="1_1_1"/>
  <p:tag name="KSO_WM_UNIT_ID" val="diagram634_5*l_h_f*1_1_1"/>
  <p:tag name="KSO_WM_UNIT_CLEAR" val="1"/>
  <p:tag name="KSO_WM_UNIT_LAYERLEVEL" val="1_1_1"/>
  <p:tag name="KSO_WM_UNIT_VALUE" val="60"/>
  <p:tag name="KSO_WM_UNIT_HIGHLIGHT" val="0"/>
  <p:tag name="KSO_WM_UNIT_COMPATIBLE" val="0"/>
  <p:tag name="KSO_WM_UNIT_PRESET_TEXT_INDEX" val="5"/>
  <p:tag name="KSO_WM_DIAGRAM_GROUP_CODE" val="l1-1"/>
  <p:tag name="KSO_WM_UNIT_PRESET_TEXT_LEN" val="125"/>
  <p:tag name="KSO_WM_UNIT_TEXT_FILL_FORE_SCHEMECOLOR_INDEX" val="13"/>
  <p:tag name="KSO_WM_UNIT_TEXT_FILL_TYPE"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33_4*i*26"/>
  <p:tag name="KSO_WM_TEMPLATE_CATEGORY" val="diagram"/>
  <p:tag name="KSO_WM_TEMPLATE_INDEX" val="633"/>
  <p:tag name="KSO_WM_UNIT_INDEX" val="26"/>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33_4*i*31"/>
  <p:tag name="KSO_WM_TEMPLATE_CATEGORY" val="diagram"/>
  <p:tag name="KSO_WM_TEMPLATE_INDEX" val="633"/>
  <p:tag name="KSO_WM_UNIT_INDEX" val="3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633_4*i*36"/>
  <p:tag name="KSO_WM_TEMPLATE_CATEGORY" val="diagram"/>
  <p:tag name="KSO_WM_TEMPLATE_INDEX" val="633"/>
  <p:tag name="KSO_WM_UNIT_INDEX" val="36"/>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3"/>
  <p:tag name="KSO_WM_UNIT_TYPE" val="l_h_f"/>
  <p:tag name="KSO_WM_UNIT_INDEX" val="1_3_1"/>
  <p:tag name="KSO_WM_UNIT_ID" val="diagram633_4*l_h_f*1_3_1"/>
  <p:tag name="KSO_WM_UNIT_LAYERLEVEL" val="1_1_1"/>
  <p:tag name="KSO_WM_UNIT_VALUE" val="51"/>
  <p:tag name="KSO_WM_UNIT_HIGHLIGHT" val="0"/>
  <p:tag name="KSO_WM_UNIT_COMPATIBLE" val="0"/>
  <p:tag name="KSO_WM_UNIT_CLEAR" val="0"/>
  <p:tag name="KSO_WM_BEAUTIFY_FLAG" val="#wm#"/>
  <p:tag name="KSO_WM_TAG_VERSION" val="1.0"/>
  <p:tag name="KSO_WM_UNIT_PRESET_TEXT" val="Lorem ipsum dolor sit amet, consectetur adipisicing elit.Lorem ipsum dolor sit amet, consectetur adipisicing elit.Lorem ipsum dolor sit amet"/>
  <p:tag name="KSO_WM_DIAGRAM_GROUP_CODE" val="l1-1"/>
  <p:tag name="KSO_WM_UNIT_TEXT_FILL_FORE_SCHEMECOLOR_INDEX" val="13"/>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3"/>
  <p:tag name="KSO_WM_UNIT_TYPE" val="l_h_a"/>
  <p:tag name="KSO_WM_UNIT_INDEX" val="1_3_1"/>
  <p:tag name="KSO_WM_UNIT_ID" val="diagram633_4*l_h_a*1_3_1"/>
  <p:tag name="KSO_WM_UNIT_LAYERLEVEL" val="1_1_1"/>
  <p:tag name="KSO_WM_UNIT_VALUE" val="10"/>
  <p:tag name="KSO_WM_UNIT_HIGHLIGHT" val="0"/>
  <p:tag name="KSO_WM_UNIT_COMPATIBLE" val="0"/>
  <p:tag name="KSO_WM_UNIT_CLEAR" val="0"/>
  <p:tag name="KSO_WM_BEAUTIFY_FLAG" val="#wm#"/>
  <p:tag name="KSO_WM_TAG_VERSION" val="1.0"/>
  <p:tag name="KSO_WM_UNIT_PRESET_TEXT" val="Text here"/>
  <p:tag name="KSO_WM_DIAGRAM_GROUP_CODE" val="l1-1"/>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3"/>
  <p:tag name="KSO_WM_UNIT_TYPE" val="l_h_f"/>
  <p:tag name="KSO_WM_UNIT_INDEX" val="1_2_1"/>
  <p:tag name="KSO_WM_UNIT_ID" val="diagram633_4*l_h_f*1_2_1"/>
  <p:tag name="KSO_WM_UNIT_LAYERLEVEL" val="1_1_1"/>
  <p:tag name="KSO_WM_UNIT_VALUE" val="51"/>
  <p:tag name="KSO_WM_UNIT_HIGHLIGHT" val="0"/>
  <p:tag name="KSO_WM_UNIT_COMPATIBLE" val="0"/>
  <p:tag name="KSO_WM_UNIT_CLEAR" val="0"/>
  <p:tag name="KSO_WM_BEAUTIFY_FLAG" val="#wm#"/>
  <p:tag name="KSO_WM_TAG_VERSION" val="1.0"/>
  <p:tag name="KSO_WM_UNIT_PRESET_TEXT" val="Lorem ipsum dolor sit amet, consectetur adipisicing elit.Lorem ipsum dolor sit amet, consectetur adipisicing elit.Lorem ipsum dolor sit amet"/>
  <p:tag name="KSO_WM_DIAGRAM_GROUP_CODE" val="l1-1"/>
  <p:tag name="KSO_WM_UNIT_TEXT_FILL_FORE_SCHEMECOLOR_INDEX" val="13"/>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3"/>
  <p:tag name="KSO_WM_UNIT_TYPE" val="l_h_a"/>
  <p:tag name="KSO_WM_UNIT_INDEX" val="1_2_1"/>
  <p:tag name="KSO_WM_UNIT_ID" val="diagram633_4*l_h_a*1_2_1"/>
  <p:tag name="KSO_WM_UNIT_LAYERLEVEL" val="1_1_1"/>
  <p:tag name="KSO_WM_UNIT_VALUE" val="10"/>
  <p:tag name="KSO_WM_UNIT_HIGHLIGHT" val="0"/>
  <p:tag name="KSO_WM_UNIT_COMPATIBLE" val="0"/>
  <p:tag name="KSO_WM_UNIT_CLEAR" val="0"/>
  <p:tag name="KSO_WM_BEAUTIFY_FLAG" val="#wm#"/>
  <p:tag name="KSO_WM_TAG_VERSION" val="1.0"/>
  <p:tag name="KSO_WM_UNIT_PRESET_TEXT" val="Text here"/>
  <p:tag name="KSO_WM_DIAGRAM_GROUP_CODE" val="l1-1"/>
  <p:tag name="KSO_WM_UNIT_TEXT_FILL_FORE_SCHEMECOLOR_INDEX" val="13"/>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3"/>
  <p:tag name="KSO_WM_UNIT_TYPE" val="l_h_f"/>
  <p:tag name="KSO_WM_UNIT_INDEX" val="1_1_1"/>
  <p:tag name="KSO_WM_UNIT_ID" val="diagram633_4*l_h_f*1_1_1"/>
  <p:tag name="KSO_WM_UNIT_LAYERLEVEL" val="1_1_1"/>
  <p:tag name="KSO_WM_UNIT_VALUE" val="51"/>
  <p:tag name="KSO_WM_UNIT_HIGHLIGHT" val="0"/>
  <p:tag name="KSO_WM_UNIT_COMPATIBLE" val="0"/>
  <p:tag name="KSO_WM_UNIT_CLEAR" val="0"/>
  <p:tag name="KSO_WM_BEAUTIFY_FLAG" val="#wm#"/>
  <p:tag name="KSO_WM_TAG_VERSION" val="1.0"/>
  <p:tag name="KSO_WM_UNIT_PRESET_TEXT" val="Lorem ipsum dolor sit amet, consectetur adipisicing elit.Lorem ipsum dolor sit amet, consectetur adipisicing elit.Lorem ipsum dolor sit amet"/>
  <p:tag name="KSO_WM_DIAGRAM_GROUP_CODE" val="l1-1"/>
  <p:tag name="KSO_WM_UNIT_TEXT_FILL_FORE_SCHEMECOLOR_INDEX" val="13"/>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3"/>
  <p:tag name="KSO_WM_UNIT_TYPE" val="l_h_a"/>
  <p:tag name="KSO_WM_UNIT_INDEX" val="1_1_1"/>
  <p:tag name="KSO_WM_UNIT_ID" val="diagram633_4*l_h_a*1_1_1"/>
  <p:tag name="KSO_WM_UNIT_LAYERLEVEL" val="1_1_1"/>
  <p:tag name="KSO_WM_UNIT_VALUE" val="10"/>
  <p:tag name="KSO_WM_UNIT_HIGHLIGHT" val="0"/>
  <p:tag name="KSO_WM_UNIT_COMPATIBLE" val="0"/>
  <p:tag name="KSO_WM_UNIT_CLEAR" val="0"/>
  <p:tag name="KSO_WM_BEAUTIFY_FLAG" val="#wm#"/>
  <p:tag name="KSO_WM_TAG_VERSION" val="1.0"/>
  <p:tag name="KSO_WM_UNIT_PRESET_TEXT" val="Text here"/>
  <p:tag name="KSO_WM_DIAGRAM_GROUP_CODE" val="l1-1"/>
  <p:tag name="KSO_WM_UNIT_TEXT_FILL_FORE_SCHEMECOLOR_INDEX" val="13"/>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2_1"/>
  <p:tag name="KSO_WM_UNIT_ID" val="diagram633_4*l_h_i*1_2_1"/>
  <p:tag name="KSO_WM_UNIT_LAYERLEVEL" val="1_1_1"/>
  <p:tag name="KSO_WM_BEAUTIFY_FLAG" val="#wm#"/>
  <p:tag name="KSO_WM_TAG_VERSION" val="1.0"/>
  <p:tag name="KSO_WM_DIAGRAM_GROUP_CODE" val="l1-1"/>
  <p:tag name="KSO_WM_UNIT_LINE_FORE_SCHEMECOLOR_INDEX" val="6"/>
  <p:tag name="KSO_WM_UNIT_LINE_FILL_TYPE" val="2"/>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a"/>
  <p:tag name="KSO_WM_UNIT_INDEX" val="1_2_1"/>
  <p:tag name="KSO_WM_UNIT_ID" val="diagram634_5*l_h_a*1_2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6"/>
  <p:tag name="KSO_WM_UNIT_FILL_TYPE" val="1"/>
  <p:tag name="KSO_WM_UNIT_TEXT_FILL_FORE_SCHEMECOLOR_INDEX" val="2"/>
  <p:tag name="KSO_WM_UNIT_TEXT_FILL_TYPE" val="1"/>
</p:tagLst>
</file>

<file path=ppt/tags/tag40.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2_2"/>
  <p:tag name="KSO_WM_UNIT_ID" val="diagram633_4*l_h_i*1_2_2"/>
  <p:tag name="KSO_WM_UNIT_LAYERLEVEL" val="1_1_1"/>
  <p:tag name="KSO_WM_BEAUTIFY_FLAG" val="#wm#"/>
  <p:tag name="KSO_WM_TAG_VERSION" val="1.0"/>
  <p:tag name="KSO_WM_DIAGRAM_GROUP_CODE" val="l1-1"/>
  <p:tag name="KSO_WM_UNIT_LINE_FORE_SCHEMECOLOR_INDEX" val="6"/>
  <p:tag name="KSO_WM_UNIT_LINE_FILL_TYPE" val="2"/>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2_3"/>
  <p:tag name="KSO_WM_UNIT_ID" val="diagram633_4*l_h_i*1_2_3"/>
  <p:tag name="KSO_WM_UNIT_LAYERLEVEL" val="1_1_1"/>
  <p:tag name="KSO_WM_BEAUTIFY_FLAG" val="#wm#"/>
  <p:tag name="KSO_WM_TAG_VERSION" val="1.0"/>
  <p:tag name="KSO_WM_DIAGRAM_GROUP_CODE" val="l1-1"/>
  <p:tag name="KSO_WM_UNIT_LINE_FORE_SCHEMECOLOR_INDEX" val="6"/>
  <p:tag name="KSO_WM_UNIT_LINE_FILL_TYPE" val="2"/>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2_4"/>
  <p:tag name="KSO_WM_UNIT_ID" val="diagram633_4*l_h_i*1_2_4"/>
  <p:tag name="KSO_WM_UNIT_LAYERLEVEL" val="1_1_1"/>
  <p:tag name="KSO_WM_BEAUTIFY_FLAG" val="#wm#"/>
  <p:tag name="KSO_WM_TAG_VERSION" val="1.0"/>
  <p:tag name="KSO_WM_DIAGRAM_GROUP_CODE" val="l1-1"/>
  <p:tag name="KSO_WM_UNIT_LINE_FORE_SCHEMECOLOR_INDEX" val="6"/>
  <p:tag name="KSO_WM_UNIT_LINE_FILL_TYPE" val="2"/>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3_1"/>
  <p:tag name="KSO_WM_UNIT_ID" val="diagram633_4*l_h_i*1_3_1"/>
  <p:tag name="KSO_WM_UNIT_LAYERLEVEL" val="1_1_1"/>
  <p:tag name="KSO_WM_BEAUTIFY_FLAG" val="#wm#"/>
  <p:tag name="KSO_WM_TAG_VERSION" val="1.0"/>
  <p:tag name="KSO_WM_DIAGRAM_GROUP_CODE" val="l1-1"/>
  <p:tag name="KSO_WM_UNIT_LINE_FORE_SCHEMECOLOR_INDEX" val="8"/>
  <p:tag name="KSO_WM_UNIT_LINE_FILL_TYPE" val="2"/>
  <p:tag name="KSO_WM_UNIT_TEXT_FILL_FORE_SCHEMECOLOR_INDEX" val="13"/>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3_2"/>
  <p:tag name="KSO_WM_UNIT_ID" val="diagram633_4*l_h_i*1_3_2"/>
  <p:tag name="KSO_WM_UNIT_LAYERLEVEL" val="1_1_1"/>
  <p:tag name="KSO_WM_BEAUTIFY_FLAG" val="#wm#"/>
  <p:tag name="KSO_WM_TAG_VERSION" val="1.0"/>
  <p:tag name="KSO_WM_DIAGRAM_GROUP_CODE" val="l1-1"/>
  <p:tag name="KSO_WM_UNIT_LINE_FORE_SCHEMECOLOR_INDEX" val="8"/>
  <p:tag name="KSO_WM_UNIT_LINE_FILL_TYPE" val="2"/>
  <p:tag name="KSO_WM_UNIT_TEXT_FILL_FORE_SCHEMECOLOR_INDEX" val="13"/>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3_3"/>
  <p:tag name="KSO_WM_UNIT_ID" val="diagram633_4*l_h_i*1_3_3"/>
  <p:tag name="KSO_WM_UNIT_LAYERLEVEL" val="1_1_1"/>
  <p:tag name="KSO_WM_BEAUTIFY_FLAG" val="#wm#"/>
  <p:tag name="KSO_WM_TAG_VERSION" val="1.0"/>
  <p:tag name="KSO_WM_DIAGRAM_GROUP_CODE" val="l1-1"/>
  <p:tag name="KSO_WM_UNIT_LINE_FORE_SCHEMECOLOR_INDEX" val="8"/>
  <p:tag name="KSO_WM_UNIT_LINE_FILL_TYPE" val="2"/>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3_4"/>
  <p:tag name="KSO_WM_UNIT_ID" val="diagram633_4*l_h_i*1_3_4"/>
  <p:tag name="KSO_WM_UNIT_LAYERLEVEL" val="1_1_1"/>
  <p:tag name="KSO_WM_BEAUTIFY_FLAG" val="#wm#"/>
  <p:tag name="KSO_WM_TAG_VERSION" val="1.0"/>
  <p:tag name="KSO_WM_DIAGRAM_GROUP_CODE" val="l1-1"/>
  <p:tag name="KSO_WM_UNIT_LINE_FORE_SCHEMECOLOR_INDEX" val="8"/>
  <p:tag name="KSO_WM_UNIT_LINE_FILL_TYPE" val="2"/>
  <p:tag name="KSO_WM_UNIT_TEXT_FILL_FORE_SCHEMECOLOR_INDEX" val="13"/>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1_1"/>
  <p:tag name="KSO_WM_UNIT_ID" val="diagram633_4*l_h_i*1_1_1"/>
  <p:tag name="KSO_WM_UNIT_LAYERLEVEL" val="1_1_1"/>
  <p:tag name="KSO_WM_BEAUTIFY_FLAG" val="#wm#"/>
  <p:tag name="KSO_WM_TAG_VERSION" val="1.0"/>
  <p:tag name="KSO_WM_DIAGRAM_GROUP_CODE" val="l1-1"/>
  <p:tag name="KSO_WM_UNIT_LINE_FORE_SCHEMECOLOR_INDEX" val="5"/>
  <p:tag name="KSO_WM_UNIT_LINE_FILL_TYPE" val="2"/>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CLEAR" val="1"/>
  <p:tag name="KSO_WM_TEMPLATE_CATEGORY" val="diagram"/>
  <p:tag name="KSO_WM_TEMPLATE_INDEX" val="633"/>
  <p:tag name="KSO_WM_UNIT_TYPE" val="l_h_i"/>
  <p:tag name="KSO_WM_UNIT_INDEX" val="1_1_2"/>
  <p:tag name="KSO_WM_UNIT_ID" val="diagram633_4*l_h_i*1_1_2"/>
  <p:tag name="KSO_WM_UNIT_LAYERLEVEL" val="1_1_1"/>
  <p:tag name="KSO_WM_BEAUTIFY_FLAG" val="#wm#"/>
  <p:tag name="KSO_WM_TAG_VERSION" val="1.0"/>
  <p:tag name="KSO_WM_DIAGRAM_GROUP_CODE" val="l1-1"/>
  <p:tag name="KSO_WM_UNIT_LINE_FORE_SCHEMECOLOR_INDEX" val="5"/>
  <p:tag name="KSO_WM_UNIT_LINE_FILL_TYPE" val="2"/>
  <p:tag name="KSO_WM_UNIT_TEXT_FILL_FORE_SCHEMECOLOR_INDEX" val="13"/>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62_6*i*0"/>
  <p:tag name="KSO_WM_TEMPLATE_CATEGORY" val="diagram"/>
  <p:tag name="KSO_WM_TEMPLATE_INDEX" val="160462"/>
  <p:tag name="KSO_WM_UNIT_INDEX" val="0"/>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i"/>
  <p:tag name="KSO_WM_UNIT_INDEX" val="1_2"/>
  <p:tag name="KSO_WM_UNIT_ID" val="diagram634_5*l_i*1_2"/>
  <p:tag name="KSO_WM_UNIT_CLEAR" val="1"/>
  <p:tag name="KSO_WM_UNIT_LAYERLEVEL" val="1_1"/>
  <p:tag name="KSO_WM_DIAGRAM_GROUP_CODE" val="l1-1"/>
  <p:tag name="KSO_WM_UNIT_TEXT_FILL_FORE_SCHEMECOLOR_INDEX" val="6"/>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62_6*i*5"/>
  <p:tag name="KSO_WM_TEMPLATE_CATEGORY" val="diagram"/>
  <p:tag name="KSO_WM_TEMPLATE_INDEX" val="160462"/>
  <p:tag name="KSO_WM_UNIT_INDEX" val="5"/>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62_6*i*10"/>
  <p:tag name="KSO_WM_TEMPLATE_CATEGORY" val="diagram"/>
  <p:tag name="KSO_WM_TEMPLATE_INDEX" val="160462"/>
  <p:tag name="KSO_WM_UNIT_INDEX" val="10"/>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62_6*i*15"/>
  <p:tag name="KSO_WM_TEMPLATE_CATEGORY" val="diagram"/>
  <p:tag name="KSO_WM_TEMPLATE_INDEX" val="160462"/>
  <p:tag name="KSO_WM_UNIT_INDEX" val="15"/>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62_6*i*20"/>
  <p:tag name="KSO_WM_TEMPLATE_CATEGORY" val="diagram"/>
  <p:tag name="KSO_WM_TEMPLATE_INDEX" val="160462"/>
  <p:tag name="KSO_WM_UNIT_INDEX" val="20"/>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462_6*i*25"/>
  <p:tag name="KSO_WM_TEMPLATE_CATEGORY" val="diagram"/>
  <p:tag name="KSO_WM_TEMPLATE_INDEX" val="160462"/>
  <p:tag name="KSO_WM_UNIT_INDEX" val="25"/>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i"/>
  <p:tag name="KSO_WM_UNIT_INDEX" val="1_6"/>
  <p:tag name="KSO_WM_UNIT_ID" val="256*l_i*1_6"/>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h_f"/>
  <p:tag name="KSO_WM_UNIT_INDEX" val="1_6_1"/>
  <p:tag name="KSO_WM_UNIT_ID" val="256*l_h_f*1_6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i"/>
  <p:tag name="KSO_WM_UNIT_INDEX" val="1_5"/>
  <p:tag name="KSO_WM_UNIT_ID" val="256*l_i*1_5"/>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h_f"/>
  <p:tag name="KSO_WM_UNIT_INDEX" val="1_5_1"/>
  <p:tag name="KSO_WM_UNIT_ID" val="256*l_h_f*1_5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 name="KSO_WM_UNIT_TEXT_FILL_FORE_SCHEMECOLOR_INDEX" val="13"/>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i"/>
  <p:tag name="KSO_WM_UNIT_INDEX" val="1_4"/>
  <p:tag name="KSO_WM_UNIT_ID" val="256*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634"/>
  <p:tag name="KSO_WM_TAG_VERSION" val="1.0"/>
  <p:tag name="KSO_WM_BEAUTIFY_FLAG" val="#wm#"/>
  <p:tag name="KSO_WM_UNIT_TYPE" val="l_h_f"/>
  <p:tag name="KSO_WM_UNIT_INDEX" val="1_2_1"/>
  <p:tag name="KSO_WM_UNIT_ID" val="diagram634_5*l_h_f*1_2_1"/>
  <p:tag name="KSO_WM_UNIT_CLEAR" val="1"/>
  <p:tag name="KSO_WM_UNIT_LAYERLEVEL" val="1_1_1"/>
  <p:tag name="KSO_WM_UNIT_VALUE" val="60"/>
  <p:tag name="KSO_WM_UNIT_HIGHLIGHT" val="0"/>
  <p:tag name="KSO_WM_UNIT_COMPATIBLE" val="0"/>
  <p:tag name="KSO_WM_UNIT_PRESET_TEXT_INDEX" val="5"/>
  <p:tag name="KSO_WM_DIAGRAM_GROUP_CODE" val="l1-1"/>
  <p:tag name="KSO_WM_UNIT_PRESET_TEXT_LEN" val="125"/>
  <p:tag name="KSO_WM_UNIT_TEXT_FILL_FORE_SCHEMECOLOR_INDEX" val="13"/>
  <p:tag name="KSO_WM_UNIT_TEXT_FILL_TYPE" val="1"/>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h_f"/>
  <p:tag name="KSO_WM_UNIT_INDEX" val="1_4_1"/>
  <p:tag name="KSO_WM_UNIT_ID" val="256*l_h_f*1_4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 name="KSO_WM_UNIT_TEXT_FILL_FORE_SCHEMECOLOR_INDEX" val="13"/>
  <p:tag name="KSO_WM_UNIT_TEXT_FILL_TYPE" val="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i"/>
  <p:tag name="KSO_WM_UNIT_INDEX" val="1_3"/>
  <p:tag name="KSO_WM_UNIT_ID" val="256*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h_f"/>
  <p:tag name="KSO_WM_UNIT_INDEX" val="1_3_1"/>
  <p:tag name="KSO_WM_UNIT_ID" val="256*l_h_f*1_3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i"/>
  <p:tag name="KSO_WM_UNIT_INDEX" val="1_2"/>
  <p:tag name="KSO_WM_UNIT_ID" val="256*l_i*1_2"/>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h_f"/>
  <p:tag name="KSO_WM_UNIT_INDEX" val="1_2_1"/>
  <p:tag name="KSO_WM_UNIT_ID" val="256*l_h_f*1_2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 name="KSO_WM_UNIT_TEXT_FILL_FORE_SCHEMECOLOR_INDEX" val="13"/>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i"/>
  <p:tag name="KSO_WM_UNIT_INDEX" val="1_1"/>
  <p:tag name="KSO_WM_UNIT_ID" val="256*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462"/>
  <p:tag name="KSO_WM_UNIT_TYPE" val="l_h_f"/>
  <p:tag name="KSO_WM_UNIT_INDEX" val="1_1_1"/>
  <p:tag name="KSO_WM_UNIT_ID" val="256*l_h_f*1_1_1"/>
  <p:tag name="KSO_WM_UNIT_CLEAR" val="1"/>
  <p:tag name="KSO_WM_UNIT_LAYERLEVEL" val="1_1_1"/>
  <p:tag name="KSO_WM_UNIT_VALUE" val="35"/>
  <p:tag name="KSO_WM_UNIT_HIGHLIGHT" val="0"/>
  <p:tag name="KSO_WM_UNIT_COMPATIBLE" val="0"/>
  <p:tag name="KSO_WM_UNIT_PRESET_TEXT" val="Lorem ipsum dolor sit amet consectetur"/>
  <p:tag name="KSO_WM_BEAUTIFY_FLAG" val="#wm#"/>
  <p:tag name="KSO_WM_DIAGRAM_GROUP_CODE" val="l1-1"/>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1"/>
  <p:tag name="KSO_WM_UNIT_ID" val="256*q_i*1_1"/>
  <p:tag name="KSO_WM_UNIT_CLEAR" val="1"/>
  <p:tag name="KSO_WM_UNIT_LAYERLEVEL" val="1_1"/>
  <p:tag name="KSO_WM_BEAUTIFY_FLAG" val="#wm#"/>
  <p:tag name="KSO_WM_DIAGRAM_GROUP_CODE" val="q1-1"/>
  <p:tag name="KSO_WM_UNIT_LINE_FORE_SCHEMECOLOR_INDEX" val="5"/>
  <p:tag name="KSO_WM_UNIT_LINE_FILL_TYPE" val="2"/>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2"/>
  <p:tag name="KSO_WM_UNIT_ID" val="256*q_i*1_2"/>
  <p:tag name="KSO_WM_UNIT_CLEAR" val="1"/>
  <p:tag name="KSO_WM_UNIT_LAYERLEVEL" val="1_1"/>
  <p:tag name="KSO_WM_BEAUTIFY_FLAG" val="#wm#"/>
  <p:tag name="KSO_WM_DIAGRAM_GROUP_CODE" val="q1-1"/>
  <p:tag name="KSO_WM_UNIT_LINE_FORE_SCHEMECOLOR_INDEX" val="5"/>
  <p:tag name="KSO_WM_UNIT_LINE_FILL_TYPE" val="2"/>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3"/>
  <p:tag name="KSO_WM_UNIT_ID" val="256*q_i*1_3"/>
  <p:tag name="KSO_WM_UNIT_CLEAR" val="1"/>
  <p:tag name="KSO_WM_UNIT_LAYERLEVEL" val="1_1"/>
  <p:tag name="KSO_WM_BEAUTIFY_FLAG" val="#wm#"/>
  <p:tag name="KSO_WM_DIAGRAM_GROUP_CODE" val="q1-1"/>
  <p:tag name="KSO_WM_UNIT_LINE_FORE_SCHEMECOLOR_INDEX" val="5"/>
  <p:tag name="KSO_WM_UNIT_LINE_FILL_TYPE" val="2"/>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84_6*i*1"/>
  <p:tag name="KSO_WM_TEMPLATE_CATEGORY" val="diagram"/>
  <p:tag name="KSO_WM_TEMPLATE_INDEX" val="160584"/>
  <p:tag name="KSO_WM_UNIT_INDEX"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4"/>
  <p:tag name="KSO_WM_UNIT_ID" val="256*q_i*1_4"/>
  <p:tag name="KSO_WM_UNIT_CLEAR" val="1"/>
  <p:tag name="KSO_WM_UNIT_LAYERLEVEL" val="1_1"/>
  <p:tag name="KSO_WM_BEAUTIFY_FLAG" val="#wm#"/>
  <p:tag name="KSO_WM_DIAGRAM_GROUP_CODE" val="q1-1"/>
  <p:tag name="KSO_WM_UNIT_LINE_FORE_SCHEMECOLOR_INDEX" val="5"/>
  <p:tag name="KSO_WM_UNIT_LINE_FILL_TYPE" val="2"/>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5"/>
  <p:tag name="KSO_WM_UNIT_ID" val="256*q_i*1_5"/>
  <p:tag name="KSO_WM_UNIT_CLEAR" val="1"/>
  <p:tag name="KSO_WM_UNIT_LAYERLEVEL" val="1_1"/>
  <p:tag name="KSO_WM_BEAUTIFY_FLAG" val="#wm#"/>
  <p:tag name="KSO_WM_DIAGRAM_GROUP_CODE" val="q1-1"/>
  <p:tag name="KSO_WM_UNIT_LINE_FORE_SCHEMECOLOR_INDEX" val="5"/>
  <p:tag name="KSO_WM_UNIT_LINE_FILL_TYPE" val="2"/>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6"/>
  <p:tag name="KSO_WM_UNIT_ID" val="256*q_i*1_6"/>
  <p:tag name="KSO_WM_UNIT_CLEAR" val="1"/>
  <p:tag name="KSO_WM_UNIT_LAYERLEVEL" val="1_1"/>
  <p:tag name="KSO_WM_BEAUTIFY_FLAG" val="#wm#"/>
  <p:tag name="KSO_WM_DIAGRAM_GROUP_CODE" val="q1-1"/>
  <p:tag name="KSO_WM_UNIT_LINE_FORE_SCHEMECOLOR_INDEX" val="5"/>
  <p:tag name="KSO_WM_UNIT_LINE_FILL_TYPE" val="2"/>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7"/>
  <p:tag name="KSO_WM_UNIT_ID" val="256*q_i*1_7"/>
  <p:tag name="KSO_WM_UNIT_CLEAR" val="1"/>
  <p:tag name="KSO_WM_UNIT_LAYERLEVEL" val="1_1"/>
  <p:tag name="KSO_WM_BEAUTIFY_FLAG" val="#wm#"/>
  <p:tag name="KSO_WM_DIAGRAM_GROUP_CODE" val="q1-1"/>
  <p:tag name="KSO_WM_UNIT_FILL_FORE_SCHEMECOLOR_INDEX" val="6"/>
  <p:tag name="KSO_WM_UNIT_FILL_TYPE" val="1"/>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8"/>
  <p:tag name="KSO_WM_UNIT_ID" val="256*q_i*1_8"/>
  <p:tag name="KSO_WM_UNIT_CLEAR" val="1"/>
  <p:tag name="KSO_WM_UNIT_LAYERLEVEL" val="1_1"/>
  <p:tag name="KSO_WM_BEAUTIFY_FLAG" val="#wm#"/>
  <p:tag name="KSO_WM_DIAGRAM_GROUP_CODE" val="q1-1"/>
  <p:tag name="KSO_WM_UNIT_FILL_FORE_SCHEMECOLOR_INDEX" val="6"/>
  <p:tag name="KSO_WM_UNIT_FILL_TYPE" val="1"/>
  <p:tag name="KSO_WM_UNIT_TEXT_FILL_FORE_SCHEMECOLOR_INDEX" val="13"/>
  <p:tag name="KSO_WM_UNIT_TEXT_FILL_TYPE" val="1"/>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9"/>
  <p:tag name="KSO_WM_UNIT_ID" val="256*q_i*1_9"/>
  <p:tag name="KSO_WM_UNIT_CLEAR" val="1"/>
  <p:tag name="KSO_WM_UNIT_LAYERLEVEL" val="1_1"/>
  <p:tag name="KSO_WM_BEAUTIFY_FLAG" val="#wm#"/>
  <p:tag name="KSO_WM_DIAGRAM_GROUP_CODE" val="q1-1"/>
  <p:tag name="KSO_WM_UNIT_FILL_FORE_SCHEMECOLOR_INDEX" val="6"/>
  <p:tag name="KSO_WM_UNIT_FILL_TYPE" val="1"/>
  <p:tag name="KSO_WM_UNIT_TEXT_FILL_FORE_SCHEMECOLOR_INDEX" val="13"/>
  <p:tag name="KSO_WM_UNIT_TEXT_FILL_TYPE" val="1"/>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10"/>
  <p:tag name="KSO_WM_UNIT_ID" val="256*q_i*1_10"/>
  <p:tag name="KSO_WM_UNIT_CLEAR" val="1"/>
  <p:tag name="KSO_WM_UNIT_LAYERLEVEL" val="1_1"/>
  <p:tag name="KSO_WM_BEAUTIFY_FLAG" val="#wm#"/>
  <p:tag name="KSO_WM_DIAGRAM_GROUP_CODE" val="q1-1"/>
  <p:tag name="KSO_WM_UNIT_FILL_FORE_SCHEMECOLOR_INDEX" val="6"/>
  <p:tag name="KSO_WM_UNIT_FILL_TYPE" val="1"/>
  <p:tag name="KSO_WM_UNIT_TEXT_FILL_FORE_SCHEMECOLOR_INDEX" val="13"/>
  <p:tag name="KSO_WM_UNIT_TEXT_FILL_TYPE" val="1"/>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11"/>
  <p:tag name="KSO_WM_UNIT_ID" val="256*q_i*1_11"/>
  <p:tag name="KSO_WM_UNIT_CLEAR" val="1"/>
  <p:tag name="KSO_WM_UNIT_LAYERLEVEL" val="1_1"/>
  <p:tag name="KSO_WM_BEAUTIFY_FLAG" val="#wm#"/>
  <p:tag name="KSO_WM_DIAGRAM_GROUP_CODE" val="q1-1"/>
  <p:tag name="KSO_WM_UNIT_FILL_FORE_SCHEMECOLOR_INDEX" val="6"/>
  <p:tag name="KSO_WM_UNIT_FILL_TYPE" val="1"/>
  <p:tag name="KSO_WM_UNIT_TEXT_FILL_FORE_SCHEMECOLOR_INDEX" val="13"/>
  <p:tag name="KSO_WM_UNIT_TEXT_FILL_TYPE" val="1"/>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i"/>
  <p:tag name="KSO_WM_UNIT_INDEX" val="1_12"/>
  <p:tag name="KSO_WM_UNIT_ID" val="256*q_i*1_12"/>
  <p:tag name="KSO_WM_UNIT_CLEAR" val="1"/>
  <p:tag name="KSO_WM_UNIT_LAYERLEVEL" val="1_1"/>
  <p:tag name="KSO_WM_BEAUTIFY_FLAG" val="#wm#"/>
  <p:tag name="KSO_WM_DIAGRAM_GROUP_CODE" val="q1-1"/>
  <p:tag name="KSO_WM_UNIT_FILL_FORE_SCHEMECOLOR_INDEX" val="6"/>
  <p:tag name="KSO_WM_UNIT_FILL_TYPE" val="1"/>
  <p:tag name="KSO_WM_UNIT_TEXT_FILL_FORE_SCHEMECOLOR_INDEX" val="13"/>
  <p:tag name="KSO_WM_UNIT_TEXT_FILL_TYPE" val="1"/>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h_f"/>
  <p:tag name="KSO_WM_UNIT_INDEX" val="1_1_1"/>
  <p:tag name="KSO_WM_UNIT_ID" val="256*q_h_f*1_1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q1-1"/>
  <p:tag name="KSO_WM_UNIT_TEXT_FILL_FORE_SCHEMECOLOR_INDEX" val="13"/>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84_6*i*6"/>
  <p:tag name="KSO_WM_TEMPLATE_CATEGORY" val="diagram"/>
  <p:tag name="KSO_WM_TEMPLATE_INDEX" val="160584"/>
  <p:tag name="KSO_WM_UNIT_INDEX" val="6"/>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h_f"/>
  <p:tag name="KSO_WM_UNIT_INDEX" val="1_2_1"/>
  <p:tag name="KSO_WM_UNIT_ID" val="256*q_h_f*1_2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q1-1"/>
  <p:tag name="KSO_WM_UNIT_TEXT_FILL_FORE_SCHEMECOLOR_INDEX" val="13"/>
  <p:tag name="KSO_WM_UNIT_TEXT_FILL_TYPE" val="1"/>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h_f"/>
  <p:tag name="KSO_WM_UNIT_INDEX" val="1_5_1"/>
  <p:tag name="KSO_WM_UNIT_ID" val="256*q_h_f*1_5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q1-1"/>
  <p:tag name="KSO_WM_UNIT_TEXT_FILL_FORE_SCHEMECOLOR_INDEX" val="13"/>
  <p:tag name="KSO_WM_UNIT_TEXT_FILL_TYPE"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h_f"/>
  <p:tag name="KSO_WM_UNIT_INDEX" val="1_4_1"/>
  <p:tag name="KSO_WM_UNIT_ID" val="256*q_h_f*1_4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q1-1"/>
  <p:tag name="KSO_WM_UNIT_TEXT_FILL_FORE_SCHEMECOLOR_INDEX" val="13"/>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h_f"/>
  <p:tag name="KSO_WM_UNIT_INDEX" val="1_6_1"/>
  <p:tag name="KSO_WM_UNIT_ID" val="256*q_h_f*1_6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q1-1"/>
  <p:tag name="KSO_WM_UNIT_TEXT_FILL_FORE_SCHEMECOLOR_INDEX" val="13"/>
  <p:tag name="KSO_WM_UNIT_TEXT_FILL_TYPE" val="1"/>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691"/>
  <p:tag name="KSO_WM_UNIT_TYPE" val="q_h_f"/>
  <p:tag name="KSO_WM_UNIT_INDEX" val="1_3_1"/>
  <p:tag name="KSO_WM_UNIT_ID" val="256*q_h_f*1_3_1"/>
  <p:tag name="KSO_WM_UNIT_CLEAR" val="1"/>
  <p:tag name="KSO_WM_UNIT_LAYERLEVEL" val="1_1_1"/>
  <p:tag name="KSO_WM_UNIT_VALUE" val="24"/>
  <p:tag name="KSO_WM_UNIT_HIGHLIGHT" val="0"/>
  <p:tag name="KSO_WM_UNIT_COMPATIBLE" val="0"/>
  <p:tag name="KSO_WM_BEAUTIFY_FLAG" val="#wm#"/>
  <p:tag name="KSO_WM_UNIT_PRESET_TEXT_INDEX" val="4"/>
  <p:tag name="KSO_WM_UNIT_PRESET_TEXT_LEN" val="55"/>
  <p:tag name="KSO_WM_DIAGRAM_GROUP_CODE" val="q1-1"/>
  <p:tag name="KSO_WM_UNIT_TEXT_FILL_FORE_SCHEMECOLOR_INDEX" val="13"/>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584_6*i*11"/>
  <p:tag name="KSO_WM_TEMPLATE_CATEGORY" val="diagram"/>
  <p:tag name="KSO_WM_TEMPLATE_INDEX" val="160584"/>
  <p:tag name="KSO_WM_UNIT_INDEX" va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4czv05v">
      <a:majorFont>
        <a:latin typeface="楷体"/>
        <a:ea typeface="黑体"/>
        <a:cs typeface=""/>
      </a:majorFont>
      <a:minorFont>
        <a:latin typeface="楷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全屏显示(16:9)</PresentationFormat>
  <Paragraphs>140</Paragraphs>
  <Slides>24</Slides>
  <Notes>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楷体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https://yymoban.taobao.com/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2018-11-07T09:01:00Z</dcterms:created>
  <dcterms:modified xsi:type="dcterms:W3CDTF">2021-01-06T03:07:35Z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