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5143500" type="screen16x9"/>
  <p:notesSz cx="6858000" cy="9144000"/>
  <p:embeddedFontLst>
    <p:embeddedFont>
      <p:font typeface="NanLiHei_Eurostile" panose="02010600030101010101" charset="-122"/>
      <p:regular r:id="rId33"/>
    </p:embeddedFont>
    <p:embeddedFont>
      <p:font typeface="方正正中黑简体" panose="02000000000000000000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3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2CF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6-4598-8F56-27D80CA3B7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0CA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6-4598-8F56-27D80CA3B7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B3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76-4598-8F56-27D80CA3B7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669672"/>
        <c:axId val="396671240"/>
      </c:barChart>
      <c:catAx>
        <c:axId val="39666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96671240"/>
        <c:crosses val="autoZero"/>
        <c:auto val="1"/>
        <c:lblAlgn val="ctr"/>
        <c:lblOffset val="100"/>
        <c:noMultiLvlLbl val="0"/>
      </c:catAx>
      <c:valAx>
        <c:axId val="39667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666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50" qsCatId="simple" csTypeId="urn:microsoft.com/office/officeart/2005/8/colors/accent1_2#40" csCatId="accent1" phldr="1"/>
      <dgm:spPr/>
    </dgm:pt>
    <dgm:pt modelId="{2FAEA9EB-E4BB-4896-98C3-E105765DA101}">
      <dgm:prSet phldrT="[文本]" custT="1"/>
      <dgm:spPr>
        <a:solidFill>
          <a:srgbClr val="EC8558"/>
        </a:solidFill>
        <a:ln>
          <a:noFill/>
        </a:ln>
      </dgm:spPr>
      <dgm:t>
        <a:bodyPr/>
        <a:lstStyle/>
        <a:p>
          <a:r>
            <a: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>
            <a:solidFill>
              <a:schemeClr val="bg1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rgbClr val="D85861"/>
        </a:solidFill>
      </dgm:spPr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rgbClr val="EC8558"/>
        </a:solidFill>
        <a:ln>
          <a:noFill/>
        </a:ln>
      </dgm:spPr>
      <dgm:t>
        <a:bodyPr/>
        <a:lstStyle/>
        <a:p>
          <a:r>
            <a: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rgbClr val="D85861"/>
        </a:solidFill>
      </dgm:spPr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rgbClr val="EC8558"/>
        </a:solidFill>
        <a:ln>
          <a:noFill/>
        </a:ln>
      </dgm:spPr>
      <dgm:t>
        <a:bodyPr/>
        <a:lstStyle/>
        <a:p>
          <a:r>
            <a: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/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rgbClr val="D85861"/>
        </a:solidFill>
      </dgm:spPr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rgbClr val="EC8558"/>
        </a:solidFill>
        <a:ln>
          <a:noFill/>
        </a:ln>
      </dgm:spPr>
      <dgm:t>
        <a:bodyPr/>
        <a:lstStyle/>
        <a:p>
          <a:r>
            <a: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/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99CEF93-A13E-4042-A2DA-9BDDFA591027}" type="pres">
      <dgm:prSet presAssocID="{6753FD53-B7A6-4A65-AAF0-7006B3679730}" presName="sibTrans" presStyleLbl="sibTrans2D1" presStyleIdx="0" presStyleCnt="3"/>
      <dgm:spPr/>
    </dgm:pt>
    <dgm:pt modelId="{B285EC92-9714-49EC-8AB8-940A99ACBE2E}" type="pres">
      <dgm:prSet presAssocID="{6753FD53-B7A6-4A65-AAF0-7006B3679730}" presName="connectorText" presStyleLbl="sibTrans2D1" presStyleIdx="0" presStyleCnt="3"/>
      <dgm:spPr/>
    </dgm:pt>
    <dgm:pt modelId="{31E970E5-DBA2-4A9D-AF0C-6917814E6025}" type="pres">
      <dgm:prSet presAssocID="{99CD6B1F-6F59-49E8-87E2-6449E9C15B5B}" presName="node" presStyleLbl="node1" presStyleIdx="1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D21C90F-FE9B-4871-917F-1E051F677DDA}" type="pres">
      <dgm:prSet presAssocID="{2E5064BF-14C5-4673-8738-4B8F60A4C023}" presName="sibTrans" presStyleLbl="sibTrans2D1" presStyleIdx="1" presStyleCnt="3"/>
      <dgm:spPr/>
    </dgm:pt>
    <dgm:pt modelId="{F6D03C52-2E58-429B-9EEF-98237E561266}" type="pres">
      <dgm:prSet presAssocID="{2E5064BF-14C5-4673-8738-4B8F60A4C023}" presName="connectorText" presStyleLbl="sibTrans2D1" presStyleIdx="1" presStyleCnt="3"/>
      <dgm:spPr/>
    </dgm:pt>
    <dgm:pt modelId="{2094AE5B-82BD-4BB4-829F-588187D11B1C}" type="pres">
      <dgm:prSet presAssocID="{C820DD37-537E-4F08-BA2E-E0821D1F8F7E}" presName="node" presStyleLbl="node1" presStyleIdx="2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C67F7D43-069A-4CE5-8066-2F3CEDAAF34F}" type="pres">
      <dgm:prSet presAssocID="{4549C671-6A49-42CD-A6D1-A4B37434B886}" presName="sibTrans" presStyleLbl="sibTrans2D1" presStyleIdx="2" presStyleCnt="3"/>
      <dgm:spPr/>
    </dgm:pt>
    <dgm:pt modelId="{4C1F1273-C52C-461E-8756-636182C5B8A4}" type="pres">
      <dgm:prSet presAssocID="{4549C671-6A49-42CD-A6D1-A4B37434B886}" presName="connectorText" presStyleLbl="sibTrans2D1" presStyleIdx="2" presStyleCnt="3"/>
      <dgm:spPr/>
    </dgm:pt>
    <dgm:pt modelId="{A0FEB2EF-EA84-4D9D-BD99-88E47A240ECA}" type="pres">
      <dgm:prSet presAssocID="{4DE76FDF-87E2-4D93-9894-32DE5C923DF5}" presName="node" presStyleLbl="node1" presStyleIdx="3" presStyleCnt="4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3F025F0C-3B0D-482D-876D-43936ADC9362}" type="presOf" srcId="{FB234881-BAA4-44B9-9195-739C5DE99BAF}" destId="{D96BE575-9B57-4274-8499-02B861278200}" srcOrd="0" destOrd="0" presId="urn:microsoft.com/office/officeart/2005/8/layout/process1"/>
    <dgm:cxn modelId="{2AD4E436-151E-44B5-B19F-2C11DC7B2A0E}" type="presOf" srcId="{2E5064BF-14C5-4673-8738-4B8F60A4C023}" destId="{2D21C90F-FE9B-4871-917F-1E051F677DDA}" srcOrd="0" destOrd="0" presId="urn:microsoft.com/office/officeart/2005/8/layout/process1"/>
    <dgm:cxn modelId="{19556E61-FD01-4A68-B044-B469ED1822F1}" type="presOf" srcId="{6753FD53-B7A6-4A65-AAF0-7006B3679730}" destId="{B285EC92-9714-49EC-8AB8-940A99ACBE2E}" srcOrd="1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C5B9DA4E-9F72-4D83-B271-2D5C4B3ABF4C}" type="presOf" srcId="{6753FD53-B7A6-4A65-AAF0-7006B3679730}" destId="{299CEF93-A13E-4042-A2DA-9BDDFA591027}" srcOrd="0" destOrd="0" presId="urn:microsoft.com/office/officeart/2005/8/layout/process1"/>
    <dgm:cxn modelId="{05D10B99-70F6-470E-BE85-32EB4C403272}" type="presOf" srcId="{C820DD37-537E-4F08-BA2E-E0821D1F8F7E}" destId="{2094AE5B-82BD-4BB4-829F-588187D11B1C}" srcOrd="0" destOrd="0" presId="urn:microsoft.com/office/officeart/2005/8/layout/process1"/>
    <dgm:cxn modelId="{5D589C9D-C6B0-445E-BBBD-9CB1538C9BFA}" type="presOf" srcId="{99CD6B1F-6F59-49E8-87E2-6449E9C15B5B}" destId="{31E970E5-DBA2-4A9D-AF0C-6917814E6025}" srcOrd="0" destOrd="0" presId="urn:microsoft.com/office/officeart/2005/8/layout/process1"/>
    <dgm:cxn modelId="{F3CA83AC-0C58-4F2F-89F6-C23D76B73ADD}" type="presOf" srcId="{2E5064BF-14C5-4673-8738-4B8F60A4C023}" destId="{F6D03C52-2E58-429B-9EEF-98237E561266}" srcOrd="1" destOrd="0" presId="urn:microsoft.com/office/officeart/2005/8/layout/process1"/>
    <dgm:cxn modelId="{5D62CBB3-27D8-48B1-A650-A2FF90396402}" type="presOf" srcId="{4549C671-6A49-42CD-A6D1-A4B37434B886}" destId="{C67F7D43-069A-4CE5-8066-2F3CEDAAF34F}" srcOrd="0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3CEDF6C2-5DED-4CD4-9D35-167B84087092}" type="presOf" srcId="{4549C671-6A49-42CD-A6D1-A4B37434B886}" destId="{4C1F1273-C52C-461E-8756-636182C5B8A4}" srcOrd="1" destOrd="0" presId="urn:microsoft.com/office/officeart/2005/8/layout/process1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6EBD51CC-E224-4A14-B2D6-3E09A873CB8B}" type="presOf" srcId="{4DE76FDF-87E2-4D93-9894-32DE5C923DF5}" destId="{A0FEB2EF-EA84-4D9D-BD99-88E47A240ECA}" srcOrd="0" destOrd="0" presId="urn:microsoft.com/office/officeart/2005/8/layout/process1"/>
    <dgm:cxn modelId="{7A9557CF-CA7A-4758-A9C1-9F049FFDEED0}" type="presOf" srcId="{2FAEA9EB-E4BB-4896-98C3-E105765DA101}" destId="{3A5B4CE7-35F6-4767-99AC-70A8BA34D79F}" srcOrd="0" destOrd="0" presId="urn:microsoft.com/office/officeart/2005/8/layout/process1"/>
    <dgm:cxn modelId="{919DFE8A-F5C7-4984-8E83-8C337835B6CB}" type="presParOf" srcId="{D96BE575-9B57-4274-8499-02B861278200}" destId="{3A5B4CE7-35F6-4767-99AC-70A8BA34D79F}" srcOrd="0" destOrd="0" presId="urn:microsoft.com/office/officeart/2005/8/layout/process1"/>
    <dgm:cxn modelId="{B300803F-550A-42DE-81A9-1EE18CE64EC3}" type="presParOf" srcId="{D96BE575-9B57-4274-8499-02B861278200}" destId="{299CEF93-A13E-4042-A2DA-9BDDFA591027}" srcOrd="1" destOrd="0" presId="urn:microsoft.com/office/officeart/2005/8/layout/process1"/>
    <dgm:cxn modelId="{3B17A58B-3C04-43A1-AE80-B3DD120678C4}" type="presParOf" srcId="{299CEF93-A13E-4042-A2DA-9BDDFA591027}" destId="{B285EC92-9714-49EC-8AB8-940A99ACBE2E}" srcOrd="0" destOrd="0" presId="urn:microsoft.com/office/officeart/2005/8/layout/process1"/>
    <dgm:cxn modelId="{ADA9891D-5014-4111-AE21-5B3E972681E4}" type="presParOf" srcId="{D96BE575-9B57-4274-8499-02B861278200}" destId="{31E970E5-DBA2-4A9D-AF0C-6917814E6025}" srcOrd="2" destOrd="0" presId="urn:microsoft.com/office/officeart/2005/8/layout/process1"/>
    <dgm:cxn modelId="{BE369A16-445C-47E5-AECA-530E4AB57A0F}" type="presParOf" srcId="{D96BE575-9B57-4274-8499-02B861278200}" destId="{2D21C90F-FE9B-4871-917F-1E051F677DDA}" srcOrd="3" destOrd="0" presId="urn:microsoft.com/office/officeart/2005/8/layout/process1"/>
    <dgm:cxn modelId="{11FAF7E5-FAF0-44F0-A055-84E98EFAFBFF}" type="presParOf" srcId="{2D21C90F-FE9B-4871-917F-1E051F677DDA}" destId="{F6D03C52-2E58-429B-9EEF-98237E561266}" srcOrd="0" destOrd="0" presId="urn:microsoft.com/office/officeart/2005/8/layout/process1"/>
    <dgm:cxn modelId="{3A7C8726-891B-46E6-92FE-5B7892649DE4}" type="presParOf" srcId="{D96BE575-9B57-4274-8499-02B861278200}" destId="{2094AE5B-82BD-4BB4-829F-588187D11B1C}" srcOrd="4" destOrd="0" presId="urn:microsoft.com/office/officeart/2005/8/layout/process1"/>
    <dgm:cxn modelId="{D3A328FA-93BC-4204-8903-6384E1298A9D}" type="presParOf" srcId="{D96BE575-9B57-4274-8499-02B861278200}" destId="{C67F7D43-069A-4CE5-8066-2F3CEDAAF34F}" srcOrd="5" destOrd="0" presId="urn:microsoft.com/office/officeart/2005/8/layout/process1"/>
    <dgm:cxn modelId="{6A38392B-0D42-46D0-9939-C1ECACF49AEE}" type="presParOf" srcId="{C67F7D43-069A-4CE5-8066-2F3CEDAAF34F}" destId="{4C1F1273-C52C-461E-8756-636182C5B8A4}" srcOrd="0" destOrd="0" presId="urn:microsoft.com/office/officeart/2005/8/layout/process1"/>
    <dgm:cxn modelId="{C22F8B1E-32DF-4C83-91B4-D79C0F04308D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51" qsCatId="simple" csTypeId="urn:microsoft.com/office/officeart/2005/8/colors/accent1_2#41" csCatId="accent1" phldr="1"/>
      <dgm:spPr/>
    </dgm:pt>
    <dgm:pt modelId="{2FAEA9EB-E4BB-4896-98C3-E105765DA101}">
      <dgm:prSet phldrT="[文本]" custT="1"/>
      <dgm:spPr>
        <a:solidFill>
          <a:srgbClr val="D85861"/>
        </a:solidFill>
        <a:ln>
          <a:noFill/>
        </a:ln>
      </dgm:spPr>
      <dgm:t>
        <a:bodyPr/>
        <a:lstStyle/>
        <a:p>
          <a:r>
            <a: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>
            <a:solidFill>
              <a:schemeClr val="bg1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rgbClr val="EC8558"/>
        </a:solidFill>
      </dgm:spPr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rgbClr val="D85861"/>
        </a:solidFill>
        <a:ln>
          <a:noFill/>
        </a:ln>
      </dgm:spPr>
      <dgm:t>
        <a:bodyPr/>
        <a:lstStyle/>
        <a:p>
          <a:r>
            <a: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rgbClr val="EC8558"/>
        </a:solidFill>
      </dgm:spPr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rgbClr val="D85861"/>
        </a:solidFill>
        <a:ln>
          <a:noFill/>
        </a:ln>
      </dgm:spPr>
      <dgm:t>
        <a:bodyPr/>
        <a:lstStyle/>
        <a:p>
          <a:r>
            <a: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/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rgbClr val="EC8558"/>
        </a:solidFill>
      </dgm:spPr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rgbClr val="D85861"/>
        </a:solidFill>
        <a:ln>
          <a:noFill/>
        </a:ln>
      </dgm:spPr>
      <dgm:t>
        <a:bodyPr/>
        <a:lstStyle/>
        <a:p>
          <a:r>
            <a: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/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99CEF93-A13E-4042-A2DA-9BDDFA591027}" type="pres">
      <dgm:prSet presAssocID="{6753FD53-B7A6-4A65-AAF0-7006B3679730}" presName="sibTrans" presStyleLbl="sibTrans2D1" presStyleIdx="0" presStyleCnt="3"/>
      <dgm:spPr/>
    </dgm:pt>
    <dgm:pt modelId="{B285EC92-9714-49EC-8AB8-940A99ACBE2E}" type="pres">
      <dgm:prSet presAssocID="{6753FD53-B7A6-4A65-AAF0-7006B3679730}" presName="connectorText" presStyleLbl="sibTrans2D1" presStyleIdx="0" presStyleCnt="3"/>
      <dgm:spPr/>
    </dgm:pt>
    <dgm:pt modelId="{31E970E5-DBA2-4A9D-AF0C-6917814E6025}" type="pres">
      <dgm:prSet presAssocID="{99CD6B1F-6F59-49E8-87E2-6449E9C15B5B}" presName="node" presStyleLbl="node1" presStyleIdx="1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D21C90F-FE9B-4871-917F-1E051F677DDA}" type="pres">
      <dgm:prSet presAssocID="{2E5064BF-14C5-4673-8738-4B8F60A4C023}" presName="sibTrans" presStyleLbl="sibTrans2D1" presStyleIdx="1" presStyleCnt="3"/>
      <dgm:spPr/>
    </dgm:pt>
    <dgm:pt modelId="{F6D03C52-2E58-429B-9EEF-98237E561266}" type="pres">
      <dgm:prSet presAssocID="{2E5064BF-14C5-4673-8738-4B8F60A4C023}" presName="connectorText" presStyleLbl="sibTrans2D1" presStyleIdx="1" presStyleCnt="3"/>
      <dgm:spPr/>
    </dgm:pt>
    <dgm:pt modelId="{2094AE5B-82BD-4BB4-829F-588187D11B1C}" type="pres">
      <dgm:prSet presAssocID="{C820DD37-537E-4F08-BA2E-E0821D1F8F7E}" presName="node" presStyleLbl="node1" presStyleIdx="2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C67F7D43-069A-4CE5-8066-2F3CEDAAF34F}" type="pres">
      <dgm:prSet presAssocID="{4549C671-6A49-42CD-A6D1-A4B37434B886}" presName="sibTrans" presStyleLbl="sibTrans2D1" presStyleIdx="2" presStyleCnt="3"/>
      <dgm:spPr/>
    </dgm:pt>
    <dgm:pt modelId="{4C1F1273-C52C-461E-8756-636182C5B8A4}" type="pres">
      <dgm:prSet presAssocID="{4549C671-6A49-42CD-A6D1-A4B37434B886}" presName="connectorText" presStyleLbl="sibTrans2D1" presStyleIdx="2" presStyleCnt="3"/>
      <dgm:spPr/>
    </dgm:pt>
    <dgm:pt modelId="{A0FEB2EF-EA84-4D9D-BD99-88E47A240ECA}" type="pres">
      <dgm:prSet presAssocID="{4DE76FDF-87E2-4D93-9894-32DE5C923DF5}" presName="node" presStyleLbl="node1" presStyleIdx="3" presStyleCnt="4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EB802D0C-C620-49BD-A2C9-0CC8D9A6DE5C}" type="presOf" srcId="{FB234881-BAA4-44B9-9195-739C5DE99BAF}" destId="{D96BE575-9B57-4274-8499-02B861278200}" srcOrd="0" destOrd="0" presId="urn:microsoft.com/office/officeart/2005/8/layout/process1"/>
    <dgm:cxn modelId="{8E3E433C-57C2-4CAF-A3B1-46E98D7417B1}" type="presOf" srcId="{4DE76FDF-87E2-4D93-9894-32DE5C923DF5}" destId="{A0FEB2EF-EA84-4D9D-BD99-88E47A240ECA}" srcOrd="0" destOrd="0" presId="urn:microsoft.com/office/officeart/2005/8/layout/process1"/>
    <dgm:cxn modelId="{A5E6EF40-DB73-42D8-8012-8F67514DD1D8}" type="presOf" srcId="{99CD6B1F-6F59-49E8-87E2-6449E9C15B5B}" destId="{31E970E5-DBA2-4A9D-AF0C-6917814E6025}" srcOrd="0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0A5B4F6C-18B6-4129-AA6A-20C5801D8BF4}" type="presOf" srcId="{2E5064BF-14C5-4673-8738-4B8F60A4C023}" destId="{2D21C90F-FE9B-4871-917F-1E051F677DDA}" srcOrd="0" destOrd="0" presId="urn:microsoft.com/office/officeart/2005/8/layout/process1"/>
    <dgm:cxn modelId="{02E8037F-15C3-474A-9488-4C48AF13AD50}" type="presOf" srcId="{4549C671-6A49-42CD-A6D1-A4B37434B886}" destId="{4C1F1273-C52C-461E-8756-636182C5B8A4}" srcOrd="1" destOrd="0" presId="urn:microsoft.com/office/officeart/2005/8/layout/process1"/>
    <dgm:cxn modelId="{BE48448F-2E92-41CF-9F84-0A83F2A84DE3}" type="presOf" srcId="{6753FD53-B7A6-4A65-AAF0-7006B3679730}" destId="{B285EC92-9714-49EC-8AB8-940A99ACBE2E}" srcOrd="1" destOrd="0" presId="urn:microsoft.com/office/officeart/2005/8/layout/process1"/>
    <dgm:cxn modelId="{DA32BF95-E0EE-4C79-8300-19BEA378B214}" type="presOf" srcId="{6753FD53-B7A6-4A65-AAF0-7006B3679730}" destId="{299CEF93-A13E-4042-A2DA-9BDDFA591027}" srcOrd="0" destOrd="0" presId="urn:microsoft.com/office/officeart/2005/8/layout/process1"/>
    <dgm:cxn modelId="{097BC0A8-6816-4F55-9CD2-5FBA33A42603}" type="presOf" srcId="{C820DD37-537E-4F08-BA2E-E0821D1F8F7E}" destId="{2094AE5B-82BD-4BB4-829F-588187D11B1C}" srcOrd="0" destOrd="0" presId="urn:microsoft.com/office/officeart/2005/8/layout/process1"/>
    <dgm:cxn modelId="{71D3C9AE-AD68-4BC4-8100-6C597946BA04}" type="presOf" srcId="{2FAEA9EB-E4BB-4896-98C3-E105765DA101}" destId="{3A5B4CE7-35F6-4767-99AC-70A8BA34D79F}" srcOrd="0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88E450C7-BEF0-445E-B3D4-E074BE289F4F}" type="presOf" srcId="{4549C671-6A49-42CD-A6D1-A4B37434B886}" destId="{C67F7D43-069A-4CE5-8066-2F3CEDAAF34F}" srcOrd="0" destOrd="0" presId="urn:microsoft.com/office/officeart/2005/8/layout/process1"/>
    <dgm:cxn modelId="{5E0309E3-22B2-4F63-BDB0-55B94B80204A}" type="presOf" srcId="{2E5064BF-14C5-4673-8738-4B8F60A4C023}" destId="{F6D03C52-2E58-429B-9EEF-98237E561266}" srcOrd="1" destOrd="0" presId="urn:microsoft.com/office/officeart/2005/8/layout/process1"/>
    <dgm:cxn modelId="{29DEB1CE-97B0-45F2-A899-45F9BDF120B9}" type="presParOf" srcId="{D96BE575-9B57-4274-8499-02B861278200}" destId="{3A5B4CE7-35F6-4767-99AC-70A8BA34D79F}" srcOrd="0" destOrd="0" presId="urn:microsoft.com/office/officeart/2005/8/layout/process1"/>
    <dgm:cxn modelId="{84461673-8B7E-43A9-BC90-049D977C7B4C}" type="presParOf" srcId="{D96BE575-9B57-4274-8499-02B861278200}" destId="{299CEF93-A13E-4042-A2DA-9BDDFA591027}" srcOrd="1" destOrd="0" presId="urn:microsoft.com/office/officeart/2005/8/layout/process1"/>
    <dgm:cxn modelId="{BC8F5EEC-8EE9-4953-9739-601F0326E723}" type="presParOf" srcId="{299CEF93-A13E-4042-A2DA-9BDDFA591027}" destId="{B285EC92-9714-49EC-8AB8-940A99ACBE2E}" srcOrd="0" destOrd="0" presId="urn:microsoft.com/office/officeart/2005/8/layout/process1"/>
    <dgm:cxn modelId="{3DF34EE8-D558-4E0F-8BF8-2905FD8736D3}" type="presParOf" srcId="{D96BE575-9B57-4274-8499-02B861278200}" destId="{31E970E5-DBA2-4A9D-AF0C-6917814E6025}" srcOrd="2" destOrd="0" presId="urn:microsoft.com/office/officeart/2005/8/layout/process1"/>
    <dgm:cxn modelId="{DD1FFCF2-35C0-4065-914E-3BD05311AFF0}" type="presParOf" srcId="{D96BE575-9B57-4274-8499-02B861278200}" destId="{2D21C90F-FE9B-4871-917F-1E051F677DDA}" srcOrd="3" destOrd="0" presId="urn:microsoft.com/office/officeart/2005/8/layout/process1"/>
    <dgm:cxn modelId="{ACD36E85-9D5B-4017-8E92-3E5DE42719D6}" type="presParOf" srcId="{2D21C90F-FE9B-4871-917F-1E051F677DDA}" destId="{F6D03C52-2E58-429B-9EEF-98237E561266}" srcOrd="0" destOrd="0" presId="urn:microsoft.com/office/officeart/2005/8/layout/process1"/>
    <dgm:cxn modelId="{F07F0FF7-B5EF-4C14-ACF8-C5EB2B6554BB}" type="presParOf" srcId="{D96BE575-9B57-4274-8499-02B861278200}" destId="{2094AE5B-82BD-4BB4-829F-588187D11B1C}" srcOrd="4" destOrd="0" presId="urn:microsoft.com/office/officeart/2005/8/layout/process1"/>
    <dgm:cxn modelId="{42FA9F65-B572-4057-93FB-E66054DFE8FC}" type="presParOf" srcId="{D96BE575-9B57-4274-8499-02B861278200}" destId="{C67F7D43-069A-4CE5-8066-2F3CEDAAF34F}" srcOrd="5" destOrd="0" presId="urn:microsoft.com/office/officeart/2005/8/layout/process1"/>
    <dgm:cxn modelId="{34728FD6-F812-4403-87C7-87BA9C25BFA4}" type="presParOf" srcId="{C67F7D43-069A-4CE5-8066-2F3CEDAAF34F}" destId="{4C1F1273-C52C-461E-8756-636182C5B8A4}" srcOrd="0" destOrd="0" presId="urn:microsoft.com/office/officeart/2005/8/layout/process1"/>
    <dgm:cxn modelId="{E5188AE3-5627-4D75-9149-DECF19A48E7D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46653-6963-41CC-8A6C-75A2E864F59E}" type="doc">
      <dgm:prSet loTypeId="urn:microsoft.com/office/officeart/2005/8/layout/radial6#3" loCatId="relationship" qsTypeId="urn:microsoft.com/office/officeart/2005/8/quickstyle/simple1#52" qsCatId="simple" csTypeId="urn:microsoft.com/office/officeart/2005/8/colors/accent1_2#42" csCatId="accent1" phldr="1"/>
      <dgm:spPr/>
      <dgm:t>
        <a:bodyPr/>
        <a:lstStyle/>
        <a:p>
          <a:endParaRPr lang="zh-CN" altLang="en-US"/>
        </a:p>
      </dgm:t>
    </dgm:pt>
    <dgm:pt modelId="{72A50F01-4C86-4CE0-979E-F3CECC90519F}">
      <dgm:prSet phldrT="[文本]" custT="1"/>
      <dgm:spPr>
        <a:solidFill>
          <a:srgbClr val="D85861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0C65B1-A173-4738-8D7A-1ACF69BAE1F6}" type="par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D642BCE3-2BC1-4D78-946F-CCDA6234DDBD}" type="sib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FD827EC8-676A-46F0-89CB-46BE036F60AA}">
      <dgm:prSet phldrT="[文本]" custT="1"/>
      <dgm:spPr>
        <a:solidFill>
          <a:srgbClr val="82CF8F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D303573D-56E9-40BA-8E22-7D5C7F5D75AD}" type="parTrans" cxnId="{0C522F4B-9790-4BB1-B3B9-C638B9202569}">
      <dgm:prSet/>
      <dgm:spPr/>
      <dgm:t>
        <a:bodyPr/>
        <a:lstStyle/>
        <a:p>
          <a:endParaRPr lang="zh-CN" altLang="en-US"/>
        </a:p>
      </dgm:t>
    </dgm:pt>
    <dgm:pt modelId="{A5C95621-42F0-430B-9939-C24716EE1C4D}" type="sibTrans" cxnId="{0C522F4B-9790-4BB1-B3B9-C638B9202569}">
      <dgm:prSet/>
      <dgm:spPr>
        <a:solidFill>
          <a:srgbClr val="00B3B6"/>
        </a:solidFill>
      </dgm:spPr>
      <dgm:t>
        <a:bodyPr/>
        <a:lstStyle/>
        <a:p>
          <a:endParaRPr lang="zh-CN" altLang="en-US"/>
        </a:p>
      </dgm:t>
    </dgm:pt>
    <dgm:pt modelId="{0EAD53DF-8AC7-441E-9A3F-9730F3987106}">
      <dgm:prSet phldrT="[文本]" custT="1"/>
      <dgm:spPr>
        <a:solidFill>
          <a:srgbClr val="00B3B6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350E27D8-0027-479B-A296-A91A3851A777}" type="parTrans" cxnId="{88E041B0-657E-4B92-B22E-EF974DBB140D}">
      <dgm:prSet/>
      <dgm:spPr/>
      <dgm:t>
        <a:bodyPr/>
        <a:lstStyle/>
        <a:p>
          <a:endParaRPr lang="zh-CN" altLang="en-US"/>
        </a:p>
      </dgm:t>
    </dgm:pt>
    <dgm:pt modelId="{6947E02B-AA04-46DB-98BA-BEA425BA27B4}" type="sibTrans" cxnId="{88E041B0-657E-4B92-B22E-EF974DBB140D}">
      <dgm:prSet/>
      <dgm:spPr>
        <a:solidFill>
          <a:srgbClr val="EC8558"/>
        </a:solidFill>
      </dgm:spPr>
      <dgm:t>
        <a:bodyPr/>
        <a:lstStyle/>
        <a:p>
          <a:endParaRPr lang="zh-CN" altLang="en-US"/>
        </a:p>
      </dgm:t>
    </dgm:pt>
    <dgm:pt modelId="{636A197B-4BDA-4D76-B542-7773F684F5F2}">
      <dgm:prSet phldrT="[文本]" custT="1"/>
      <dgm:spPr>
        <a:solidFill>
          <a:srgbClr val="EC8558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1270A505-B9B1-4CDD-97BE-3C307387AA73}" type="parTrans" cxnId="{EE10B3E5-77D0-4AD1-AD83-32EDC5F78890}">
      <dgm:prSet/>
      <dgm:spPr/>
      <dgm:t>
        <a:bodyPr/>
        <a:lstStyle/>
        <a:p>
          <a:endParaRPr lang="zh-CN" altLang="en-US"/>
        </a:p>
      </dgm:t>
    </dgm:pt>
    <dgm:pt modelId="{7C8F1221-78B8-4DB3-98AD-119AD8BAD1B1}" type="sibTrans" cxnId="{EE10B3E5-77D0-4AD1-AD83-32EDC5F78890}">
      <dgm:prSet/>
      <dgm:spPr>
        <a:solidFill>
          <a:srgbClr val="F0CA67"/>
        </a:solidFill>
      </dgm:spPr>
      <dgm:t>
        <a:bodyPr/>
        <a:lstStyle/>
        <a:p>
          <a:endParaRPr lang="zh-CN" altLang="en-US"/>
        </a:p>
      </dgm:t>
    </dgm:pt>
    <dgm:pt modelId="{457ADE10-1C4B-4E6F-83AC-87E05D5DCE7F}">
      <dgm:prSet phldrT="[文本]" custT="1"/>
      <dgm:spPr>
        <a:solidFill>
          <a:srgbClr val="F0CA67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7CC1CC7C-755F-42C7-B48C-FBF2DF5A2D45}" type="parTrans" cxnId="{26984A0D-B3E4-41A1-9975-DC177F95A7DD}">
      <dgm:prSet/>
      <dgm:spPr/>
      <dgm:t>
        <a:bodyPr/>
        <a:lstStyle/>
        <a:p>
          <a:endParaRPr lang="zh-CN" altLang="en-US"/>
        </a:p>
      </dgm:t>
    </dgm:pt>
    <dgm:pt modelId="{FE2E1D2B-9CEE-4975-80A5-EEF8A19F8A23}" type="sibTrans" cxnId="{26984A0D-B3E4-41A1-9975-DC177F95A7DD}">
      <dgm:prSet/>
      <dgm:spPr>
        <a:solidFill>
          <a:srgbClr val="82CF8F"/>
        </a:solidFill>
      </dgm:spPr>
      <dgm:t>
        <a:bodyPr/>
        <a:lstStyle/>
        <a:p>
          <a:endParaRPr lang="zh-CN" altLang="en-US"/>
        </a:p>
      </dgm:t>
    </dgm:pt>
    <dgm:pt modelId="{90B8B745-96DB-4CC5-BBFD-D0D057E42576}" type="pres">
      <dgm:prSet presAssocID="{10B46653-6963-41CC-8A6C-75A2E864F5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1F889C-50B6-47B9-AC3F-57441CC62727}" type="pres">
      <dgm:prSet presAssocID="{72A50F01-4C86-4CE0-979E-F3CECC90519F}" presName="centerShape" presStyleLbl="node0" presStyleIdx="0" presStyleCnt="1"/>
      <dgm:spPr/>
    </dgm:pt>
    <dgm:pt modelId="{0CD16593-3C0D-4E2E-B74A-F16BE7255BDB}" type="pres">
      <dgm:prSet presAssocID="{FD827EC8-676A-46F0-89CB-46BE036F60AA}" presName="node" presStyleLbl="node1" presStyleIdx="0" presStyleCnt="4">
        <dgm:presLayoutVars>
          <dgm:bulletEnabled val="1"/>
        </dgm:presLayoutVars>
      </dgm:prSet>
      <dgm:spPr/>
    </dgm:pt>
    <dgm:pt modelId="{B9B537C8-FF96-47B4-94B3-89050AFD98D7}" type="pres">
      <dgm:prSet presAssocID="{FD827EC8-676A-46F0-89CB-46BE036F60AA}" presName="dummy" presStyleCnt="0"/>
      <dgm:spPr/>
    </dgm:pt>
    <dgm:pt modelId="{98AEC7FE-23E8-4404-99EA-F97B83D19D80}" type="pres">
      <dgm:prSet presAssocID="{A5C95621-42F0-430B-9939-C24716EE1C4D}" presName="sibTrans" presStyleLbl="sibTrans2D1" presStyleIdx="0" presStyleCnt="4"/>
      <dgm:spPr/>
    </dgm:pt>
    <dgm:pt modelId="{B9D15024-915A-49DA-909E-F19F557C7BE9}" type="pres">
      <dgm:prSet presAssocID="{0EAD53DF-8AC7-441E-9A3F-9730F3987106}" presName="node" presStyleLbl="node1" presStyleIdx="1" presStyleCnt="4">
        <dgm:presLayoutVars>
          <dgm:bulletEnabled val="1"/>
        </dgm:presLayoutVars>
      </dgm:prSet>
      <dgm:spPr/>
    </dgm:pt>
    <dgm:pt modelId="{B6EF9B77-FF82-4170-AB3B-07CB227070CF}" type="pres">
      <dgm:prSet presAssocID="{0EAD53DF-8AC7-441E-9A3F-9730F3987106}" presName="dummy" presStyleCnt="0"/>
      <dgm:spPr/>
    </dgm:pt>
    <dgm:pt modelId="{F38C7DB7-4010-4997-BF7C-041524032768}" type="pres">
      <dgm:prSet presAssocID="{6947E02B-AA04-46DB-98BA-BEA425BA27B4}" presName="sibTrans" presStyleLbl="sibTrans2D1" presStyleIdx="1" presStyleCnt="4"/>
      <dgm:spPr/>
    </dgm:pt>
    <dgm:pt modelId="{2FCFBB84-F833-43EB-84C5-3F4659E5D5B4}" type="pres">
      <dgm:prSet presAssocID="{636A197B-4BDA-4D76-B542-7773F684F5F2}" presName="node" presStyleLbl="node1" presStyleIdx="2" presStyleCnt="4">
        <dgm:presLayoutVars>
          <dgm:bulletEnabled val="1"/>
        </dgm:presLayoutVars>
      </dgm:prSet>
      <dgm:spPr/>
    </dgm:pt>
    <dgm:pt modelId="{CAA4155C-0822-48A7-81BD-602CB3B8CC16}" type="pres">
      <dgm:prSet presAssocID="{636A197B-4BDA-4D76-B542-7773F684F5F2}" presName="dummy" presStyleCnt="0"/>
      <dgm:spPr/>
    </dgm:pt>
    <dgm:pt modelId="{4DC21DBB-1205-4528-AD29-237231F29519}" type="pres">
      <dgm:prSet presAssocID="{7C8F1221-78B8-4DB3-98AD-119AD8BAD1B1}" presName="sibTrans" presStyleLbl="sibTrans2D1" presStyleIdx="2" presStyleCnt="4"/>
      <dgm:spPr/>
    </dgm:pt>
    <dgm:pt modelId="{55DB5AF5-1E33-4E8E-90F9-F749D7260220}" type="pres">
      <dgm:prSet presAssocID="{457ADE10-1C4B-4E6F-83AC-87E05D5DCE7F}" presName="node" presStyleLbl="node1" presStyleIdx="3" presStyleCnt="4">
        <dgm:presLayoutVars>
          <dgm:bulletEnabled val="1"/>
        </dgm:presLayoutVars>
      </dgm:prSet>
      <dgm:spPr/>
    </dgm:pt>
    <dgm:pt modelId="{410699E3-AEFB-4351-8D6A-A92056977A6D}" type="pres">
      <dgm:prSet presAssocID="{457ADE10-1C4B-4E6F-83AC-87E05D5DCE7F}" presName="dummy" presStyleCnt="0"/>
      <dgm:spPr/>
    </dgm:pt>
    <dgm:pt modelId="{EF458D7C-505B-4183-85B1-8E43FEF53A82}" type="pres">
      <dgm:prSet presAssocID="{FE2E1D2B-9CEE-4975-80A5-EEF8A19F8A23}" presName="sibTrans" presStyleLbl="sibTrans2D1" presStyleIdx="3" presStyleCnt="4"/>
      <dgm:spPr/>
    </dgm:pt>
  </dgm:ptLst>
  <dgm:cxnLst>
    <dgm:cxn modelId="{04E6B403-AF08-44DD-B3A2-949D14555233}" type="presOf" srcId="{A5C95621-42F0-430B-9939-C24716EE1C4D}" destId="{98AEC7FE-23E8-4404-99EA-F97B83D19D80}" srcOrd="0" destOrd="0" presId="urn:microsoft.com/office/officeart/2005/8/layout/radial6#3"/>
    <dgm:cxn modelId="{26984A0D-B3E4-41A1-9975-DC177F95A7DD}" srcId="{72A50F01-4C86-4CE0-979E-F3CECC90519F}" destId="{457ADE10-1C4B-4E6F-83AC-87E05D5DCE7F}" srcOrd="3" destOrd="0" parTransId="{7CC1CC7C-755F-42C7-B48C-FBF2DF5A2D45}" sibTransId="{FE2E1D2B-9CEE-4975-80A5-EEF8A19F8A23}"/>
    <dgm:cxn modelId="{555DB93F-245D-44B2-8679-DC87D25139F4}" type="presOf" srcId="{636A197B-4BDA-4D76-B542-7773F684F5F2}" destId="{2FCFBB84-F833-43EB-84C5-3F4659E5D5B4}" srcOrd="0" destOrd="0" presId="urn:microsoft.com/office/officeart/2005/8/layout/radial6#3"/>
    <dgm:cxn modelId="{364C0D46-BF6A-4AA1-8E76-3EBCA7CB7E5E}" srcId="{10B46653-6963-41CC-8A6C-75A2E864F59E}" destId="{72A50F01-4C86-4CE0-979E-F3CECC90519F}" srcOrd="0" destOrd="0" parTransId="{E90C65B1-A173-4738-8D7A-1ACF69BAE1F6}" sibTransId="{D642BCE3-2BC1-4D78-946F-CCDA6234DDBD}"/>
    <dgm:cxn modelId="{0C522F4B-9790-4BB1-B3B9-C638B9202569}" srcId="{72A50F01-4C86-4CE0-979E-F3CECC90519F}" destId="{FD827EC8-676A-46F0-89CB-46BE036F60AA}" srcOrd="0" destOrd="0" parTransId="{D303573D-56E9-40BA-8E22-7D5C7F5D75AD}" sibTransId="{A5C95621-42F0-430B-9939-C24716EE1C4D}"/>
    <dgm:cxn modelId="{36917C4D-D634-46FE-AEBC-C27D00F5F2EB}" type="presOf" srcId="{0EAD53DF-8AC7-441E-9A3F-9730F3987106}" destId="{B9D15024-915A-49DA-909E-F19F557C7BE9}" srcOrd="0" destOrd="0" presId="urn:microsoft.com/office/officeart/2005/8/layout/radial6#3"/>
    <dgm:cxn modelId="{F1AF9BAB-CC35-42D3-9C8A-30F602D684CC}" type="presOf" srcId="{FE2E1D2B-9CEE-4975-80A5-EEF8A19F8A23}" destId="{EF458D7C-505B-4183-85B1-8E43FEF53A82}" srcOrd="0" destOrd="0" presId="urn:microsoft.com/office/officeart/2005/8/layout/radial6#3"/>
    <dgm:cxn modelId="{D9F6B9AC-E46C-4F2A-AFC7-21E7C4506C85}" type="presOf" srcId="{72A50F01-4C86-4CE0-979E-F3CECC90519F}" destId="{AD1F889C-50B6-47B9-AC3F-57441CC62727}" srcOrd="0" destOrd="0" presId="urn:microsoft.com/office/officeart/2005/8/layout/radial6#3"/>
    <dgm:cxn modelId="{88E041B0-657E-4B92-B22E-EF974DBB140D}" srcId="{72A50F01-4C86-4CE0-979E-F3CECC90519F}" destId="{0EAD53DF-8AC7-441E-9A3F-9730F3987106}" srcOrd="1" destOrd="0" parTransId="{350E27D8-0027-479B-A296-A91A3851A777}" sibTransId="{6947E02B-AA04-46DB-98BA-BEA425BA27B4}"/>
    <dgm:cxn modelId="{4E4442D4-4EEE-4A72-AA6D-46E7FAB8800C}" type="presOf" srcId="{6947E02B-AA04-46DB-98BA-BEA425BA27B4}" destId="{F38C7DB7-4010-4997-BF7C-041524032768}" srcOrd="0" destOrd="0" presId="urn:microsoft.com/office/officeart/2005/8/layout/radial6#3"/>
    <dgm:cxn modelId="{57AAEBE3-4EBD-48A4-84F6-C92B66D273E7}" type="presOf" srcId="{FD827EC8-676A-46F0-89CB-46BE036F60AA}" destId="{0CD16593-3C0D-4E2E-B74A-F16BE7255BDB}" srcOrd="0" destOrd="0" presId="urn:microsoft.com/office/officeart/2005/8/layout/radial6#3"/>
    <dgm:cxn modelId="{EE10B3E5-77D0-4AD1-AD83-32EDC5F78890}" srcId="{72A50F01-4C86-4CE0-979E-F3CECC90519F}" destId="{636A197B-4BDA-4D76-B542-7773F684F5F2}" srcOrd="2" destOrd="0" parTransId="{1270A505-B9B1-4CDD-97BE-3C307387AA73}" sibTransId="{7C8F1221-78B8-4DB3-98AD-119AD8BAD1B1}"/>
    <dgm:cxn modelId="{0692CAF3-D2CD-4E82-8A3F-B012C7EC3FFD}" type="presOf" srcId="{10B46653-6963-41CC-8A6C-75A2E864F59E}" destId="{90B8B745-96DB-4CC5-BBFD-D0D057E42576}" srcOrd="0" destOrd="0" presId="urn:microsoft.com/office/officeart/2005/8/layout/radial6#3"/>
    <dgm:cxn modelId="{EF9327F9-4917-4560-81A7-597CE64DDA96}" type="presOf" srcId="{7C8F1221-78B8-4DB3-98AD-119AD8BAD1B1}" destId="{4DC21DBB-1205-4528-AD29-237231F29519}" srcOrd="0" destOrd="0" presId="urn:microsoft.com/office/officeart/2005/8/layout/radial6#3"/>
    <dgm:cxn modelId="{9F7275FF-D712-4DB4-A2C3-178C678114BA}" type="presOf" srcId="{457ADE10-1C4B-4E6F-83AC-87E05D5DCE7F}" destId="{55DB5AF5-1E33-4E8E-90F9-F749D7260220}" srcOrd="0" destOrd="0" presId="urn:microsoft.com/office/officeart/2005/8/layout/radial6#3"/>
    <dgm:cxn modelId="{84B502FE-3E4B-4A6C-8858-744B703C5A9F}" type="presParOf" srcId="{90B8B745-96DB-4CC5-BBFD-D0D057E42576}" destId="{AD1F889C-50B6-47B9-AC3F-57441CC62727}" srcOrd="0" destOrd="0" presId="urn:microsoft.com/office/officeart/2005/8/layout/radial6#3"/>
    <dgm:cxn modelId="{DD1AB5EF-6CB1-4113-914E-F0602F0F460B}" type="presParOf" srcId="{90B8B745-96DB-4CC5-BBFD-D0D057E42576}" destId="{0CD16593-3C0D-4E2E-B74A-F16BE7255BDB}" srcOrd="1" destOrd="0" presId="urn:microsoft.com/office/officeart/2005/8/layout/radial6#3"/>
    <dgm:cxn modelId="{63A626B6-69B5-4B90-8576-A95010FAB0F3}" type="presParOf" srcId="{90B8B745-96DB-4CC5-BBFD-D0D057E42576}" destId="{B9B537C8-FF96-47B4-94B3-89050AFD98D7}" srcOrd="2" destOrd="0" presId="urn:microsoft.com/office/officeart/2005/8/layout/radial6#3"/>
    <dgm:cxn modelId="{930E3ABA-83D0-4333-9583-7CBC06DF9078}" type="presParOf" srcId="{90B8B745-96DB-4CC5-BBFD-D0D057E42576}" destId="{98AEC7FE-23E8-4404-99EA-F97B83D19D80}" srcOrd="3" destOrd="0" presId="urn:microsoft.com/office/officeart/2005/8/layout/radial6#3"/>
    <dgm:cxn modelId="{3BC13746-D4E4-4DBB-A8A3-C9250792DCF6}" type="presParOf" srcId="{90B8B745-96DB-4CC5-BBFD-D0D057E42576}" destId="{B9D15024-915A-49DA-909E-F19F557C7BE9}" srcOrd="4" destOrd="0" presId="urn:microsoft.com/office/officeart/2005/8/layout/radial6#3"/>
    <dgm:cxn modelId="{ACA01004-81A1-4C9F-895F-76BCF71D3C42}" type="presParOf" srcId="{90B8B745-96DB-4CC5-BBFD-D0D057E42576}" destId="{B6EF9B77-FF82-4170-AB3B-07CB227070CF}" srcOrd="5" destOrd="0" presId="urn:microsoft.com/office/officeart/2005/8/layout/radial6#3"/>
    <dgm:cxn modelId="{81A64A95-81B1-41BB-9E64-8D3D2E041EFB}" type="presParOf" srcId="{90B8B745-96DB-4CC5-BBFD-D0D057E42576}" destId="{F38C7DB7-4010-4997-BF7C-041524032768}" srcOrd="6" destOrd="0" presId="urn:microsoft.com/office/officeart/2005/8/layout/radial6#3"/>
    <dgm:cxn modelId="{88B7F93A-EA3D-4525-9D19-1CFD52A43AA1}" type="presParOf" srcId="{90B8B745-96DB-4CC5-BBFD-D0D057E42576}" destId="{2FCFBB84-F833-43EB-84C5-3F4659E5D5B4}" srcOrd="7" destOrd="0" presId="urn:microsoft.com/office/officeart/2005/8/layout/radial6#3"/>
    <dgm:cxn modelId="{C4D6289D-0FA8-4FE5-B0E9-1F06EF0151CA}" type="presParOf" srcId="{90B8B745-96DB-4CC5-BBFD-D0D057E42576}" destId="{CAA4155C-0822-48A7-81BD-602CB3B8CC16}" srcOrd="8" destOrd="0" presId="urn:microsoft.com/office/officeart/2005/8/layout/radial6#3"/>
    <dgm:cxn modelId="{8C190252-848C-469D-B574-BAFA3CE91B34}" type="presParOf" srcId="{90B8B745-96DB-4CC5-BBFD-D0D057E42576}" destId="{4DC21DBB-1205-4528-AD29-237231F29519}" srcOrd="9" destOrd="0" presId="urn:microsoft.com/office/officeart/2005/8/layout/radial6#3"/>
    <dgm:cxn modelId="{0B38A4EA-26B2-42B4-9601-FBB730CFA1D5}" type="presParOf" srcId="{90B8B745-96DB-4CC5-BBFD-D0D057E42576}" destId="{55DB5AF5-1E33-4E8E-90F9-F749D7260220}" srcOrd="10" destOrd="0" presId="urn:microsoft.com/office/officeart/2005/8/layout/radial6#3"/>
    <dgm:cxn modelId="{71E804AB-2DC6-4505-B644-BB3B25D062E3}" type="presParOf" srcId="{90B8B745-96DB-4CC5-BBFD-D0D057E42576}" destId="{410699E3-AEFB-4351-8D6A-A92056977A6D}" srcOrd="11" destOrd="0" presId="urn:microsoft.com/office/officeart/2005/8/layout/radial6#3"/>
    <dgm:cxn modelId="{0A80BADB-D048-4481-9794-538FE29192A7}" type="presParOf" srcId="{90B8B745-96DB-4CC5-BBFD-D0D057E42576}" destId="{EF458D7C-505B-4183-85B1-8E43FEF53A82}" srcOrd="12" destOrd="0" presId="urn:microsoft.com/office/officeart/2005/8/layout/radial6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3CA59-E96E-4A51-8407-0D042DA131F7}" type="doc">
      <dgm:prSet loTypeId="urn:microsoft.com/office/officeart/2008/layout/HorizontalMultiLevelHierarchy#3" loCatId="hierarchy" qsTypeId="urn:microsoft.com/office/officeart/2005/8/quickstyle/simple1#53" qsCatId="simple" csTypeId="urn:microsoft.com/office/officeart/2005/8/colors/accent1_2#43" csCatId="accent1" phldr="1"/>
      <dgm:spPr/>
      <dgm:t>
        <a:bodyPr/>
        <a:lstStyle/>
        <a:p>
          <a:endParaRPr lang="zh-CN" altLang="en-US"/>
        </a:p>
      </dgm:t>
    </dgm:pt>
    <dgm:pt modelId="{98EE382B-8317-4366-A4BB-7600F5F42648}">
      <dgm:prSet phldrT="[文本]" custT="1"/>
      <dgm:spPr>
        <a:solidFill>
          <a:srgbClr val="D85861"/>
        </a:solidFill>
      </dgm:spPr>
      <dgm:t>
        <a:bodyPr/>
        <a:lstStyle/>
        <a:p>
          <a:endParaRPr lang="zh-CN" altLang="en-US" sz="16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C5BF06-F579-4C1B-9776-5B38DB06CEBB}" type="par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AAA36AE5-291E-481F-8411-D6DDAC6E7161}" type="sib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29F99EB4-91FB-46FF-A666-03EE11A36587}">
      <dgm:prSet phldrT="[文本]" custT="1"/>
      <dgm:spPr>
        <a:solidFill>
          <a:srgbClr val="00B3B6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gm:t>
    </dgm:pt>
    <dgm:pt modelId="{0B59B060-AF52-4715-AA95-A1A58440D725}" type="parTrans" cxnId="{B28EE93A-DE95-4EDC-9BE5-F86E9F15918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784E9937-0D44-42C9-8818-433CF683174F}" type="sibTrans" cxnId="{B28EE93A-DE95-4EDC-9BE5-F86E9F15918C}">
      <dgm:prSet/>
      <dgm:spPr/>
      <dgm:t>
        <a:bodyPr/>
        <a:lstStyle/>
        <a:p>
          <a:endParaRPr lang="zh-CN" altLang="en-US" sz="1600"/>
        </a:p>
      </dgm:t>
    </dgm:pt>
    <dgm:pt modelId="{9C61A653-1F6B-45BF-A3C8-8935D48D20F5}">
      <dgm:prSet phldrT="[文本]" custT="1"/>
      <dgm:spPr>
        <a:solidFill>
          <a:srgbClr val="F0CA67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dirty="0">
            <a:solidFill>
              <a:schemeClr val="bg1"/>
            </a:solidFill>
          </a:endParaRPr>
        </a:p>
      </dgm:t>
    </dgm:pt>
    <dgm:pt modelId="{48A78859-7D60-41AA-B02A-01C804CCE7AF}" type="parTrans" cxnId="{7B2AB337-AC76-4A49-8B60-6FC5456B67F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FBFE4850-4CE5-4BD9-88B5-ACB2C18F9234}" type="sibTrans" cxnId="{7B2AB337-AC76-4A49-8B60-6FC5456B67F0}">
      <dgm:prSet/>
      <dgm:spPr/>
      <dgm:t>
        <a:bodyPr/>
        <a:lstStyle/>
        <a:p>
          <a:endParaRPr lang="zh-CN" altLang="en-US" sz="1600"/>
        </a:p>
      </dgm:t>
    </dgm:pt>
    <dgm:pt modelId="{CF4AB1CC-B8F6-4011-96FD-4F14992F9AC2}">
      <dgm:prSet phldrT="[文本]" custT="1"/>
      <dgm:spPr>
        <a:solidFill>
          <a:srgbClr val="82CF8F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gm:t>
    </dgm:pt>
    <dgm:pt modelId="{9BAAC82B-3A25-41EC-9D8A-6A3FAC8EDCDF}" type="parTrans" cxnId="{4C4AE677-86C1-47A8-A3D3-D6E4C35C32B3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5A0141A7-B310-4652-8374-580F184DD519}" type="sibTrans" cxnId="{4C4AE677-86C1-47A8-A3D3-D6E4C35C32B3}">
      <dgm:prSet/>
      <dgm:spPr/>
      <dgm:t>
        <a:bodyPr/>
        <a:lstStyle/>
        <a:p>
          <a:endParaRPr lang="zh-CN" altLang="en-US" sz="1600"/>
        </a:p>
      </dgm:t>
    </dgm:pt>
    <dgm:pt modelId="{F90F45FB-24A2-4113-A5E0-063757EF8152}" type="pres">
      <dgm:prSet presAssocID="{9AB3CA59-E96E-4A51-8407-0D042DA131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FF942-AF0D-4BA0-914A-98AE9A0B22ED}" type="pres">
      <dgm:prSet presAssocID="{98EE382B-8317-4366-A4BB-7600F5F42648}" presName="root1" presStyleCnt="0"/>
      <dgm:spPr/>
    </dgm:pt>
    <dgm:pt modelId="{FBA1D8E3-B212-40A4-9367-F5B80382E11F}" type="pres">
      <dgm:prSet presAssocID="{98EE382B-8317-4366-A4BB-7600F5F42648}" presName="LevelOneTextNode" presStyleLbl="node0" presStyleIdx="0" presStyleCnt="1">
        <dgm:presLayoutVars>
          <dgm:chPref val="3"/>
        </dgm:presLayoutVars>
      </dgm:prSet>
      <dgm:spPr/>
    </dgm:pt>
    <dgm:pt modelId="{4192E778-BDA4-44F2-ADC9-1101F3BB498D}" type="pres">
      <dgm:prSet presAssocID="{98EE382B-8317-4366-A4BB-7600F5F42648}" presName="level2hierChild" presStyleCnt="0"/>
      <dgm:spPr/>
    </dgm:pt>
    <dgm:pt modelId="{EFD6EA81-108C-4404-B3BE-DED838D72A94}" type="pres">
      <dgm:prSet presAssocID="{0B59B060-AF52-4715-AA95-A1A58440D725}" presName="conn2-1" presStyleLbl="parChTrans1D2" presStyleIdx="0" presStyleCnt="3"/>
      <dgm:spPr/>
    </dgm:pt>
    <dgm:pt modelId="{C1474064-A0C3-41AD-8B02-78360F534617}" type="pres">
      <dgm:prSet presAssocID="{0B59B060-AF52-4715-AA95-A1A58440D725}" presName="connTx" presStyleLbl="parChTrans1D2" presStyleIdx="0" presStyleCnt="3"/>
      <dgm:spPr/>
    </dgm:pt>
    <dgm:pt modelId="{852A1EDB-1D3E-4384-86AD-9BEA2AA673D9}" type="pres">
      <dgm:prSet presAssocID="{29F99EB4-91FB-46FF-A666-03EE11A36587}" presName="root2" presStyleCnt="0"/>
      <dgm:spPr/>
    </dgm:pt>
    <dgm:pt modelId="{DB573871-A674-4273-8830-F03050226792}" type="pres">
      <dgm:prSet presAssocID="{29F99EB4-91FB-46FF-A666-03EE11A36587}" presName="LevelTwoTextNode" presStyleLbl="node2" presStyleIdx="0" presStyleCnt="3">
        <dgm:presLayoutVars>
          <dgm:chPref val="3"/>
        </dgm:presLayoutVars>
      </dgm:prSet>
      <dgm:spPr/>
    </dgm:pt>
    <dgm:pt modelId="{A9F4509B-9C4E-4AE5-88F8-CBE322B26861}" type="pres">
      <dgm:prSet presAssocID="{29F99EB4-91FB-46FF-A666-03EE11A36587}" presName="level3hierChild" presStyleCnt="0"/>
      <dgm:spPr/>
    </dgm:pt>
    <dgm:pt modelId="{7A9A4601-A49B-4AC0-B106-F566AA2B3F7F}" type="pres">
      <dgm:prSet presAssocID="{48A78859-7D60-41AA-B02A-01C804CCE7AF}" presName="conn2-1" presStyleLbl="parChTrans1D2" presStyleIdx="1" presStyleCnt="3"/>
      <dgm:spPr/>
    </dgm:pt>
    <dgm:pt modelId="{0CA1DF54-A73F-4976-9AE8-34960E66F091}" type="pres">
      <dgm:prSet presAssocID="{48A78859-7D60-41AA-B02A-01C804CCE7AF}" presName="connTx" presStyleLbl="parChTrans1D2" presStyleIdx="1" presStyleCnt="3"/>
      <dgm:spPr/>
    </dgm:pt>
    <dgm:pt modelId="{A8D09188-D839-4132-8C5E-BCC87E93EE62}" type="pres">
      <dgm:prSet presAssocID="{9C61A653-1F6B-45BF-A3C8-8935D48D20F5}" presName="root2" presStyleCnt="0"/>
      <dgm:spPr/>
    </dgm:pt>
    <dgm:pt modelId="{8819E659-93F6-4A4C-9A75-2CB74E769F7A}" type="pres">
      <dgm:prSet presAssocID="{9C61A653-1F6B-45BF-A3C8-8935D48D20F5}" presName="LevelTwoTextNode" presStyleLbl="node2" presStyleIdx="1" presStyleCnt="3">
        <dgm:presLayoutVars>
          <dgm:chPref val="3"/>
        </dgm:presLayoutVars>
      </dgm:prSet>
      <dgm:spPr/>
    </dgm:pt>
    <dgm:pt modelId="{7F974027-6F88-4284-9A20-15496962C9C1}" type="pres">
      <dgm:prSet presAssocID="{9C61A653-1F6B-45BF-A3C8-8935D48D20F5}" presName="level3hierChild" presStyleCnt="0"/>
      <dgm:spPr/>
    </dgm:pt>
    <dgm:pt modelId="{402788B0-960A-4BD5-89ED-BF08D8DDE226}" type="pres">
      <dgm:prSet presAssocID="{9BAAC82B-3A25-41EC-9D8A-6A3FAC8EDCDF}" presName="conn2-1" presStyleLbl="parChTrans1D2" presStyleIdx="2" presStyleCnt="3"/>
      <dgm:spPr/>
    </dgm:pt>
    <dgm:pt modelId="{0F196CDD-0F77-4F1E-9BB2-BE2BE8E3C512}" type="pres">
      <dgm:prSet presAssocID="{9BAAC82B-3A25-41EC-9D8A-6A3FAC8EDCDF}" presName="connTx" presStyleLbl="parChTrans1D2" presStyleIdx="2" presStyleCnt="3"/>
      <dgm:spPr/>
    </dgm:pt>
    <dgm:pt modelId="{1D81258F-D55F-4AF3-8585-072C1525A24F}" type="pres">
      <dgm:prSet presAssocID="{CF4AB1CC-B8F6-4011-96FD-4F14992F9AC2}" presName="root2" presStyleCnt="0"/>
      <dgm:spPr/>
    </dgm:pt>
    <dgm:pt modelId="{DABAD4C4-0E3F-4F0D-92DA-1D069C1BE552}" type="pres">
      <dgm:prSet presAssocID="{CF4AB1CC-B8F6-4011-96FD-4F14992F9AC2}" presName="LevelTwoTextNode" presStyleLbl="node2" presStyleIdx="2" presStyleCnt="3">
        <dgm:presLayoutVars>
          <dgm:chPref val="3"/>
        </dgm:presLayoutVars>
      </dgm:prSet>
      <dgm:spPr/>
    </dgm:pt>
    <dgm:pt modelId="{756196BE-650E-4A6D-AF9D-FCEC08C71CBF}" type="pres">
      <dgm:prSet presAssocID="{CF4AB1CC-B8F6-4011-96FD-4F14992F9AC2}" presName="level3hierChild" presStyleCnt="0"/>
      <dgm:spPr/>
    </dgm:pt>
  </dgm:ptLst>
  <dgm:cxnLst>
    <dgm:cxn modelId="{C7C10C03-8698-460C-8A00-6B02124C74A3}" type="presOf" srcId="{29F99EB4-91FB-46FF-A666-03EE11A36587}" destId="{DB573871-A674-4273-8830-F03050226792}" srcOrd="0" destOrd="0" presId="urn:microsoft.com/office/officeart/2008/layout/HorizontalMultiLevelHierarchy#3"/>
    <dgm:cxn modelId="{4F669513-F25B-4F4F-A9EF-FE55D27B8401}" type="presOf" srcId="{9AB3CA59-E96E-4A51-8407-0D042DA131F7}" destId="{F90F45FB-24A2-4113-A5E0-063757EF8152}" srcOrd="0" destOrd="0" presId="urn:microsoft.com/office/officeart/2008/layout/HorizontalMultiLevelHierarchy#3"/>
    <dgm:cxn modelId="{F5E7F414-0C4A-4868-9BAC-913BBAB98BC7}" type="presOf" srcId="{9C61A653-1F6B-45BF-A3C8-8935D48D20F5}" destId="{8819E659-93F6-4A4C-9A75-2CB74E769F7A}" srcOrd="0" destOrd="0" presId="urn:microsoft.com/office/officeart/2008/layout/HorizontalMultiLevelHierarchy#3"/>
    <dgm:cxn modelId="{7B2AB337-AC76-4A49-8B60-6FC5456B67F0}" srcId="{98EE382B-8317-4366-A4BB-7600F5F42648}" destId="{9C61A653-1F6B-45BF-A3C8-8935D48D20F5}" srcOrd="1" destOrd="0" parTransId="{48A78859-7D60-41AA-B02A-01C804CCE7AF}" sibTransId="{FBFE4850-4CE5-4BD9-88B5-ACB2C18F9234}"/>
    <dgm:cxn modelId="{B28EE93A-DE95-4EDC-9BE5-F86E9F15918C}" srcId="{98EE382B-8317-4366-A4BB-7600F5F42648}" destId="{29F99EB4-91FB-46FF-A666-03EE11A36587}" srcOrd="0" destOrd="0" parTransId="{0B59B060-AF52-4715-AA95-A1A58440D725}" sibTransId="{784E9937-0D44-42C9-8818-433CF683174F}"/>
    <dgm:cxn modelId="{36D6E35C-E5C1-4F1B-836E-B81151CB7B48}" type="presOf" srcId="{0B59B060-AF52-4715-AA95-A1A58440D725}" destId="{EFD6EA81-108C-4404-B3BE-DED838D72A94}" srcOrd="0" destOrd="0" presId="urn:microsoft.com/office/officeart/2008/layout/HorizontalMultiLevelHierarchy#3"/>
    <dgm:cxn modelId="{2D4AFB69-5855-4AF0-A799-8B94676EB384}" type="presOf" srcId="{9BAAC82B-3A25-41EC-9D8A-6A3FAC8EDCDF}" destId="{0F196CDD-0F77-4F1E-9BB2-BE2BE8E3C512}" srcOrd="1" destOrd="0" presId="urn:microsoft.com/office/officeart/2008/layout/HorizontalMultiLevelHierarchy#3"/>
    <dgm:cxn modelId="{4C4AE677-86C1-47A8-A3D3-D6E4C35C32B3}" srcId="{98EE382B-8317-4366-A4BB-7600F5F42648}" destId="{CF4AB1CC-B8F6-4011-96FD-4F14992F9AC2}" srcOrd="2" destOrd="0" parTransId="{9BAAC82B-3A25-41EC-9D8A-6A3FAC8EDCDF}" sibTransId="{5A0141A7-B310-4652-8374-580F184DD519}"/>
    <dgm:cxn modelId="{86E85F7E-BE98-4BC5-B407-E6ADEA4C0CFF}" srcId="{9AB3CA59-E96E-4A51-8407-0D042DA131F7}" destId="{98EE382B-8317-4366-A4BB-7600F5F42648}" srcOrd="0" destOrd="0" parTransId="{6BC5BF06-F579-4C1B-9776-5B38DB06CEBB}" sibTransId="{AAA36AE5-291E-481F-8411-D6DDAC6E7161}"/>
    <dgm:cxn modelId="{BC4415B2-569D-450C-A289-5AF9122E412F}" type="presOf" srcId="{CF4AB1CC-B8F6-4011-96FD-4F14992F9AC2}" destId="{DABAD4C4-0E3F-4F0D-92DA-1D069C1BE552}" srcOrd="0" destOrd="0" presId="urn:microsoft.com/office/officeart/2008/layout/HorizontalMultiLevelHierarchy#3"/>
    <dgm:cxn modelId="{CA4423C7-E2BD-43CB-A7BA-BDE52ECA982A}" type="presOf" srcId="{9BAAC82B-3A25-41EC-9D8A-6A3FAC8EDCDF}" destId="{402788B0-960A-4BD5-89ED-BF08D8DDE226}" srcOrd="0" destOrd="0" presId="urn:microsoft.com/office/officeart/2008/layout/HorizontalMultiLevelHierarchy#3"/>
    <dgm:cxn modelId="{89A20BC8-FDEB-4F55-86EF-2AB1F5F7B880}" type="presOf" srcId="{98EE382B-8317-4366-A4BB-7600F5F42648}" destId="{FBA1D8E3-B212-40A4-9367-F5B80382E11F}" srcOrd="0" destOrd="0" presId="urn:microsoft.com/office/officeart/2008/layout/HorizontalMultiLevelHierarchy#3"/>
    <dgm:cxn modelId="{392AD3D0-373E-490A-9FD1-96CD8619485C}" type="presOf" srcId="{48A78859-7D60-41AA-B02A-01C804CCE7AF}" destId="{0CA1DF54-A73F-4976-9AE8-34960E66F091}" srcOrd="1" destOrd="0" presId="urn:microsoft.com/office/officeart/2008/layout/HorizontalMultiLevelHierarchy#3"/>
    <dgm:cxn modelId="{432F71D2-DFE5-482C-B0FE-66872EC6C45F}" type="presOf" srcId="{48A78859-7D60-41AA-B02A-01C804CCE7AF}" destId="{7A9A4601-A49B-4AC0-B106-F566AA2B3F7F}" srcOrd="0" destOrd="0" presId="urn:microsoft.com/office/officeart/2008/layout/HorizontalMultiLevelHierarchy#3"/>
    <dgm:cxn modelId="{0B07CDF8-2687-49D5-ACFF-0659A36BFE88}" type="presOf" srcId="{0B59B060-AF52-4715-AA95-A1A58440D725}" destId="{C1474064-A0C3-41AD-8B02-78360F534617}" srcOrd="1" destOrd="0" presId="urn:microsoft.com/office/officeart/2008/layout/HorizontalMultiLevelHierarchy#3"/>
    <dgm:cxn modelId="{425B7781-C408-4A36-930A-9B425B29708A}" type="presParOf" srcId="{F90F45FB-24A2-4113-A5E0-063757EF8152}" destId="{FBAFF942-AF0D-4BA0-914A-98AE9A0B22ED}" srcOrd="0" destOrd="0" presId="urn:microsoft.com/office/officeart/2008/layout/HorizontalMultiLevelHierarchy#3"/>
    <dgm:cxn modelId="{18549950-6ADD-4D3A-9F13-CB728A3CB47D}" type="presParOf" srcId="{FBAFF942-AF0D-4BA0-914A-98AE9A0B22ED}" destId="{FBA1D8E3-B212-40A4-9367-F5B80382E11F}" srcOrd="0" destOrd="0" presId="urn:microsoft.com/office/officeart/2008/layout/HorizontalMultiLevelHierarchy#3"/>
    <dgm:cxn modelId="{4CA62121-EF01-4F28-B6B7-E2B365416947}" type="presParOf" srcId="{FBAFF942-AF0D-4BA0-914A-98AE9A0B22ED}" destId="{4192E778-BDA4-44F2-ADC9-1101F3BB498D}" srcOrd="1" destOrd="0" presId="urn:microsoft.com/office/officeart/2008/layout/HorizontalMultiLevelHierarchy#3"/>
    <dgm:cxn modelId="{AB67A1EA-3D0D-4207-B9DF-E666B23A9936}" type="presParOf" srcId="{4192E778-BDA4-44F2-ADC9-1101F3BB498D}" destId="{EFD6EA81-108C-4404-B3BE-DED838D72A94}" srcOrd="0" destOrd="0" presId="urn:microsoft.com/office/officeart/2008/layout/HorizontalMultiLevelHierarchy#3"/>
    <dgm:cxn modelId="{8286E4CD-8202-4908-99D9-B9A8AFBB6E6A}" type="presParOf" srcId="{EFD6EA81-108C-4404-B3BE-DED838D72A94}" destId="{C1474064-A0C3-41AD-8B02-78360F534617}" srcOrd="0" destOrd="0" presId="urn:microsoft.com/office/officeart/2008/layout/HorizontalMultiLevelHierarchy#3"/>
    <dgm:cxn modelId="{37768698-9F88-4A0D-9BC8-E78BBAEA0D9D}" type="presParOf" srcId="{4192E778-BDA4-44F2-ADC9-1101F3BB498D}" destId="{852A1EDB-1D3E-4384-86AD-9BEA2AA673D9}" srcOrd="1" destOrd="0" presId="urn:microsoft.com/office/officeart/2008/layout/HorizontalMultiLevelHierarchy#3"/>
    <dgm:cxn modelId="{A361713B-2909-42F3-ACA7-43EDEA90BC1E}" type="presParOf" srcId="{852A1EDB-1D3E-4384-86AD-9BEA2AA673D9}" destId="{DB573871-A674-4273-8830-F03050226792}" srcOrd="0" destOrd="0" presId="urn:microsoft.com/office/officeart/2008/layout/HorizontalMultiLevelHierarchy#3"/>
    <dgm:cxn modelId="{B52ABB30-70A4-4DA7-8B85-D2813B5393D3}" type="presParOf" srcId="{852A1EDB-1D3E-4384-86AD-9BEA2AA673D9}" destId="{A9F4509B-9C4E-4AE5-88F8-CBE322B26861}" srcOrd="1" destOrd="0" presId="urn:microsoft.com/office/officeart/2008/layout/HorizontalMultiLevelHierarchy#3"/>
    <dgm:cxn modelId="{F219B035-1B5A-4E10-9316-FD9BF842B7F1}" type="presParOf" srcId="{4192E778-BDA4-44F2-ADC9-1101F3BB498D}" destId="{7A9A4601-A49B-4AC0-B106-F566AA2B3F7F}" srcOrd="2" destOrd="0" presId="urn:microsoft.com/office/officeart/2008/layout/HorizontalMultiLevelHierarchy#3"/>
    <dgm:cxn modelId="{7CA28FA8-3EFC-4344-816B-45F84D103565}" type="presParOf" srcId="{7A9A4601-A49B-4AC0-B106-F566AA2B3F7F}" destId="{0CA1DF54-A73F-4976-9AE8-34960E66F091}" srcOrd="0" destOrd="0" presId="urn:microsoft.com/office/officeart/2008/layout/HorizontalMultiLevelHierarchy#3"/>
    <dgm:cxn modelId="{0895F1F9-B6AE-451E-8C93-A1E406342628}" type="presParOf" srcId="{4192E778-BDA4-44F2-ADC9-1101F3BB498D}" destId="{A8D09188-D839-4132-8C5E-BCC87E93EE62}" srcOrd="3" destOrd="0" presId="urn:microsoft.com/office/officeart/2008/layout/HorizontalMultiLevelHierarchy#3"/>
    <dgm:cxn modelId="{FDBE6968-4F6D-433E-BA7F-FAEB0E46A80C}" type="presParOf" srcId="{A8D09188-D839-4132-8C5E-BCC87E93EE62}" destId="{8819E659-93F6-4A4C-9A75-2CB74E769F7A}" srcOrd="0" destOrd="0" presId="urn:microsoft.com/office/officeart/2008/layout/HorizontalMultiLevelHierarchy#3"/>
    <dgm:cxn modelId="{5CB40F0F-5A62-4D9F-8BF5-48DFE704115B}" type="presParOf" srcId="{A8D09188-D839-4132-8C5E-BCC87E93EE62}" destId="{7F974027-6F88-4284-9A20-15496962C9C1}" srcOrd="1" destOrd="0" presId="urn:microsoft.com/office/officeart/2008/layout/HorizontalMultiLevelHierarchy#3"/>
    <dgm:cxn modelId="{8E10FD6D-11D6-4D00-8AC7-87DFBFB3851A}" type="presParOf" srcId="{4192E778-BDA4-44F2-ADC9-1101F3BB498D}" destId="{402788B0-960A-4BD5-89ED-BF08D8DDE226}" srcOrd="4" destOrd="0" presId="urn:microsoft.com/office/officeart/2008/layout/HorizontalMultiLevelHierarchy#3"/>
    <dgm:cxn modelId="{5FA445B1-DFF1-4330-888B-6C32F87231D7}" type="presParOf" srcId="{402788B0-960A-4BD5-89ED-BF08D8DDE226}" destId="{0F196CDD-0F77-4F1E-9BB2-BE2BE8E3C512}" srcOrd="0" destOrd="0" presId="urn:microsoft.com/office/officeart/2008/layout/HorizontalMultiLevelHierarchy#3"/>
    <dgm:cxn modelId="{8F62720A-34E7-4421-A51F-E0754C1C0D9D}" type="presParOf" srcId="{4192E778-BDA4-44F2-ADC9-1101F3BB498D}" destId="{1D81258F-D55F-4AF3-8585-072C1525A24F}" srcOrd="5" destOrd="0" presId="urn:microsoft.com/office/officeart/2008/layout/HorizontalMultiLevelHierarchy#3"/>
    <dgm:cxn modelId="{85F8C427-1D05-454D-AAFF-74E16E0D6B41}" type="presParOf" srcId="{1D81258F-D55F-4AF3-8585-072C1525A24F}" destId="{DABAD4C4-0E3F-4F0D-92DA-1D069C1BE552}" srcOrd="0" destOrd="0" presId="urn:microsoft.com/office/officeart/2008/layout/HorizontalMultiLevelHierarchy#3"/>
    <dgm:cxn modelId="{75915995-37D5-4648-A9D7-62587696F928}" type="presParOf" srcId="{1D81258F-D55F-4AF3-8585-072C1525A24F}" destId="{756196BE-650E-4A6D-AF9D-FCEC08C71CBF}" srcOrd="1" destOrd="0" presId="urn:microsoft.com/office/officeart/2008/layout/HorizontalMultiLevelHierarchy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9FF71-ED84-4CB3-B88D-9B7A513474B2}" type="doc">
      <dgm:prSet loTypeId="urn:microsoft.com/office/officeart/2005/8/layout/cycle4#3" loCatId="cycle" qsTypeId="urn:microsoft.com/office/officeart/2005/8/quickstyle/simple1#54" qsCatId="simple" csTypeId="urn:microsoft.com/office/officeart/2005/8/colors/accent1_2#44" csCatId="accent1" phldr="1"/>
      <dgm:spPr/>
      <dgm:t>
        <a:bodyPr/>
        <a:lstStyle/>
        <a:p>
          <a:endParaRPr lang="zh-CN" altLang="en-US"/>
        </a:p>
      </dgm:t>
    </dgm:pt>
    <dgm:pt modelId="{4F9524C5-4D17-4521-A71E-B0521B03F1D8}">
      <dgm:prSet phldrT="[文本]" custT="1"/>
      <dgm:spPr>
        <a:solidFill>
          <a:srgbClr val="00B3B6"/>
        </a:solidFill>
      </dgm:spPr>
      <dgm:t>
        <a:bodyPr/>
        <a:lstStyle/>
        <a:p>
          <a:pPr algn="l"/>
          <a:r>
            <a:rPr lang="zh-CN" altLang="en-US" sz="1100" b="1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29F071-14A2-415D-A68C-7063C66299E8}" type="parTrans" cxnId="{8A843F13-9A78-4F93-8BCC-6F0DE71BDEC9}">
      <dgm:prSet/>
      <dgm:spPr/>
      <dgm:t>
        <a:bodyPr/>
        <a:lstStyle/>
        <a:p>
          <a:endParaRPr lang="zh-CN" altLang="en-US" sz="1400"/>
        </a:p>
      </dgm:t>
    </dgm:pt>
    <dgm:pt modelId="{E5A131F2-0CB6-454A-94A3-4F8122DC4A15}" type="sibTrans" cxnId="{8A843F13-9A78-4F93-8BCC-6F0DE71BDEC9}">
      <dgm:prSet/>
      <dgm:spPr/>
      <dgm:t>
        <a:bodyPr/>
        <a:lstStyle/>
        <a:p>
          <a:endParaRPr lang="zh-CN" altLang="en-US" sz="1400"/>
        </a:p>
      </dgm:t>
    </dgm:pt>
    <dgm:pt modelId="{670F9126-9F4F-4111-8430-860B6A110434}">
      <dgm:prSet phldrT="[文本]" custT="1"/>
      <dgm:spPr>
        <a:solidFill>
          <a:srgbClr val="D85861"/>
        </a:solidFill>
      </dgm:spPr>
      <dgm:t>
        <a:bodyPr/>
        <a:lstStyle/>
        <a:p>
          <a:pPr algn="r"/>
          <a:r>
            <a:rPr lang="zh-CN" altLang="en-US" sz="1100" b="1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dirty="0"/>
        </a:p>
      </dgm:t>
    </dgm:pt>
    <dgm:pt modelId="{C293B7AC-3FAC-4F80-B2EA-E6AAFA53E6CA}" type="parTrans" cxnId="{237A4E3E-E7EF-4BDC-A9F0-96EEEE78F7AC}">
      <dgm:prSet/>
      <dgm:spPr/>
      <dgm:t>
        <a:bodyPr/>
        <a:lstStyle/>
        <a:p>
          <a:endParaRPr lang="zh-CN" altLang="en-US" sz="1400"/>
        </a:p>
      </dgm:t>
    </dgm:pt>
    <dgm:pt modelId="{88255BA1-0295-4040-9AC5-085E69204A6D}" type="sibTrans" cxnId="{237A4E3E-E7EF-4BDC-A9F0-96EEEE78F7AC}">
      <dgm:prSet/>
      <dgm:spPr/>
      <dgm:t>
        <a:bodyPr/>
        <a:lstStyle/>
        <a:p>
          <a:endParaRPr lang="zh-CN" altLang="en-US" sz="1400"/>
        </a:p>
      </dgm:t>
    </dgm:pt>
    <dgm:pt modelId="{F38329E6-B2B6-4B75-B1A8-CD600E1B52E8}">
      <dgm:prSet phldrT="[文本]" custT="1"/>
      <dgm:spPr>
        <a:solidFill>
          <a:srgbClr val="00B3B6"/>
        </a:solidFill>
      </dgm:spPr>
      <dgm:t>
        <a:bodyPr/>
        <a:lstStyle/>
        <a:p>
          <a:pPr algn="r"/>
          <a:r>
            <a:rPr lang="zh-CN" altLang="en-US" sz="1100" b="1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b="1" spc="30" baseline="0" dirty="0"/>
        </a:p>
      </dgm:t>
    </dgm:pt>
    <dgm:pt modelId="{D38134CB-4330-4DDE-BDDD-14432F60BA83}" type="parTrans" cxnId="{357412EF-D66F-4438-8F2D-6974BF5FFC5F}">
      <dgm:prSet/>
      <dgm:spPr/>
      <dgm:t>
        <a:bodyPr/>
        <a:lstStyle/>
        <a:p>
          <a:endParaRPr lang="zh-CN" altLang="en-US" sz="1400"/>
        </a:p>
      </dgm:t>
    </dgm:pt>
    <dgm:pt modelId="{02741B52-93C7-410B-9B16-6E4367B96146}" type="sibTrans" cxnId="{357412EF-D66F-4438-8F2D-6974BF5FFC5F}">
      <dgm:prSet/>
      <dgm:spPr/>
      <dgm:t>
        <a:bodyPr/>
        <a:lstStyle/>
        <a:p>
          <a:endParaRPr lang="zh-CN" altLang="en-US" sz="1400"/>
        </a:p>
      </dgm:t>
    </dgm:pt>
    <dgm:pt modelId="{1C0C074A-0867-46AE-BAAD-DF9721ACA11D}">
      <dgm:prSet phldrT="[文本]" custT="1"/>
      <dgm:spPr>
        <a:solidFill>
          <a:srgbClr val="D85861"/>
        </a:solidFill>
      </dgm:spPr>
      <dgm:t>
        <a:bodyPr/>
        <a:lstStyle/>
        <a:p>
          <a:pPr algn="l"/>
          <a:r>
            <a:rPr lang="zh-CN" altLang="en-US" sz="1100" b="1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dirty="0"/>
        </a:p>
      </dgm:t>
    </dgm:pt>
    <dgm:pt modelId="{202C5093-DCEC-4F27-BAEB-B4E887731D1E}" type="parTrans" cxnId="{F6FECFA0-E4A0-4C06-9634-ED8EEA751560}">
      <dgm:prSet/>
      <dgm:spPr/>
      <dgm:t>
        <a:bodyPr/>
        <a:lstStyle/>
        <a:p>
          <a:endParaRPr lang="zh-CN" altLang="en-US" sz="1400"/>
        </a:p>
      </dgm:t>
    </dgm:pt>
    <dgm:pt modelId="{610E0DD0-63F5-4E60-968B-FF9C1C8ED6A8}" type="sibTrans" cxnId="{F6FECFA0-E4A0-4C06-9634-ED8EEA751560}">
      <dgm:prSet/>
      <dgm:spPr/>
      <dgm:t>
        <a:bodyPr/>
        <a:lstStyle/>
        <a:p>
          <a:endParaRPr lang="zh-CN" altLang="en-US" sz="1400"/>
        </a:p>
      </dgm:t>
    </dgm:pt>
    <dgm:pt modelId="{EF1F4883-E166-4093-B190-12F91C7C5794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r>
            <a:rPr lang="en-US" altLang="zh-CN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54AB9C-85F1-4680-A4D4-30EF247119BC}" type="parTrans" cxnId="{C1D9DF24-CAB2-4703-9C5D-6D4FB16F9D17}">
      <dgm:prSet/>
      <dgm:spPr/>
      <dgm:t>
        <a:bodyPr/>
        <a:lstStyle/>
        <a:p>
          <a:endParaRPr lang="zh-CN" altLang="en-US" sz="1400"/>
        </a:p>
      </dgm:t>
    </dgm:pt>
    <dgm:pt modelId="{285E42BF-D106-46D8-8511-4881C51958D6}" type="sibTrans" cxnId="{C1D9DF24-CAB2-4703-9C5D-6D4FB16F9D17}">
      <dgm:prSet/>
      <dgm:spPr/>
      <dgm:t>
        <a:bodyPr/>
        <a:lstStyle/>
        <a:p>
          <a:endParaRPr lang="zh-CN" altLang="en-US" sz="1400"/>
        </a:p>
      </dgm:t>
    </dgm:pt>
    <dgm:pt modelId="{3640BC68-9645-4F08-8FD5-A053145671BF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r>
            <a:rPr lang="en-US" altLang="zh-CN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F272769-D402-44E1-8C9C-1EE915F1DD94}" type="parTrans" cxnId="{EEB043DC-FD1D-4596-B59D-BB1512FBB40D}">
      <dgm:prSet/>
      <dgm:spPr/>
      <dgm:t>
        <a:bodyPr/>
        <a:lstStyle/>
        <a:p>
          <a:endParaRPr lang="zh-CN" altLang="en-US" sz="1400"/>
        </a:p>
      </dgm:t>
    </dgm:pt>
    <dgm:pt modelId="{3B51650B-E54F-403B-9A32-892D18692A2F}" type="sibTrans" cxnId="{EEB043DC-FD1D-4596-B59D-BB1512FBB40D}">
      <dgm:prSet/>
      <dgm:spPr/>
      <dgm:t>
        <a:bodyPr/>
        <a:lstStyle/>
        <a:p>
          <a:endParaRPr lang="zh-CN" altLang="en-US" sz="1400"/>
        </a:p>
      </dgm:t>
    </dgm:pt>
    <dgm:pt modelId="{9702BA1D-4DF6-4DB9-9C23-09DE10B2F3F7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endParaRPr lang="zh-CN" altLang="en-US" sz="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44EECAF-7C18-4A55-A7F5-9CAAB9C59E06}" type="parTrans" cxnId="{7548AFB2-3D15-433B-A4D9-5D44AAD297D2}">
      <dgm:prSet/>
      <dgm:spPr/>
      <dgm:t>
        <a:bodyPr/>
        <a:lstStyle/>
        <a:p>
          <a:endParaRPr lang="zh-CN" altLang="en-US" sz="1400"/>
        </a:p>
      </dgm:t>
    </dgm:pt>
    <dgm:pt modelId="{BE92EECF-35DD-443E-BE47-526440954AAA}" type="sibTrans" cxnId="{7548AFB2-3D15-433B-A4D9-5D44AAD297D2}">
      <dgm:prSet/>
      <dgm:spPr/>
      <dgm:t>
        <a:bodyPr/>
        <a:lstStyle/>
        <a:p>
          <a:endParaRPr lang="zh-CN" altLang="en-US" sz="1400"/>
        </a:p>
      </dgm:t>
    </dgm:pt>
    <dgm:pt modelId="{C677B6AF-638D-4690-8B1F-C85F66BE2838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r>
            <a: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FC947AED-985C-46F2-8F96-637E5627F7EF}" type="parTrans" cxnId="{469CC73A-B56E-4E54-A242-1D4E1F242BE2}">
      <dgm:prSet/>
      <dgm:spPr/>
      <dgm:t>
        <a:bodyPr/>
        <a:lstStyle/>
        <a:p>
          <a:endParaRPr lang="zh-CN" altLang="en-US" sz="1400"/>
        </a:p>
      </dgm:t>
    </dgm:pt>
    <dgm:pt modelId="{5085AE10-10B2-4EA3-AC7C-3E834F697B6D}" type="sibTrans" cxnId="{469CC73A-B56E-4E54-A242-1D4E1F242BE2}">
      <dgm:prSet/>
      <dgm:spPr/>
      <dgm:t>
        <a:bodyPr/>
        <a:lstStyle/>
        <a:p>
          <a:endParaRPr lang="zh-CN" altLang="en-US" sz="1400"/>
        </a:p>
      </dgm:t>
    </dgm:pt>
    <dgm:pt modelId="{B2937C1E-814B-4D36-B4E1-5DFC1E50875F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r>
            <a: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707517-C4D0-4DA1-B62B-3EFB7491E7F8}" type="parTrans" cxnId="{970449A3-0CAF-4938-BD01-AFB63198E113}">
      <dgm:prSet/>
      <dgm:spPr/>
      <dgm:t>
        <a:bodyPr/>
        <a:lstStyle/>
        <a:p>
          <a:endParaRPr lang="zh-CN" altLang="en-US" sz="1400"/>
        </a:p>
      </dgm:t>
    </dgm:pt>
    <dgm:pt modelId="{4A39603C-479A-4D96-8285-6C561CF93298}" type="sibTrans" cxnId="{970449A3-0CAF-4938-BD01-AFB63198E113}">
      <dgm:prSet/>
      <dgm:spPr/>
      <dgm:t>
        <a:bodyPr/>
        <a:lstStyle/>
        <a:p>
          <a:endParaRPr lang="zh-CN" altLang="en-US" sz="1400"/>
        </a:p>
      </dgm:t>
    </dgm:pt>
    <dgm:pt modelId="{D79277FE-023B-4378-BE88-977C92E089AE}">
      <dgm:prSet phldrT="[文本]" custT="1"/>
      <dgm:spPr>
        <a:ln>
          <a:solidFill>
            <a:srgbClr val="00B3B6"/>
          </a:solidFill>
        </a:ln>
      </dgm:spPr>
      <dgm:t>
        <a:bodyPr/>
        <a:lstStyle/>
        <a:p>
          <a:endParaRPr lang="zh-CN" altLang="en-US" sz="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C2F9F6-598C-4442-9A88-7E36B067C320}" type="parTrans" cxnId="{B0268BE8-0A29-48C4-8F5E-9D3424A9DB48}">
      <dgm:prSet/>
      <dgm:spPr/>
      <dgm:t>
        <a:bodyPr/>
        <a:lstStyle/>
        <a:p>
          <a:endParaRPr lang="zh-CN" altLang="en-US"/>
        </a:p>
      </dgm:t>
    </dgm:pt>
    <dgm:pt modelId="{F94C15A1-FE0E-481D-85DF-0AC4CC06F0C6}" type="sibTrans" cxnId="{B0268BE8-0A29-48C4-8F5E-9D3424A9DB48}">
      <dgm:prSet/>
      <dgm:spPr/>
      <dgm:t>
        <a:bodyPr/>
        <a:lstStyle/>
        <a:p>
          <a:endParaRPr lang="zh-CN" altLang="en-US"/>
        </a:p>
      </dgm:t>
    </dgm:pt>
    <dgm:pt modelId="{3918A220-CD0F-42F0-BFD2-5E2A6537ABEB}">
      <dgm:prSet phldrT="[文本]" custT="1"/>
      <dgm:spPr>
        <a:ln>
          <a:solidFill>
            <a:srgbClr val="D85861"/>
          </a:solidFill>
        </a:ln>
      </dgm:spPr>
      <dgm:t>
        <a:bodyPr/>
        <a:lstStyle/>
        <a:p>
          <a:endParaRPr lang="zh-CN" altLang="en-US" sz="800" dirty="0">
            <a:solidFill>
              <a:srgbClr val="8A0200"/>
            </a:solidFill>
          </a:endParaRPr>
        </a:p>
      </dgm:t>
    </dgm:pt>
    <dgm:pt modelId="{88C0E947-3832-40F3-B493-F3ACF97E25A4}" type="parTrans" cxnId="{F247C62E-2507-4D3C-9232-19950A2411BD}">
      <dgm:prSet/>
      <dgm:spPr/>
      <dgm:t>
        <a:bodyPr/>
        <a:lstStyle/>
        <a:p>
          <a:endParaRPr lang="zh-CN" altLang="en-US"/>
        </a:p>
      </dgm:t>
    </dgm:pt>
    <dgm:pt modelId="{01FA8F30-138A-4C80-A474-65FF3725C0A2}" type="sibTrans" cxnId="{F247C62E-2507-4D3C-9232-19950A2411BD}">
      <dgm:prSet/>
      <dgm:spPr/>
      <dgm:t>
        <a:bodyPr/>
        <a:lstStyle/>
        <a:p>
          <a:endParaRPr lang="zh-CN" altLang="en-US"/>
        </a:p>
      </dgm:t>
    </dgm:pt>
    <dgm:pt modelId="{ED2D3156-6E0C-4A16-B68F-A7689A1A7D1D}">
      <dgm:prSet phldrT="[文本]" custT="1"/>
      <dgm:spPr>
        <a:ln>
          <a:solidFill>
            <a:srgbClr val="D85861"/>
          </a:solidFill>
        </a:ln>
      </dgm:spPr>
      <dgm:t>
        <a:bodyPr/>
        <a:lstStyle/>
        <a:p>
          <a:endParaRPr lang="zh-CN" altLang="en-US" sz="800" dirty="0">
            <a:solidFill>
              <a:srgbClr val="8A0200"/>
            </a:solidFill>
          </a:endParaRPr>
        </a:p>
      </dgm:t>
    </dgm:pt>
    <dgm:pt modelId="{EA22F8AE-F122-4970-8C62-EAD49D688E87}" type="parTrans" cxnId="{2A4B3BCA-6323-4C9B-BC14-7B240EE6ED2D}">
      <dgm:prSet/>
      <dgm:spPr/>
      <dgm:t>
        <a:bodyPr/>
        <a:lstStyle/>
        <a:p>
          <a:endParaRPr lang="zh-CN" altLang="en-US"/>
        </a:p>
      </dgm:t>
    </dgm:pt>
    <dgm:pt modelId="{ABA4CA7B-05FF-4DCB-BFEA-75BE18D9025D}" type="sibTrans" cxnId="{2A4B3BCA-6323-4C9B-BC14-7B240EE6ED2D}">
      <dgm:prSet/>
      <dgm:spPr/>
      <dgm:t>
        <a:bodyPr/>
        <a:lstStyle/>
        <a:p>
          <a:endParaRPr lang="zh-CN" altLang="en-US"/>
        </a:p>
      </dgm:t>
    </dgm:pt>
    <dgm:pt modelId="{CBEAA2AB-E7EE-487C-8789-0199156CA649}">
      <dgm:prSet custT="1"/>
      <dgm:spPr/>
      <dgm:t>
        <a:bodyPr/>
        <a:lstStyle/>
        <a:p>
          <a:r>
            <a:rPr lang="zh-CN" altLang="en-US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添加内容</a:t>
          </a:r>
        </a:p>
      </dgm:t>
    </dgm:pt>
    <dgm:pt modelId="{B6C27BDD-822E-4597-93A4-23C08619C76A}" type="parTrans" cxnId="{1D0E1131-B96D-4110-AFF5-B1C3DBE08D54}">
      <dgm:prSet/>
      <dgm:spPr/>
      <dgm:t>
        <a:bodyPr/>
        <a:lstStyle/>
        <a:p>
          <a:endParaRPr lang="zh-CN" altLang="en-US"/>
        </a:p>
      </dgm:t>
    </dgm:pt>
    <dgm:pt modelId="{E085CF9F-F0E9-4EF6-ADE5-98A1EF5DC8CE}" type="sibTrans" cxnId="{1D0E1131-B96D-4110-AFF5-B1C3DBE08D54}">
      <dgm:prSet/>
      <dgm:spPr/>
      <dgm:t>
        <a:bodyPr/>
        <a:lstStyle/>
        <a:p>
          <a:endParaRPr lang="zh-CN" altLang="en-US"/>
        </a:p>
      </dgm:t>
    </dgm:pt>
    <dgm:pt modelId="{F6D902F8-17A9-46D9-8830-572D18C75F63}">
      <dgm:prSet custT="1"/>
      <dgm:spPr/>
      <dgm:t>
        <a:bodyPr/>
        <a:lstStyle/>
        <a:p>
          <a:r>
            <a:rPr lang="en-US" altLang="zh-CN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b="1" spc="10" baseline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Arial" panose="020B0604020202020204" pitchFamily="34" charset="0"/>
          </a:endParaRPr>
        </a:p>
      </dgm:t>
    </dgm:pt>
    <dgm:pt modelId="{010FFDB0-9F00-4017-A6A0-002AF49E8AB3}" type="parTrans" cxnId="{9F20BDF7-1348-45BB-B0DE-B0589E7BD945}">
      <dgm:prSet/>
      <dgm:spPr/>
      <dgm:t>
        <a:bodyPr/>
        <a:lstStyle/>
        <a:p>
          <a:endParaRPr lang="zh-CN" altLang="en-US"/>
        </a:p>
      </dgm:t>
    </dgm:pt>
    <dgm:pt modelId="{2171FAC2-3076-438D-BE17-BD3FD8784297}" type="sibTrans" cxnId="{9F20BDF7-1348-45BB-B0DE-B0589E7BD945}">
      <dgm:prSet/>
      <dgm:spPr/>
      <dgm:t>
        <a:bodyPr/>
        <a:lstStyle/>
        <a:p>
          <a:endParaRPr lang="zh-CN" altLang="en-US"/>
        </a:p>
      </dgm:t>
    </dgm:pt>
    <dgm:pt modelId="{9D746E85-ABE5-456F-AF35-A5FE3DD58E5F}">
      <dgm:prSet phldrT="[文本]" custT="1"/>
      <dgm:spPr>
        <a:ln>
          <a:solidFill>
            <a:srgbClr val="D85861"/>
          </a:solidFill>
        </a:ln>
      </dgm:spPr>
      <dgm:t>
        <a:bodyPr/>
        <a:lstStyle/>
        <a:p>
          <a:endParaRPr lang="zh-CN" altLang="en-US" sz="800" dirty="0">
            <a:solidFill>
              <a:srgbClr val="8A0200"/>
            </a:solidFill>
          </a:endParaRPr>
        </a:p>
      </dgm:t>
    </dgm:pt>
    <dgm:pt modelId="{BCFB7782-1484-4DAF-9ADD-097F3EE7D85C}" type="parTrans" cxnId="{3CF8DDEB-34ED-447F-BDC3-8C205A1FE16F}">
      <dgm:prSet/>
      <dgm:spPr/>
      <dgm:t>
        <a:bodyPr/>
        <a:lstStyle/>
        <a:p>
          <a:endParaRPr lang="zh-CN" altLang="en-US"/>
        </a:p>
      </dgm:t>
    </dgm:pt>
    <dgm:pt modelId="{547D835B-FAF4-4DE8-BB0E-A2F92EB38DF9}" type="sibTrans" cxnId="{3CF8DDEB-34ED-447F-BDC3-8C205A1FE16F}">
      <dgm:prSet/>
      <dgm:spPr/>
      <dgm:t>
        <a:bodyPr/>
        <a:lstStyle/>
        <a:p>
          <a:endParaRPr lang="zh-CN" altLang="en-US"/>
        </a:p>
      </dgm:t>
    </dgm:pt>
    <dgm:pt modelId="{66190602-63B2-4ABA-9ABB-E4E01BD76484}">
      <dgm:prSet custT="1"/>
      <dgm:spPr/>
      <dgm:t>
        <a:bodyPr/>
        <a:lstStyle/>
        <a:p>
          <a:r>
            <a:rPr lang="zh-CN" altLang="en-US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添加内容</a:t>
          </a:r>
        </a:p>
      </dgm:t>
    </dgm:pt>
    <dgm:pt modelId="{9E04D589-4507-430A-A7D2-176798482017}" type="parTrans" cxnId="{970EB7DE-746F-483F-8D8E-C8279A6F8846}">
      <dgm:prSet/>
      <dgm:spPr/>
      <dgm:t>
        <a:bodyPr/>
        <a:lstStyle/>
        <a:p>
          <a:endParaRPr lang="zh-CN" altLang="en-US"/>
        </a:p>
      </dgm:t>
    </dgm:pt>
    <dgm:pt modelId="{441F3ADF-F829-4EAC-A6BA-BDDAA5FE8CD1}" type="sibTrans" cxnId="{970EB7DE-746F-483F-8D8E-C8279A6F8846}">
      <dgm:prSet/>
      <dgm:spPr/>
      <dgm:t>
        <a:bodyPr/>
        <a:lstStyle/>
        <a:p>
          <a:endParaRPr lang="zh-CN" altLang="en-US"/>
        </a:p>
      </dgm:t>
    </dgm:pt>
    <dgm:pt modelId="{04107D35-5B40-4EAF-AB8A-25245AB6B90B}">
      <dgm:prSet custT="1"/>
      <dgm:spPr/>
      <dgm:t>
        <a:bodyPr/>
        <a:lstStyle/>
        <a:p>
          <a:r>
            <a:rPr lang="en-US" altLang="zh-CN" sz="800" b="1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b="1" spc="10" baseline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Arial" panose="020B0604020202020204" pitchFamily="34" charset="0"/>
          </a:endParaRPr>
        </a:p>
      </dgm:t>
    </dgm:pt>
    <dgm:pt modelId="{78412E05-28C6-4CF7-B510-978C721F2C3D}" type="parTrans" cxnId="{632875DA-0204-4840-A7D1-90D82DEB618D}">
      <dgm:prSet/>
      <dgm:spPr/>
      <dgm:t>
        <a:bodyPr/>
        <a:lstStyle/>
        <a:p>
          <a:endParaRPr lang="zh-CN" altLang="en-US"/>
        </a:p>
      </dgm:t>
    </dgm:pt>
    <dgm:pt modelId="{2B12A54A-23C6-48AC-A628-5902B3709D2F}" type="sibTrans" cxnId="{632875DA-0204-4840-A7D1-90D82DEB618D}">
      <dgm:prSet/>
      <dgm:spPr/>
      <dgm:t>
        <a:bodyPr/>
        <a:lstStyle/>
        <a:p>
          <a:endParaRPr lang="zh-CN" altLang="en-US"/>
        </a:p>
      </dgm:t>
    </dgm:pt>
    <dgm:pt modelId="{3635DDFC-1704-4626-852E-5286B4D26518}">
      <dgm:prSet phldrT="[文本]" custT="1"/>
      <dgm:spPr>
        <a:ln>
          <a:solidFill>
            <a:srgbClr val="D85861"/>
          </a:solidFill>
        </a:ln>
      </dgm:spPr>
      <dgm:t>
        <a:bodyPr/>
        <a:lstStyle/>
        <a:p>
          <a:endParaRPr lang="zh-CN" altLang="en-US" sz="800" dirty="0">
            <a:solidFill>
              <a:srgbClr val="8A0200"/>
            </a:solidFill>
          </a:endParaRPr>
        </a:p>
      </dgm:t>
    </dgm:pt>
    <dgm:pt modelId="{11683339-F50D-464B-9789-4B7D1FEA028E}" type="parTrans" cxnId="{37F727D3-CA9C-4AED-8C14-C629540D19F5}">
      <dgm:prSet/>
      <dgm:spPr/>
      <dgm:t>
        <a:bodyPr/>
        <a:lstStyle/>
        <a:p>
          <a:endParaRPr lang="zh-CN" altLang="en-US"/>
        </a:p>
      </dgm:t>
    </dgm:pt>
    <dgm:pt modelId="{EB5BB2F5-77B1-4BB4-87F5-67D5A858B84C}" type="sibTrans" cxnId="{37F727D3-CA9C-4AED-8C14-C629540D19F5}">
      <dgm:prSet/>
      <dgm:spPr/>
      <dgm:t>
        <a:bodyPr/>
        <a:lstStyle/>
        <a:p>
          <a:endParaRPr lang="zh-CN" altLang="en-US"/>
        </a:p>
      </dgm:t>
    </dgm:pt>
    <dgm:pt modelId="{0C67F0E4-6231-4B7C-B663-847F6A33FA24}" type="pres">
      <dgm:prSet presAssocID="{01B9FF71-ED84-4CB3-B88D-9B7A513474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7B39CED-C807-49CA-AA98-1E63DFED66FE}" type="pres">
      <dgm:prSet presAssocID="{01B9FF71-ED84-4CB3-B88D-9B7A513474B2}" presName="children" presStyleCnt="0"/>
      <dgm:spPr/>
    </dgm:pt>
    <dgm:pt modelId="{5FCCDF64-1BE2-4C3B-951A-DE1D943E2BED}" type="pres">
      <dgm:prSet presAssocID="{01B9FF71-ED84-4CB3-B88D-9B7A513474B2}" presName="child1group" presStyleCnt="0"/>
      <dgm:spPr/>
    </dgm:pt>
    <dgm:pt modelId="{CB6ED897-BA72-46D1-B768-9B451C352614}" type="pres">
      <dgm:prSet presAssocID="{01B9FF71-ED84-4CB3-B88D-9B7A513474B2}" presName="child1" presStyleLbl="bgAcc1" presStyleIdx="0" presStyleCnt="4"/>
      <dgm:spPr/>
    </dgm:pt>
    <dgm:pt modelId="{369F63E2-DE9F-4573-8D18-12CB748C23FE}" type="pres">
      <dgm:prSet presAssocID="{01B9FF71-ED84-4CB3-B88D-9B7A513474B2}" presName="child1Text" presStyleLbl="bgAcc1" presStyleIdx="0" presStyleCnt="4">
        <dgm:presLayoutVars>
          <dgm:bulletEnabled val="1"/>
        </dgm:presLayoutVars>
      </dgm:prSet>
      <dgm:spPr/>
    </dgm:pt>
    <dgm:pt modelId="{3A6E0B35-4EBD-47A8-BB3A-8AEECA884A00}" type="pres">
      <dgm:prSet presAssocID="{01B9FF71-ED84-4CB3-B88D-9B7A513474B2}" presName="child2group" presStyleCnt="0"/>
      <dgm:spPr/>
    </dgm:pt>
    <dgm:pt modelId="{7D94316D-6B7C-4757-B8B7-716E3B96E523}" type="pres">
      <dgm:prSet presAssocID="{01B9FF71-ED84-4CB3-B88D-9B7A513474B2}" presName="child2" presStyleLbl="bgAcc1" presStyleIdx="1" presStyleCnt="4"/>
      <dgm:spPr/>
    </dgm:pt>
    <dgm:pt modelId="{5CDB2A9D-D346-4B35-93DF-7E06E7624793}" type="pres">
      <dgm:prSet presAssocID="{01B9FF71-ED84-4CB3-B88D-9B7A513474B2}" presName="child2Text" presStyleLbl="bgAcc1" presStyleIdx="1" presStyleCnt="4">
        <dgm:presLayoutVars>
          <dgm:bulletEnabled val="1"/>
        </dgm:presLayoutVars>
      </dgm:prSet>
      <dgm:spPr/>
    </dgm:pt>
    <dgm:pt modelId="{59E4766E-59F5-46AA-8B70-B1934EA82482}" type="pres">
      <dgm:prSet presAssocID="{01B9FF71-ED84-4CB3-B88D-9B7A513474B2}" presName="child3group" presStyleCnt="0"/>
      <dgm:spPr/>
    </dgm:pt>
    <dgm:pt modelId="{87C1AB61-91C3-46CF-BC4A-51A9EF6CDB51}" type="pres">
      <dgm:prSet presAssocID="{01B9FF71-ED84-4CB3-B88D-9B7A513474B2}" presName="child3" presStyleLbl="bgAcc1" presStyleIdx="2" presStyleCnt="4"/>
      <dgm:spPr/>
    </dgm:pt>
    <dgm:pt modelId="{8CCD2E5E-03DA-4D0B-BDDE-9F0FCCF433EA}" type="pres">
      <dgm:prSet presAssocID="{01B9FF71-ED84-4CB3-B88D-9B7A513474B2}" presName="child3Text" presStyleLbl="bgAcc1" presStyleIdx="2" presStyleCnt="4">
        <dgm:presLayoutVars>
          <dgm:bulletEnabled val="1"/>
        </dgm:presLayoutVars>
      </dgm:prSet>
      <dgm:spPr/>
    </dgm:pt>
    <dgm:pt modelId="{6FDDC27B-CAB7-43E4-927C-0835F0E26AC4}" type="pres">
      <dgm:prSet presAssocID="{01B9FF71-ED84-4CB3-B88D-9B7A513474B2}" presName="child4group" presStyleCnt="0"/>
      <dgm:spPr/>
    </dgm:pt>
    <dgm:pt modelId="{0CB6A097-8455-4FB5-B048-42278F1D8199}" type="pres">
      <dgm:prSet presAssocID="{01B9FF71-ED84-4CB3-B88D-9B7A513474B2}" presName="child4" presStyleLbl="bgAcc1" presStyleIdx="3" presStyleCnt="4"/>
      <dgm:spPr/>
    </dgm:pt>
    <dgm:pt modelId="{D4B24855-A4ED-447E-BD49-C0C5A248A654}" type="pres">
      <dgm:prSet presAssocID="{01B9FF71-ED84-4CB3-B88D-9B7A513474B2}" presName="child4Text" presStyleLbl="bgAcc1" presStyleIdx="3" presStyleCnt="4">
        <dgm:presLayoutVars>
          <dgm:bulletEnabled val="1"/>
        </dgm:presLayoutVars>
      </dgm:prSet>
      <dgm:spPr/>
    </dgm:pt>
    <dgm:pt modelId="{07FEE29D-44B2-4004-B09B-094EEE45F5FE}" type="pres">
      <dgm:prSet presAssocID="{01B9FF71-ED84-4CB3-B88D-9B7A513474B2}" presName="childPlaceholder" presStyleCnt="0"/>
      <dgm:spPr/>
    </dgm:pt>
    <dgm:pt modelId="{B3C425D2-E119-4C0E-8546-F38C6DC5A1F0}" type="pres">
      <dgm:prSet presAssocID="{01B9FF71-ED84-4CB3-B88D-9B7A513474B2}" presName="circle" presStyleCnt="0"/>
      <dgm:spPr/>
    </dgm:pt>
    <dgm:pt modelId="{801DC670-6713-4145-8934-5D4DBC9D4454}" type="pres">
      <dgm:prSet presAssocID="{01B9FF71-ED84-4CB3-B88D-9B7A513474B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F11DB9-2E55-4C57-AFFF-06E0251BCE7C}" type="pres">
      <dgm:prSet presAssocID="{01B9FF71-ED84-4CB3-B88D-9B7A513474B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1B73589-60EA-4ED3-A780-51439EEA74FB}" type="pres">
      <dgm:prSet presAssocID="{01B9FF71-ED84-4CB3-B88D-9B7A513474B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FC4EA25-59C1-4E00-B1BF-0719AA0AD407}" type="pres">
      <dgm:prSet presAssocID="{01B9FF71-ED84-4CB3-B88D-9B7A513474B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89A4958-A661-4ED8-9ECC-8E9AB76D6BFB}" type="pres">
      <dgm:prSet presAssocID="{01B9FF71-ED84-4CB3-B88D-9B7A513474B2}" presName="quadrantPlaceholder" presStyleCnt="0"/>
      <dgm:spPr/>
    </dgm:pt>
    <dgm:pt modelId="{03D03A18-B22B-4FC8-B85B-1CA6FCC408E5}" type="pres">
      <dgm:prSet presAssocID="{01B9FF71-ED84-4CB3-B88D-9B7A513474B2}" presName="center1" presStyleLbl="fgShp" presStyleIdx="0" presStyleCnt="2"/>
      <dgm:spPr>
        <a:solidFill>
          <a:schemeClr val="bg1"/>
        </a:solidFill>
        <a:ln>
          <a:noFill/>
        </a:ln>
      </dgm:spPr>
    </dgm:pt>
    <dgm:pt modelId="{6D549ED2-8477-4876-8184-134190060446}" type="pres">
      <dgm:prSet presAssocID="{01B9FF71-ED84-4CB3-B88D-9B7A513474B2}" presName="center2" presStyleLbl="fgShp" presStyleIdx="1" presStyleCnt="2"/>
      <dgm:spPr>
        <a:solidFill>
          <a:schemeClr val="bg1"/>
        </a:solidFill>
        <a:ln>
          <a:noFill/>
        </a:ln>
      </dgm:spPr>
    </dgm:pt>
  </dgm:ptLst>
  <dgm:cxnLst>
    <dgm:cxn modelId="{E3E19301-0774-41D3-A128-7202EA290C44}" type="presOf" srcId="{C677B6AF-638D-4690-8B1F-C85F66BE2838}" destId="{369F63E2-DE9F-4573-8D18-12CB748C23FE}" srcOrd="1" destOrd="1" presId="urn:microsoft.com/office/officeart/2005/8/layout/cycle4#3"/>
    <dgm:cxn modelId="{65E04B06-561A-42E3-8695-5019CC5B7486}" type="presOf" srcId="{D79277FE-023B-4378-BE88-977C92E089AE}" destId="{8CCD2E5E-03DA-4D0B-BDDE-9F0FCCF433EA}" srcOrd="1" destOrd="0" presId="urn:microsoft.com/office/officeart/2005/8/layout/cycle4#3"/>
    <dgm:cxn modelId="{05CF270A-973F-4533-BEA5-6B01C16E51C8}" type="presOf" srcId="{B2937C1E-814B-4D36-B4E1-5DFC1E50875F}" destId="{8CCD2E5E-03DA-4D0B-BDDE-9F0FCCF433EA}" srcOrd="1" destOrd="1" presId="urn:microsoft.com/office/officeart/2005/8/layout/cycle4#3"/>
    <dgm:cxn modelId="{59C9C710-59A1-4447-90C8-E7A5E818A71E}" type="presOf" srcId="{9D746E85-ABE5-456F-AF35-A5FE3DD58E5F}" destId="{5CDB2A9D-D346-4B35-93DF-7E06E7624793}" srcOrd="1" destOrd="3" presId="urn:microsoft.com/office/officeart/2005/8/layout/cycle4#3"/>
    <dgm:cxn modelId="{8A843F13-9A78-4F93-8BCC-6F0DE71BDEC9}" srcId="{01B9FF71-ED84-4CB3-B88D-9B7A513474B2}" destId="{4F9524C5-4D17-4521-A71E-B0521B03F1D8}" srcOrd="0" destOrd="0" parTransId="{E929F071-14A2-415D-A68C-7063C66299E8}" sibTransId="{E5A131F2-0CB6-454A-94A3-4F8122DC4A15}"/>
    <dgm:cxn modelId="{E7CA491B-ED3B-475E-94D7-200B125DD150}" type="presOf" srcId="{01B9FF71-ED84-4CB3-B88D-9B7A513474B2}" destId="{0C67F0E4-6231-4B7C-B663-847F6A33FA24}" srcOrd="0" destOrd="0" presId="urn:microsoft.com/office/officeart/2005/8/layout/cycle4#3"/>
    <dgm:cxn modelId="{C1D9DF24-CAB2-4703-9C5D-6D4FB16F9D17}" srcId="{4F9524C5-4D17-4521-A71E-B0521B03F1D8}" destId="{EF1F4883-E166-4093-B190-12F91C7C5794}" srcOrd="2" destOrd="0" parTransId="{8554AB9C-85F1-4680-A4D4-30EF247119BC}" sibTransId="{285E42BF-D106-46D8-8511-4881C51958D6}"/>
    <dgm:cxn modelId="{49737F25-484A-4A11-87C5-596357A8AA3C}" type="presOf" srcId="{EF1F4883-E166-4093-B190-12F91C7C5794}" destId="{369F63E2-DE9F-4573-8D18-12CB748C23FE}" srcOrd="1" destOrd="2" presId="urn:microsoft.com/office/officeart/2005/8/layout/cycle4#3"/>
    <dgm:cxn modelId="{7295FB2C-3ACC-4299-8305-9F3C1BF1F869}" type="presOf" srcId="{04107D35-5B40-4EAF-AB8A-25245AB6B90B}" destId="{0CB6A097-8455-4FB5-B048-42278F1D8199}" srcOrd="0" destOrd="2" presId="urn:microsoft.com/office/officeart/2005/8/layout/cycle4#3"/>
    <dgm:cxn modelId="{20E3532D-8DF5-4F76-8107-0DBFB69AB157}" type="presOf" srcId="{9702BA1D-4DF6-4DB9-9C23-09DE10B2F3F7}" destId="{369F63E2-DE9F-4573-8D18-12CB748C23FE}" srcOrd="1" destOrd="0" presId="urn:microsoft.com/office/officeart/2005/8/layout/cycle4#3"/>
    <dgm:cxn modelId="{F247C62E-2507-4D3C-9232-19950A2411BD}" srcId="{1C0C074A-0867-46AE-BAAD-DF9721ACA11D}" destId="{3918A220-CD0F-42F0-BFD2-5E2A6537ABEB}" srcOrd="0" destOrd="0" parTransId="{88C0E947-3832-40F3-B493-F3ACF97E25A4}" sibTransId="{01FA8F30-138A-4C80-A474-65FF3725C0A2}"/>
    <dgm:cxn modelId="{1D0E1131-B96D-4110-AFF5-B1C3DBE08D54}" srcId="{670F9126-9F4F-4111-8430-860B6A110434}" destId="{CBEAA2AB-E7EE-487C-8789-0199156CA649}" srcOrd="1" destOrd="0" parTransId="{B6C27BDD-822E-4597-93A4-23C08619C76A}" sibTransId="{E085CF9F-F0E9-4EF6-ADE5-98A1EF5DC8CE}"/>
    <dgm:cxn modelId="{DA249133-7022-4876-AAC4-D539A7942EBC}" type="presOf" srcId="{CBEAA2AB-E7EE-487C-8789-0199156CA649}" destId="{7D94316D-6B7C-4757-B8B7-716E3B96E523}" srcOrd="0" destOrd="1" presId="urn:microsoft.com/office/officeart/2005/8/layout/cycle4#3"/>
    <dgm:cxn modelId="{469CC73A-B56E-4E54-A242-1D4E1F242BE2}" srcId="{4F9524C5-4D17-4521-A71E-B0521B03F1D8}" destId="{C677B6AF-638D-4690-8B1F-C85F66BE2838}" srcOrd="1" destOrd="0" parTransId="{FC947AED-985C-46F2-8F96-637E5627F7EF}" sibTransId="{5085AE10-10B2-4EA3-AC7C-3E834F697B6D}"/>
    <dgm:cxn modelId="{86207D3B-C37A-42B4-8C52-5A37D3BC813C}" type="presOf" srcId="{D79277FE-023B-4378-BE88-977C92E089AE}" destId="{87C1AB61-91C3-46CF-BC4A-51A9EF6CDB51}" srcOrd="0" destOrd="0" presId="urn:microsoft.com/office/officeart/2005/8/layout/cycle4#3"/>
    <dgm:cxn modelId="{237A4E3E-E7EF-4BDC-A9F0-96EEEE78F7AC}" srcId="{01B9FF71-ED84-4CB3-B88D-9B7A513474B2}" destId="{670F9126-9F4F-4111-8430-860B6A110434}" srcOrd="1" destOrd="0" parTransId="{C293B7AC-3FAC-4F80-B2EA-E6AAFA53E6CA}" sibTransId="{88255BA1-0295-4040-9AC5-085E69204A6D}"/>
    <dgm:cxn modelId="{D522B04A-F3A1-4B66-8099-71FFC60F169F}" type="presOf" srcId="{9D746E85-ABE5-456F-AF35-A5FE3DD58E5F}" destId="{7D94316D-6B7C-4757-B8B7-716E3B96E523}" srcOrd="0" destOrd="3" presId="urn:microsoft.com/office/officeart/2005/8/layout/cycle4#3"/>
    <dgm:cxn modelId="{02C8596C-99D8-4060-BA7E-64C0F2E2F45C}" type="presOf" srcId="{3918A220-CD0F-42F0-BFD2-5E2A6537ABEB}" destId="{0CB6A097-8455-4FB5-B048-42278F1D8199}" srcOrd="0" destOrd="0" presId="urn:microsoft.com/office/officeart/2005/8/layout/cycle4#3"/>
    <dgm:cxn modelId="{6D508451-C1C2-4179-B249-3FB8A49ECEC8}" type="presOf" srcId="{ED2D3156-6E0C-4A16-B68F-A7689A1A7D1D}" destId="{7D94316D-6B7C-4757-B8B7-716E3B96E523}" srcOrd="0" destOrd="0" presId="urn:microsoft.com/office/officeart/2005/8/layout/cycle4#3"/>
    <dgm:cxn modelId="{A03EAB81-A140-42E6-A69B-9D6ED14D359E}" type="presOf" srcId="{EF1F4883-E166-4093-B190-12F91C7C5794}" destId="{CB6ED897-BA72-46D1-B768-9B451C352614}" srcOrd="0" destOrd="2" presId="urn:microsoft.com/office/officeart/2005/8/layout/cycle4#3"/>
    <dgm:cxn modelId="{D8858E85-F1AC-4372-891C-BEF09835256C}" type="presOf" srcId="{9702BA1D-4DF6-4DB9-9C23-09DE10B2F3F7}" destId="{CB6ED897-BA72-46D1-B768-9B451C352614}" srcOrd="0" destOrd="0" presId="urn:microsoft.com/office/officeart/2005/8/layout/cycle4#3"/>
    <dgm:cxn modelId="{DB4FFF87-F835-45A7-9C39-F445DCBE21EF}" type="presOf" srcId="{3635DDFC-1704-4626-852E-5286B4D26518}" destId="{D4B24855-A4ED-447E-BD49-C0C5A248A654}" srcOrd="1" destOrd="3" presId="urn:microsoft.com/office/officeart/2005/8/layout/cycle4#3"/>
    <dgm:cxn modelId="{100E898F-C2A8-4E81-A6AE-A317C545C82F}" type="presOf" srcId="{3635DDFC-1704-4626-852E-5286B4D26518}" destId="{0CB6A097-8455-4FB5-B048-42278F1D8199}" srcOrd="0" destOrd="3" presId="urn:microsoft.com/office/officeart/2005/8/layout/cycle4#3"/>
    <dgm:cxn modelId="{0A87B190-77AF-4AF0-A9ED-5A188CFDF707}" type="presOf" srcId="{4F9524C5-4D17-4521-A71E-B0521B03F1D8}" destId="{801DC670-6713-4145-8934-5D4DBC9D4454}" srcOrd="0" destOrd="0" presId="urn:microsoft.com/office/officeart/2005/8/layout/cycle4#3"/>
    <dgm:cxn modelId="{F6FECFA0-E4A0-4C06-9634-ED8EEA751560}" srcId="{01B9FF71-ED84-4CB3-B88D-9B7A513474B2}" destId="{1C0C074A-0867-46AE-BAAD-DF9721ACA11D}" srcOrd="3" destOrd="0" parTransId="{202C5093-DCEC-4F27-BAEB-B4E887731D1E}" sibTransId="{610E0DD0-63F5-4E60-968B-FF9C1C8ED6A8}"/>
    <dgm:cxn modelId="{DBDB4EA1-1D5D-4D96-A029-60892329E369}" type="presOf" srcId="{66190602-63B2-4ABA-9ABB-E4E01BD76484}" destId="{0CB6A097-8455-4FB5-B048-42278F1D8199}" srcOrd="0" destOrd="1" presId="urn:microsoft.com/office/officeart/2005/8/layout/cycle4#3"/>
    <dgm:cxn modelId="{970449A3-0CAF-4938-BD01-AFB63198E113}" srcId="{F38329E6-B2B6-4B75-B1A8-CD600E1B52E8}" destId="{B2937C1E-814B-4D36-B4E1-5DFC1E50875F}" srcOrd="1" destOrd="0" parTransId="{8B707517-C4D0-4DA1-B62B-3EFB7491E7F8}" sibTransId="{4A39603C-479A-4D96-8285-6C561CF93298}"/>
    <dgm:cxn modelId="{98087CA8-4A27-4058-8851-D466524E37F9}" type="presOf" srcId="{3918A220-CD0F-42F0-BFD2-5E2A6537ABEB}" destId="{D4B24855-A4ED-447E-BD49-C0C5A248A654}" srcOrd="1" destOrd="0" presId="urn:microsoft.com/office/officeart/2005/8/layout/cycle4#3"/>
    <dgm:cxn modelId="{1A14C1AA-C051-4C52-978E-2625B91AEBE7}" type="presOf" srcId="{F38329E6-B2B6-4B75-B1A8-CD600E1B52E8}" destId="{61B73589-60EA-4ED3-A780-51439EEA74FB}" srcOrd="0" destOrd="0" presId="urn:microsoft.com/office/officeart/2005/8/layout/cycle4#3"/>
    <dgm:cxn modelId="{BD0534AB-D69E-433C-A385-9F2A7F0AEA17}" type="presOf" srcId="{ED2D3156-6E0C-4A16-B68F-A7689A1A7D1D}" destId="{5CDB2A9D-D346-4B35-93DF-7E06E7624793}" srcOrd="1" destOrd="0" presId="urn:microsoft.com/office/officeart/2005/8/layout/cycle4#3"/>
    <dgm:cxn modelId="{61F63EB0-888C-4A09-B975-9DAA5D7E4643}" type="presOf" srcId="{66190602-63B2-4ABA-9ABB-E4E01BD76484}" destId="{D4B24855-A4ED-447E-BD49-C0C5A248A654}" srcOrd="1" destOrd="1" presId="urn:microsoft.com/office/officeart/2005/8/layout/cycle4#3"/>
    <dgm:cxn modelId="{7548AFB2-3D15-433B-A4D9-5D44AAD297D2}" srcId="{4F9524C5-4D17-4521-A71E-B0521B03F1D8}" destId="{9702BA1D-4DF6-4DB9-9C23-09DE10B2F3F7}" srcOrd="0" destOrd="0" parTransId="{344EECAF-7C18-4A55-A7F5-9CAAB9C59E06}" sibTransId="{BE92EECF-35DD-443E-BE47-526440954AAA}"/>
    <dgm:cxn modelId="{E04643B6-0718-46D9-8291-E5881DF37044}" type="presOf" srcId="{1C0C074A-0867-46AE-BAAD-DF9721ACA11D}" destId="{1FC4EA25-59C1-4E00-B1BF-0719AA0AD407}" srcOrd="0" destOrd="0" presId="urn:microsoft.com/office/officeart/2005/8/layout/cycle4#3"/>
    <dgm:cxn modelId="{82956EC3-22FF-4602-A9E2-2640255D7954}" type="presOf" srcId="{B2937C1E-814B-4D36-B4E1-5DFC1E50875F}" destId="{87C1AB61-91C3-46CF-BC4A-51A9EF6CDB51}" srcOrd="0" destOrd="1" presId="urn:microsoft.com/office/officeart/2005/8/layout/cycle4#3"/>
    <dgm:cxn modelId="{72C376C4-0471-4B3B-A8DE-2F7C159DA9A2}" type="presOf" srcId="{F6D902F8-17A9-46D9-8830-572D18C75F63}" destId="{5CDB2A9D-D346-4B35-93DF-7E06E7624793}" srcOrd="1" destOrd="2" presId="urn:microsoft.com/office/officeart/2005/8/layout/cycle4#3"/>
    <dgm:cxn modelId="{E36A51C9-5CAC-4EB6-B0EC-E9A1F3F0CF38}" type="presOf" srcId="{F6D902F8-17A9-46D9-8830-572D18C75F63}" destId="{7D94316D-6B7C-4757-B8B7-716E3B96E523}" srcOrd="0" destOrd="2" presId="urn:microsoft.com/office/officeart/2005/8/layout/cycle4#3"/>
    <dgm:cxn modelId="{2A4B3BCA-6323-4C9B-BC14-7B240EE6ED2D}" srcId="{670F9126-9F4F-4111-8430-860B6A110434}" destId="{ED2D3156-6E0C-4A16-B68F-A7689A1A7D1D}" srcOrd="0" destOrd="0" parTransId="{EA22F8AE-F122-4970-8C62-EAD49D688E87}" sibTransId="{ABA4CA7B-05FF-4DCB-BFEA-75BE18D9025D}"/>
    <dgm:cxn modelId="{37F727D3-CA9C-4AED-8C14-C629540D19F5}" srcId="{1C0C074A-0867-46AE-BAAD-DF9721ACA11D}" destId="{3635DDFC-1704-4626-852E-5286B4D26518}" srcOrd="3" destOrd="0" parTransId="{11683339-F50D-464B-9789-4B7D1FEA028E}" sibTransId="{EB5BB2F5-77B1-4BB4-87F5-67D5A858B84C}"/>
    <dgm:cxn modelId="{216093D7-0331-4347-8A4F-D5CEA05872F7}" type="presOf" srcId="{04107D35-5B40-4EAF-AB8A-25245AB6B90B}" destId="{D4B24855-A4ED-447E-BD49-C0C5A248A654}" srcOrd="1" destOrd="2" presId="urn:microsoft.com/office/officeart/2005/8/layout/cycle4#3"/>
    <dgm:cxn modelId="{C14CE6D7-EC70-449F-B5EB-32C693878CEF}" type="presOf" srcId="{3640BC68-9645-4F08-8FD5-A053145671BF}" destId="{87C1AB61-91C3-46CF-BC4A-51A9EF6CDB51}" srcOrd="0" destOrd="2" presId="urn:microsoft.com/office/officeart/2005/8/layout/cycle4#3"/>
    <dgm:cxn modelId="{632875DA-0204-4840-A7D1-90D82DEB618D}" srcId="{1C0C074A-0867-46AE-BAAD-DF9721ACA11D}" destId="{04107D35-5B40-4EAF-AB8A-25245AB6B90B}" srcOrd="2" destOrd="0" parTransId="{78412E05-28C6-4CF7-B510-978C721F2C3D}" sibTransId="{2B12A54A-23C6-48AC-A628-5902B3709D2F}"/>
    <dgm:cxn modelId="{EEB043DC-FD1D-4596-B59D-BB1512FBB40D}" srcId="{F38329E6-B2B6-4B75-B1A8-CD600E1B52E8}" destId="{3640BC68-9645-4F08-8FD5-A053145671BF}" srcOrd="2" destOrd="0" parTransId="{CF272769-D402-44E1-8C9C-1EE915F1DD94}" sibTransId="{3B51650B-E54F-403B-9A32-892D18692A2F}"/>
    <dgm:cxn modelId="{8147A1DE-92FB-4744-8C39-92D6919A2188}" type="presOf" srcId="{CBEAA2AB-E7EE-487C-8789-0199156CA649}" destId="{5CDB2A9D-D346-4B35-93DF-7E06E7624793}" srcOrd="1" destOrd="1" presId="urn:microsoft.com/office/officeart/2005/8/layout/cycle4#3"/>
    <dgm:cxn modelId="{970EB7DE-746F-483F-8D8E-C8279A6F8846}" srcId="{1C0C074A-0867-46AE-BAAD-DF9721ACA11D}" destId="{66190602-63B2-4ABA-9ABB-E4E01BD76484}" srcOrd="1" destOrd="0" parTransId="{9E04D589-4507-430A-A7D2-176798482017}" sibTransId="{441F3ADF-F829-4EAC-A6BA-BDDAA5FE8CD1}"/>
    <dgm:cxn modelId="{B0268BE8-0A29-48C4-8F5E-9D3424A9DB48}" srcId="{F38329E6-B2B6-4B75-B1A8-CD600E1B52E8}" destId="{D79277FE-023B-4378-BE88-977C92E089AE}" srcOrd="0" destOrd="0" parTransId="{32C2F9F6-598C-4442-9A88-7E36B067C320}" sibTransId="{F94C15A1-FE0E-481D-85DF-0AC4CC06F0C6}"/>
    <dgm:cxn modelId="{3CF8DDEB-34ED-447F-BDC3-8C205A1FE16F}" srcId="{670F9126-9F4F-4111-8430-860B6A110434}" destId="{9D746E85-ABE5-456F-AF35-A5FE3DD58E5F}" srcOrd="3" destOrd="0" parTransId="{BCFB7782-1484-4DAF-9ADD-097F3EE7D85C}" sibTransId="{547D835B-FAF4-4DE8-BB0E-A2F92EB38DF9}"/>
    <dgm:cxn modelId="{357412EF-D66F-4438-8F2D-6974BF5FFC5F}" srcId="{01B9FF71-ED84-4CB3-B88D-9B7A513474B2}" destId="{F38329E6-B2B6-4B75-B1A8-CD600E1B52E8}" srcOrd="2" destOrd="0" parTransId="{D38134CB-4330-4DDE-BDDD-14432F60BA83}" sibTransId="{02741B52-93C7-410B-9B16-6E4367B96146}"/>
    <dgm:cxn modelId="{86022BF1-59AA-43EB-A54E-CB66A613389A}" type="presOf" srcId="{C677B6AF-638D-4690-8B1F-C85F66BE2838}" destId="{CB6ED897-BA72-46D1-B768-9B451C352614}" srcOrd="0" destOrd="1" presId="urn:microsoft.com/office/officeart/2005/8/layout/cycle4#3"/>
    <dgm:cxn modelId="{85E604F7-6F67-4897-A370-2EFD5B8AEDB4}" type="presOf" srcId="{670F9126-9F4F-4111-8430-860B6A110434}" destId="{BFF11DB9-2E55-4C57-AFFF-06E0251BCE7C}" srcOrd="0" destOrd="0" presId="urn:microsoft.com/office/officeart/2005/8/layout/cycle4#3"/>
    <dgm:cxn modelId="{9F20BDF7-1348-45BB-B0DE-B0589E7BD945}" srcId="{670F9126-9F4F-4111-8430-860B6A110434}" destId="{F6D902F8-17A9-46D9-8830-572D18C75F63}" srcOrd="2" destOrd="0" parTransId="{010FFDB0-9F00-4017-A6A0-002AF49E8AB3}" sibTransId="{2171FAC2-3076-438D-BE17-BD3FD8784297}"/>
    <dgm:cxn modelId="{07320BFE-F2F0-4CB0-9A47-A2BCB31C7D08}" type="presOf" srcId="{3640BC68-9645-4F08-8FD5-A053145671BF}" destId="{8CCD2E5E-03DA-4D0B-BDDE-9F0FCCF433EA}" srcOrd="1" destOrd="2" presId="urn:microsoft.com/office/officeart/2005/8/layout/cycle4#3"/>
    <dgm:cxn modelId="{8237772B-60C0-4B28-BBA7-A09B1431016F}" type="presParOf" srcId="{0C67F0E4-6231-4B7C-B663-847F6A33FA24}" destId="{A7B39CED-C807-49CA-AA98-1E63DFED66FE}" srcOrd="0" destOrd="0" presId="urn:microsoft.com/office/officeart/2005/8/layout/cycle4#3"/>
    <dgm:cxn modelId="{CDF36127-A0AE-4249-8D4F-D1C57359A940}" type="presParOf" srcId="{A7B39CED-C807-49CA-AA98-1E63DFED66FE}" destId="{5FCCDF64-1BE2-4C3B-951A-DE1D943E2BED}" srcOrd="0" destOrd="0" presId="urn:microsoft.com/office/officeart/2005/8/layout/cycle4#3"/>
    <dgm:cxn modelId="{C0D45DA8-B545-4569-8FA4-DF66EBE71D26}" type="presParOf" srcId="{5FCCDF64-1BE2-4C3B-951A-DE1D943E2BED}" destId="{CB6ED897-BA72-46D1-B768-9B451C352614}" srcOrd="0" destOrd="0" presId="urn:microsoft.com/office/officeart/2005/8/layout/cycle4#3"/>
    <dgm:cxn modelId="{3BAE9E79-3DB1-4DEF-8F8B-66203B4D4B25}" type="presParOf" srcId="{5FCCDF64-1BE2-4C3B-951A-DE1D943E2BED}" destId="{369F63E2-DE9F-4573-8D18-12CB748C23FE}" srcOrd="1" destOrd="0" presId="urn:microsoft.com/office/officeart/2005/8/layout/cycle4#3"/>
    <dgm:cxn modelId="{6029BA7E-5B0C-4A7C-AA18-3DCC1140FCE5}" type="presParOf" srcId="{A7B39CED-C807-49CA-AA98-1E63DFED66FE}" destId="{3A6E0B35-4EBD-47A8-BB3A-8AEECA884A00}" srcOrd="1" destOrd="0" presId="urn:microsoft.com/office/officeart/2005/8/layout/cycle4#3"/>
    <dgm:cxn modelId="{9BBE6926-4027-4AB8-81FE-5707646B5BD3}" type="presParOf" srcId="{3A6E0B35-4EBD-47A8-BB3A-8AEECA884A00}" destId="{7D94316D-6B7C-4757-B8B7-716E3B96E523}" srcOrd="0" destOrd="0" presId="urn:microsoft.com/office/officeart/2005/8/layout/cycle4#3"/>
    <dgm:cxn modelId="{576277B4-0717-4216-884A-F4397BF2147D}" type="presParOf" srcId="{3A6E0B35-4EBD-47A8-BB3A-8AEECA884A00}" destId="{5CDB2A9D-D346-4B35-93DF-7E06E7624793}" srcOrd="1" destOrd="0" presId="urn:microsoft.com/office/officeart/2005/8/layout/cycle4#3"/>
    <dgm:cxn modelId="{2B96EFFC-0F14-4BE7-86E6-9DBD0B9B7E73}" type="presParOf" srcId="{A7B39CED-C807-49CA-AA98-1E63DFED66FE}" destId="{59E4766E-59F5-46AA-8B70-B1934EA82482}" srcOrd="2" destOrd="0" presId="urn:microsoft.com/office/officeart/2005/8/layout/cycle4#3"/>
    <dgm:cxn modelId="{B2D72876-E25B-4300-9F21-2093ECEC8234}" type="presParOf" srcId="{59E4766E-59F5-46AA-8B70-B1934EA82482}" destId="{87C1AB61-91C3-46CF-BC4A-51A9EF6CDB51}" srcOrd="0" destOrd="0" presId="urn:microsoft.com/office/officeart/2005/8/layout/cycle4#3"/>
    <dgm:cxn modelId="{3A008D88-3E7D-4714-A5BE-AE98A09349E5}" type="presParOf" srcId="{59E4766E-59F5-46AA-8B70-B1934EA82482}" destId="{8CCD2E5E-03DA-4D0B-BDDE-9F0FCCF433EA}" srcOrd="1" destOrd="0" presId="urn:microsoft.com/office/officeart/2005/8/layout/cycle4#3"/>
    <dgm:cxn modelId="{406E2189-0D57-4E7E-AC7E-CAF966B8D3C4}" type="presParOf" srcId="{A7B39CED-C807-49CA-AA98-1E63DFED66FE}" destId="{6FDDC27B-CAB7-43E4-927C-0835F0E26AC4}" srcOrd="3" destOrd="0" presId="urn:microsoft.com/office/officeart/2005/8/layout/cycle4#3"/>
    <dgm:cxn modelId="{B77F452B-F088-4432-A313-68C11B59B435}" type="presParOf" srcId="{6FDDC27B-CAB7-43E4-927C-0835F0E26AC4}" destId="{0CB6A097-8455-4FB5-B048-42278F1D8199}" srcOrd="0" destOrd="0" presId="urn:microsoft.com/office/officeart/2005/8/layout/cycle4#3"/>
    <dgm:cxn modelId="{3B29A51B-A3D4-492B-A966-15E7DD0D20F0}" type="presParOf" srcId="{6FDDC27B-CAB7-43E4-927C-0835F0E26AC4}" destId="{D4B24855-A4ED-447E-BD49-C0C5A248A654}" srcOrd="1" destOrd="0" presId="urn:microsoft.com/office/officeart/2005/8/layout/cycle4#3"/>
    <dgm:cxn modelId="{5001C025-15F6-47CF-8204-47AC8407915A}" type="presParOf" srcId="{A7B39CED-C807-49CA-AA98-1E63DFED66FE}" destId="{07FEE29D-44B2-4004-B09B-094EEE45F5FE}" srcOrd="4" destOrd="0" presId="urn:microsoft.com/office/officeart/2005/8/layout/cycle4#3"/>
    <dgm:cxn modelId="{EC40ADF9-2428-4652-AC13-BA554FE12CA6}" type="presParOf" srcId="{0C67F0E4-6231-4B7C-B663-847F6A33FA24}" destId="{B3C425D2-E119-4C0E-8546-F38C6DC5A1F0}" srcOrd="1" destOrd="0" presId="urn:microsoft.com/office/officeart/2005/8/layout/cycle4#3"/>
    <dgm:cxn modelId="{21217D3F-5619-4B1A-BD35-93FBACB7C738}" type="presParOf" srcId="{B3C425D2-E119-4C0E-8546-F38C6DC5A1F0}" destId="{801DC670-6713-4145-8934-5D4DBC9D4454}" srcOrd="0" destOrd="0" presId="urn:microsoft.com/office/officeart/2005/8/layout/cycle4#3"/>
    <dgm:cxn modelId="{BA15704B-8207-449C-BBDE-D5DD30FB4076}" type="presParOf" srcId="{B3C425D2-E119-4C0E-8546-F38C6DC5A1F0}" destId="{BFF11DB9-2E55-4C57-AFFF-06E0251BCE7C}" srcOrd="1" destOrd="0" presId="urn:microsoft.com/office/officeart/2005/8/layout/cycle4#3"/>
    <dgm:cxn modelId="{052095B0-478D-47A9-80AC-A487B1E4A7B6}" type="presParOf" srcId="{B3C425D2-E119-4C0E-8546-F38C6DC5A1F0}" destId="{61B73589-60EA-4ED3-A780-51439EEA74FB}" srcOrd="2" destOrd="0" presId="urn:microsoft.com/office/officeart/2005/8/layout/cycle4#3"/>
    <dgm:cxn modelId="{37DA7241-BFDF-4363-A152-8B5A39D5BF4C}" type="presParOf" srcId="{B3C425D2-E119-4C0E-8546-F38C6DC5A1F0}" destId="{1FC4EA25-59C1-4E00-B1BF-0719AA0AD407}" srcOrd="3" destOrd="0" presId="urn:microsoft.com/office/officeart/2005/8/layout/cycle4#3"/>
    <dgm:cxn modelId="{075605CC-288B-402F-B992-7A9CB43CA806}" type="presParOf" srcId="{B3C425D2-E119-4C0E-8546-F38C6DC5A1F0}" destId="{389A4958-A661-4ED8-9ECC-8E9AB76D6BFB}" srcOrd="4" destOrd="0" presId="urn:microsoft.com/office/officeart/2005/8/layout/cycle4#3"/>
    <dgm:cxn modelId="{5F7F4076-617E-41C3-8C18-454AC08CC6C5}" type="presParOf" srcId="{0C67F0E4-6231-4B7C-B663-847F6A33FA24}" destId="{03D03A18-B22B-4FC8-B85B-1CA6FCC408E5}" srcOrd="2" destOrd="0" presId="urn:microsoft.com/office/officeart/2005/8/layout/cycle4#3"/>
    <dgm:cxn modelId="{0746A1B7-08D7-453A-8DBD-524A0CD847BE}" type="presParOf" srcId="{0C67F0E4-6231-4B7C-B663-847F6A33FA24}" destId="{6D549ED2-8477-4876-8184-134190060446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345461"/>
          <a:ext cx="1171277" cy="702766"/>
        </a:xfrm>
        <a:prstGeom prst="flowChartProcess">
          <a:avLst/>
        </a:prstGeom>
        <a:solidFill>
          <a:srgbClr val="EC85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>
            <a:solidFill>
              <a:schemeClr val="bg1"/>
            </a:solidFill>
          </a:endParaRPr>
        </a:p>
      </dsp:txBody>
      <dsp:txXfrm>
        <a:off x="2678" y="345461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D858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291083" y="609701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345461"/>
          <a:ext cx="1171277" cy="702766"/>
        </a:xfrm>
        <a:prstGeom prst="flowChartProcess">
          <a:avLst/>
        </a:prstGeom>
        <a:solidFill>
          <a:srgbClr val="EC85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345461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D858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30872" y="609701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345461"/>
          <a:ext cx="1171277" cy="702766"/>
        </a:xfrm>
        <a:prstGeom prst="flowChartProcess">
          <a:avLst/>
        </a:prstGeom>
        <a:solidFill>
          <a:srgbClr val="EC85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/>
        </a:p>
      </dsp:txBody>
      <dsp:txXfrm>
        <a:off x="3282255" y="345461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D858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570660" y="609701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345461"/>
          <a:ext cx="1171277" cy="702766"/>
        </a:xfrm>
        <a:prstGeom prst="flowChartProcess">
          <a:avLst/>
        </a:prstGeom>
        <a:solidFill>
          <a:srgbClr val="EC85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/>
        </a:p>
      </dsp:txBody>
      <dsp:txXfrm>
        <a:off x="4922043" y="345461"/>
        <a:ext cx="1171277" cy="70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292601"/>
          <a:ext cx="1171277" cy="702766"/>
        </a:xfrm>
        <a:prstGeom prst="flowChartProcess">
          <a:avLst/>
        </a:prstGeom>
        <a:solidFill>
          <a:srgbClr val="D858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>
            <a:solidFill>
              <a:schemeClr val="bg1"/>
            </a:solidFill>
          </a:endParaRPr>
        </a:p>
      </dsp:txBody>
      <dsp:txXfrm>
        <a:off x="2678" y="292601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49874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EC85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291083" y="556841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292601"/>
          <a:ext cx="1171277" cy="702766"/>
        </a:xfrm>
        <a:prstGeom prst="flowChartProcess">
          <a:avLst/>
        </a:prstGeom>
        <a:solidFill>
          <a:srgbClr val="D858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292601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49874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EC85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30872" y="556841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292601"/>
          <a:ext cx="1171277" cy="702766"/>
        </a:xfrm>
        <a:prstGeom prst="flowChartProcess">
          <a:avLst/>
        </a:prstGeom>
        <a:solidFill>
          <a:srgbClr val="D858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/>
        </a:p>
      </dsp:txBody>
      <dsp:txXfrm>
        <a:off x="3282255" y="292601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49874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EC85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570660" y="556841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292601"/>
          <a:ext cx="1171277" cy="702766"/>
        </a:xfrm>
        <a:prstGeom prst="flowChartProcess">
          <a:avLst/>
        </a:prstGeom>
        <a:solidFill>
          <a:srgbClr val="D858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/>
        </a:p>
      </dsp:txBody>
      <dsp:txXfrm>
        <a:off x="4922043" y="292601"/>
        <a:ext cx="1171277" cy="702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8D7C-505B-4183-85B1-8E43FEF53A82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82CF8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1DBB-1205-4528-AD29-237231F29519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F0CA6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C7DB7-4010-4997-BF7C-041524032768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EC85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C7FE-23E8-4404-99EA-F97B83D19D80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00B3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889C-50B6-47B9-AC3F-57441CC62727}">
      <dsp:nvSpPr>
        <dsp:cNvPr id="0" name=""/>
        <dsp:cNvSpPr/>
      </dsp:nvSpPr>
      <dsp:spPr>
        <a:xfrm>
          <a:off x="2032049" y="1145368"/>
          <a:ext cx="1255987" cy="1255987"/>
        </a:xfrm>
        <a:prstGeom prst="ellipse">
          <a:avLst/>
        </a:prstGeom>
        <a:solidFill>
          <a:srgbClr val="D85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5984" y="1329303"/>
        <a:ext cx="888117" cy="888117"/>
      </dsp:txXfrm>
    </dsp:sp>
    <dsp:sp modelId="{0CD16593-3C0D-4E2E-B74A-F16BE7255BDB}">
      <dsp:nvSpPr>
        <dsp:cNvPr id="0" name=""/>
        <dsp:cNvSpPr/>
      </dsp:nvSpPr>
      <dsp:spPr>
        <a:xfrm>
          <a:off x="2220447" y="1609"/>
          <a:ext cx="879190" cy="879190"/>
        </a:xfrm>
        <a:prstGeom prst="ellipse">
          <a:avLst/>
        </a:prstGeom>
        <a:solidFill>
          <a:srgbClr val="82CF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sp:txBody>
      <dsp:txXfrm>
        <a:off x="2349201" y="130363"/>
        <a:ext cx="621682" cy="621682"/>
      </dsp:txXfrm>
    </dsp:sp>
    <dsp:sp modelId="{B9D15024-915A-49DA-909E-F19F557C7BE9}">
      <dsp:nvSpPr>
        <dsp:cNvPr id="0" name=""/>
        <dsp:cNvSpPr/>
      </dsp:nvSpPr>
      <dsp:spPr>
        <a:xfrm>
          <a:off x="3552604" y="1333766"/>
          <a:ext cx="879190" cy="879190"/>
        </a:xfrm>
        <a:prstGeom prst="ellipse">
          <a:avLst/>
        </a:prstGeom>
        <a:solidFill>
          <a:srgbClr val="00B3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3681358" y="1462520"/>
        <a:ext cx="621682" cy="621682"/>
      </dsp:txXfrm>
    </dsp:sp>
    <dsp:sp modelId="{2FCFBB84-F833-43EB-84C5-3F4659E5D5B4}">
      <dsp:nvSpPr>
        <dsp:cNvPr id="0" name=""/>
        <dsp:cNvSpPr/>
      </dsp:nvSpPr>
      <dsp:spPr>
        <a:xfrm>
          <a:off x="2220447" y="2665923"/>
          <a:ext cx="879190" cy="879190"/>
        </a:xfrm>
        <a:prstGeom prst="ellipse">
          <a:avLst/>
        </a:prstGeom>
        <a:solidFill>
          <a:srgbClr val="EC85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2349201" y="2794677"/>
        <a:ext cx="621682" cy="621682"/>
      </dsp:txXfrm>
    </dsp:sp>
    <dsp:sp modelId="{55DB5AF5-1E33-4E8E-90F9-F749D7260220}">
      <dsp:nvSpPr>
        <dsp:cNvPr id="0" name=""/>
        <dsp:cNvSpPr/>
      </dsp:nvSpPr>
      <dsp:spPr>
        <a:xfrm>
          <a:off x="888290" y="1333766"/>
          <a:ext cx="879190" cy="879190"/>
        </a:xfrm>
        <a:prstGeom prst="ellipse">
          <a:avLst/>
        </a:prstGeom>
        <a:solidFill>
          <a:srgbClr val="F0CA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1017044" y="1462520"/>
        <a:ext cx="621682" cy="621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88B0-960A-4BD5-89ED-BF08D8DDE226}">
      <dsp:nvSpPr>
        <dsp:cNvPr id="0" name=""/>
        <dsp:cNvSpPr/>
      </dsp:nvSpPr>
      <dsp:spPr>
        <a:xfrm>
          <a:off x="1385002" y="1470028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24" y="0"/>
              </a:lnTo>
              <a:lnTo>
                <a:pt x="183224" y="698263"/>
              </a:lnTo>
              <a:lnTo>
                <a:pt x="366448" y="69826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48512" y="1799445"/>
        <a:ext cx="39428" cy="39428"/>
      </dsp:txXfrm>
    </dsp:sp>
    <dsp:sp modelId="{7A9A4601-A49B-4AC0-B106-F566AA2B3F7F}">
      <dsp:nvSpPr>
        <dsp:cNvPr id="0" name=""/>
        <dsp:cNvSpPr/>
      </dsp:nvSpPr>
      <dsp:spPr>
        <a:xfrm>
          <a:off x="1385002" y="1424308"/>
          <a:ext cx="366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4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59065" y="1460867"/>
        <a:ext cx="18322" cy="18322"/>
      </dsp:txXfrm>
    </dsp:sp>
    <dsp:sp modelId="{EFD6EA81-108C-4404-B3BE-DED838D72A94}">
      <dsp:nvSpPr>
        <dsp:cNvPr id="0" name=""/>
        <dsp:cNvSpPr/>
      </dsp:nvSpPr>
      <dsp:spPr>
        <a:xfrm>
          <a:off x="1385002" y="771764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698263"/>
              </a:moveTo>
              <a:lnTo>
                <a:pt x="183224" y="698263"/>
              </a:lnTo>
              <a:lnTo>
                <a:pt x="183224" y="0"/>
              </a:lnTo>
              <a:lnTo>
                <a:pt x="36644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48512" y="1101182"/>
        <a:ext cx="39428" cy="39428"/>
      </dsp:txXfrm>
    </dsp:sp>
    <dsp:sp modelId="{FBA1D8E3-B212-40A4-9367-F5B80382E11F}">
      <dsp:nvSpPr>
        <dsp:cNvPr id="0" name=""/>
        <dsp:cNvSpPr/>
      </dsp:nvSpPr>
      <dsp:spPr>
        <a:xfrm rot="16200000">
          <a:off x="-364331" y="1190723"/>
          <a:ext cx="2940057" cy="558610"/>
        </a:xfrm>
        <a:prstGeom prst="rect">
          <a:avLst/>
        </a:prstGeom>
        <a:solidFill>
          <a:srgbClr val="D85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364331" y="1190723"/>
        <a:ext cx="2940057" cy="558610"/>
      </dsp:txXfrm>
    </dsp:sp>
    <dsp:sp modelId="{DB573871-A674-4273-8830-F03050226792}">
      <dsp:nvSpPr>
        <dsp:cNvPr id="0" name=""/>
        <dsp:cNvSpPr/>
      </dsp:nvSpPr>
      <dsp:spPr>
        <a:xfrm>
          <a:off x="1751451" y="492459"/>
          <a:ext cx="1832243" cy="558610"/>
        </a:xfrm>
        <a:prstGeom prst="rect">
          <a:avLst/>
        </a:prstGeom>
        <a:solidFill>
          <a:srgbClr val="00B3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sp:txBody>
      <dsp:txXfrm>
        <a:off x="1751451" y="492459"/>
        <a:ext cx="1832243" cy="558610"/>
      </dsp:txXfrm>
    </dsp:sp>
    <dsp:sp modelId="{8819E659-93F6-4A4C-9A75-2CB74E769F7A}">
      <dsp:nvSpPr>
        <dsp:cNvPr id="0" name=""/>
        <dsp:cNvSpPr/>
      </dsp:nvSpPr>
      <dsp:spPr>
        <a:xfrm>
          <a:off x="1751451" y="1190723"/>
          <a:ext cx="1832243" cy="558610"/>
        </a:xfrm>
        <a:prstGeom prst="rect">
          <a:avLst/>
        </a:prstGeom>
        <a:solidFill>
          <a:srgbClr val="F0CA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1751451" y="1190723"/>
        <a:ext cx="1832243" cy="558610"/>
      </dsp:txXfrm>
    </dsp:sp>
    <dsp:sp modelId="{DABAD4C4-0E3F-4F0D-92DA-1D069C1BE552}">
      <dsp:nvSpPr>
        <dsp:cNvPr id="0" name=""/>
        <dsp:cNvSpPr/>
      </dsp:nvSpPr>
      <dsp:spPr>
        <a:xfrm>
          <a:off x="1751451" y="1888986"/>
          <a:ext cx="1832243" cy="558610"/>
        </a:xfrm>
        <a:prstGeom prst="rect">
          <a:avLst/>
        </a:prstGeom>
        <a:solidFill>
          <a:srgbClr val="82CF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sp:txBody>
      <dsp:txXfrm>
        <a:off x="1751451" y="1888986"/>
        <a:ext cx="1832243" cy="558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AB61-91C3-46CF-BC4A-51A9EF6CDB51}">
      <dsp:nvSpPr>
        <dsp:cNvPr id="0" name=""/>
        <dsp:cNvSpPr/>
      </dsp:nvSpPr>
      <dsp:spPr>
        <a:xfrm>
          <a:off x="2189930" y="1643656"/>
          <a:ext cx="1194068" cy="773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3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565142" y="1854018"/>
        <a:ext cx="801865" cy="546132"/>
      </dsp:txXfrm>
    </dsp:sp>
    <dsp:sp modelId="{0CB6A097-8455-4FB5-B048-42278F1D8199}">
      <dsp:nvSpPr>
        <dsp:cNvPr id="0" name=""/>
        <dsp:cNvSpPr/>
      </dsp:nvSpPr>
      <dsp:spPr>
        <a:xfrm>
          <a:off x="241714" y="1643656"/>
          <a:ext cx="1194068" cy="773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858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rgbClr val="8A02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rPr>
            <a:t>添加内容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rPr>
            <a:t>Add content</a:t>
          </a:r>
          <a:endParaRPr lang="zh-CN" altLang="en-US" sz="800" b="1" kern="1200" spc="10" baseline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微软雅黑" pitchFamily="34" charset="-122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rgbClr val="8A0200"/>
            </a:solidFill>
          </a:endParaRPr>
        </a:p>
      </dsp:txBody>
      <dsp:txXfrm>
        <a:off x="258705" y="1854018"/>
        <a:ext cx="801865" cy="546132"/>
      </dsp:txXfrm>
    </dsp:sp>
    <dsp:sp modelId="{7D94316D-6B7C-4757-B8B7-716E3B96E523}">
      <dsp:nvSpPr>
        <dsp:cNvPr id="0" name=""/>
        <dsp:cNvSpPr/>
      </dsp:nvSpPr>
      <dsp:spPr>
        <a:xfrm>
          <a:off x="2189930" y="0"/>
          <a:ext cx="1194068" cy="773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858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rgbClr val="8A02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rPr>
            <a:t>添加内容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rPr>
            <a:t>Add content</a:t>
          </a:r>
          <a:endParaRPr lang="zh-CN" altLang="en-US" sz="800" b="1" kern="1200" spc="10" baseline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微软雅黑" pitchFamily="34" charset="-122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rgbClr val="8A0200"/>
            </a:solidFill>
          </a:endParaRPr>
        </a:p>
      </dsp:txBody>
      <dsp:txXfrm>
        <a:off x="2565142" y="16991"/>
        <a:ext cx="801865" cy="546132"/>
      </dsp:txXfrm>
    </dsp:sp>
    <dsp:sp modelId="{CB6ED897-BA72-46D1-B768-9B451C352614}">
      <dsp:nvSpPr>
        <dsp:cNvPr id="0" name=""/>
        <dsp:cNvSpPr/>
      </dsp:nvSpPr>
      <dsp:spPr>
        <a:xfrm>
          <a:off x="241714" y="0"/>
          <a:ext cx="1194068" cy="773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3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800" b="1" kern="1200" spc="1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Add content</a:t>
          </a:r>
          <a:endParaRPr lang="zh-CN" altLang="en-US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58705" y="16991"/>
        <a:ext cx="801865" cy="546132"/>
      </dsp:txXfrm>
    </dsp:sp>
    <dsp:sp modelId="{801DC670-6713-4145-8934-5D4DBC9D4454}">
      <dsp:nvSpPr>
        <dsp:cNvPr id="0" name=""/>
        <dsp:cNvSpPr/>
      </dsp:nvSpPr>
      <dsp:spPr>
        <a:xfrm>
          <a:off x="742062" y="137777"/>
          <a:ext cx="1046622" cy="1046622"/>
        </a:xfrm>
        <a:prstGeom prst="pieWedge">
          <a:avLst/>
        </a:prstGeom>
        <a:solidFill>
          <a:srgbClr val="00B3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8610" y="444325"/>
        <a:ext cx="740074" cy="740074"/>
      </dsp:txXfrm>
    </dsp:sp>
    <dsp:sp modelId="{BFF11DB9-2E55-4C57-AFFF-06E0251BCE7C}">
      <dsp:nvSpPr>
        <dsp:cNvPr id="0" name=""/>
        <dsp:cNvSpPr/>
      </dsp:nvSpPr>
      <dsp:spPr>
        <a:xfrm rot="5400000">
          <a:off x="1837027" y="137777"/>
          <a:ext cx="1046622" cy="1046622"/>
        </a:xfrm>
        <a:prstGeom prst="pieWedge">
          <a:avLst/>
        </a:prstGeom>
        <a:solidFill>
          <a:srgbClr val="D85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kern="1200" dirty="0"/>
        </a:p>
      </dsp:txBody>
      <dsp:txXfrm rot="-5400000">
        <a:off x="1837027" y="444325"/>
        <a:ext cx="740074" cy="740074"/>
      </dsp:txXfrm>
    </dsp:sp>
    <dsp:sp modelId="{61B73589-60EA-4ED3-A780-51439EEA74FB}">
      <dsp:nvSpPr>
        <dsp:cNvPr id="0" name=""/>
        <dsp:cNvSpPr/>
      </dsp:nvSpPr>
      <dsp:spPr>
        <a:xfrm rot="10800000">
          <a:off x="1837027" y="1232742"/>
          <a:ext cx="1046622" cy="1046622"/>
        </a:xfrm>
        <a:prstGeom prst="pieWedge">
          <a:avLst/>
        </a:prstGeom>
        <a:solidFill>
          <a:srgbClr val="00B3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b="1" kern="1200" spc="30" baseline="0" dirty="0"/>
        </a:p>
      </dsp:txBody>
      <dsp:txXfrm rot="10800000">
        <a:off x="1837027" y="1232742"/>
        <a:ext cx="740074" cy="740074"/>
      </dsp:txXfrm>
    </dsp:sp>
    <dsp:sp modelId="{1FC4EA25-59C1-4E00-B1BF-0719AA0AD407}">
      <dsp:nvSpPr>
        <dsp:cNvPr id="0" name=""/>
        <dsp:cNvSpPr/>
      </dsp:nvSpPr>
      <dsp:spPr>
        <a:xfrm rot="16200000">
          <a:off x="742062" y="1232742"/>
          <a:ext cx="1046622" cy="1046622"/>
        </a:xfrm>
        <a:prstGeom prst="pieWedge">
          <a:avLst/>
        </a:prstGeom>
        <a:solidFill>
          <a:srgbClr val="D85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spc="3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1100" kern="1200" dirty="0"/>
        </a:p>
      </dsp:txBody>
      <dsp:txXfrm rot="5400000">
        <a:off x="1048610" y="1232742"/>
        <a:ext cx="740074" cy="740074"/>
      </dsp:txXfrm>
    </dsp:sp>
    <dsp:sp modelId="{03D03A18-B22B-4FC8-B85B-1CA6FCC408E5}">
      <dsp:nvSpPr>
        <dsp:cNvPr id="0" name=""/>
        <dsp:cNvSpPr/>
      </dsp:nvSpPr>
      <dsp:spPr>
        <a:xfrm>
          <a:off x="1632175" y="991028"/>
          <a:ext cx="361362" cy="314228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49ED2-8477-4876-8184-134190060446}">
      <dsp:nvSpPr>
        <dsp:cNvPr id="0" name=""/>
        <dsp:cNvSpPr/>
      </dsp:nvSpPr>
      <dsp:spPr>
        <a:xfrm rot="10800000">
          <a:off x="1632175" y="1111885"/>
          <a:ext cx="361362" cy="314228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3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1A6B0-F62D-4D52-B0CD-3E4944C8A6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9070-3C89-4ECA-B190-866FC3734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62847" y="319747"/>
            <a:ext cx="8551289" cy="4646463"/>
            <a:chOff x="466" y="312"/>
            <a:chExt cx="5052" cy="2576"/>
          </a:xfrm>
          <a:solidFill>
            <a:srgbClr val="474F59">
              <a:alpha val="21000"/>
            </a:srgb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895" y="312"/>
              <a:ext cx="806" cy="609"/>
            </a:xfrm>
            <a:custGeom>
              <a:avLst/>
              <a:gdLst>
                <a:gd name="T0" fmla="*/ 250 w 369"/>
                <a:gd name="T1" fmla="*/ 127 h 220"/>
                <a:gd name="T2" fmla="*/ 262 w 369"/>
                <a:gd name="T3" fmla="*/ 123 h 220"/>
                <a:gd name="T4" fmla="*/ 295 w 369"/>
                <a:gd name="T5" fmla="*/ 131 h 220"/>
                <a:gd name="T6" fmla="*/ 289 w 369"/>
                <a:gd name="T7" fmla="*/ 119 h 220"/>
                <a:gd name="T8" fmla="*/ 301 w 369"/>
                <a:gd name="T9" fmla="*/ 123 h 220"/>
                <a:gd name="T10" fmla="*/ 295 w 369"/>
                <a:gd name="T11" fmla="*/ 110 h 220"/>
                <a:gd name="T12" fmla="*/ 307 w 369"/>
                <a:gd name="T13" fmla="*/ 77 h 220"/>
                <a:gd name="T14" fmla="*/ 334 w 369"/>
                <a:gd name="T15" fmla="*/ 75 h 220"/>
                <a:gd name="T16" fmla="*/ 310 w 369"/>
                <a:gd name="T17" fmla="*/ 62 h 220"/>
                <a:gd name="T18" fmla="*/ 328 w 369"/>
                <a:gd name="T19" fmla="*/ 58 h 220"/>
                <a:gd name="T20" fmla="*/ 325 w 369"/>
                <a:gd name="T21" fmla="*/ 45 h 220"/>
                <a:gd name="T22" fmla="*/ 343 w 369"/>
                <a:gd name="T23" fmla="*/ 39 h 220"/>
                <a:gd name="T24" fmla="*/ 366 w 369"/>
                <a:gd name="T25" fmla="*/ 35 h 220"/>
                <a:gd name="T26" fmla="*/ 351 w 369"/>
                <a:gd name="T27" fmla="*/ 28 h 220"/>
                <a:gd name="T28" fmla="*/ 337 w 369"/>
                <a:gd name="T29" fmla="*/ 22 h 220"/>
                <a:gd name="T30" fmla="*/ 304 w 369"/>
                <a:gd name="T31" fmla="*/ 26 h 220"/>
                <a:gd name="T32" fmla="*/ 334 w 369"/>
                <a:gd name="T33" fmla="*/ 12 h 220"/>
                <a:gd name="T34" fmla="*/ 298 w 369"/>
                <a:gd name="T35" fmla="*/ 5 h 220"/>
                <a:gd name="T36" fmla="*/ 271 w 369"/>
                <a:gd name="T37" fmla="*/ 5 h 220"/>
                <a:gd name="T38" fmla="*/ 256 w 369"/>
                <a:gd name="T39" fmla="*/ 1 h 220"/>
                <a:gd name="T40" fmla="*/ 203 w 369"/>
                <a:gd name="T41" fmla="*/ 5 h 220"/>
                <a:gd name="T42" fmla="*/ 167 w 369"/>
                <a:gd name="T43" fmla="*/ 10 h 220"/>
                <a:gd name="T44" fmla="*/ 170 w 369"/>
                <a:gd name="T45" fmla="*/ 24 h 220"/>
                <a:gd name="T46" fmla="*/ 116 w 369"/>
                <a:gd name="T47" fmla="*/ 22 h 220"/>
                <a:gd name="T48" fmla="*/ 42 w 369"/>
                <a:gd name="T49" fmla="*/ 41 h 220"/>
                <a:gd name="T50" fmla="*/ 54 w 369"/>
                <a:gd name="T51" fmla="*/ 49 h 220"/>
                <a:gd name="T52" fmla="*/ 21 w 369"/>
                <a:gd name="T53" fmla="*/ 60 h 220"/>
                <a:gd name="T54" fmla="*/ 0 w 369"/>
                <a:gd name="T55" fmla="*/ 66 h 220"/>
                <a:gd name="T56" fmla="*/ 15 w 369"/>
                <a:gd name="T57" fmla="*/ 70 h 220"/>
                <a:gd name="T58" fmla="*/ 30 w 369"/>
                <a:gd name="T59" fmla="*/ 70 h 220"/>
                <a:gd name="T60" fmla="*/ 51 w 369"/>
                <a:gd name="T61" fmla="*/ 73 h 220"/>
                <a:gd name="T62" fmla="*/ 12 w 369"/>
                <a:gd name="T63" fmla="*/ 75 h 220"/>
                <a:gd name="T64" fmla="*/ 36 w 369"/>
                <a:gd name="T65" fmla="*/ 87 h 220"/>
                <a:gd name="T66" fmla="*/ 51 w 369"/>
                <a:gd name="T67" fmla="*/ 83 h 220"/>
                <a:gd name="T68" fmla="*/ 87 w 369"/>
                <a:gd name="T69" fmla="*/ 89 h 220"/>
                <a:gd name="T70" fmla="*/ 93 w 369"/>
                <a:gd name="T71" fmla="*/ 108 h 220"/>
                <a:gd name="T72" fmla="*/ 90 w 369"/>
                <a:gd name="T73" fmla="*/ 123 h 220"/>
                <a:gd name="T74" fmla="*/ 110 w 369"/>
                <a:gd name="T75" fmla="*/ 121 h 220"/>
                <a:gd name="T76" fmla="*/ 93 w 369"/>
                <a:gd name="T77" fmla="*/ 127 h 220"/>
                <a:gd name="T78" fmla="*/ 119 w 369"/>
                <a:gd name="T79" fmla="*/ 142 h 220"/>
                <a:gd name="T80" fmla="*/ 98 w 369"/>
                <a:gd name="T81" fmla="*/ 152 h 220"/>
                <a:gd name="T82" fmla="*/ 93 w 369"/>
                <a:gd name="T83" fmla="*/ 163 h 220"/>
                <a:gd name="T84" fmla="*/ 113 w 369"/>
                <a:gd name="T85" fmla="*/ 211 h 220"/>
                <a:gd name="T86" fmla="*/ 134 w 369"/>
                <a:gd name="T87" fmla="*/ 211 h 220"/>
                <a:gd name="T88" fmla="*/ 149 w 369"/>
                <a:gd name="T89" fmla="*/ 220 h 220"/>
                <a:gd name="T90" fmla="*/ 161 w 369"/>
                <a:gd name="T91" fmla="*/ 209 h 220"/>
                <a:gd name="T92" fmla="*/ 173 w 369"/>
                <a:gd name="T93" fmla="*/ 178 h 220"/>
                <a:gd name="T94" fmla="*/ 185 w 369"/>
                <a:gd name="T95" fmla="*/ 169 h 220"/>
                <a:gd name="T96" fmla="*/ 209 w 369"/>
                <a:gd name="T97" fmla="*/ 169 h 220"/>
                <a:gd name="T98" fmla="*/ 224 w 369"/>
                <a:gd name="T99" fmla="*/ 161 h 220"/>
                <a:gd name="T100" fmla="*/ 259 w 369"/>
                <a:gd name="T101" fmla="*/ 148 h 220"/>
                <a:gd name="T102" fmla="*/ 277 w 369"/>
                <a:gd name="T103" fmla="*/ 131 h 220"/>
                <a:gd name="T104" fmla="*/ 250 w 369"/>
                <a:gd name="T105" fmla="*/ 127 h 220"/>
                <a:gd name="T106" fmla="*/ 280 w 369"/>
                <a:gd name="T107" fmla="*/ 119 h 220"/>
                <a:gd name="T108" fmla="*/ 289 w 369"/>
                <a:gd name="T109" fmla="*/ 106 h 220"/>
                <a:gd name="T110" fmla="*/ 280 w 369"/>
                <a:gd name="T111" fmla="*/ 119 h 220"/>
                <a:gd name="T112" fmla="*/ 301 w 369"/>
                <a:gd name="T113" fmla="*/ 18 h 220"/>
                <a:gd name="T114" fmla="*/ 289 w 369"/>
                <a:gd name="T115" fmla="*/ 28 h 220"/>
                <a:gd name="T116" fmla="*/ 250 w 369"/>
                <a:gd name="T117" fmla="*/ 24 h 220"/>
                <a:gd name="T118" fmla="*/ 301 w 369"/>
                <a:gd name="T119" fmla="*/ 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220">
                  <a:moveTo>
                    <a:pt x="250" y="127"/>
                  </a:moveTo>
                  <a:cubicBezTo>
                    <a:pt x="256" y="127"/>
                    <a:pt x="254" y="121"/>
                    <a:pt x="262" y="123"/>
                  </a:cubicBezTo>
                  <a:cubicBezTo>
                    <a:pt x="273" y="126"/>
                    <a:pt x="280" y="132"/>
                    <a:pt x="295" y="131"/>
                  </a:cubicBezTo>
                  <a:cubicBezTo>
                    <a:pt x="305" y="126"/>
                    <a:pt x="281" y="122"/>
                    <a:pt x="289" y="119"/>
                  </a:cubicBezTo>
                  <a:cubicBezTo>
                    <a:pt x="293" y="120"/>
                    <a:pt x="296" y="122"/>
                    <a:pt x="301" y="123"/>
                  </a:cubicBezTo>
                  <a:cubicBezTo>
                    <a:pt x="303" y="116"/>
                    <a:pt x="297" y="114"/>
                    <a:pt x="295" y="110"/>
                  </a:cubicBezTo>
                  <a:cubicBezTo>
                    <a:pt x="319" y="109"/>
                    <a:pt x="311" y="88"/>
                    <a:pt x="307" y="77"/>
                  </a:cubicBezTo>
                  <a:cubicBezTo>
                    <a:pt x="314" y="75"/>
                    <a:pt x="323" y="74"/>
                    <a:pt x="334" y="75"/>
                  </a:cubicBezTo>
                  <a:cubicBezTo>
                    <a:pt x="333" y="65"/>
                    <a:pt x="318" y="66"/>
                    <a:pt x="310" y="62"/>
                  </a:cubicBezTo>
                  <a:cubicBezTo>
                    <a:pt x="319" y="63"/>
                    <a:pt x="316" y="56"/>
                    <a:pt x="328" y="58"/>
                  </a:cubicBezTo>
                  <a:cubicBezTo>
                    <a:pt x="330" y="51"/>
                    <a:pt x="322" y="52"/>
                    <a:pt x="325" y="45"/>
                  </a:cubicBezTo>
                  <a:cubicBezTo>
                    <a:pt x="335" y="46"/>
                    <a:pt x="332" y="38"/>
                    <a:pt x="343" y="39"/>
                  </a:cubicBezTo>
                  <a:cubicBezTo>
                    <a:pt x="350" y="37"/>
                    <a:pt x="368" y="43"/>
                    <a:pt x="366" y="35"/>
                  </a:cubicBezTo>
                  <a:cubicBezTo>
                    <a:pt x="369" y="27"/>
                    <a:pt x="353" y="33"/>
                    <a:pt x="351" y="28"/>
                  </a:cubicBezTo>
                  <a:cubicBezTo>
                    <a:pt x="344" y="28"/>
                    <a:pt x="346" y="21"/>
                    <a:pt x="337" y="22"/>
                  </a:cubicBezTo>
                  <a:cubicBezTo>
                    <a:pt x="324" y="21"/>
                    <a:pt x="310" y="30"/>
                    <a:pt x="304" y="26"/>
                  </a:cubicBezTo>
                  <a:cubicBezTo>
                    <a:pt x="306" y="16"/>
                    <a:pt x="330" y="21"/>
                    <a:pt x="334" y="12"/>
                  </a:cubicBezTo>
                  <a:cubicBezTo>
                    <a:pt x="327" y="6"/>
                    <a:pt x="314" y="4"/>
                    <a:pt x="298" y="5"/>
                  </a:cubicBezTo>
                  <a:cubicBezTo>
                    <a:pt x="288" y="3"/>
                    <a:pt x="276" y="0"/>
                    <a:pt x="271" y="5"/>
                  </a:cubicBezTo>
                  <a:cubicBezTo>
                    <a:pt x="269" y="2"/>
                    <a:pt x="262" y="2"/>
                    <a:pt x="256" y="1"/>
                  </a:cubicBezTo>
                  <a:cubicBezTo>
                    <a:pt x="244" y="7"/>
                    <a:pt x="215" y="0"/>
                    <a:pt x="203" y="5"/>
                  </a:cubicBezTo>
                  <a:cubicBezTo>
                    <a:pt x="189" y="6"/>
                    <a:pt x="173" y="4"/>
                    <a:pt x="167" y="10"/>
                  </a:cubicBezTo>
                  <a:cubicBezTo>
                    <a:pt x="167" y="14"/>
                    <a:pt x="175" y="23"/>
                    <a:pt x="170" y="24"/>
                  </a:cubicBezTo>
                  <a:cubicBezTo>
                    <a:pt x="148" y="22"/>
                    <a:pt x="136" y="26"/>
                    <a:pt x="116" y="22"/>
                  </a:cubicBezTo>
                  <a:cubicBezTo>
                    <a:pt x="87" y="25"/>
                    <a:pt x="73" y="39"/>
                    <a:pt x="42" y="41"/>
                  </a:cubicBezTo>
                  <a:cubicBezTo>
                    <a:pt x="39" y="49"/>
                    <a:pt x="55" y="43"/>
                    <a:pt x="54" y="49"/>
                  </a:cubicBezTo>
                  <a:cubicBezTo>
                    <a:pt x="45" y="55"/>
                    <a:pt x="29" y="54"/>
                    <a:pt x="21" y="60"/>
                  </a:cubicBezTo>
                  <a:cubicBezTo>
                    <a:pt x="14" y="57"/>
                    <a:pt x="4" y="58"/>
                    <a:pt x="0" y="66"/>
                  </a:cubicBezTo>
                  <a:cubicBezTo>
                    <a:pt x="10" y="64"/>
                    <a:pt x="10" y="70"/>
                    <a:pt x="15" y="70"/>
                  </a:cubicBezTo>
                  <a:cubicBezTo>
                    <a:pt x="15" y="65"/>
                    <a:pt x="30" y="65"/>
                    <a:pt x="30" y="70"/>
                  </a:cubicBezTo>
                  <a:cubicBezTo>
                    <a:pt x="37" y="69"/>
                    <a:pt x="50" y="61"/>
                    <a:pt x="51" y="73"/>
                  </a:cubicBezTo>
                  <a:cubicBezTo>
                    <a:pt x="38" y="73"/>
                    <a:pt x="20" y="71"/>
                    <a:pt x="12" y="75"/>
                  </a:cubicBezTo>
                  <a:cubicBezTo>
                    <a:pt x="15" y="83"/>
                    <a:pt x="26" y="84"/>
                    <a:pt x="36" y="87"/>
                  </a:cubicBezTo>
                  <a:cubicBezTo>
                    <a:pt x="45" y="89"/>
                    <a:pt x="42" y="81"/>
                    <a:pt x="51" y="83"/>
                  </a:cubicBezTo>
                  <a:cubicBezTo>
                    <a:pt x="60" y="87"/>
                    <a:pt x="69" y="91"/>
                    <a:pt x="87" y="89"/>
                  </a:cubicBezTo>
                  <a:cubicBezTo>
                    <a:pt x="84" y="99"/>
                    <a:pt x="89" y="103"/>
                    <a:pt x="93" y="108"/>
                  </a:cubicBezTo>
                  <a:cubicBezTo>
                    <a:pt x="92" y="113"/>
                    <a:pt x="88" y="116"/>
                    <a:pt x="90" y="123"/>
                  </a:cubicBezTo>
                  <a:cubicBezTo>
                    <a:pt x="101" y="127"/>
                    <a:pt x="103" y="113"/>
                    <a:pt x="110" y="121"/>
                  </a:cubicBezTo>
                  <a:cubicBezTo>
                    <a:pt x="112" y="128"/>
                    <a:pt x="101" y="127"/>
                    <a:pt x="93" y="127"/>
                  </a:cubicBezTo>
                  <a:cubicBezTo>
                    <a:pt x="95" y="137"/>
                    <a:pt x="115" y="134"/>
                    <a:pt x="119" y="142"/>
                  </a:cubicBezTo>
                  <a:cubicBezTo>
                    <a:pt x="113" y="145"/>
                    <a:pt x="104" y="148"/>
                    <a:pt x="98" y="152"/>
                  </a:cubicBezTo>
                  <a:cubicBezTo>
                    <a:pt x="107" y="155"/>
                    <a:pt x="89" y="157"/>
                    <a:pt x="93" y="163"/>
                  </a:cubicBezTo>
                  <a:cubicBezTo>
                    <a:pt x="114" y="173"/>
                    <a:pt x="97" y="197"/>
                    <a:pt x="113" y="211"/>
                  </a:cubicBezTo>
                  <a:cubicBezTo>
                    <a:pt x="120" y="211"/>
                    <a:pt x="127" y="211"/>
                    <a:pt x="134" y="211"/>
                  </a:cubicBezTo>
                  <a:cubicBezTo>
                    <a:pt x="143" y="211"/>
                    <a:pt x="139" y="220"/>
                    <a:pt x="149" y="220"/>
                  </a:cubicBezTo>
                  <a:cubicBezTo>
                    <a:pt x="152" y="215"/>
                    <a:pt x="154" y="211"/>
                    <a:pt x="161" y="209"/>
                  </a:cubicBezTo>
                  <a:cubicBezTo>
                    <a:pt x="157" y="193"/>
                    <a:pt x="176" y="193"/>
                    <a:pt x="173" y="178"/>
                  </a:cubicBezTo>
                  <a:cubicBezTo>
                    <a:pt x="181" y="177"/>
                    <a:pt x="177" y="169"/>
                    <a:pt x="185" y="169"/>
                  </a:cubicBezTo>
                  <a:cubicBezTo>
                    <a:pt x="196" y="173"/>
                    <a:pt x="196" y="164"/>
                    <a:pt x="209" y="169"/>
                  </a:cubicBezTo>
                  <a:cubicBezTo>
                    <a:pt x="213" y="166"/>
                    <a:pt x="218" y="163"/>
                    <a:pt x="224" y="161"/>
                  </a:cubicBezTo>
                  <a:cubicBezTo>
                    <a:pt x="238" y="158"/>
                    <a:pt x="244" y="150"/>
                    <a:pt x="259" y="148"/>
                  </a:cubicBezTo>
                  <a:cubicBezTo>
                    <a:pt x="260" y="141"/>
                    <a:pt x="285" y="139"/>
                    <a:pt x="277" y="131"/>
                  </a:cubicBezTo>
                  <a:cubicBezTo>
                    <a:pt x="271" y="136"/>
                    <a:pt x="259" y="128"/>
                    <a:pt x="250" y="127"/>
                  </a:cubicBezTo>
                  <a:close/>
                  <a:moveTo>
                    <a:pt x="280" y="119"/>
                  </a:moveTo>
                  <a:cubicBezTo>
                    <a:pt x="272" y="115"/>
                    <a:pt x="280" y="105"/>
                    <a:pt x="289" y="106"/>
                  </a:cubicBezTo>
                  <a:cubicBezTo>
                    <a:pt x="287" y="111"/>
                    <a:pt x="281" y="113"/>
                    <a:pt x="280" y="119"/>
                  </a:cubicBezTo>
                  <a:close/>
                  <a:moveTo>
                    <a:pt x="301" y="18"/>
                  </a:moveTo>
                  <a:cubicBezTo>
                    <a:pt x="301" y="24"/>
                    <a:pt x="294" y="26"/>
                    <a:pt x="289" y="28"/>
                  </a:cubicBezTo>
                  <a:cubicBezTo>
                    <a:pt x="280" y="24"/>
                    <a:pt x="266" y="23"/>
                    <a:pt x="250" y="24"/>
                  </a:cubicBezTo>
                  <a:cubicBezTo>
                    <a:pt x="260" y="16"/>
                    <a:pt x="288" y="19"/>
                    <a:pt x="30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11" y="335"/>
              <a:ext cx="461" cy="268"/>
            </a:xfrm>
            <a:custGeom>
              <a:avLst/>
              <a:gdLst>
                <a:gd name="T0" fmla="*/ 11 w 211"/>
                <a:gd name="T1" fmla="*/ 41 h 97"/>
                <a:gd name="T2" fmla="*/ 11 w 211"/>
                <a:gd name="T3" fmla="*/ 54 h 97"/>
                <a:gd name="T4" fmla="*/ 29 w 211"/>
                <a:gd name="T5" fmla="*/ 56 h 97"/>
                <a:gd name="T6" fmla="*/ 59 w 211"/>
                <a:gd name="T7" fmla="*/ 41 h 97"/>
                <a:gd name="T8" fmla="*/ 44 w 211"/>
                <a:gd name="T9" fmla="*/ 48 h 97"/>
                <a:gd name="T10" fmla="*/ 35 w 211"/>
                <a:gd name="T11" fmla="*/ 56 h 97"/>
                <a:gd name="T12" fmla="*/ 44 w 211"/>
                <a:gd name="T13" fmla="*/ 62 h 97"/>
                <a:gd name="T14" fmla="*/ 26 w 211"/>
                <a:gd name="T15" fmla="*/ 60 h 97"/>
                <a:gd name="T16" fmla="*/ 20 w 211"/>
                <a:gd name="T17" fmla="*/ 73 h 97"/>
                <a:gd name="T18" fmla="*/ 59 w 211"/>
                <a:gd name="T19" fmla="*/ 79 h 97"/>
                <a:gd name="T20" fmla="*/ 5 w 211"/>
                <a:gd name="T21" fmla="*/ 75 h 97"/>
                <a:gd name="T22" fmla="*/ 23 w 211"/>
                <a:gd name="T23" fmla="*/ 88 h 97"/>
                <a:gd name="T24" fmla="*/ 83 w 211"/>
                <a:gd name="T25" fmla="*/ 81 h 97"/>
                <a:gd name="T26" fmla="*/ 95 w 211"/>
                <a:gd name="T27" fmla="*/ 75 h 97"/>
                <a:gd name="T28" fmla="*/ 83 w 211"/>
                <a:gd name="T29" fmla="*/ 71 h 97"/>
                <a:gd name="T30" fmla="*/ 104 w 211"/>
                <a:gd name="T31" fmla="*/ 71 h 97"/>
                <a:gd name="T32" fmla="*/ 118 w 211"/>
                <a:gd name="T33" fmla="*/ 48 h 97"/>
                <a:gd name="T34" fmla="*/ 154 w 211"/>
                <a:gd name="T35" fmla="*/ 39 h 97"/>
                <a:gd name="T36" fmla="*/ 175 w 211"/>
                <a:gd name="T37" fmla="*/ 31 h 97"/>
                <a:gd name="T38" fmla="*/ 175 w 211"/>
                <a:gd name="T39" fmla="*/ 20 h 97"/>
                <a:gd name="T40" fmla="*/ 211 w 211"/>
                <a:gd name="T41" fmla="*/ 10 h 97"/>
                <a:gd name="T42" fmla="*/ 202 w 211"/>
                <a:gd name="T43" fmla="*/ 6 h 97"/>
                <a:gd name="T44" fmla="*/ 35 w 211"/>
                <a:gd name="T45" fmla="*/ 14 h 97"/>
                <a:gd name="T46" fmla="*/ 50 w 211"/>
                <a:gd name="T47" fmla="*/ 33 h 97"/>
                <a:gd name="T48" fmla="*/ 14 w 211"/>
                <a:gd name="T49" fmla="*/ 20 h 97"/>
                <a:gd name="T50" fmla="*/ 11 w 211"/>
                <a:gd name="T51" fmla="*/ 29 h 97"/>
                <a:gd name="T52" fmla="*/ 2 w 211"/>
                <a:gd name="T53" fmla="*/ 33 h 97"/>
                <a:gd name="T54" fmla="*/ 11 w 211"/>
                <a:gd name="T55" fmla="*/ 41 h 97"/>
                <a:gd name="T56" fmla="*/ 74 w 211"/>
                <a:gd name="T57" fmla="*/ 79 h 97"/>
                <a:gd name="T58" fmla="*/ 71 w 211"/>
                <a:gd name="T59" fmla="*/ 81 h 97"/>
                <a:gd name="T60" fmla="*/ 74 w 211"/>
                <a:gd name="T61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97">
                  <a:moveTo>
                    <a:pt x="11" y="41"/>
                  </a:moveTo>
                  <a:cubicBezTo>
                    <a:pt x="11" y="46"/>
                    <a:pt x="11" y="50"/>
                    <a:pt x="11" y="54"/>
                  </a:cubicBezTo>
                  <a:cubicBezTo>
                    <a:pt x="20" y="53"/>
                    <a:pt x="22" y="56"/>
                    <a:pt x="29" y="56"/>
                  </a:cubicBezTo>
                  <a:cubicBezTo>
                    <a:pt x="30" y="47"/>
                    <a:pt x="48" y="38"/>
                    <a:pt x="59" y="41"/>
                  </a:cubicBezTo>
                  <a:cubicBezTo>
                    <a:pt x="63" y="50"/>
                    <a:pt x="43" y="42"/>
                    <a:pt x="44" y="48"/>
                  </a:cubicBezTo>
                  <a:cubicBezTo>
                    <a:pt x="53" y="51"/>
                    <a:pt x="34" y="52"/>
                    <a:pt x="35" y="56"/>
                  </a:cubicBezTo>
                  <a:cubicBezTo>
                    <a:pt x="43" y="55"/>
                    <a:pt x="46" y="57"/>
                    <a:pt x="44" y="62"/>
                  </a:cubicBezTo>
                  <a:cubicBezTo>
                    <a:pt x="37" y="62"/>
                    <a:pt x="35" y="59"/>
                    <a:pt x="26" y="60"/>
                  </a:cubicBezTo>
                  <a:cubicBezTo>
                    <a:pt x="27" y="66"/>
                    <a:pt x="16" y="64"/>
                    <a:pt x="20" y="73"/>
                  </a:cubicBezTo>
                  <a:cubicBezTo>
                    <a:pt x="38" y="71"/>
                    <a:pt x="51" y="70"/>
                    <a:pt x="59" y="79"/>
                  </a:cubicBezTo>
                  <a:cubicBezTo>
                    <a:pt x="35" y="83"/>
                    <a:pt x="20" y="71"/>
                    <a:pt x="5" y="75"/>
                  </a:cubicBezTo>
                  <a:cubicBezTo>
                    <a:pt x="3" y="85"/>
                    <a:pt x="23" y="79"/>
                    <a:pt x="23" y="88"/>
                  </a:cubicBezTo>
                  <a:cubicBezTo>
                    <a:pt x="46" y="85"/>
                    <a:pt x="76" y="97"/>
                    <a:pt x="83" y="81"/>
                  </a:cubicBezTo>
                  <a:cubicBezTo>
                    <a:pt x="90" y="82"/>
                    <a:pt x="95" y="81"/>
                    <a:pt x="95" y="75"/>
                  </a:cubicBezTo>
                  <a:cubicBezTo>
                    <a:pt x="97" y="69"/>
                    <a:pt x="81" y="77"/>
                    <a:pt x="83" y="71"/>
                  </a:cubicBezTo>
                  <a:cubicBezTo>
                    <a:pt x="90" y="71"/>
                    <a:pt x="97" y="71"/>
                    <a:pt x="104" y="71"/>
                  </a:cubicBezTo>
                  <a:cubicBezTo>
                    <a:pt x="103" y="60"/>
                    <a:pt x="122" y="61"/>
                    <a:pt x="118" y="48"/>
                  </a:cubicBezTo>
                  <a:cubicBezTo>
                    <a:pt x="134" y="47"/>
                    <a:pt x="135" y="37"/>
                    <a:pt x="154" y="39"/>
                  </a:cubicBezTo>
                  <a:cubicBezTo>
                    <a:pt x="158" y="34"/>
                    <a:pt x="164" y="31"/>
                    <a:pt x="175" y="31"/>
                  </a:cubicBezTo>
                  <a:cubicBezTo>
                    <a:pt x="179" y="26"/>
                    <a:pt x="168" y="21"/>
                    <a:pt x="175" y="20"/>
                  </a:cubicBezTo>
                  <a:cubicBezTo>
                    <a:pt x="187" y="16"/>
                    <a:pt x="206" y="22"/>
                    <a:pt x="211" y="10"/>
                  </a:cubicBezTo>
                  <a:cubicBezTo>
                    <a:pt x="211" y="6"/>
                    <a:pt x="202" y="9"/>
                    <a:pt x="202" y="6"/>
                  </a:cubicBezTo>
                  <a:cubicBezTo>
                    <a:pt x="153" y="10"/>
                    <a:pt x="87" y="0"/>
                    <a:pt x="35" y="14"/>
                  </a:cubicBezTo>
                  <a:cubicBezTo>
                    <a:pt x="31" y="27"/>
                    <a:pt x="48" y="25"/>
                    <a:pt x="50" y="33"/>
                  </a:cubicBezTo>
                  <a:cubicBezTo>
                    <a:pt x="31" y="34"/>
                    <a:pt x="36" y="17"/>
                    <a:pt x="14" y="20"/>
                  </a:cubicBezTo>
                  <a:cubicBezTo>
                    <a:pt x="13" y="23"/>
                    <a:pt x="10" y="24"/>
                    <a:pt x="11" y="29"/>
                  </a:cubicBezTo>
                  <a:cubicBezTo>
                    <a:pt x="6" y="29"/>
                    <a:pt x="1" y="29"/>
                    <a:pt x="2" y="33"/>
                  </a:cubicBezTo>
                  <a:cubicBezTo>
                    <a:pt x="0" y="40"/>
                    <a:pt x="10" y="37"/>
                    <a:pt x="11" y="41"/>
                  </a:cubicBezTo>
                  <a:close/>
                  <a:moveTo>
                    <a:pt x="74" y="79"/>
                  </a:moveTo>
                  <a:cubicBezTo>
                    <a:pt x="75" y="80"/>
                    <a:pt x="72" y="82"/>
                    <a:pt x="71" y="81"/>
                  </a:cubicBezTo>
                  <a:cubicBezTo>
                    <a:pt x="69" y="80"/>
                    <a:pt x="73" y="79"/>
                    <a:pt x="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093" y="390"/>
              <a:ext cx="177" cy="55"/>
            </a:xfrm>
            <a:custGeom>
              <a:avLst/>
              <a:gdLst>
                <a:gd name="T0" fmla="*/ 65 w 81"/>
                <a:gd name="T1" fmla="*/ 17 h 20"/>
                <a:gd name="T2" fmla="*/ 77 w 81"/>
                <a:gd name="T3" fmla="*/ 5 h 20"/>
                <a:gd name="T4" fmla="*/ 0 w 81"/>
                <a:gd name="T5" fmla="*/ 0 h 20"/>
                <a:gd name="T6" fmla="*/ 3 w 81"/>
                <a:gd name="T7" fmla="*/ 9 h 20"/>
                <a:gd name="T8" fmla="*/ 65 w 8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0">
                  <a:moveTo>
                    <a:pt x="65" y="17"/>
                  </a:moveTo>
                  <a:cubicBezTo>
                    <a:pt x="67" y="11"/>
                    <a:pt x="81" y="14"/>
                    <a:pt x="77" y="5"/>
                  </a:cubicBezTo>
                  <a:cubicBezTo>
                    <a:pt x="50" y="2"/>
                    <a:pt x="24" y="1"/>
                    <a:pt x="0" y="0"/>
                  </a:cubicBezTo>
                  <a:cubicBezTo>
                    <a:pt x="0" y="4"/>
                    <a:pt x="0" y="7"/>
                    <a:pt x="3" y="9"/>
                  </a:cubicBezTo>
                  <a:cubicBezTo>
                    <a:pt x="22" y="13"/>
                    <a:pt x="37" y="20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948" y="382"/>
              <a:ext cx="234" cy="174"/>
            </a:xfrm>
            <a:custGeom>
              <a:avLst/>
              <a:gdLst>
                <a:gd name="T0" fmla="*/ 15 w 107"/>
                <a:gd name="T1" fmla="*/ 31 h 63"/>
                <a:gd name="T2" fmla="*/ 15 w 107"/>
                <a:gd name="T3" fmla="*/ 41 h 63"/>
                <a:gd name="T4" fmla="*/ 42 w 107"/>
                <a:gd name="T5" fmla="*/ 33 h 63"/>
                <a:gd name="T6" fmla="*/ 27 w 107"/>
                <a:gd name="T7" fmla="*/ 52 h 63"/>
                <a:gd name="T8" fmla="*/ 48 w 107"/>
                <a:gd name="T9" fmla="*/ 56 h 63"/>
                <a:gd name="T10" fmla="*/ 63 w 107"/>
                <a:gd name="T11" fmla="*/ 62 h 63"/>
                <a:gd name="T12" fmla="*/ 72 w 107"/>
                <a:gd name="T13" fmla="*/ 39 h 63"/>
                <a:gd name="T14" fmla="*/ 105 w 107"/>
                <a:gd name="T15" fmla="*/ 50 h 63"/>
                <a:gd name="T16" fmla="*/ 81 w 107"/>
                <a:gd name="T17" fmla="*/ 24 h 63"/>
                <a:gd name="T18" fmla="*/ 69 w 107"/>
                <a:gd name="T19" fmla="*/ 22 h 63"/>
                <a:gd name="T20" fmla="*/ 54 w 107"/>
                <a:gd name="T21" fmla="*/ 18 h 63"/>
                <a:gd name="T22" fmla="*/ 39 w 107"/>
                <a:gd name="T23" fmla="*/ 8 h 63"/>
                <a:gd name="T24" fmla="*/ 36 w 107"/>
                <a:gd name="T25" fmla="*/ 20 h 63"/>
                <a:gd name="T26" fmla="*/ 0 w 107"/>
                <a:gd name="T27" fmla="*/ 20 h 63"/>
                <a:gd name="T28" fmla="*/ 15 w 107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63">
                  <a:moveTo>
                    <a:pt x="15" y="31"/>
                  </a:moveTo>
                  <a:cubicBezTo>
                    <a:pt x="15" y="36"/>
                    <a:pt x="10" y="37"/>
                    <a:pt x="15" y="41"/>
                  </a:cubicBezTo>
                  <a:cubicBezTo>
                    <a:pt x="28" y="41"/>
                    <a:pt x="28" y="32"/>
                    <a:pt x="42" y="33"/>
                  </a:cubicBezTo>
                  <a:cubicBezTo>
                    <a:pt x="41" y="42"/>
                    <a:pt x="27" y="42"/>
                    <a:pt x="27" y="52"/>
                  </a:cubicBezTo>
                  <a:cubicBezTo>
                    <a:pt x="32" y="55"/>
                    <a:pt x="37" y="57"/>
                    <a:pt x="48" y="56"/>
                  </a:cubicBezTo>
                  <a:cubicBezTo>
                    <a:pt x="47" y="63"/>
                    <a:pt x="54" y="63"/>
                    <a:pt x="63" y="62"/>
                  </a:cubicBezTo>
                  <a:cubicBezTo>
                    <a:pt x="65" y="54"/>
                    <a:pt x="68" y="46"/>
                    <a:pt x="72" y="39"/>
                  </a:cubicBezTo>
                  <a:cubicBezTo>
                    <a:pt x="80" y="45"/>
                    <a:pt x="84" y="53"/>
                    <a:pt x="105" y="50"/>
                  </a:cubicBezTo>
                  <a:cubicBezTo>
                    <a:pt x="107" y="34"/>
                    <a:pt x="89" y="33"/>
                    <a:pt x="81" y="24"/>
                  </a:cubicBezTo>
                  <a:cubicBezTo>
                    <a:pt x="80" y="29"/>
                    <a:pt x="73" y="22"/>
                    <a:pt x="69" y="22"/>
                  </a:cubicBezTo>
                  <a:cubicBezTo>
                    <a:pt x="62" y="23"/>
                    <a:pt x="57" y="21"/>
                    <a:pt x="54" y="18"/>
                  </a:cubicBezTo>
                  <a:cubicBezTo>
                    <a:pt x="61" y="13"/>
                    <a:pt x="52" y="6"/>
                    <a:pt x="39" y="8"/>
                  </a:cubicBezTo>
                  <a:cubicBezTo>
                    <a:pt x="30" y="11"/>
                    <a:pt x="44" y="19"/>
                    <a:pt x="36" y="20"/>
                  </a:cubicBezTo>
                  <a:cubicBezTo>
                    <a:pt x="30" y="10"/>
                    <a:pt x="1" y="0"/>
                    <a:pt x="0" y="20"/>
                  </a:cubicBezTo>
                  <a:cubicBezTo>
                    <a:pt x="2" y="26"/>
                    <a:pt x="13" y="25"/>
                    <a:pt x="1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578" y="390"/>
              <a:ext cx="61" cy="61"/>
            </a:xfrm>
            <a:custGeom>
              <a:avLst/>
              <a:gdLst>
                <a:gd name="T0" fmla="*/ 28 w 28"/>
                <a:gd name="T1" fmla="*/ 13 h 22"/>
                <a:gd name="T2" fmla="*/ 1 w 28"/>
                <a:gd name="T3" fmla="*/ 15 h 22"/>
                <a:gd name="T4" fmla="*/ 28 w 28"/>
                <a:gd name="T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28" y="13"/>
                  </a:moveTo>
                  <a:cubicBezTo>
                    <a:pt x="27" y="0"/>
                    <a:pt x="0" y="4"/>
                    <a:pt x="1" y="15"/>
                  </a:cubicBezTo>
                  <a:cubicBezTo>
                    <a:pt x="11" y="22"/>
                    <a:pt x="17" y="12"/>
                    <a:pt x="2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995" y="412"/>
              <a:ext cx="125" cy="69"/>
            </a:xfrm>
            <a:custGeom>
              <a:avLst/>
              <a:gdLst>
                <a:gd name="T0" fmla="*/ 4 w 57"/>
                <a:gd name="T1" fmla="*/ 18 h 25"/>
                <a:gd name="T2" fmla="*/ 57 w 57"/>
                <a:gd name="T3" fmla="*/ 11 h 25"/>
                <a:gd name="T4" fmla="*/ 7 w 57"/>
                <a:gd name="T5" fmla="*/ 5 h 25"/>
                <a:gd name="T6" fmla="*/ 4 w 57"/>
                <a:gd name="T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5">
                  <a:moveTo>
                    <a:pt x="4" y="18"/>
                  </a:moveTo>
                  <a:cubicBezTo>
                    <a:pt x="27" y="15"/>
                    <a:pt x="51" y="25"/>
                    <a:pt x="57" y="11"/>
                  </a:cubicBezTo>
                  <a:cubicBezTo>
                    <a:pt x="50" y="3"/>
                    <a:pt x="23" y="0"/>
                    <a:pt x="7" y="5"/>
                  </a:cubicBezTo>
                  <a:cubicBezTo>
                    <a:pt x="0" y="5"/>
                    <a:pt x="5" y="14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592" y="487"/>
              <a:ext cx="2837" cy="2030"/>
            </a:xfrm>
            <a:custGeom>
              <a:avLst/>
              <a:gdLst>
                <a:gd name="T0" fmla="*/ 1270 w 1298"/>
                <a:gd name="T1" fmla="*/ 100 h 734"/>
                <a:gd name="T2" fmla="*/ 1157 w 1298"/>
                <a:gd name="T3" fmla="*/ 79 h 734"/>
                <a:gd name="T4" fmla="*/ 1026 w 1298"/>
                <a:gd name="T5" fmla="*/ 52 h 734"/>
                <a:gd name="T6" fmla="*/ 961 w 1298"/>
                <a:gd name="T7" fmla="*/ 41 h 734"/>
                <a:gd name="T8" fmla="*/ 818 w 1298"/>
                <a:gd name="T9" fmla="*/ 39 h 734"/>
                <a:gd name="T10" fmla="*/ 726 w 1298"/>
                <a:gd name="T11" fmla="*/ 1 h 734"/>
                <a:gd name="T12" fmla="*/ 631 w 1298"/>
                <a:gd name="T13" fmla="*/ 31 h 734"/>
                <a:gd name="T14" fmla="*/ 583 w 1298"/>
                <a:gd name="T15" fmla="*/ 62 h 734"/>
                <a:gd name="T16" fmla="*/ 476 w 1298"/>
                <a:gd name="T17" fmla="*/ 66 h 734"/>
                <a:gd name="T18" fmla="*/ 390 w 1298"/>
                <a:gd name="T19" fmla="*/ 79 h 734"/>
                <a:gd name="T20" fmla="*/ 372 w 1298"/>
                <a:gd name="T21" fmla="*/ 100 h 734"/>
                <a:gd name="T22" fmla="*/ 247 w 1298"/>
                <a:gd name="T23" fmla="*/ 70 h 734"/>
                <a:gd name="T24" fmla="*/ 175 w 1298"/>
                <a:gd name="T25" fmla="*/ 121 h 734"/>
                <a:gd name="T26" fmla="*/ 172 w 1298"/>
                <a:gd name="T27" fmla="*/ 194 h 734"/>
                <a:gd name="T28" fmla="*/ 92 w 1298"/>
                <a:gd name="T29" fmla="*/ 234 h 734"/>
                <a:gd name="T30" fmla="*/ 56 w 1298"/>
                <a:gd name="T31" fmla="*/ 270 h 734"/>
                <a:gd name="T32" fmla="*/ 122 w 1298"/>
                <a:gd name="T33" fmla="*/ 287 h 734"/>
                <a:gd name="T34" fmla="*/ 187 w 1298"/>
                <a:gd name="T35" fmla="*/ 272 h 734"/>
                <a:gd name="T36" fmla="*/ 223 w 1298"/>
                <a:gd name="T37" fmla="*/ 312 h 734"/>
                <a:gd name="T38" fmla="*/ 247 w 1298"/>
                <a:gd name="T39" fmla="*/ 285 h 734"/>
                <a:gd name="T40" fmla="*/ 282 w 1298"/>
                <a:gd name="T41" fmla="*/ 291 h 734"/>
                <a:gd name="T42" fmla="*/ 342 w 1298"/>
                <a:gd name="T43" fmla="*/ 327 h 734"/>
                <a:gd name="T44" fmla="*/ 250 w 1298"/>
                <a:gd name="T45" fmla="*/ 352 h 734"/>
                <a:gd name="T46" fmla="*/ 92 w 1298"/>
                <a:gd name="T47" fmla="*/ 325 h 734"/>
                <a:gd name="T48" fmla="*/ 0 w 1298"/>
                <a:gd name="T49" fmla="*/ 407 h 734"/>
                <a:gd name="T50" fmla="*/ 125 w 1298"/>
                <a:gd name="T51" fmla="*/ 495 h 734"/>
                <a:gd name="T52" fmla="*/ 190 w 1298"/>
                <a:gd name="T53" fmla="*/ 575 h 734"/>
                <a:gd name="T54" fmla="*/ 244 w 1298"/>
                <a:gd name="T55" fmla="*/ 734 h 734"/>
                <a:gd name="T56" fmla="*/ 396 w 1298"/>
                <a:gd name="T57" fmla="*/ 621 h 734"/>
                <a:gd name="T58" fmla="*/ 470 w 1298"/>
                <a:gd name="T59" fmla="*/ 457 h 734"/>
                <a:gd name="T60" fmla="*/ 363 w 1298"/>
                <a:gd name="T61" fmla="*/ 396 h 734"/>
                <a:gd name="T62" fmla="*/ 488 w 1298"/>
                <a:gd name="T63" fmla="*/ 440 h 734"/>
                <a:gd name="T64" fmla="*/ 491 w 1298"/>
                <a:gd name="T65" fmla="*/ 388 h 734"/>
                <a:gd name="T66" fmla="*/ 523 w 1298"/>
                <a:gd name="T67" fmla="*/ 392 h 734"/>
                <a:gd name="T68" fmla="*/ 613 w 1298"/>
                <a:gd name="T69" fmla="*/ 411 h 734"/>
                <a:gd name="T70" fmla="*/ 669 w 1298"/>
                <a:gd name="T71" fmla="*/ 482 h 734"/>
                <a:gd name="T72" fmla="*/ 723 w 1298"/>
                <a:gd name="T73" fmla="*/ 413 h 734"/>
                <a:gd name="T74" fmla="*/ 791 w 1298"/>
                <a:gd name="T75" fmla="*/ 453 h 734"/>
                <a:gd name="T76" fmla="*/ 836 w 1298"/>
                <a:gd name="T77" fmla="*/ 488 h 734"/>
                <a:gd name="T78" fmla="*/ 880 w 1298"/>
                <a:gd name="T79" fmla="*/ 432 h 734"/>
                <a:gd name="T80" fmla="*/ 940 w 1298"/>
                <a:gd name="T81" fmla="*/ 377 h 734"/>
                <a:gd name="T82" fmla="*/ 940 w 1298"/>
                <a:gd name="T83" fmla="*/ 312 h 734"/>
                <a:gd name="T84" fmla="*/ 997 w 1298"/>
                <a:gd name="T85" fmla="*/ 278 h 734"/>
                <a:gd name="T86" fmla="*/ 1068 w 1298"/>
                <a:gd name="T87" fmla="*/ 247 h 734"/>
                <a:gd name="T88" fmla="*/ 1047 w 1298"/>
                <a:gd name="T89" fmla="*/ 186 h 734"/>
                <a:gd name="T90" fmla="*/ 1044 w 1298"/>
                <a:gd name="T91" fmla="*/ 157 h 734"/>
                <a:gd name="T92" fmla="*/ 1125 w 1298"/>
                <a:gd name="T93" fmla="*/ 142 h 734"/>
                <a:gd name="T94" fmla="*/ 1145 w 1298"/>
                <a:gd name="T95" fmla="*/ 215 h 734"/>
                <a:gd name="T96" fmla="*/ 1211 w 1298"/>
                <a:gd name="T97" fmla="*/ 152 h 734"/>
                <a:gd name="T98" fmla="*/ 270 w 1298"/>
                <a:gd name="T99" fmla="*/ 148 h 734"/>
                <a:gd name="T100" fmla="*/ 205 w 1298"/>
                <a:gd name="T101" fmla="*/ 194 h 734"/>
                <a:gd name="T102" fmla="*/ 238 w 1298"/>
                <a:gd name="T103" fmla="*/ 159 h 734"/>
                <a:gd name="T104" fmla="*/ 279 w 1298"/>
                <a:gd name="T105" fmla="*/ 154 h 734"/>
                <a:gd name="T106" fmla="*/ 303 w 1298"/>
                <a:gd name="T107" fmla="*/ 73 h 734"/>
                <a:gd name="T108" fmla="*/ 363 w 1298"/>
                <a:gd name="T109" fmla="*/ 112 h 734"/>
                <a:gd name="T110" fmla="*/ 580 w 1298"/>
                <a:gd name="T111" fmla="*/ 81 h 734"/>
                <a:gd name="T112" fmla="*/ 776 w 1298"/>
                <a:gd name="T113" fmla="*/ 39 h 734"/>
                <a:gd name="T114" fmla="*/ 916 w 1298"/>
                <a:gd name="T115" fmla="*/ 30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8" h="734">
                  <a:moveTo>
                    <a:pt x="1247" y="117"/>
                  </a:moveTo>
                  <a:cubicBezTo>
                    <a:pt x="1254" y="116"/>
                    <a:pt x="1252" y="109"/>
                    <a:pt x="1261" y="110"/>
                  </a:cubicBezTo>
                  <a:cubicBezTo>
                    <a:pt x="1277" y="111"/>
                    <a:pt x="1275" y="123"/>
                    <a:pt x="1294" y="121"/>
                  </a:cubicBezTo>
                  <a:cubicBezTo>
                    <a:pt x="1298" y="117"/>
                    <a:pt x="1292" y="110"/>
                    <a:pt x="1297" y="104"/>
                  </a:cubicBezTo>
                  <a:cubicBezTo>
                    <a:pt x="1289" y="102"/>
                    <a:pt x="1278" y="90"/>
                    <a:pt x="1270" y="100"/>
                  </a:cubicBezTo>
                  <a:cubicBezTo>
                    <a:pt x="1271" y="95"/>
                    <a:pt x="1270" y="92"/>
                    <a:pt x="1267" y="89"/>
                  </a:cubicBezTo>
                  <a:cubicBezTo>
                    <a:pt x="1251" y="85"/>
                    <a:pt x="1243" y="76"/>
                    <a:pt x="1217" y="79"/>
                  </a:cubicBezTo>
                  <a:cubicBezTo>
                    <a:pt x="1213" y="75"/>
                    <a:pt x="1205" y="74"/>
                    <a:pt x="1202" y="70"/>
                  </a:cubicBezTo>
                  <a:cubicBezTo>
                    <a:pt x="1183" y="72"/>
                    <a:pt x="1178" y="63"/>
                    <a:pt x="1157" y="66"/>
                  </a:cubicBezTo>
                  <a:cubicBezTo>
                    <a:pt x="1153" y="72"/>
                    <a:pt x="1165" y="77"/>
                    <a:pt x="1157" y="79"/>
                  </a:cubicBezTo>
                  <a:cubicBezTo>
                    <a:pt x="1149" y="78"/>
                    <a:pt x="1150" y="70"/>
                    <a:pt x="1142" y="68"/>
                  </a:cubicBezTo>
                  <a:cubicBezTo>
                    <a:pt x="1134" y="75"/>
                    <a:pt x="1118" y="69"/>
                    <a:pt x="1101" y="73"/>
                  </a:cubicBezTo>
                  <a:cubicBezTo>
                    <a:pt x="1090" y="68"/>
                    <a:pt x="1091" y="54"/>
                    <a:pt x="1068" y="58"/>
                  </a:cubicBezTo>
                  <a:cubicBezTo>
                    <a:pt x="1064" y="58"/>
                    <a:pt x="1067" y="64"/>
                    <a:pt x="1062" y="64"/>
                  </a:cubicBezTo>
                  <a:cubicBezTo>
                    <a:pt x="1050" y="60"/>
                    <a:pt x="1038" y="56"/>
                    <a:pt x="1026" y="52"/>
                  </a:cubicBezTo>
                  <a:cubicBezTo>
                    <a:pt x="1025" y="53"/>
                    <a:pt x="1024" y="55"/>
                    <a:pt x="1020" y="56"/>
                  </a:cubicBezTo>
                  <a:cubicBezTo>
                    <a:pt x="1024" y="47"/>
                    <a:pt x="1013" y="49"/>
                    <a:pt x="1006" y="49"/>
                  </a:cubicBezTo>
                  <a:cubicBezTo>
                    <a:pt x="1013" y="45"/>
                    <a:pt x="1002" y="45"/>
                    <a:pt x="1000" y="41"/>
                  </a:cubicBezTo>
                  <a:cubicBezTo>
                    <a:pt x="985" y="45"/>
                    <a:pt x="986" y="40"/>
                    <a:pt x="973" y="39"/>
                  </a:cubicBezTo>
                  <a:cubicBezTo>
                    <a:pt x="972" y="42"/>
                    <a:pt x="965" y="41"/>
                    <a:pt x="961" y="41"/>
                  </a:cubicBezTo>
                  <a:cubicBezTo>
                    <a:pt x="958" y="45"/>
                    <a:pt x="970" y="48"/>
                    <a:pt x="961" y="49"/>
                  </a:cubicBezTo>
                  <a:cubicBezTo>
                    <a:pt x="935" y="47"/>
                    <a:pt x="903" y="53"/>
                    <a:pt x="880" y="49"/>
                  </a:cubicBezTo>
                  <a:cubicBezTo>
                    <a:pt x="873" y="48"/>
                    <a:pt x="870" y="42"/>
                    <a:pt x="863" y="43"/>
                  </a:cubicBezTo>
                  <a:cubicBezTo>
                    <a:pt x="849" y="45"/>
                    <a:pt x="840" y="41"/>
                    <a:pt x="830" y="39"/>
                  </a:cubicBezTo>
                  <a:cubicBezTo>
                    <a:pt x="826" y="38"/>
                    <a:pt x="822" y="39"/>
                    <a:pt x="818" y="39"/>
                  </a:cubicBezTo>
                  <a:cubicBezTo>
                    <a:pt x="811" y="38"/>
                    <a:pt x="805" y="32"/>
                    <a:pt x="788" y="35"/>
                  </a:cubicBezTo>
                  <a:cubicBezTo>
                    <a:pt x="790" y="29"/>
                    <a:pt x="797" y="28"/>
                    <a:pt x="797" y="22"/>
                  </a:cubicBezTo>
                  <a:cubicBezTo>
                    <a:pt x="793" y="16"/>
                    <a:pt x="783" y="14"/>
                    <a:pt x="779" y="7"/>
                  </a:cubicBezTo>
                  <a:cubicBezTo>
                    <a:pt x="770" y="10"/>
                    <a:pt x="757" y="10"/>
                    <a:pt x="744" y="10"/>
                  </a:cubicBezTo>
                  <a:cubicBezTo>
                    <a:pt x="736" y="8"/>
                    <a:pt x="737" y="0"/>
                    <a:pt x="726" y="1"/>
                  </a:cubicBezTo>
                  <a:cubicBezTo>
                    <a:pt x="719" y="3"/>
                    <a:pt x="716" y="8"/>
                    <a:pt x="717" y="16"/>
                  </a:cubicBezTo>
                  <a:cubicBezTo>
                    <a:pt x="702" y="12"/>
                    <a:pt x="707" y="23"/>
                    <a:pt x="696" y="22"/>
                  </a:cubicBezTo>
                  <a:cubicBezTo>
                    <a:pt x="690" y="21"/>
                    <a:pt x="694" y="14"/>
                    <a:pt x="684" y="16"/>
                  </a:cubicBezTo>
                  <a:cubicBezTo>
                    <a:pt x="676" y="22"/>
                    <a:pt x="666" y="25"/>
                    <a:pt x="649" y="24"/>
                  </a:cubicBezTo>
                  <a:cubicBezTo>
                    <a:pt x="643" y="27"/>
                    <a:pt x="641" y="31"/>
                    <a:pt x="631" y="31"/>
                  </a:cubicBezTo>
                  <a:cubicBezTo>
                    <a:pt x="626" y="33"/>
                    <a:pt x="629" y="41"/>
                    <a:pt x="622" y="41"/>
                  </a:cubicBezTo>
                  <a:cubicBezTo>
                    <a:pt x="615" y="42"/>
                    <a:pt x="601" y="38"/>
                    <a:pt x="604" y="45"/>
                  </a:cubicBezTo>
                  <a:cubicBezTo>
                    <a:pt x="604" y="53"/>
                    <a:pt x="621" y="48"/>
                    <a:pt x="619" y="58"/>
                  </a:cubicBezTo>
                  <a:cubicBezTo>
                    <a:pt x="608" y="56"/>
                    <a:pt x="605" y="48"/>
                    <a:pt x="589" y="49"/>
                  </a:cubicBezTo>
                  <a:cubicBezTo>
                    <a:pt x="589" y="55"/>
                    <a:pt x="591" y="62"/>
                    <a:pt x="583" y="62"/>
                  </a:cubicBezTo>
                  <a:cubicBezTo>
                    <a:pt x="580" y="60"/>
                    <a:pt x="580" y="55"/>
                    <a:pt x="580" y="49"/>
                  </a:cubicBezTo>
                  <a:cubicBezTo>
                    <a:pt x="568" y="48"/>
                    <a:pt x="575" y="59"/>
                    <a:pt x="562" y="56"/>
                  </a:cubicBezTo>
                  <a:cubicBezTo>
                    <a:pt x="558" y="52"/>
                    <a:pt x="558" y="45"/>
                    <a:pt x="544" y="47"/>
                  </a:cubicBezTo>
                  <a:cubicBezTo>
                    <a:pt x="536" y="56"/>
                    <a:pt x="525" y="63"/>
                    <a:pt x="514" y="70"/>
                  </a:cubicBezTo>
                  <a:cubicBezTo>
                    <a:pt x="495" y="71"/>
                    <a:pt x="497" y="67"/>
                    <a:pt x="476" y="66"/>
                  </a:cubicBezTo>
                  <a:cubicBezTo>
                    <a:pt x="471" y="77"/>
                    <a:pt x="491" y="69"/>
                    <a:pt x="488" y="79"/>
                  </a:cubicBezTo>
                  <a:cubicBezTo>
                    <a:pt x="475" y="77"/>
                    <a:pt x="462" y="80"/>
                    <a:pt x="443" y="79"/>
                  </a:cubicBezTo>
                  <a:cubicBezTo>
                    <a:pt x="430" y="83"/>
                    <a:pt x="422" y="91"/>
                    <a:pt x="407" y="94"/>
                  </a:cubicBezTo>
                  <a:cubicBezTo>
                    <a:pt x="407" y="89"/>
                    <a:pt x="407" y="85"/>
                    <a:pt x="407" y="81"/>
                  </a:cubicBezTo>
                  <a:cubicBezTo>
                    <a:pt x="400" y="81"/>
                    <a:pt x="393" y="81"/>
                    <a:pt x="390" y="79"/>
                  </a:cubicBezTo>
                  <a:cubicBezTo>
                    <a:pt x="390" y="91"/>
                    <a:pt x="390" y="101"/>
                    <a:pt x="372" y="100"/>
                  </a:cubicBezTo>
                  <a:cubicBezTo>
                    <a:pt x="373" y="108"/>
                    <a:pt x="361" y="106"/>
                    <a:pt x="354" y="108"/>
                  </a:cubicBezTo>
                  <a:cubicBezTo>
                    <a:pt x="346" y="111"/>
                    <a:pt x="359" y="115"/>
                    <a:pt x="351" y="117"/>
                  </a:cubicBezTo>
                  <a:cubicBezTo>
                    <a:pt x="333" y="119"/>
                    <a:pt x="332" y="101"/>
                    <a:pt x="333" y="98"/>
                  </a:cubicBezTo>
                  <a:cubicBezTo>
                    <a:pt x="347" y="98"/>
                    <a:pt x="362" y="97"/>
                    <a:pt x="372" y="100"/>
                  </a:cubicBezTo>
                  <a:cubicBezTo>
                    <a:pt x="380" y="87"/>
                    <a:pt x="355" y="80"/>
                    <a:pt x="336" y="79"/>
                  </a:cubicBezTo>
                  <a:cubicBezTo>
                    <a:pt x="331" y="74"/>
                    <a:pt x="323" y="71"/>
                    <a:pt x="312" y="70"/>
                  </a:cubicBezTo>
                  <a:cubicBezTo>
                    <a:pt x="308" y="66"/>
                    <a:pt x="304" y="61"/>
                    <a:pt x="297" y="58"/>
                  </a:cubicBezTo>
                  <a:cubicBezTo>
                    <a:pt x="288" y="58"/>
                    <a:pt x="279" y="58"/>
                    <a:pt x="270" y="58"/>
                  </a:cubicBezTo>
                  <a:cubicBezTo>
                    <a:pt x="262" y="62"/>
                    <a:pt x="255" y="66"/>
                    <a:pt x="247" y="70"/>
                  </a:cubicBezTo>
                  <a:cubicBezTo>
                    <a:pt x="245" y="67"/>
                    <a:pt x="243" y="71"/>
                    <a:pt x="238" y="70"/>
                  </a:cubicBezTo>
                  <a:cubicBezTo>
                    <a:pt x="227" y="78"/>
                    <a:pt x="214" y="84"/>
                    <a:pt x="202" y="92"/>
                  </a:cubicBezTo>
                  <a:cubicBezTo>
                    <a:pt x="199" y="101"/>
                    <a:pt x="193" y="109"/>
                    <a:pt x="184" y="115"/>
                  </a:cubicBezTo>
                  <a:cubicBezTo>
                    <a:pt x="184" y="112"/>
                    <a:pt x="179" y="113"/>
                    <a:pt x="175" y="112"/>
                  </a:cubicBezTo>
                  <a:cubicBezTo>
                    <a:pt x="175" y="115"/>
                    <a:pt x="175" y="118"/>
                    <a:pt x="175" y="121"/>
                  </a:cubicBezTo>
                  <a:cubicBezTo>
                    <a:pt x="156" y="122"/>
                    <a:pt x="154" y="134"/>
                    <a:pt x="148" y="144"/>
                  </a:cubicBezTo>
                  <a:cubicBezTo>
                    <a:pt x="154" y="149"/>
                    <a:pt x="155" y="157"/>
                    <a:pt x="154" y="167"/>
                  </a:cubicBezTo>
                  <a:cubicBezTo>
                    <a:pt x="157" y="173"/>
                    <a:pt x="173" y="169"/>
                    <a:pt x="178" y="173"/>
                  </a:cubicBezTo>
                  <a:cubicBezTo>
                    <a:pt x="172" y="180"/>
                    <a:pt x="166" y="182"/>
                    <a:pt x="166" y="188"/>
                  </a:cubicBezTo>
                  <a:cubicBezTo>
                    <a:pt x="173" y="187"/>
                    <a:pt x="172" y="191"/>
                    <a:pt x="172" y="194"/>
                  </a:cubicBezTo>
                  <a:cubicBezTo>
                    <a:pt x="162" y="195"/>
                    <a:pt x="155" y="198"/>
                    <a:pt x="146" y="199"/>
                  </a:cubicBezTo>
                  <a:cubicBezTo>
                    <a:pt x="143" y="202"/>
                    <a:pt x="137" y="204"/>
                    <a:pt x="140" y="211"/>
                  </a:cubicBezTo>
                  <a:cubicBezTo>
                    <a:pt x="123" y="208"/>
                    <a:pt x="133" y="223"/>
                    <a:pt x="119" y="222"/>
                  </a:cubicBezTo>
                  <a:cubicBezTo>
                    <a:pt x="119" y="224"/>
                    <a:pt x="118" y="225"/>
                    <a:pt x="116" y="226"/>
                  </a:cubicBezTo>
                  <a:cubicBezTo>
                    <a:pt x="103" y="225"/>
                    <a:pt x="100" y="232"/>
                    <a:pt x="92" y="234"/>
                  </a:cubicBezTo>
                  <a:cubicBezTo>
                    <a:pt x="85" y="235"/>
                    <a:pt x="77" y="236"/>
                    <a:pt x="77" y="243"/>
                  </a:cubicBezTo>
                  <a:cubicBezTo>
                    <a:pt x="81" y="246"/>
                    <a:pt x="90" y="245"/>
                    <a:pt x="98" y="245"/>
                  </a:cubicBezTo>
                  <a:cubicBezTo>
                    <a:pt x="96" y="254"/>
                    <a:pt x="112" y="252"/>
                    <a:pt x="110" y="262"/>
                  </a:cubicBezTo>
                  <a:cubicBezTo>
                    <a:pt x="107" y="264"/>
                    <a:pt x="107" y="269"/>
                    <a:pt x="101" y="270"/>
                  </a:cubicBezTo>
                  <a:cubicBezTo>
                    <a:pt x="87" y="265"/>
                    <a:pt x="75" y="272"/>
                    <a:pt x="56" y="270"/>
                  </a:cubicBezTo>
                  <a:cubicBezTo>
                    <a:pt x="53" y="277"/>
                    <a:pt x="63" y="293"/>
                    <a:pt x="50" y="293"/>
                  </a:cubicBezTo>
                  <a:cubicBezTo>
                    <a:pt x="52" y="299"/>
                    <a:pt x="59" y="302"/>
                    <a:pt x="56" y="312"/>
                  </a:cubicBezTo>
                  <a:cubicBezTo>
                    <a:pt x="70" y="310"/>
                    <a:pt x="74" y="315"/>
                    <a:pt x="83" y="316"/>
                  </a:cubicBezTo>
                  <a:cubicBezTo>
                    <a:pt x="94" y="312"/>
                    <a:pt x="96" y="312"/>
                    <a:pt x="107" y="316"/>
                  </a:cubicBezTo>
                  <a:cubicBezTo>
                    <a:pt x="114" y="308"/>
                    <a:pt x="124" y="302"/>
                    <a:pt x="122" y="287"/>
                  </a:cubicBezTo>
                  <a:cubicBezTo>
                    <a:pt x="135" y="284"/>
                    <a:pt x="133" y="271"/>
                    <a:pt x="148" y="270"/>
                  </a:cubicBezTo>
                  <a:cubicBezTo>
                    <a:pt x="161" y="275"/>
                    <a:pt x="166" y="269"/>
                    <a:pt x="178" y="268"/>
                  </a:cubicBezTo>
                  <a:cubicBezTo>
                    <a:pt x="170" y="276"/>
                    <a:pt x="174" y="289"/>
                    <a:pt x="178" y="299"/>
                  </a:cubicBezTo>
                  <a:cubicBezTo>
                    <a:pt x="197" y="298"/>
                    <a:pt x="185" y="288"/>
                    <a:pt x="187" y="276"/>
                  </a:cubicBezTo>
                  <a:cubicBezTo>
                    <a:pt x="184" y="276"/>
                    <a:pt x="183" y="273"/>
                    <a:pt x="187" y="272"/>
                  </a:cubicBezTo>
                  <a:cubicBezTo>
                    <a:pt x="187" y="274"/>
                    <a:pt x="187" y="275"/>
                    <a:pt x="187" y="276"/>
                  </a:cubicBezTo>
                  <a:cubicBezTo>
                    <a:pt x="193" y="277"/>
                    <a:pt x="193" y="282"/>
                    <a:pt x="196" y="285"/>
                  </a:cubicBezTo>
                  <a:cubicBezTo>
                    <a:pt x="211" y="285"/>
                    <a:pt x="220" y="289"/>
                    <a:pt x="223" y="297"/>
                  </a:cubicBezTo>
                  <a:cubicBezTo>
                    <a:pt x="222" y="302"/>
                    <a:pt x="215" y="302"/>
                    <a:pt x="208" y="301"/>
                  </a:cubicBezTo>
                  <a:cubicBezTo>
                    <a:pt x="208" y="309"/>
                    <a:pt x="218" y="308"/>
                    <a:pt x="223" y="312"/>
                  </a:cubicBezTo>
                  <a:cubicBezTo>
                    <a:pt x="221" y="303"/>
                    <a:pt x="231" y="301"/>
                    <a:pt x="238" y="297"/>
                  </a:cubicBezTo>
                  <a:cubicBezTo>
                    <a:pt x="239" y="293"/>
                    <a:pt x="232" y="294"/>
                    <a:pt x="232" y="291"/>
                  </a:cubicBezTo>
                  <a:cubicBezTo>
                    <a:pt x="237" y="284"/>
                    <a:pt x="242" y="298"/>
                    <a:pt x="247" y="291"/>
                  </a:cubicBezTo>
                  <a:cubicBezTo>
                    <a:pt x="239" y="280"/>
                    <a:pt x="202" y="278"/>
                    <a:pt x="211" y="262"/>
                  </a:cubicBezTo>
                  <a:cubicBezTo>
                    <a:pt x="220" y="271"/>
                    <a:pt x="237" y="276"/>
                    <a:pt x="247" y="285"/>
                  </a:cubicBezTo>
                  <a:cubicBezTo>
                    <a:pt x="248" y="286"/>
                    <a:pt x="251" y="291"/>
                    <a:pt x="253" y="293"/>
                  </a:cubicBezTo>
                  <a:cubicBezTo>
                    <a:pt x="255" y="296"/>
                    <a:pt x="260" y="298"/>
                    <a:pt x="259" y="301"/>
                  </a:cubicBezTo>
                  <a:cubicBezTo>
                    <a:pt x="259" y="306"/>
                    <a:pt x="259" y="310"/>
                    <a:pt x="259" y="314"/>
                  </a:cubicBezTo>
                  <a:cubicBezTo>
                    <a:pt x="262" y="317"/>
                    <a:pt x="272" y="316"/>
                    <a:pt x="279" y="316"/>
                  </a:cubicBezTo>
                  <a:cubicBezTo>
                    <a:pt x="284" y="309"/>
                    <a:pt x="274" y="299"/>
                    <a:pt x="282" y="291"/>
                  </a:cubicBezTo>
                  <a:cubicBezTo>
                    <a:pt x="285" y="291"/>
                    <a:pt x="288" y="291"/>
                    <a:pt x="291" y="291"/>
                  </a:cubicBezTo>
                  <a:cubicBezTo>
                    <a:pt x="288" y="299"/>
                    <a:pt x="291" y="299"/>
                    <a:pt x="288" y="308"/>
                  </a:cubicBezTo>
                  <a:cubicBezTo>
                    <a:pt x="295" y="307"/>
                    <a:pt x="292" y="314"/>
                    <a:pt x="297" y="316"/>
                  </a:cubicBezTo>
                  <a:cubicBezTo>
                    <a:pt x="308" y="322"/>
                    <a:pt x="328" y="320"/>
                    <a:pt x="336" y="316"/>
                  </a:cubicBezTo>
                  <a:cubicBezTo>
                    <a:pt x="345" y="319"/>
                    <a:pt x="328" y="327"/>
                    <a:pt x="342" y="327"/>
                  </a:cubicBezTo>
                  <a:cubicBezTo>
                    <a:pt x="354" y="328"/>
                    <a:pt x="342" y="313"/>
                    <a:pt x="357" y="316"/>
                  </a:cubicBezTo>
                  <a:cubicBezTo>
                    <a:pt x="357" y="320"/>
                    <a:pt x="357" y="325"/>
                    <a:pt x="357" y="329"/>
                  </a:cubicBezTo>
                  <a:cubicBezTo>
                    <a:pt x="348" y="332"/>
                    <a:pt x="354" y="347"/>
                    <a:pt x="342" y="348"/>
                  </a:cubicBezTo>
                  <a:cubicBezTo>
                    <a:pt x="320" y="342"/>
                    <a:pt x="293" y="340"/>
                    <a:pt x="264" y="339"/>
                  </a:cubicBezTo>
                  <a:cubicBezTo>
                    <a:pt x="256" y="341"/>
                    <a:pt x="257" y="350"/>
                    <a:pt x="250" y="352"/>
                  </a:cubicBezTo>
                  <a:cubicBezTo>
                    <a:pt x="236" y="342"/>
                    <a:pt x="209" y="341"/>
                    <a:pt x="196" y="331"/>
                  </a:cubicBezTo>
                  <a:cubicBezTo>
                    <a:pt x="198" y="324"/>
                    <a:pt x="193" y="322"/>
                    <a:pt x="190" y="318"/>
                  </a:cubicBezTo>
                  <a:cubicBezTo>
                    <a:pt x="197" y="318"/>
                    <a:pt x="197" y="313"/>
                    <a:pt x="193" y="310"/>
                  </a:cubicBezTo>
                  <a:cubicBezTo>
                    <a:pt x="175" y="310"/>
                    <a:pt x="161" y="312"/>
                    <a:pt x="148" y="316"/>
                  </a:cubicBezTo>
                  <a:cubicBezTo>
                    <a:pt x="124" y="315"/>
                    <a:pt x="103" y="317"/>
                    <a:pt x="92" y="325"/>
                  </a:cubicBezTo>
                  <a:cubicBezTo>
                    <a:pt x="89" y="320"/>
                    <a:pt x="83" y="318"/>
                    <a:pt x="74" y="318"/>
                  </a:cubicBezTo>
                  <a:cubicBezTo>
                    <a:pt x="72" y="326"/>
                    <a:pt x="61" y="327"/>
                    <a:pt x="53" y="331"/>
                  </a:cubicBezTo>
                  <a:cubicBezTo>
                    <a:pt x="45" y="341"/>
                    <a:pt x="48" y="354"/>
                    <a:pt x="41" y="362"/>
                  </a:cubicBezTo>
                  <a:cubicBezTo>
                    <a:pt x="37" y="368"/>
                    <a:pt x="21" y="374"/>
                    <a:pt x="15" y="379"/>
                  </a:cubicBezTo>
                  <a:cubicBezTo>
                    <a:pt x="14" y="392"/>
                    <a:pt x="7" y="399"/>
                    <a:pt x="0" y="407"/>
                  </a:cubicBezTo>
                  <a:cubicBezTo>
                    <a:pt x="0" y="425"/>
                    <a:pt x="0" y="443"/>
                    <a:pt x="0" y="461"/>
                  </a:cubicBezTo>
                  <a:cubicBezTo>
                    <a:pt x="10" y="469"/>
                    <a:pt x="19" y="478"/>
                    <a:pt x="24" y="491"/>
                  </a:cubicBezTo>
                  <a:cubicBezTo>
                    <a:pt x="37" y="496"/>
                    <a:pt x="46" y="505"/>
                    <a:pt x="65" y="507"/>
                  </a:cubicBezTo>
                  <a:cubicBezTo>
                    <a:pt x="77" y="505"/>
                    <a:pt x="91" y="505"/>
                    <a:pt x="107" y="505"/>
                  </a:cubicBezTo>
                  <a:cubicBezTo>
                    <a:pt x="113" y="502"/>
                    <a:pt x="113" y="494"/>
                    <a:pt x="125" y="495"/>
                  </a:cubicBezTo>
                  <a:cubicBezTo>
                    <a:pt x="130" y="495"/>
                    <a:pt x="126" y="502"/>
                    <a:pt x="131" y="503"/>
                  </a:cubicBezTo>
                  <a:cubicBezTo>
                    <a:pt x="144" y="502"/>
                    <a:pt x="150" y="507"/>
                    <a:pt x="160" y="507"/>
                  </a:cubicBezTo>
                  <a:cubicBezTo>
                    <a:pt x="166" y="506"/>
                    <a:pt x="168" y="502"/>
                    <a:pt x="178" y="503"/>
                  </a:cubicBezTo>
                  <a:cubicBezTo>
                    <a:pt x="181" y="519"/>
                    <a:pt x="172" y="527"/>
                    <a:pt x="172" y="541"/>
                  </a:cubicBezTo>
                  <a:cubicBezTo>
                    <a:pt x="181" y="552"/>
                    <a:pt x="195" y="560"/>
                    <a:pt x="190" y="575"/>
                  </a:cubicBezTo>
                  <a:cubicBezTo>
                    <a:pt x="198" y="582"/>
                    <a:pt x="199" y="594"/>
                    <a:pt x="202" y="604"/>
                  </a:cubicBezTo>
                  <a:cubicBezTo>
                    <a:pt x="195" y="614"/>
                    <a:pt x="196" y="629"/>
                    <a:pt x="190" y="640"/>
                  </a:cubicBezTo>
                  <a:cubicBezTo>
                    <a:pt x="203" y="648"/>
                    <a:pt x="212" y="659"/>
                    <a:pt x="217" y="673"/>
                  </a:cubicBezTo>
                  <a:cubicBezTo>
                    <a:pt x="217" y="680"/>
                    <a:pt x="217" y="686"/>
                    <a:pt x="217" y="692"/>
                  </a:cubicBezTo>
                  <a:cubicBezTo>
                    <a:pt x="230" y="703"/>
                    <a:pt x="230" y="724"/>
                    <a:pt x="244" y="734"/>
                  </a:cubicBezTo>
                  <a:cubicBezTo>
                    <a:pt x="272" y="733"/>
                    <a:pt x="287" y="721"/>
                    <a:pt x="312" y="717"/>
                  </a:cubicBezTo>
                  <a:cubicBezTo>
                    <a:pt x="317" y="706"/>
                    <a:pt x="326" y="698"/>
                    <a:pt x="339" y="692"/>
                  </a:cubicBezTo>
                  <a:cubicBezTo>
                    <a:pt x="337" y="684"/>
                    <a:pt x="344" y="682"/>
                    <a:pt x="342" y="673"/>
                  </a:cubicBezTo>
                  <a:cubicBezTo>
                    <a:pt x="347" y="671"/>
                    <a:pt x="349" y="667"/>
                    <a:pt x="360" y="669"/>
                  </a:cubicBezTo>
                  <a:cubicBezTo>
                    <a:pt x="360" y="645"/>
                    <a:pt x="372" y="629"/>
                    <a:pt x="396" y="621"/>
                  </a:cubicBezTo>
                  <a:cubicBezTo>
                    <a:pt x="400" y="604"/>
                    <a:pt x="400" y="579"/>
                    <a:pt x="396" y="562"/>
                  </a:cubicBezTo>
                  <a:cubicBezTo>
                    <a:pt x="402" y="554"/>
                    <a:pt x="407" y="545"/>
                    <a:pt x="410" y="535"/>
                  </a:cubicBezTo>
                  <a:cubicBezTo>
                    <a:pt x="417" y="531"/>
                    <a:pt x="423" y="527"/>
                    <a:pt x="431" y="524"/>
                  </a:cubicBezTo>
                  <a:cubicBezTo>
                    <a:pt x="445" y="510"/>
                    <a:pt x="458" y="494"/>
                    <a:pt x="473" y="480"/>
                  </a:cubicBezTo>
                  <a:cubicBezTo>
                    <a:pt x="475" y="472"/>
                    <a:pt x="479" y="462"/>
                    <a:pt x="470" y="457"/>
                  </a:cubicBezTo>
                  <a:cubicBezTo>
                    <a:pt x="457" y="456"/>
                    <a:pt x="458" y="464"/>
                    <a:pt x="446" y="463"/>
                  </a:cubicBezTo>
                  <a:cubicBezTo>
                    <a:pt x="437" y="463"/>
                    <a:pt x="428" y="463"/>
                    <a:pt x="419" y="463"/>
                  </a:cubicBezTo>
                  <a:cubicBezTo>
                    <a:pt x="418" y="449"/>
                    <a:pt x="403" y="444"/>
                    <a:pt x="392" y="436"/>
                  </a:cubicBezTo>
                  <a:cubicBezTo>
                    <a:pt x="395" y="422"/>
                    <a:pt x="375" y="425"/>
                    <a:pt x="381" y="409"/>
                  </a:cubicBezTo>
                  <a:cubicBezTo>
                    <a:pt x="376" y="404"/>
                    <a:pt x="366" y="402"/>
                    <a:pt x="363" y="396"/>
                  </a:cubicBezTo>
                  <a:cubicBezTo>
                    <a:pt x="366" y="390"/>
                    <a:pt x="358" y="380"/>
                    <a:pt x="363" y="379"/>
                  </a:cubicBezTo>
                  <a:cubicBezTo>
                    <a:pt x="370" y="383"/>
                    <a:pt x="378" y="394"/>
                    <a:pt x="375" y="398"/>
                  </a:cubicBezTo>
                  <a:cubicBezTo>
                    <a:pt x="387" y="407"/>
                    <a:pt x="395" y="419"/>
                    <a:pt x="407" y="428"/>
                  </a:cubicBezTo>
                  <a:cubicBezTo>
                    <a:pt x="415" y="436"/>
                    <a:pt x="413" y="449"/>
                    <a:pt x="428" y="457"/>
                  </a:cubicBezTo>
                  <a:cubicBezTo>
                    <a:pt x="449" y="452"/>
                    <a:pt x="464" y="443"/>
                    <a:pt x="488" y="440"/>
                  </a:cubicBezTo>
                  <a:cubicBezTo>
                    <a:pt x="492" y="439"/>
                    <a:pt x="488" y="432"/>
                    <a:pt x="494" y="432"/>
                  </a:cubicBezTo>
                  <a:cubicBezTo>
                    <a:pt x="507" y="430"/>
                    <a:pt x="512" y="424"/>
                    <a:pt x="523" y="421"/>
                  </a:cubicBezTo>
                  <a:cubicBezTo>
                    <a:pt x="521" y="412"/>
                    <a:pt x="532" y="412"/>
                    <a:pt x="532" y="404"/>
                  </a:cubicBezTo>
                  <a:cubicBezTo>
                    <a:pt x="527" y="397"/>
                    <a:pt x="512" y="396"/>
                    <a:pt x="514" y="383"/>
                  </a:cubicBezTo>
                  <a:cubicBezTo>
                    <a:pt x="503" y="382"/>
                    <a:pt x="496" y="384"/>
                    <a:pt x="491" y="388"/>
                  </a:cubicBezTo>
                  <a:cubicBezTo>
                    <a:pt x="488" y="380"/>
                    <a:pt x="477" y="378"/>
                    <a:pt x="479" y="367"/>
                  </a:cubicBezTo>
                  <a:cubicBezTo>
                    <a:pt x="469" y="367"/>
                    <a:pt x="470" y="360"/>
                    <a:pt x="464" y="358"/>
                  </a:cubicBezTo>
                  <a:cubicBezTo>
                    <a:pt x="468" y="357"/>
                    <a:pt x="471" y="355"/>
                    <a:pt x="476" y="354"/>
                  </a:cubicBezTo>
                  <a:cubicBezTo>
                    <a:pt x="492" y="361"/>
                    <a:pt x="487" y="384"/>
                    <a:pt x="518" y="381"/>
                  </a:cubicBezTo>
                  <a:cubicBezTo>
                    <a:pt x="519" y="385"/>
                    <a:pt x="526" y="385"/>
                    <a:pt x="523" y="392"/>
                  </a:cubicBezTo>
                  <a:cubicBezTo>
                    <a:pt x="538" y="393"/>
                    <a:pt x="540" y="385"/>
                    <a:pt x="553" y="386"/>
                  </a:cubicBezTo>
                  <a:cubicBezTo>
                    <a:pt x="556" y="387"/>
                    <a:pt x="556" y="390"/>
                    <a:pt x="562" y="390"/>
                  </a:cubicBezTo>
                  <a:cubicBezTo>
                    <a:pt x="583" y="388"/>
                    <a:pt x="588" y="397"/>
                    <a:pt x="601" y="400"/>
                  </a:cubicBezTo>
                  <a:cubicBezTo>
                    <a:pt x="596" y="399"/>
                    <a:pt x="595" y="402"/>
                    <a:pt x="595" y="404"/>
                  </a:cubicBezTo>
                  <a:cubicBezTo>
                    <a:pt x="598" y="408"/>
                    <a:pt x="609" y="407"/>
                    <a:pt x="613" y="411"/>
                  </a:cubicBezTo>
                  <a:cubicBezTo>
                    <a:pt x="611" y="417"/>
                    <a:pt x="618" y="418"/>
                    <a:pt x="616" y="425"/>
                  </a:cubicBezTo>
                  <a:cubicBezTo>
                    <a:pt x="625" y="432"/>
                    <a:pt x="628" y="443"/>
                    <a:pt x="634" y="453"/>
                  </a:cubicBezTo>
                  <a:cubicBezTo>
                    <a:pt x="640" y="457"/>
                    <a:pt x="646" y="461"/>
                    <a:pt x="649" y="467"/>
                  </a:cubicBezTo>
                  <a:cubicBezTo>
                    <a:pt x="649" y="472"/>
                    <a:pt x="649" y="476"/>
                    <a:pt x="649" y="480"/>
                  </a:cubicBezTo>
                  <a:cubicBezTo>
                    <a:pt x="652" y="483"/>
                    <a:pt x="661" y="482"/>
                    <a:pt x="669" y="482"/>
                  </a:cubicBezTo>
                  <a:cubicBezTo>
                    <a:pt x="673" y="469"/>
                    <a:pt x="684" y="460"/>
                    <a:pt x="681" y="442"/>
                  </a:cubicBezTo>
                  <a:cubicBezTo>
                    <a:pt x="685" y="442"/>
                    <a:pt x="689" y="442"/>
                    <a:pt x="693" y="442"/>
                  </a:cubicBezTo>
                  <a:cubicBezTo>
                    <a:pt x="693" y="439"/>
                    <a:pt x="693" y="437"/>
                    <a:pt x="693" y="434"/>
                  </a:cubicBezTo>
                  <a:cubicBezTo>
                    <a:pt x="704" y="437"/>
                    <a:pt x="699" y="428"/>
                    <a:pt x="708" y="430"/>
                  </a:cubicBezTo>
                  <a:cubicBezTo>
                    <a:pt x="707" y="420"/>
                    <a:pt x="719" y="419"/>
                    <a:pt x="723" y="413"/>
                  </a:cubicBezTo>
                  <a:cubicBezTo>
                    <a:pt x="730" y="409"/>
                    <a:pt x="739" y="406"/>
                    <a:pt x="750" y="404"/>
                  </a:cubicBezTo>
                  <a:cubicBezTo>
                    <a:pt x="756" y="410"/>
                    <a:pt x="756" y="421"/>
                    <a:pt x="768" y="423"/>
                  </a:cubicBezTo>
                  <a:cubicBezTo>
                    <a:pt x="769" y="428"/>
                    <a:pt x="762" y="428"/>
                    <a:pt x="764" y="434"/>
                  </a:cubicBezTo>
                  <a:cubicBezTo>
                    <a:pt x="768" y="441"/>
                    <a:pt x="788" y="435"/>
                    <a:pt x="794" y="440"/>
                  </a:cubicBezTo>
                  <a:cubicBezTo>
                    <a:pt x="790" y="445"/>
                    <a:pt x="796" y="446"/>
                    <a:pt x="791" y="453"/>
                  </a:cubicBezTo>
                  <a:cubicBezTo>
                    <a:pt x="799" y="455"/>
                    <a:pt x="804" y="459"/>
                    <a:pt x="806" y="465"/>
                  </a:cubicBezTo>
                  <a:cubicBezTo>
                    <a:pt x="805" y="469"/>
                    <a:pt x="798" y="469"/>
                    <a:pt x="800" y="476"/>
                  </a:cubicBezTo>
                  <a:cubicBezTo>
                    <a:pt x="801" y="482"/>
                    <a:pt x="809" y="483"/>
                    <a:pt x="806" y="493"/>
                  </a:cubicBezTo>
                  <a:cubicBezTo>
                    <a:pt x="820" y="501"/>
                    <a:pt x="834" y="511"/>
                    <a:pt x="851" y="518"/>
                  </a:cubicBezTo>
                  <a:cubicBezTo>
                    <a:pt x="852" y="504"/>
                    <a:pt x="837" y="501"/>
                    <a:pt x="836" y="488"/>
                  </a:cubicBezTo>
                  <a:cubicBezTo>
                    <a:pt x="828" y="484"/>
                    <a:pt x="820" y="480"/>
                    <a:pt x="815" y="474"/>
                  </a:cubicBezTo>
                  <a:cubicBezTo>
                    <a:pt x="816" y="467"/>
                    <a:pt x="811" y="456"/>
                    <a:pt x="821" y="455"/>
                  </a:cubicBezTo>
                  <a:cubicBezTo>
                    <a:pt x="827" y="461"/>
                    <a:pt x="832" y="468"/>
                    <a:pt x="845" y="470"/>
                  </a:cubicBezTo>
                  <a:cubicBezTo>
                    <a:pt x="847" y="471"/>
                    <a:pt x="848" y="474"/>
                    <a:pt x="848" y="478"/>
                  </a:cubicBezTo>
                  <a:cubicBezTo>
                    <a:pt x="877" y="475"/>
                    <a:pt x="884" y="457"/>
                    <a:pt x="880" y="432"/>
                  </a:cubicBezTo>
                  <a:cubicBezTo>
                    <a:pt x="877" y="430"/>
                    <a:pt x="870" y="430"/>
                    <a:pt x="866" y="428"/>
                  </a:cubicBezTo>
                  <a:cubicBezTo>
                    <a:pt x="869" y="418"/>
                    <a:pt x="851" y="419"/>
                    <a:pt x="860" y="413"/>
                  </a:cubicBezTo>
                  <a:cubicBezTo>
                    <a:pt x="868" y="407"/>
                    <a:pt x="867" y="420"/>
                    <a:pt x="880" y="417"/>
                  </a:cubicBezTo>
                  <a:cubicBezTo>
                    <a:pt x="883" y="408"/>
                    <a:pt x="898" y="408"/>
                    <a:pt x="913" y="409"/>
                  </a:cubicBezTo>
                  <a:cubicBezTo>
                    <a:pt x="923" y="399"/>
                    <a:pt x="935" y="391"/>
                    <a:pt x="940" y="377"/>
                  </a:cubicBezTo>
                  <a:cubicBezTo>
                    <a:pt x="945" y="378"/>
                    <a:pt x="945" y="375"/>
                    <a:pt x="949" y="375"/>
                  </a:cubicBezTo>
                  <a:cubicBezTo>
                    <a:pt x="954" y="367"/>
                    <a:pt x="948" y="351"/>
                    <a:pt x="958" y="346"/>
                  </a:cubicBezTo>
                  <a:cubicBezTo>
                    <a:pt x="952" y="344"/>
                    <a:pt x="949" y="339"/>
                    <a:pt x="949" y="333"/>
                  </a:cubicBezTo>
                  <a:cubicBezTo>
                    <a:pt x="944" y="330"/>
                    <a:pt x="937" y="329"/>
                    <a:pt x="937" y="323"/>
                  </a:cubicBezTo>
                  <a:cubicBezTo>
                    <a:pt x="936" y="317"/>
                    <a:pt x="943" y="318"/>
                    <a:pt x="940" y="312"/>
                  </a:cubicBezTo>
                  <a:cubicBezTo>
                    <a:pt x="946" y="313"/>
                    <a:pt x="949" y="312"/>
                    <a:pt x="949" y="308"/>
                  </a:cubicBezTo>
                  <a:cubicBezTo>
                    <a:pt x="957" y="305"/>
                    <a:pt x="936" y="295"/>
                    <a:pt x="955" y="295"/>
                  </a:cubicBezTo>
                  <a:cubicBezTo>
                    <a:pt x="958" y="302"/>
                    <a:pt x="969" y="304"/>
                    <a:pt x="973" y="310"/>
                  </a:cubicBezTo>
                  <a:cubicBezTo>
                    <a:pt x="970" y="321"/>
                    <a:pt x="978" y="324"/>
                    <a:pt x="988" y="327"/>
                  </a:cubicBezTo>
                  <a:cubicBezTo>
                    <a:pt x="1006" y="318"/>
                    <a:pt x="987" y="294"/>
                    <a:pt x="997" y="278"/>
                  </a:cubicBezTo>
                  <a:cubicBezTo>
                    <a:pt x="1003" y="274"/>
                    <a:pt x="1012" y="272"/>
                    <a:pt x="1020" y="270"/>
                  </a:cubicBezTo>
                  <a:cubicBezTo>
                    <a:pt x="1027" y="260"/>
                    <a:pt x="1033" y="250"/>
                    <a:pt x="1044" y="243"/>
                  </a:cubicBezTo>
                  <a:cubicBezTo>
                    <a:pt x="1048" y="226"/>
                    <a:pt x="1037" y="208"/>
                    <a:pt x="1044" y="196"/>
                  </a:cubicBezTo>
                  <a:cubicBezTo>
                    <a:pt x="1040" y="208"/>
                    <a:pt x="1051" y="210"/>
                    <a:pt x="1053" y="217"/>
                  </a:cubicBezTo>
                  <a:cubicBezTo>
                    <a:pt x="1054" y="231"/>
                    <a:pt x="1055" y="243"/>
                    <a:pt x="1068" y="247"/>
                  </a:cubicBezTo>
                  <a:cubicBezTo>
                    <a:pt x="1074" y="243"/>
                    <a:pt x="1066" y="242"/>
                    <a:pt x="1068" y="234"/>
                  </a:cubicBezTo>
                  <a:cubicBezTo>
                    <a:pt x="1076" y="234"/>
                    <a:pt x="1074" y="238"/>
                    <a:pt x="1080" y="234"/>
                  </a:cubicBezTo>
                  <a:cubicBezTo>
                    <a:pt x="1080" y="228"/>
                    <a:pt x="1072" y="227"/>
                    <a:pt x="1074" y="220"/>
                  </a:cubicBezTo>
                  <a:cubicBezTo>
                    <a:pt x="1063" y="218"/>
                    <a:pt x="1061" y="211"/>
                    <a:pt x="1056" y="205"/>
                  </a:cubicBezTo>
                  <a:cubicBezTo>
                    <a:pt x="1055" y="197"/>
                    <a:pt x="1057" y="187"/>
                    <a:pt x="1047" y="186"/>
                  </a:cubicBezTo>
                  <a:cubicBezTo>
                    <a:pt x="1041" y="186"/>
                    <a:pt x="1047" y="195"/>
                    <a:pt x="1038" y="194"/>
                  </a:cubicBezTo>
                  <a:cubicBezTo>
                    <a:pt x="1033" y="179"/>
                    <a:pt x="1013" y="204"/>
                    <a:pt x="1006" y="188"/>
                  </a:cubicBezTo>
                  <a:cubicBezTo>
                    <a:pt x="1008" y="183"/>
                    <a:pt x="1013" y="181"/>
                    <a:pt x="1017" y="178"/>
                  </a:cubicBezTo>
                  <a:cubicBezTo>
                    <a:pt x="1021" y="171"/>
                    <a:pt x="1020" y="161"/>
                    <a:pt x="1029" y="159"/>
                  </a:cubicBezTo>
                  <a:cubicBezTo>
                    <a:pt x="1036" y="164"/>
                    <a:pt x="1035" y="156"/>
                    <a:pt x="1044" y="157"/>
                  </a:cubicBezTo>
                  <a:cubicBezTo>
                    <a:pt x="1058" y="158"/>
                    <a:pt x="1071" y="162"/>
                    <a:pt x="1089" y="161"/>
                  </a:cubicBezTo>
                  <a:cubicBezTo>
                    <a:pt x="1088" y="164"/>
                    <a:pt x="1091" y="165"/>
                    <a:pt x="1095" y="165"/>
                  </a:cubicBezTo>
                  <a:cubicBezTo>
                    <a:pt x="1099" y="162"/>
                    <a:pt x="1108" y="163"/>
                    <a:pt x="1116" y="163"/>
                  </a:cubicBezTo>
                  <a:cubicBezTo>
                    <a:pt x="1117" y="156"/>
                    <a:pt x="1110" y="155"/>
                    <a:pt x="1113" y="148"/>
                  </a:cubicBezTo>
                  <a:cubicBezTo>
                    <a:pt x="1119" y="148"/>
                    <a:pt x="1118" y="143"/>
                    <a:pt x="1125" y="142"/>
                  </a:cubicBezTo>
                  <a:cubicBezTo>
                    <a:pt x="1131" y="143"/>
                    <a:pt x="1130" y="148"/>
                    <a:pt x="1137" y="148"/>
                  </a:cubicBezTo>
                  <a:cubicBezTo>
                    <a:pt x="1135" y="144"/>
                    <a:pt x="1145" y="137"/>
                    <a:pt x="1148" y="142"/>
                  </a:cubicBezTo>
                  <a:cubicBezTo>
                    <a:pt x="1139" y="155"/>
                    <a:pt x="1125" y="166"/>
                    <a:pt x="1122" y="184"/>
                  </a:cubicBezTo>
                  <a:cubicBezTo>
                    <a:pt x="1124" y="190"/>
                    <a:pt x="1130" y="192"/>
                    <a:pt x="1134" y="196"/>
                  </a:cubicBezTo>
                  <a:cubicBezTo>
                    <a:pt x="1135" y="205"/>
                    <a:pt x="1137" y="212"/>
                    <a:pt x="1145" y="215"/>
                  </a:cubicBezTo>
                  <a:cubicBezTo>
                    <a:pt x="1153" y="210"/>
                    <a:pt x="1157" y="203"/>
                    <a:pt x="1166" y="199"/>
                  </a:cubicBezTo>
                  <a:cubicBezTo>
                    <a:pt x="1163" y="188"/>
                    <a:pt x="1176" y="190"/>
                    <a:pt x="1169" y="182"/>
                  </a:cubicBezTo>
                  <a:cubicBezTo>
                    <a:pt x="1170" y="178"/>
                    <a:pt x="1177" y="178"/>
                    <a:pt x="1178" y="173"/>
                  </a:cubicBezTo>
                  <a:cubicBezTo>
                    <a:pt x="1174" y="171"/>
                    <a:pt x="1165" y="172"/>
                    <a:pt x="1166" y="165"/>
                  </a:cubicBezTo>
                  <a:cubicBezTo>
                    <a:pt x="1169" y="147"/>
                    <a:pt x="1189" y="151"/>
                    <a:pt x="1211" y="152"/>
                  </a:cubicBezTo>
                  <a:cubicBezTo>
                    <a:pt x="1215" y="149"/>
                    <a:pt x="1215" y="143"/>
                    <a:pt x="1220" y="140"/>
                  </a:cubicBezTo>
                  <a:cubicBezTo>
                    <a:pt x="1237" y="139"/>
                    <a:pt x="1250" y="133"/>
                    <a:pt x="1261" y="133"/>
                  </a:cubicBezTo>
                  <a:cubicBezTo>
                    <a:pt x="1261" y="124"/>
                    <a:pt x="1247" y="126"/>
                    <a:pt x="1247" y="117"/>
                  </a:cubicBezTo>
                  <a:close/>
                  <a:moveTo>
                    <a:pt x="247" y="140"/>
                  </a:moveTo>
                  <a:cubicBezTo>
                    <a:pt x="252" y="144"/>
                    <a:pt x="260" y="147"/>
                    <a:pt x="270" y="148"/>
                  </a:cubicBezTo>
                  <a:cubicBezTo>
                    <a:pt x="270" y="155"/>
                    <a:pt x="270" y="162"/>
                    <a:pt x="270" y="169"/>
                  </a:cubicBezTo>
                  <a:cubicBezTo>
                    <a:pt x="264" y="168"/>
                    <a:pt x="272" y="157"/>
                    <a:pt x="259" y="161"/>
                  </a:cubicBezTo>
                  <a:cubicBezTo>
                    <a:pt x="252" y="168"/>
                    <a:pt x="256" y="183"/>
                    <a:pt x="247" y="188"/>
                  </a:cubicBezTo>
                  <a:cubicBezTo>
                    <a:pt x="237" y="189"/>
                    <a:pt x="230" y="187"/>
                    <a:pt x="223" y="188"/>
                  </a:cubicBezTo>
                  <a:cubicBezTo>
                    <a:pt x="215" y="189"/>
                    <a:pt x="213" y="194"/>
                    <a:pt x="205" y="194"/>
                  </a:cubicBezTo>
                  <a:cubicBezTo>
                    <a:pt x="206" y="192"/>
                    <a:pt x="196" y="187"/>
                    <a:pt x="196" y="192"/>
                  </a:cubicBezTo>
                  <a:cubicBezTo>
                    <a:pt x="189" y="192"/>
                    <a:pt x="189" y="187"/>
                    <a:pt x="196" y="186"/>
                  </a:cubicBezTo>
                  <a:cubicBezTo>
                    <a:pt x="189" y="181"/>
                    <a:pt x="185" y="174"/>
                    <a:pt x="184" y="165"/>
                  </a:cubicBezTo>
                  <a:cubicBezTo>
                    <a:pt x="199" y="166"/>
                    <a:pt x="193" y="195"/>
                    <a:pt x="220" y="186"/>
                  </a:cubicBezTo>
                  <a:cubicBezTo>
                    <a:pt x="227" y="177"/>
                    <a:pt x="231" y="167"/>
                    <a:pt x="238" y="159"/>
                  </a:cubicBezTo>
                  <a:cubicBezTo>
                    <a:pt x="237" y="154"/>
                    <a:pt x="234" y="150"/>
                    <a:pt x="232" y="146"/>
                  </a:cubicBezTo>
                  <a:cubicBezTo>
                    <a:pt x="233" y="126"/>
                    <a:pt x="255" y="120"/>
                    <a:pt x="264" y="106"/>
                  </a:cubicBezTo>
                  <a:cubicBezTo>
                    <a:pt x="268" y="106"/>
                    <a:pt x="270" y="107"/>
                    <a:pt x="270" y="108"/>
                  </a:cubicBezTo>
                  <a:cubicBezTo>
                    <a:pt x="268" y="123"/>
                    <a:pt x="244" y="122"/>
                    <a:pt x="247" y="140"/>
                  </a:cubicBezTo>
                  <a:close/>
                  <a:moveTo>
                    <a:pt x="279" y="154"/>
                  </a:moveTo>
                  <a:cubicBezTo>
                    <a:pt x="279" y="148"/>
                    <a:pt x="290" y="149"/>
                    <a:pt x="297" y="148"/>
                  </a:cubicBezTo>
                  <a:cubicBezTo>
                    <a:pt x="298" y="155"/>
                    <a:pt x="288" y="154"/>
                    <a:pt x="279" y="154"/>
                  </a:cubicBezTo>
                  <a:close/>
                  <a:moveTo>
                    <a:pt x="303" y="73"/>
                  </a:moveTo>
                  <a:cubicBezTo>
                    <a:pt x="302" y="71"/>
                    <a:pt x="305" y="70"/>
                    <a:pt x="306" y="70"/>
                  </a:cubicBezTo>
                  <a:cubicBezTo>
                    <a:pt x="308" y="72"/>
                    <a:pt x="304" y="73"/>
                    <a:pt x="303" y="73"/>
                  </a:cubicBezTo>
                  <a:close/>
                  <a:moveTo>
                    <a:pt x="357" y="375"/>
                  </a:moveTo>
                  <a:cubicBezTo>
                    <a:pt x="355" y="374"/>
                    <a:pt x="359" y="372"/>
                    <a:pt x="360" y="373"/>
                  </a:cubicBezTo>
                  <a:cubicBezTo>
                    <a:pt x="361" y="374"/>
                    <a:pt x="358" y="376"/>
                    <a:pt x="357" y="375"/>
                  </a:cubicBezTo>
                  <a:close/>
                  <a:moveTo>
                    <a:pt x="360" y="115"/>
                  </a:moveTo>
                  <a:cubicBezTo>
                    <a:pt x="358" y="113"/>
                    <a:pt x="362" y="112"/>
                    <a:pt x="363" y="112"/>
                  </a:cubicBezTo>
                  <a:cubicBezTo>
                    <a:pt x="364" y="114"/>
                    <a:pt x="361" y="115"/>
                    <a:pt x="360" y="115"/>
                  </a:cubicBezTo>
                  <a:close/>
                  <a:moveTo>
                    <a:pt x="580" y="81"/>
                  </a:moveTo>
                  <a:cubicBezTo>
                    <a:pt x="574" y="80"/>
                    <a:pt x="567" y="80"/>
                    <a:pt x="568" y="75"/>
                  </a:cubicBezTo>
                  <a:cubicBezTo>
                    <a:pt x="559" y="74"/>
                    <a:pt x="571" y="66"/>
                    <a:pt x="568" y="75"/>
                  </a:cubicBezTo>
                  <a:cubicBezTo>
                    <a:pt x="570" y="78"/>
                    <a:pt x="583" y="74"/>
                    <a:pt x="580" y="81"/>
                  </a:cubicBezTo>
                  <a:close/>
                  <a:moveTo>
                    <a:pt x="764" y="43"/>
                  </a:moveTo>
                  <a:cubicBezTo>
                    <a:pt x="763" y="42"/>
                    <a:pt x="767" y="40"/>
                    <a:pt x="768" y="41"/>
                  </a:cubicBezTo>
                  <a:cubicBezTo>
                    <a:pt x="769" y="42"/>
                    <a:pt x="765" y="44"/>
                    <a:pt x="764" y="43"/>
                  </a:cubicBezTo>
                  <a:close/>
                  <a:moveTo>
                    <a:pt x="773" y="41"/>
                  </a:moveTo>
                  <a:cubicBezTo>
                    <a:pt x="772" y="40"/>
                    <a:pt x="776" y="38"/>
                    <a:pt x="776" y="39"/>
                  </a:cubicBezTo>
                  <a:cubicBezTo>
                    <a:pt x="778" y="40"/>
                    <a:pt x="774" y="42"/>
                    <a:pt x="773" y="41"/>
                  </a:cubicBezTo>
                  <a:close/>
                  <a:moveTo>
                    <a:pt x="782" y="37"/>
                  </a:moveTo>
                  <a:cubicBezTo>
                    <a:pt x="781" y="36"/>
                    <a:pt x="784" y="34"/>
                    <a:pt x="785" y="35"/>
                  </a:cubicBezTo>
                  <a:cubicBezTo>
                    <a:pt x="787" y="36"/>
                    <a:pt x="783" y="37"/>
                    <a:pt x="782" y="37"/>
                  </a:cubicBezTo>
                  <a:close/>
                  <a:moveTo>
                    <a:pt x="916" y="301"/>
                  </a:moveTo>
                  <a:cubicBezTo>
                    <a:pt x="920" y="298"/>
                    <a:pt x="923" y="292"/>
                    <a:pt x="934" y="293"/>
                  </a:cubicBezTo>
                  <a:cubicBezTo>
                    <a:pt x="934" y="296"/>
                    <a:pt x="933" y="301"/>
                    <a:pt x="937" y="301"/>
                  </a:cubicBezTo>
                  <a:cubicBezTo>
                    <a:pt x="933" y="308"/>
                    <a:pt x="924" y="300"/>
                    <a:pt x="91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66" y="490"/>
              <a:ext cx="1833" cy="2398"/>
            </a:xfrm>
            <a:custGeom>
              <a:avLst/>
              <a:gdLst>
                <a:gd name="T0" fmla="*/ 744 w 839"/>
                <a:gd name="T1" fmla="*/ 527 h 867"/>
                <a:gd name="T2" fmla="*/ 622 w 839"/>
                <a:gd name="T3" fmla="*/ 469 h 867"/>
                <a:gd name="T4" fmla="*/ 535 w 839"/>
                <a:gd name="T5" fmla="*/ 475 h 867"/>
                <a:gd name="T6" fmla="*/ 476 w 839"/>
                <a:gd name="T7" fmla="*/ 403 h 867"/>
                <a:gd name="T8" fmla="*/ 473 w 839"/>
                <a:gd name="T9" fmla="*/ 366 h 867"/>
                <a:gd name="T10" fmla="*/ 523 w 839"/>
                <a:gd name="T11" fmla="*/ 353 h 867"/>
                <a:gd name="T12" fmla="*/ 613 w 839"/>
                <a:gd name="T13" fmla="*/ 282 h 867"/>
                <a:gd name="T14" fmla="*/ 654 w 839"/>
                <a:gd name="T15" fmla="*/ 242 h 867"/>
                <a:gd name="T16" fmla="*/ 708 w 839"/>
                <a:gd name="T17" fmla="*/ 244 h 867"/>
                <a:gd name="T18" fmla="*/ 714 w 839"/>
                <a:gd name="T19" fmla="*/ 198 h 867"/>
                <a:gd name="T20" fmla="*/ 660 w 839"/>
                <a:gd name="T21" fmla="*/ 160 h 867"/>
                <a:gd name="T22" fmla="*/ 583 w 839"/>
                <a:gd name="T23" fmla="*/ 130 h 867"/>
                <a:gd name="T24" fmla="*/ 547 w 839"/>
                <a:gd name="T25" fmla="*/ 183 h 867"/>
                <a:gd name="T26" fmla="*/ 488 w 839"/>
                <a:gd name="T27" fmla="*/ 147 h 867"/>
                <a:gd name="T28" fmla="*/ 583 w 839"/>
                <a:gd name="T29" fmla="*/ 78 h 867"/>
                <a:gd name="T30" fmla="*/ 592 w 839"/>
                <a:gd name="T31" fmla="*/ 116 h 867"/>
                <a:gd name="T32" fmla="*/ 690 w 839"/>
                <a:gd name="T33" fmla="*/ 114 h 867"/>
                <a:gd name="T34" fmla="*/ 675 w 839"/>
                <a:gd name="T35" fmla="*/ 72 h 867"/>
                <a:gd name="T36" fmla="*/ 571 w 839"/>
                <a:gd name="T37" fmla="*/ 46 h 867"/>
                <a:gd name="T38" fmla="*/ 547 w 839"/>
                <a:gd name="T39" fmla="*/ 78 h 867"/>
                <a:gd name="T40" fmla="*/ 491 w 839"/>
                <a:gd name="T41" fmla="*/ 78 h 867"/>
                <a:gd name="T42" fmla="*/ 502 w 839"/>
                <a:gd name="T43" fmla="*/ 48 h 867"/>
                <a:gd name="T44" fmla="*/ 407 w 839"/>
                <a:gd name="T45" fmla="*/ 32 h 867"/>
                <a:gd name="T46" fmla="*/ 455 w 839"/>
                <a:gd name="T47" fmla="*/ 4 h 867"/>
                <a:gd name="T48" fmla="*/ 390 w 839"/>
                <a:gd name="T49" fmla="*/ 34 h 867"/>
                <a:gd name="T50" fmla="*/ 378 w 839"/>
                <a:gd name="T51" fmla="*/ 61 h 867"/>
                <a:gd name="T52" fmla="*/ 431 w 839"/>
                <a:gd name="T53" fmla="*/ 78 h 867"/>
                <a:gd name="T54" fmla="*/ 327 w 839"/>
                <a:gd name="T55" fmla="*/ 67 h 867"/>
                <a:gd name="T56" fmla="*/ 253 w 839"/>
                <a:gd name="T57" fmla="*/ 76 h 867"/>
                <a:gd name="T58" fmla="*/ 77 w 839"/>
                <a:gd name="T59" fmla="*/ 84 h 867"/>
                <a:gd name="T60" fmla="*/ 44 w 839"/>
                <a:gd name="T61" fmla="*/ 122 h 867"/>
                <a:gd name="T62" fmla="*/ 38 w 839"/>
                <a:gd name="T63" fmla="*/ 179 h 867"/>
                <a:gd name="T64" fmla="*/ 0 w 839"/>
                <a:gd name="T65" fmla="*/ 229 h 867"/>
                <a:gd name="T66" fmla="*/ 119 w 839"/>
                <a:gd name="T67" fmla="*/ 179 h 867"/>
                <a:gd name="T68" fmla="*/ 154 w 839"/>
                <a:gd name="T69" fmla="*/ 162 h 867"/>
                <a:gd name="T70" fmla="*/ 255 w 839"/>
                <a:gd name="T71" fmla="*/ 237 h 867"/>
                <a:gd name="T72" fmla="*/ 288 w 839"/>
                <a:gd name="T73" fmla="*/ 364 h 867"/>
                <a:gd name="T74" fmla="*/ 318 w 839"/>
                <a:gd name="T75" fmla="*/ 372 h 867"/>
                <a:gd name="T76" fmla="*/ 428 w 839"/>
                <a:gd name="T77" fmla="*/ 439 h 867"/>
                <a:gd name="T78" fmla="*/ 514 w 839"/>
                <a:gd name="T79" fmla="*/ 487 h 867"/>
                <a:gd name="T80" fmla="*/ 514 w 839"/>
                <a:gd name="T81" fmla="*/ 557 h 867"/>
                <a:gd name="T82" fmla="*/ 577 w 839"/>
                <a:gd name="T83" fmla="*/ 626 h 867"/>
                <a:gd name="T84" fmla="*/ 577 w 839"/>
                <a:gd name="T85" fmla="*/ 752 h 867"/>
                <a:gd name="T86" fmla="*/ 586 w 839"/>
                <a:gd name="T87" fmla="*/ 828 h 867"/>
                <a:gd name="T88" fmla="*/ 639 w 839"/>
                <a:gd name="T89" fmla="*/ 851 h 867"/>
                <a:gd name="T90" fmla="*/ 642 w 839"/>
                <a:gd name="T91" fmla="*/ 771 h 867"/>
                <a:gd name="T92" fmla="*/ 723 w 839"/>
                <a:gd name="T93" fmla="*/ 725 h 867"/>
                <a:gd name="T94" fmla="*/ 794 w 839"/>
                <a:gd name="T95" fmla="*/ 660 h 867"/>
                <a:gd name="T96" fmla="*/ 836 w 839"/>
                <a:gd name="T97" fmla="*/ 580 h 867"/>
                <a:gd name="T98" fmla="*/ 696 w 839"/>
                <a:gd name="T99" fmla="*/ 200 h 867"/>
                <a:gd name="T100" fmla="*/ 476 w 839"/>
                <a:gd name="T101" fmla="*/ 48 h 867"/>
                <a:gd name="T102" fmla="*/ 363 w 839"/>
                <a:gd name="T103" fmla="*/ 51 h 867"/>
                <a:gd name="T104" fmla="*/ 315 w 839"/>
                <a:gd name="T105" fmla="*/ 36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9" h="867">
                  <a:moveTo>
                    <a:pt x="833" y="548"/>
                  </a:moveTo>
                  <a:cubicBezTo>
                    <a:pt x="828" y="544"/>
                    <a:pt x="824" y="549"/>
                    <a:pt x="818" y="550"/>
                  </a:cubicBezTo>
                  <a:cubicBezTo>
                    <a:pt x="813" y="543"/>
                    <a:pt x="802" y="541"/>
                    <a:pt x="791" y="538"/>
                  </a:cubicBezTo>
                  <a:cubicBezTo>
                    <a:pt x="784" y="538"/>
                    <a:pt x="777" y="538"/>
                    <a:pt x="770" y="538"/>
                  </a:cubicBezTo>
                  <a:cubicBezTo>
                    <a:pt x="765" y="532"/>
                    <a:pt x="745" y="536"/>
                    <a:pt x="744" y="527"/>
                  </a:cubicBezTo>
                  <a:cubicBezTo>
                    <a:pt x="736" y="527"/>
                    <a:pt x="726" y="529"/>
                    <a:pt x="726" y="523"/>
                  </a:cubicBezTo>
                  <a:cubicBezTo>
                    <a:pt x="734" y="513"/>
                    <a:pt x="717" y="487"/>
                    <a:pt x="690" y="496"/>
                  </a:cubicBezTo>
                  <a:cubicBezTo>
                    <a:pt x="681" y="492"/>
                    <a:pt x="674" y="486"/>
                    <a:pt x="672" y="477"/>
                  </a:cubicBezTo>
                  <a:cubicBezTo>
                    <a:pt x="657" y="474"/>
                    <a:pt x="646" y="468"/>
                    <a:pt x="630" y="464"/>
                  </a:cubicBezTo>
                  <a:cubicBezTo>
                    <a:pt x="627" y="465"/>
                    <a:pt x="626" y="468"/>
                    <a:pt x="622" y="469"/>
                  </a:cubicBezTo>
                  <a:cubicBezTo>
                    <a:pt x="618" y="461"/>
                    <a:pt x="603" y="461"/>
                    <a:pt x="601" y="452"/>
                  </a:cubicBezTo>
                  <a:cubicBezTo>
                    <a:pt x="591" y="450"/>
                    <a:pt x="594" y="457"/>
                    <a:pt x="589" y="458"/>
                  </a:cubicBezTo>
                  <a:cubicBezTo>
                    <a:pt x="582" y="457"/>
                    <a:pt x="581" y="451"/>
                    <a:pt x="574" y="450"/>
                  </a:cubicBezTo>
                  <a:cubicBezTo>
                    <a:pt x="571" y="453"/>
                    <a:pt x="568" y="457"/>
                    <a:pt x="559" y="456"/>
                  </a:cubicBezTo>
                  <a:cubicBezTo>
                    <a:pt x="554" y="465"/>
                    <a:pt x="543" y="468"/>
                    <a:pt x="535" y="475"/>
                  </a:cubicBezTo>
                  <a:cubicBezTo>
                    <a:pt x="536" y="468"/>
                    <a:pt x="532" y="465"/>
                    <a:pt x="523" y="464"/>
                  </a:cubicBezTo>
                  <a:cubicBezTo>
                    <a:pt x="516" y="467"/>
                    <a:pt x="512" y="472"/>
                    <a:pt x="502" y="473"/>
                  </a:cubicBezTo>
                  <a:cubicBezTo>
                    <a:pt x="495" y="463"/>
                    <a:pt x="505" y="453"/>
                    <a:pt x="502" y="439"/>
                  </a:cubicBezTo>
                  <a:cubicBezTo>
                    <a:pt x="497" y="432"/>
                    <a:pt x="477" y="435"/>
                    <a:pt x="467" y="431"/>
                  </a:cubicBezTo>
                  <a:cubicBezTo>
                    <a:pt x="470" y="422"/>
                    <a:pt x="478" y="417"/>
                    <a:pt x="476" y="403"/>
                  </a:cubicBezTo>
                  <a:cubicBezTo>
                    <a:pt x="461" y="405"/>
                    <a:pt x="461" y="405"/>
                    <a:pt x="446" y="403"/>
                  </a:cubicBezTo>
                  <a:cubicBezTo>
                    <a:pt x="441" y="408"/>
                    <a:pt x="443" y="418"/>
                    <a:pt x="434" y="420"/>
                  </a:cubicBezTo>
                  <a:cubicBezTo>
                    <a:pt x="394" y="422"/>
                    <a:pt x="419" y="384"/>
                    <a:pt x="410" y="368"/>
                  </a:cubicBezTo>
                  <a:cubicBezTo>
                    <a:pt x="421" y="366"/>
                    <a:pt x="427" y="361"/>
                    <a:pt x="437" y="359"/>
                  </a:cubicBezTo>
                  <a:cubicBezTo>
                    <a:pt x="453" y="358"/>
                    <a:pt x="457" y="366"/>
                    <a:pt x="473" y="366"/>
                  </a:cubicBezTo>
                  <a:cubicBezTo>
                    <a:pt x="472" y="363"/>
                    <a:pt x="472" y="360"/>
                    <a:pt x="476" y="359"/>
                  </a:cubicBezTo>
                  <a:cubicBezTo>
                    <a:pt x="490" y="360"/>
                    <a:pt x="509" y="357"/>
                    <a:pt x="511" y="366"/>
                  </a:cubicBezTo>
                  <a:cubicBezTo>
                    <a:pt x="510" y="378"/>
                    <a:pt x="518" y="383"/>
                    <a:pt x="532" y="385"/>
                  </a:cubicBezTo>
                  <a:cubicBezTo>
                    <a:pt x="529" y="374"/>
                    <a:pt x="530" y="370"/>
                    <a:pt x="532" y="364"/>
                  </a:cubicBezTo>
                  <a:cubicBezTo>
                    <a:pt x="529" y="360"/>
                    <a:pt x="524" y="358"/>
                    <a:pt x="523" y="353"/>
                  </a:cubicBezTo>
                  <a:cubicBezTo>
                    <a:pt x="528" y="339"/>
                    <a:pt x="541" y="331"/>
                    <a:pt x="562" y="328"/>
                  </a:cubicBezTo>
                  <a:cubicBezTo>
                    <a:pt x="565" y="322"/>
                    <a:pt x="565" y="321"/>
                    <a:pt x="562" y="315"/>
                  </a:cubicBezTo>
                  <a:cubicBezTo>
                    <a:pt x="569" y="316"/>
                    <a:pt x="573" y="315"/>
                    <a:pt x="577" y="313"/>
                  </a:cubicBezTo>
                  <a:cubicBezTo>
                    <a:pt x="570" y="302"/>
                    <a:pt x="587" y="304"/>
                    <a:pt x="583" y="290"/>
                  </a:cubicBezTo>
                  <a:cubicBezTo>
                    <a:pt x="593" y="287"/>
                    <a:pt x="602" y="284"/>
                    <a:pt x="613" y="282"/>
                  </a:cubicBezTo>
                  <a:cubicBezTo>
                    <a:pt x="614" y="275"/>
                    <a:pt x="604" y="277"/>
                    <a:pt x="607" y="269"/>
                  </a:cubicBezTo>
                  <a:cubicBezTo>
                    <a:pt x="618" y="263"/>
                    <a:pt x="634" y="260"/>
                    <a:pt x="648" y="256"/>
                  </a:cubicBezTo>
                  <a:cubicBezTo>
                    <a:pt x="650" y="262"/>
                    <a:pt x="642" y="261"/>
                    <a:pt x="642" y="265"/>
                  </a:cubicBezTo>
                  <a:cubicBezTo>
                    <a:pt x="654" y="261"/>
                    <a:pt x="667" y="258"/>
                    <a:pt x="675" y="252"/>
                  </a:cubicBezTo>
                  <a:cubicBezTo>
                    <a:pt x="668" y="249"/>
                    <a:pt x="653" y="251"/>
                    <a:pt x="654" y="242"/>
                  </a:cubicBezTo>
                  <a:cubicBezTo>
                    <a:pt x="656" y="236"/>
                    <a:pt x="666" y="236"/>
                    <a:pt x="672" y="233"/>
                  </a:cubicBezTo>
                  <a:cubicBezTo>
                    <a:pt x="673" y="228"/>
                    <a:pt x="667" y="229"/>
                    <a:pt x="669" y="223"/>
                  </a:cubicBezTo>
                  <a:cubicBezTo>
                    <a:pt x="684" y="230"/>
                    <a:pt x="700" y="213"/>
                    <a:pt x="711" y="216"/>
                  </a:cubicBezTo>
                  <a:cubicBezTo>
                    <a:pt x="704" y="228"/>
                    <a:pt x="690" y="234"/>
                    <a:pt x="684" y="246"/>
                  </a:cubicBezTo>
                  <a:cubicBezTo>
                    <a:pt x="695" y="247"/>
                    <a:pt x="697" y="242"/>
                    <a:pt x="708" y="244"/>
                  </a:cubicBezTo>
                  <a:cubicBezTo>
                    <a:pt x="708" y="247"/>
                    <a:pt x="706" y="252"/>
                    <a:pt x="711" y="252"/>
                  </a:cubicBezTo>
                  <a:cubicBezTo>
                    <a:pt x="714" y="247"/>
                    <a:pt x="722" y="255"/>
                    <a:pt x="732" y="252"/>
                  </a:cubicBezTo>
                  <a:cubicBezTo>
                    <a:pt x="730" y="247"/>
                    <a:pt x="726" y="241"/>
                    <a:pt x="732" y="237"/>
                  </a:cubicBezTo>
                  <a:cubicBezTo>
                    <a:pt x="721" y="237"/>
                    <a:pt x="718" y="230"/>
                    <a:pt x="714" y="225"/>
                  </a:cubicBezTo>
                  <a:cubicBezTo>
                    <a:pt x="715" y="212"/>
                    <a:pt x="715" y="211"/>
                    <a:pt x="714" y="198"/>
                  </a:cubicBezTo>
                  <a:cubicBezTo>
                    <a:pt x="708" y="194"/>
                    <a:pt x="706" y="197"/>
                    <a:pt x="699" y="198"/>
                  </a:cubicBezTo>
                  <a:cubicBezTo>
                    <a:pt x="699" y="188"/>
                    <a:pt x="685" y="188"/>
                    <a:pt x="684" y="179"/>
                  </a:cubicBezTo>
                  <a:cubicBezTo>
                    <a:pt x="686" y="177"/>
                    <a:pt x="687" y="174"/>
                    <a:pt x="687" y="170"/>
                  </a:cubicBezTo>
                  <a:cubicBezTo>
                    <a:pt x="676" y="166"/>
                    <a:pt x="680" y="150"/>
                    <a:pt x="663" y="149"/>
                  </a:cubicBezTo>
                  <a:cubicBezTo>
                    <a:pt x="662" y="152"/>
                    <a:pt x="667" y="160"/>
                    <a:pt x="660" y="160"/>
                  </a:cubicBezTo>
                  <a:cubicBezTo>
                    <a:pt x="654" y="159"/>
                    <a:pt x="641" y="162"/>
                    <a:pt x="639" y="158"/>
                  </a:cubicBezTo>
                  <a:cubicBezTo>
                    <a:pt x="639" y="151"/>
                    <a:pt x="639" y="144"/>
                    <a:pt x="639" y="137"/>
                  </a:cubicBezTo>
                  <a:cubicBezTo>
                    <a:pt x="623" y="142"/>
                    <a:pt x="626" y="132"/>
                    <a:pt x="613" y="130"/>
                  </a:cubicBezTo>
                  <a:cubicBezTo>
                    <a:pt x="605" y="136"/>
                    <a:pt x="606" y="128"/>
                    <a:pt x="598" y="128"/>
                  </a:cubicBezTo>
                  <a:cubicBezTo>
                    <a:pt x="591" y="127"/>
                    <a:pt x="591" y="132"/>
                    <a:pt x="583" y="130"/>
                  </a:cubicBezTo>
                  <a:cubicBezTo>
                    <a:pt x="587" y="151"/>
                    <a:pt x="575" y="163"/>
                    <a:pt x="580" y="179"/>
                  </a:cubicBezTo>
                  <a:cubicBezTo>
                    <a:pt x="575" y="179"/>
                    <a:pt x="565" y="173"/>
                    <a:pt x="562" y="179"/>
                  </a:cubicBezTo>
                  <a:cubicBezTo>
                    <a:pt x="565" y="185"/>
                    <a:pt x="572" y="180"/>
                    <a:pt x="574" y="183"/>
                  </a:cubicBezTo>
                  <a:cubicBezTo>
                    <a:pt x="563" y="187"/>
                    <a:pt x="563" y="199"/>
                    <a:pt x="559" y="208"/>
                  </a:cubicBezTo>
                  <a:cubicBezTo>
                    <a:pt x="552" y="202"/>
                    <a:pt x="551" y="191"/>
                    <a:pt x="547" y="183"/>
                  </a:cubicBezTo>
                  <a:cubicBezTo>
                    <a:pt x="541" y="179"/>
                    <a:pt x="541" y="184"/>
                    <a:pt x="535" y="185"/>
                  </a:cubicBezTo>
                  <a:cubicBezTo>
                    <a:pt x="533" y="179"/>
                    <a:pt x="531" y="183"/>
                    <a:pt x="523" y="183"/>
                  </a:cubicBezTo>
                  <a:cubicBezTo>
                    <a:pt x="514" y="177"/>
                    <a:pt x="504" y="171"/>
                    <a:pt x="491" y="168"/>
                  </a:cubicBezTo>
                  <a:cubicBezTo>
                    <a:pt x="495" y="158"/>
                    <a:pt x="480" y="161"/>
                    <a:pt x="482" y="153"/>
                  </a:cubicBezTo>
                  <a:cubicBezTo>
                    <a:pt x="488" y="154"/>
                    <a:pt x="487" y="150"/>
                    <a:pt x="488" y="147"/>
                  </a:cubicBezTo>
                  <a:cubicBezTo>
                    <a:pt x="497" y="144"/>
                    <a:pt x="502" y="136"/>
                    <a:pt x="511" y="132"/>
                  </a:cubicBezTo>
                  <a:cubicBezTo>
                    <a:pt x="518" y="125"/>
                    <a:pt x="523" y="116"/>
                    <a:pt x="538" y="116"/>
                  </a:cubicBezTo>
                  <a:cubicBezTo>
                    <a:pt x="538" y="112"/>
                    <a:pt x="535" y="111"/>
                    <a:pt x="535" y="107"/>
                  </a:cubicBezTo>
                  <a:cubicBezTo>
                    <a:pt x="555" y="104"/>
                    <a:pt x="567" y="103"/>
                    <a:pt x="580" y="99"/>
                  </a:cubicBezTo>
                  <a:cubicBezTo>
                    <a:pt x="579" y="91"/>
                    <a:pt x="580" y="83"/>
                    <a:pt x="583" y="78"/>
                  </a:cubicBezTo>
                  <a:cubicBezTo>
                    <a:pt x="579" y="75"/>
                    <a:pt x="572" y="75"/>
                    <a:pt x="568" y="72"/>
                  </a:cubicBezTo>
                  <a:cubicBezTo>
                    <a:pt x="580" y="71"/>
                    <a:pt x="590" y="71"/>
                    <a:pt x="595" y="76"/>
                  </a:cubicBezTo>
                  <a:cubicBezTo>
                    <a:pt x="600" y="69"/>
                    <a:pt x="609" y="78"/>
                    <a:pt x="619" y="76"/>
                  </a:cubicBezTo>
                  <a:cubicBezTo>
                    <a:pt x="614" y="86"/>
                    <a:pt x="632" y="82"/>
                    <a:pt x="630" y="91"/>
                  </a:cubicBezTo>
                  <a:cubicBezTo>
                    <a:pt x="628" y="106"/>
                    <a:pt x="595" y="101"/>
                    <a:pt x="592" y="116"/>
                  </a:cubicBezTo>
                  <a:cubicBezTo>
                    <a:pt x="597" y="121"/>
                    <a:pt x="609" y="120"/>
                    <a:pt x="622" y="120"/>
                  </a:cubicBezTo>
                  <a:cubicBezTo>
                    <a:pt x="640" y="126"/>
                    <a:pt x="647" y="139"/>
                    <a:pt x="672" y="141"/>
                  </a:cubicBezTo>
                  <a:cubicBezTo>
                    <a:pt x="666" y="130"/>
                    <a:pt x="677" y="130"/>
                    <a:pt x="675" y="118"/>
                  </a:cubicBezTo>
                  <a:cubicBezTo>
                    <a:pt x="674" y="112"/>
                    <a:pt x="666" y="111"/>
                    <a:pt x="666" y="105"/>
                  </a:cubicBezTo>
                  <a:cubicBezTo>
                    <a:pt x="677" y="106"/>
                    <a:pt x="681" y="112"/>
                    <a:pt x="690" y="114"/>
                  </a:cubicBezTo>
                  <a:cubicBezTo>
                    <a:pt x="689" y="108"/>
                    <a:pt x="689" y="103"/>
                    <a:pt x="699" y="105"/>
                  </a:cubicBezTo>
                  <a:cubicBezTo>
                    <a:pt x="697" y="99"/>
                    <a:pt x="702" y="97"/>
                    <a:pt x="702" y="93"/>
                  </a:cubicBezTo>
                  <a:cubicBezTo>
                    <a:pt x="694" y="94"/>
                    <a:pt x="696" y="88"/>
                    <a:pt x="693" y="86"/>
                  </a:cubicBezTo>
                  <a:cubicBezTo>
                    <a:pt x="683" y="85"/>
                    <a:pt x="675" y="82"/>
                    <a:pt x="666" y="80"/>
                  </a:cubicBezTo>
                  <a:cubicBezTo>
                    <a:pt x="667" y="76"/>
                    <a:pt x="674" y="76"/>
                    <a:pt x="675" y="72"/>
                  </a:cubicBezTo>
                  <a:cubicBezTo>
                    <a:pt x="671" y="67"/>
                    <a:pt x="662" y="65"/>
                    <a:pt x="663" y="57"/>
                  </a:cubicBezTo>
                  <a:cubicBezTo>
                    <a:pt x="654" y="57"/>
                    <a:pt x="645" y="57"/>
                    <a:pt x="636" y="57"/>
                  </a:cubicBezTo>
                  <a:cubicBezTo>
                    <a:pt x="638" y="50"/>
                    <a:pt x="628" y="51"/>
                    <a:pt x="628" y="46"/>
                  </a:cubicBezTo>
                  <a:cubicBezTo>
                    <a:pt x="615" y="45"/>
                    <a:pt x="608" y="48"/>
                    <a:pt x="598" y="48"/>
                  </a:cubicBezTo>
                  <a:cubicBezTo>
                    <a:pt x="600" y="35"/>
                    <a:pt x="574" y="40"/>
                    <a:pt x="571" y="46"/>
                  </a:cubicBezTo>
                  <a:cubicBezTo>
                    <a:pt x="572" y="39"/>
                    <a:pt x="569" y="34"/>
                    <a:pt x="559" y="34"/>
                  </a:cubicBezTo>
                  <a:cubicBezTo>
                    <a:pt x="544" y="40"/>
                    <a:pt x="526" y="62"/>
                    <a:pt x="544" y="74"/>
                  </a:cubicBezTo>
                  <a:cubicBezTo>
                    <a:pt x="549" y="75"/>
                    <a:pt x="559" y="71"/>
                    <a:pt x="559" y="76"/>
                  </a:cubicBezTo>
                  <a:cubicBezTo>
                    <a:pt x="556" y="82"/>
                    <a:pt x="550" y="86"/>
                    <a:pt x="544" y="91"/>
                  </a:cubicBezTo>
                  <a:cubicBezTo>
                    <a:pt x="537" y="85"/>
                    <a:pt x="550" y="86"/>
                    <a:pt x="547" y="78"/>
                  </a:cubicBezTo>
                  <a:cubicBezTo>
                    <a:pt x="537" y="73"/>
                    <a:pt x="527" y="68"/>
                    <a:pt x="523" y="59"/>
                  </a:cubicBezTo>
                  <a:cubicBezTo>
                    <a:pt x="512" y="60"/>
                    <a:pt x="514" y="52"/>
                    <a:pt x="500" y="55"/>
                  </a:cubicBezTo>
                  <a:cubicBezTo>
                    <a:pt x="501" y="60"/>
                    <a:pt x="494" y="59"/>
                    <a:pt x="496" y="65"/>
                  </a:cubicBezTo>
                  <a:cubicBezTo>
                    <a:pt x="507" y="68"/>
                    <a:pt x="503" y="85"/>
                    <a:pt x="496" y="88"/>
                  </a:cubicBezTo>
                  <a:cubicBezTo>
                    <a:pt x="492" y="87"/>
                    <a:pt x="490" y="83"/>
                    <a:pt x="491" y="78"/>
                  </a:cubicBezTo>
                  <a:cubicBezTo>
                    <a:pt x="476" y="76"/>
                    <a:pt x="476" y="86"/>
                    <a:pt x="464" y="86"/>
                  </a:cubicBezTo>
                  <a:cubicBezTo>
                    <a:pt x="453" y="83"/>
                    <a:pt x="441" y="80"/>
                    <a:pt x="434" y="74"/>
                  </a:cubicBezTo>
                  <a:cubicBezTo>
                    <a:pt x="447" y="72"/>
                    <a:pt x="452" y="76"/>
                    <a:pt x="464" y="76"/>
                  </a:cubicBezTo>
                  <a:cubicBezTo>
                    <a:pt x="470" y="71"/>
                    <a:pt x="462" y="70"/>
                    <a:pt x="464" y="63"/>
                  </a:cubicBezTo>
                  <a:cubicBezTo>
                    <a:pt x="480" y="61"/>
                    <a:pt x="487" y="51"/>
                    <a:pt x="502" y="48"/>
                  </a:cubicBezTo>
                  <a:cubicBezTo>
                    <a:pt x="497" y="42"/>
                    <a:pt x="498" y="37"/>
                    <a:pt x="496" y="32"/>
                  </a:cubicBezTo>
                  <a:cubicBezTo>
                    <a:pt x="482" y="32"/>
                    <a:pt x="467" y="32"/>
                    <a:pt x="452" y="32"/>
                  </a:cubicBezTo>
                  <a:cubicBezTo>
                    <a:pt x="445" y="38"/>
                    <a:pt x="431" y="38"/>
                    <a:pt x="428" y="46"/>
                  </a:cubicBezTo>
                  <a:cubicBezTo>
                    <a:pt x="427" y="43"/>
                    <a:pt x="424" y="41"/>
                    <a:pt x="422" y="38"/>
                  </a:cubicBezTo>
                  <a:cubicBezTo>
                    <a:pt x="414" y="38"/>
                    <a:pt x="404" y="40"/>
                    <a:pt x="407" y="32"/>
                  </a:cubicBezTo>
                  <a:cubicBezTo>
                    <a:pt x="429" y="35"/>
                    <a:pt x="456" y="24"/>
                    <a:pt x="476" y="19"/>
                  </a:cubicBezTo>
                  <a:cubicBezTo>
                    <a:pt x="476" y="29"/>
                    <a:pt x="501" y="26"/>
                    <a:pt x="505" y="21"/>
                  </a:cubicBezTo>
                  <a:cubicBezTo>
                    <a:pt x="503" y="16"/>
                    <a:pt x="503" y="10"/>
                    <a:pt x="500" y="6"/>
                  </a:cubicBezTo>
                  <a:cubicBezTo>
                    <a:pt x="482" y="8"/>
                    <a:pt x="473" y="16"/>
                    <a:pt x="455" y="17"/>
                  </a:cubicBezTo>
                  <a:cubicBezTo>
                    <a:pt x="455" y="13"/>
                    <a:pt x="455" y="9"/>
                    <a:pt x="455" y="4"/>
                  </a:cubicBezTo>
                  <a:cubicBezTo>
                    <a:pt x="439" y="0"/>
                    <a:pt x="436" y="14"/>
                    <a:pt x="446" y="17"/>
                  </a:cubicBezTo>
                  <a:cubicBezTo>
                    <a:pt x="429" y="18"/>
                    <a:pt x="419" y="15"/>
                    <a:pt x="404" y="15"/>
                  </a:cubicBezTo>
                  <a:cubicBezTo>
                    <a:pt x="409" y="26"/>
                    <a:pt x="391" y="21"/>
                    <a:pt x="390" y="27"/>
                  </a:cubicBezTo>
                  <a:cubicBezTo>
                    <a:pt x="397" y="30"/>
                    <a:pt x="399" y="26"/>
                    <a:pt x="401" y="30"/>
                  </a:cubicBezTo>
                  <a:cubicBezTo>
                    <a:pt x="399" y="32"/>
                    <a:pt x="395" y="33"/>
                    <a:pt x="390" y="34"/>
                  </a:cubicBezTo>
                  <a:cubicBezTo>
                    <a:pt x="385" y="22"/>
                    <a:pt x="361" y="23"/>
                    <a:pt x="339" y="23"/>
                  </a:cubicBezTo>
                  <a:cubicBezTo>
                    <a:pt x="337" y="33"/>
                    <a:pt x="330" y="39"/>
                    <a:pt x="321" y="44"/>
                  </a:cubicBezTo>
                  <a:cubicBezTo>
                    <a:pt x="320" y="51"/>
                    <a:pt x="329" y="51"/>
                    <a:pt x="327" y="59"/>
                  </a:cubicBezTo>
                  <a:cubicBezTo>
                    <a:pt x="342" y="60"/>
                    <a:pt x="349" y="55"/>
                    <a:pt x="360" y="53"/>
                  </a:cubicBezTo>
                  <a:cubicBezTo>
                    <a:pt x="353" y="64"/>
                    <a:pt x="376" y="55"/>
                    <a:pt x="378" y="61"/>
                  </a:cubicBezTo>
                  <a:cubicBezTo>
                    <a:pt x="380" y="67"/>
                    <a:pt x="363" y="60"/>
                    <a:pt x="366" y="65"/>
                  </a:cubicBezTo>
                  <a:cubicBezTo>
                    <a:pt x="365" y="77"/>
                    <a:pt x="398" y="65"/>
                    <a:pt x="392" y="80"/>
                  </a:cubicBezTo>
                  <a:cubicBezTo>
                    <a:pt x="404" y="75"/>
                    <a:pt x="407" y="77"/>
                    <a:pt x="419" y="80"/>
                  </a:cubicBezTo>
                  <a:cubicBezTo>
                    <a:pt x="420" y="80"/>
                    <a:pt x="421" y="80"/>
                    <a:pt x="422" y="80"/>
                  </a:cubicBezTo>
                  <a:cubicBezTo>
                    <a:pt x="421" y="77"/>
                    <a:pt x="431" y="73"/>
                    <a:pt x="431" y="78"/>
                  </a:cubicBezTo>
                  <a:cubicBezTo>
                    <a:pt x="431" y="80"/>
                    <a:pt x="426" y="80"/>
                    <a:pt x="422" y="80"/>
                  </a:cubicBezTo>
                  <a:cubicBezTo>
                    <a:pt x="423" y="85"/>
                    <a:pt x="435" y="92"/>
                    <a:pt x="422" y="95"/>
                  </a:cubicBezTo>
                  <a:cubicBezTo>
                    <a:pt x="419" y="94"/>
                    <a:pt x="420" y="91"/>
                    <a:pt x="419" y="88"/>
                  </a:cubicBezTo>
                  <a:cubicBezTo>
                    <a:pt x="393" y="87"/>
                    <a:pt x="379" y="76"/>
                    <a:pt x="348" y="78"/>
                  </a:cubicBezTo>
                  <a:cubicBezTo>
                    <a:pt x="339" y="76"/>
                    <a:pt x="338" y="68"/>
                    <a:pt x="327" y="67"/>
                  </a:cubicBezTo>
                  <a:cubicBezTo>
                    <a:pt x="326" y="73"/>
                    <a:pt x="318" y="75"/>
                    <a:pt x="309" y="76"/>
                  </a:cubicBezTo>
                  <a:cubicBezTo>
                    <a:pt x="310" y="71"/>
                    <a:pt x="309" y="68"/>
                    <a:pt x="306" y="65"/>
                  </a:cubicBezTo>
                  <a:cubicBezTo>
                    <a:pt x="295" y="66"/>
                    <a:pt x="295" y="74"/>
                    <a:pt x="282" y="74"/>
                  </a:cubicBezTo>
                  <a:cubicBezTo>
                    <a:pt x="271" y="75"/>
                    <a:pt x="268" y="71"/>
                    <a:pt x="259" y="72"/>
                  </a:cubicBezTo>
                  <a:cubicBezTo>
                    <a:pt x="255" y="72"/>
                    <a:pt x="257" y="76"/>
                    <a:pt x="253" y="76"/>
                  </a:cubicBezTo>
                  <a:cubicBezTo>
                    <a:pt x="250" y="76"/>
                    <a:pt x="250" y="73"/>
                    <a:pt x="250" y="72"/>
                  </a:cubicBezTo>
                  <a:cubicBezTo>
                    <a:pt x="243" y="72"/>
                    <a:pt x="238" y="75"/>
                    <a:pt x="229" y="74"/>
                  </a:cubicBezTo>
                  <a:cubicBezTo>
                    <a:pt x="205" y="63"/>
                    <a:pt x="159" y="68"/>
                    <a:pt x="134" y="59"/>
                  </a:cubicBezTo>
                  <a:cubicBezTo>
                    <a:pt x="111" y="66"/>
                    <a:pt x="82" y="68"/>
                    <a:pt x="68" y="69"/>
                  </a:cubicBezTo>
                  <a:cubicBezTo>
                    <a:pt x="61" y="78"/>
                    <a:pt x="74" y="78"/>
                    <a:pt x="77" y="84"/>
                  </a:cubicBezTo>
                  <a:cubicBezTo>
                    <a:pt x="88" y="83"/>
                    <a:pt x="96" y="85"/>
                    <a:pt x="98" y="91"/>
                  </a:cubicBezTo>
                  <a:cubicBezTo>
                    <a:pt x="86" y="88"/>
                    <a:pt x="87" y="94"/>
                    <a:pt x="83" y="97"/>
                  </a:cubicBezTo>
                  <a:cubicBezTo>
                    <a:pt x="77" y="95"/>
                    <a:pt x="75" y="91"/>
                    <a:pt x="68" y="91"/>
                  </a:cubicBezTo>
                  <a:cubicBezTo>
                    <a:pt x="57" y="99"/>
                    <a:pt x="30" y="96"/>
                    <a:pt x="20" y="105"/>
                  </a:cubicBezTo>
                  <a:cubicBezTo>
                    <a:pt x="37" y="105"/>
                    <a:pt x="43" y="112"/>
                    <a:pt x="44" y="122"/>
                  </a:cubicBezTo>
                  <a:cubicBezTo>
                    <a:pt x="60" y="118"/>
                    <a:pt x="72" y="123"/>
                    <a:pt x="86" y="120"/>
                  </a:cubicBezTo>
                  <a:cubicBezTo>
                    <a:pt x="71" y="138"/>
                    <a:pt x="9" y="123"/>
                    <a:pt x="14" y="156"/>
                  </a:cubicBezTo>
                  <a:cubicBezTo>
                    <a:pt x="24" y="161"/>
                    <a:pt x="27" y="161"/>
                    <a:pt x="23" y="172"/>
                  </a:cubicBezTo>
                  <a:cubicBezTo>
                    <a:pt x="29" y="173"/>
                    <a:pt x="30" y="170"/>
                    <a:pt x="35" y="170"/>
                  </a:cubicBezTo>
                  <a:cubicBezTo>
                    <a:pt x="35" y="174"/>
                    <a:pt x="34" y="178"/>
                    <a:pt x="38" y="179"/>
                  </a:cubicBezTo>
                  <a:cubicBezTo>
                    <a:pt x="42" y="172"/>
                    <a:pt x="40" y="187"/>
                    <a:pt x="47" y="185"/>
                  </a:cubicBezTo>
                  <a:cubicBezTo>
                    <a:pt x="51" y="177"/>
                    <a:pt x="64" y="175"/>
                    <a:pt x="74" y="181"/>
                  </a:cubicBezTo>
                  <a:cubicBezTo>
                    <a:pt x="61" y="188"/>
                    <a:pt x="56" y="201"/>
                    <a:pt x="41" y="206"/>
                  </a:cubicBezTo>
                  <a:cubicBezTo>
                    <a:pt x="28" y="209"/>
                    <a:pt x="23" y="218"/>
                    <a:pt x="6" y="219"/>
                  </a:cubicBezTo>
                  <a:cubicBezTo>
                    <a:pt x="8" y="225"/>
                    <a:pt x="1" y="225"/>
                    <a:pt x="0" y="229"/>
                  </a:cubicBezTo>
                  <a:cubicBezTo>
                    <a:pt x="13" y="230"/>
                    <a:pt x="18" y="225"/>
                    <a:pt x="32" y="227"/>
                  </a:cubicBezTo>
                  <a:cubicBezTo>
                    <a:pt x="36" y="221"/>
                    <a:pt x="45" y="219"/>
                    <a:pt x="56" y="219"/>
                  </a:cubicBezTo>
                  <a:cubicBezTo>
                    <a:pt x="67" y="204"/>
                    <a:pt x="87" y="195"/>
                    <a:pt x="104" y="185"/>
                  </a:cubicBezTo>
                  <a:cubicBezTo>
                    <a:pt x="106" y="185"/>
                    <a:pt x="108" y="185"/>
                    <a:pt x="110" y="185"/>
                  </a:cubicBezTo>
                  <a:cubicBezTo>
                    <a:pt x="113" y="183"/>
                    <a:pt x="111" y="177"/>
                    <a:pt x="119" y="179"/>
                  </a:cubicBezTo>
                  <a:cubicBezTo>
                    <a:pt x="119" y="177"/>
                    <a:pt x="119" y="176"/>
                    <a:pt x="122" y="177"/>
                  </a:cubicBezTo>
                  <a:cubicBezTo>
                    <a:pt x="121" y="178"/>
                    <a:pt x="121" y="179"/>
                    <a:pt x="119" y="179"/>
                  </a:cubicBezTo>
                  <a:cubicBezTo>
                    <a:pt x="120" y="188"/>
                    <a:pt x="111" y="190"/>
                    <a:pt x="107" y="195"/>
                  </a:cubicBezTo>
                  <a:cubicBezTo>
                    <a:pt x="131" y="197"/>
                    <a:pt x="137" y="186"/>
                    <a:pt x="157" y="185"/>
                  </a:cubicBezTo>
                  <a:cubicBezTo>
                    <a:pt x="159" y="176"/>
                    <a:pt x="156" y="169"/>
                    <a:pt x="154" y="162"/>
                  </a:cubicBezTo>
                  <a:cubicBezTo>
                    <a:pt x="168" y="164"/>
                    <a:pt x="169" y="157"/>
                    <a:pt x="181" y="158"/>
                  </a:cubicBezTo>
                  <a:cubicBezTo>
                    <a:pt x="189" y="162"/>
                    <a:pt x="196" y="167"/>
                    <a:pt x="202" y="172"/>
                  </a:cubicBezTo>
                  <a:cubicBezTo>
                    <a:pt x="221" y="177"/>
                    <a:pt x="237" y="183"/>
                    <a:pt x="235" y="202"/>
                  </a:cubicBezTo>
                  <a:cubicBezTo>
                    <a:pt x="249" y="200"/>
                    <a:pt x="235" y="190"/>
                    <a:pt x="247" y="189"/>
                  </a:cubicBezTo>
                  <a:cubicBezTo>
                    <a:pt x="247" y="207"/>
                    <a:pt x="246" y="226"/>
                    <a:pt x="255" y="237"/>
                  </a:cubicBezTo>
                  <a:cubicBezTo>
                    <a:pt x="246" y="243"/>
                    <a:pt x="252" y="245"/>
                    <a:pt x="255" y="252"/>
                  </a:cubicBezTo>
                  <a:cubicBezTo>
                    <a:pt x="255" y="256"/>
                    <a:pt x="247" y="255"/>
                    <a:pt x="250" y="261"/>
                  </a:cubicBezTo>
                  <a:cubicBezTo>
                    <a:pt x="248" y="284"/>
                    <a:pt x="246" y="299"/>
                    <a:pt x="250" y="322"/>
                  </a:cubicBezTo>
                  <a:cubicBezTo>
                    <a:pt x="258" y="325"/>
                    <a:pt x="263" y="330"/>
                    <a:pt x="270" y="334"/>
                  </a:cubicBezTo>
                  <a:cubicBezTo>
                    <a:pt x="279" y="342"/>
                    <a:pt x="278" y="357"/>
                    <a:pt x="288" y="364"/>
                  </a:cubicBezTo>
                  <a:cubicBezTo>
                    <a:pt x="285" y="364"/>
                    <a:pt x="286" y="367"/>
                    <a:pt x="285" y="370"/>
                  </a:cubicBezTo>
                  <a:cubicBezTo>
                    <a:pt x="298" y="373"/>
                    <a:pt x="301" y="383"/>
                    <a:pt x="306" y="391"/>
                  </a:cubicBezTo>
                  <a:cubicBezTo>
                    <a:pt x="315" y="389"/>
                    <a:pt x="315" y="395"/>
                    <a:pt x="324" y="393"/>
                  </a:cubicBezTo>
                  <a:cubicBezTo>
                    <a:pt x="324" y="384"/>
                    <a:pt x="318" y="386"/>
                    <a:pt x="318" y="374"/>
                  </a:cubicBezTo>
                  <a:cubicBezTo>
                    <a:pt x="316" y="374"/>
                    <a:pt x="315" y="372"/>
                    <a:pt x="318" y="372"/>
                  </a:cubicBezTo>
                  <a:cubicBezTo>
                    <a:pt x="318" y="373"/>
                    <a:pt x="318" y="373"/>
                    <a:pt x="318" y="374"/>
                  </a:cubicBezTo>
                  <a:cubicBezTo>
                    <a:pt x="324" y="373"/>
                    <a:pt x="324" y="377"/>
                    <a:pt x="324" y="380"/>
                  </a:cubicBezTo>
                  <a:cubicBezTo>
                    <a:pt x="333" y="385"/>
                    <a:pt x="341" y="391"/>
                    <a:pt x="348" y="397"/>
                  </a:cubicBezTo>
                  <a:cubicBezTo>
                    <a:pt x="346" y="412"/>
                    <a:pt x="353" y="420"/>
                    <a:pt x="360" y="429"/>
                  </a:cubicBezTo>
                  <a:cubicBezTo>
                    <a:pt x="384" y="433"/>
                    <a:pt x="399" y="444"/>
                    <a:pt x="428" y="439"/>
                  </a:cubicBezTo>
                  <a:cubicBezTo>
                    <a:pt x="431" y="445"/>
                    <a:pt x="435" y="449"/>
                    <a:pt x="440" y="454"/>
                  </a:cubicBezTo>
                  <a:cubicBezTo>
                    <a:pt x="451" y="452"/>
                    <a:pt x="454" y="456"/>
                    <a:pt x="464" y="456"/>
                  </a:cubicBezTo>
                  <a:cubicBezTo>
                    <a:pt x="467" y="461"/>
                    <a:pt x="472" y="464"/>
                    <a:pt x="479" y="466"/>
                  </a:cubicBezTo>
                  <a:cubicBezTo>
                    <a:pt x="479" y="469"/>
                    <a:pt x="479" y="471"/>
                    <a:pt x="479" y="473"/>
                  </a:cubicBezTo>
                  <a:cubicBezTo>
                    <a:pt x="496" y="474"/>
                    <a:pt x="499" y="485"/>
                    <a:pt x="514" y="487"/>
                  </a:cubicBezTo>
                  <a:cubicBezTo>
                    <a:pt x="517" y="485"/>
                    <a:pt x="517" y="480"/>
                    <a:pt x="523" y="479"/>
                  </a:cubicBezTo>
                  <a:cubicBezTo>
                    <a:pt x="524" y="487"/>
                    <a:pt x="529" y="492"/>
                    <a:pt x="532" y="498"/>
                  </a:cubicBezTo>
                  <a:cubicBezTo>
                    <a:pt x="532" y="502"/>
                    <a:pt x="524" y="501"/>
                    <a:pt x="526" y="506"/>
                  </a:cubicBezTo>
                  <a:cubicBezTo>
                    <a:pt x="528" y="517"/>
                    <a:pt x="517" y="519"/>
                    <a:pt x="514" y="527"/>
                  </a:cubicBezTo>
                  <a:cubicBezTo>
                    <a:pt x="509" y="542"/>
                    <a:pt x="526" y="550"/>
                    <a:pt x="514" y="557"/>
                  </a:cubicBezTo>
                  <a:cubicBezTo>
                    <a:pt x="520" y="561"/>
                    <a:pt x="529" y="562"/>
                    <a:pt x="535" y="565"/>
                  </a:cubicBezTo>
                  <a:cubicBezTo>
                    <a:pt x="533" y="568"/>
                    <a:pt x="526" y="568"/>
                    <a:pt x="520" y="569"/>
                  </a:cubicBezTo>
                  <a:cubicBezTo>
                    <a:pt x="518" y="586"/>
                    <a:pt x="531" y="592"/>
                    <a:pt x="547" y="597"/>
                  </a:cubicBezTo>
                  <a:cubicBezTo>
                    <a:pt x="548" y="602"/>
                    <a:pt x="542" y="601"/>
                    <a:pt x="544" y="607"/>
                  </a:cubicBezTo>
                  <a:cubicBezTo>
                    <a:pt x="555" y="613"/>
                    <a:pt x="559" y="625"/>
                    <a:pt x="577" y="626"/>
                  </a:cubicBezTo>
                  <a:cubicBezTo>
                    <a:pt x="582" y="636"/>
                    <a:pt x="592" y="642"/>
                    <a:pt x="592" y="656"/>
                  </a:cubicBezTo>
                  <a:cubicBezTo>
                    <a:pt x="589" y="658"/>
                    <a:pt x="589" y="663"/>
                    <a:pt x="586" y="666"/>
                  </a:cubicBezTo>
                  <a:cubicBezTo>
                    <a:pt x="590" y="667"/>
                    <a:pt x="591" y="671"/>
                    <a:pt x="592" y="674"/>
                  </a:cubicBezTo>
                  <a:cubicBezTo>
                    <a:pt x="584" y="684"/>
                    <a:pt x="595" y="695"/>
                    <a:pt x="592" y="708"/>
                  </a:cubicBezTo>
                  <a:cubicBezTo>
                    <a:pt x="576" y="715"/>
                    <a:pt x="583" y="738"/>
                    <a:pt x="577" y="752"/>
                  </a:cubicBezTo>
                  <a:cubicBezTo>
                    <a:pt x="581" y="758"/>
                    <a:pt x="589" y="749"/>
                    <a:pt x="592" y="754"/>
                  </a:cubicBezTo>
                  <a:cubicBezTo>
                    <a:pt x="594" y="765"/>
                    <a:pt x="582" y="764"/>
                    <a:pt x="577" y="769"/>
                  </a:cubicBezTo>
                  <a:cubicBezTo>
                    <a:pt x="573" y="776"/>
                    <a:pt x="586" y="771"/>
                    <a:pt x="583" y="777"/>
                  </a:cubicBezTo>
                  <a:cubicBezTo>
                    <a:pt x="577" y="782"/>
                    <a:pt x="586" y="788"/>
                    <a:pt x="580" y="794"/>
                  </a:cubicBezTo>
                  <a:cubicBezTo>
                    <a:pt x="583" y="808"/>
                    <a:pt x="593" y="816"/>
                    <a:pt x="586" y="828"/>
                  </a:cubicBezTo>
                  <a:cubicBezTo>
                    <a:pt x="595" y="833"/>
                    <a:pt x="594" y="845"/>
                    <a:pt x="604" y="849"/>
                  </a:cubicBezTo>
                  <a:cubicBezTo>
                    <a:pt x="603" y="853"/>
                    <a:pt x="607" y="853"/>
                    <a:pt x="607" y="857"/>
                  </a:cubicBezTo>
                  <a:cubicBezTo>
                    <a:pt x="614" y="858"/>
                    <a:pt x="619" y="861"/>
                    <a:pt x="624" y="863"/>
                  </a:cubicBezTo>
                  <a:cubicBezTo>
                    <a:pt x="636" y="862"/>
                    <a:pt x="655" y="867"/>
                    <a:pt x="657" y="859"/>
                  </a:cubicBezTo>
                  <a:cubicBezTo>
                    <a:pt x="649" y="858"/>
                    <a:pt x="643" y="855"/>
                    <a:pt x="639" y="851"/>
                  </a:cubicBezTo>
                  <a:cubicBezTo>
                    <a:pt x="642" y="844"/>
                    <a:pt x="627" y="848"/>
                    <a:pt x="630" y="840"/>
                  </a:cubicBezTo>
                  <a:cubicBezTo>
                    <a:pt x="629" y="831"/>
                    <a:pt x="639" y="830"/>
                    <a:pt x="639" y="821"/>
                  </a:cubicBezTo>
                  <a:cubicBezTo>
                    <a:pt x="647" y="821"/>
                    <a:pt x="651" y="818"/>
                    <a:pt x="651" y="813"/>
                  </a:cubicBezTo>
                  <a:cubicBezTo>
                    <a:pt x="653" y="806"/>
                    <a:pt x="641" y="808"/>
                    <a:pt x="642" y="800"/>
                  </a:cubicBezTo>
                  <a:cubicBezTo>
                    <a:pt x="650" y="794"/>
                    <a:pt x="663" y="773"/>
                    <a:pt x="642" y="771"/>
                  </a:cubicBezTo>
                  <a:cubicBezTo>
                    <a:pt x="662" y="775"/>
                    <a:pt x="662" y="764"/>
                    <a:pt x="666" y="756"/>
                  </a:cubicBezTo>
                  <a:cubicBezTo>
                    <a:pt x="682" y="757"/>
                    <a:pt x="688" y="750"/>
                    <a:pt x="699" y="748"/>
                  </a:cubicBezTo>
                  <a:cubicBezTo>
                    <a:pt x="701" y="738"/>
                    <a:pt x="694" y="734"/>
                    <a:pt x="693" y="727"/>
                  </a:cubicBezTo>
                  <a:cubicBezTo>
                    <a:pt x="701" y="727"/>
                    <a:pt x="709" y="727"/>
                    <a:pt x="717" y="727"/>
                  </a:cubicBezTo>
                  <a:cubicBezTo>
                    <a:pt x="717" y="725"/>
                    <a:pt x="720" y="725"/>
                    <a:pt x="723" y="725"/>
                  </a:cubicBezTo>
                  <a:cubicBezTo>
                    <a:pt x="724" y="720"/>
                    <a:pt x="725" y="714"/>
                    <a:pt x="735" y="714"/>
                  </a:cubicBezTo>
                  <a:cubicBezTo>
                    <a:pt x="734" y="702"/>
                    <a:pt x="746" y="700"/>
                    <a:pt x="752" y="693"/>
                  </a:cubicBezTo>
                  <a:cubicBezTo>
                    <a:pt x="752" y="688"/>
                    <a:pt x="752" y="684"/>
                    <a:pt x="752" y="679"/>
                  </a:cubicBezTo>
                  <a:cubicBezTo>
                    <a:pt x="758" y="675"/>
                    <a:pt x="762" y="670"/>
                    <a:pt x="767" y="666"/>
                  </a:cubicBezTo>
                  <a:cubicBezTo>
                    <a:pt x="781" y="663"/>
                    <a:pt x="781" y="663"/>
                    <a:pt x="794" y="660"/>
                  </a:cubicBezTo>
                  <a:cubicBezTo>
                    <a:pt x="795" y="646"/>
                    <a:pt x="810" y="635"/>
                    <a:pt x="800" y="620"/>
                  </a:cubicBezTo>
                  <a:cubicBezTo>
                    <a:pt x="805" y="618"/>
                    <a:pt x="806" y="615"/>
                    <a:pt x="806" y="609"/>
                  </a:cubicBezTo>
                  <a:cubicBezTo>
                    <a:pt x="811" y="610"/>
                    <a:pt x="811" y="607"/>
                    <a:pt x="815" y="607"/>
                  </a:cubicBezTo>
                  <a:cubicBezTo>
                    <a:pt x="816" y="600"/>
                    <a:pt x="824" y="598"/>
                    <a:pt x="827" y="593"/>
                  </a:cubicBezTo>
                  <a:cubicBezTo>
                    <a:pt x="835" y="587"/>
                    <a:pt x="827" y="582"/>
                    <a:pt x="836" y="580"/>
                  </a:cubicBezTo>
                  <a:cubicBezTo>
                    <a:pt x="834" y="573"/>
                    <a:pt x="839" y="572"/>
                    <a:pt x="839" y="567"/>
                  </a:cubicBezTo>
                  <a:cubicBezTo>
                    <a:pt x="839" y="559"/>
                    <a:pt x="836" y="554"/>
                    <a:pt x="833" y="548"/>
                  </a:cubicBezTo>
                  <a:close/>
                  <a:moveTo>
                    <a:pt x="696" y="200"/>
                  </a:moveTo>
                  <a:cubicBezTo>
                    <a:pt x="697" y="201"/>
                    <a:pt x="694" y="202"/>
                    <a:pt x="693" y="202"/>
                  </a:cubicBezTo>
                  <a:cubicBezTo>
                    <a:pt x="691" y="201"/>
                    <a:pt x="695" y="199"/>
                    <a:pt x="696" y="200"/>
                  </a:cubicBezTo>
                  <a:close/>
                  <a:moveTo>
                    <a:pt x="467" y="36"/>
                  </a:moveTo>
                  <a:cubicBezTo>
                    <a:pt x="476" y="38"/>
                    <a:pt x="463" y="41"/>
                    <a:pt x="464" y="44"/>
                  </a:cubicBezTo>
                  <a:cubicBezTo>
                    <a:pt x="455" y="42"/>
                    <a:pt x="465" y="37"/>
                    <a:pt x="467" y="36"/>
                  </a:cubicBezTo>
                  <a:close/>
                  <a:moveTo>
                    <a:pt x="455" y="46"/>
                  </a:moveTo>
                  <a:cubicBezTo>
                    <a:pt x="464" y="45"/>
                    <a:pt x="465" y="50"/>
                    <a:pt x="476" y="48"/>
                  </a:cubicBezTo>
                  <a:cubicBezTo>
                    <a:pt x="476" y="57"/>
                    <a:pt x="464" y="57"/>
                    <a:pt x="455" y="59"/>
                  </a:cubicBezTo>
                  <a:cubicBezTo>
                    <a:pt x="455" y="55"/>
                    <a:pt x="455" y="51"/>
                    <a:pt x="455" y="46"/>
                  </a:cubicBezTo>
                  <a:close/>
                  <a:moveTo>
                    <a:pt x="363" y="51"/>
                  </a:moveTo>
                  <a:cubicBezTo>
                    <a:pt x="361" y="49"/>
                    <a:pt x="365" y="48"/>
                    <a:pt x="366" y="48"/>
                  </a:cubicBezTo>
                  <a:cubicBezTo>
                    <a:pt x="367" y="50"/>
                    <a:pt x="363" y="51"/>
                    <a:pt x="363" y="51"/>
                  </a:cubicBezTo>
                  <a:close/>
                  <a:moveTo>
                    <a:pt x="300" y="353"/>
                  </a:moveTo>
                  <a:cubicBezTo>
                    <a:pt x="301" y="351"/>
                    <a:pt x="303" y="352"/>
                    <a:pt x="303" y="353"/>
                  </a:cubicBezTo>
                  <a:cubicBezTo>
                    <a:pt x="303" y="355"/>
                    <a:pt x="300" y="354"/>
                    <a:pt x="300" y="353"/>
                  </a:cubicBezTo>
                  <a:close/>
                  <a:moveTo>
                    <a:pt x="303" y="357"/>
                  </a:moveTo>
                  <a:cubicBezTo>
                    <a:pt x="310" y="358"/>
                    <a:pt x="310" y="364"/>
                    <a:pt x="315" y="366"/>
                  </a:cubicBezTo>
                  <a:cubicBezTo>
                    <a:pt x="311" y="371"/>
                    <a:pt x="301" y="363"/>
                    <a:pt x="303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27" y="514"/>
              <a:ext cx="217" cy="175"/>
            </a:xfrm>
            <a:custGeom>
              <a:avLst/>
              <a:gdLst>
                <a:gd name="T0" fmla="*/ 39 w 99"/>
                <a:gd name="T1" fmla="*/ 58 h 63"/>
                <a:gd name="T2" fmla="*/ 24 w 99"/>
                <a:gd name="T3" fmla="*/ 31 h 63"/>
                <a:gd name="T4" fmla="*/ 69 w 99"/>
                <a:gd name="T5" fmla="*/ 14 h 63"/>
                <a:gd name="T6" fmla="*/ 99 w 99"/>
                <a:gd name="T7" fmla="*/ 0 h 63"/>
                <a:gd name="T8" fmla="*/ 84 w 99"/>
                <a:gd name="T9" fmla="*/ 0 h 63"/>
                <a:gd name="T10" fmla="*/ 81 w 99"/>
                <a:gd name="T11" fmla="*/ 4 h 63"/>
                <a:gd name="T12" fmla="*/ 24 w 99"/>
                <a:gd name="T13" fmla="*/ 16 h 63"/>
                <a:gd name="T14" fmla="*/ 12 w 99"/>
                <a:gd name="T15" fmla="*/ 37 h 63"/>
                <a:gd name="T16" fmla="*/ 0 w 99"/>
                <a:gd name="T17" fmla="*/ 50 h 63"/>
                <a:gd name="T18" fmla="*/ 30 w 99"/>
                <a:gd name="T19" fmla="*/ 63 h 63"/>
                <a:gd name="T20" fmla="*/ 39 w 99"/>
                <a:gd name="T21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3">
                  <a:moveTo>
                    <a:pt x="39" y="58"/>
                  </a:moveTo>
                  <a:cubicBezTo>
                    <a:pt x="35" y="49"/>
                    <a:pt x="21" y="46"/>
                    <a:pt x="24" y="31"/>
                  </a:cubicBezTo>
                  <a:cubicBezTo>
                    <a:pt x="45" y="30"/>
                    <a:pt x="53" y="19"/>
                    <a:pt x="69" y="14"/>
                  </a:cubicBezTo>
                  <a:cubicBezTo>
                    <a:pt x="87" y="16"/>
                    <a:pt x="97" y="10"/>
                    <a:pt x="99" y="0"/>
                  </a:cubicBezTo>
                  <a:cubicBezTo>
                    <a:pt x="93" y="0"/>
                    <a:pt x="89" y="0"/>
                    <a:pt x="84" y="0"/>
                  </a:cubicBezTo>
                  <a:cubicBezTo>
                    <a:pt x="83" y="1"/>
                    <a:pt x="84" y="4"/>
                    <a:pt x="81" y="4"/>
                  </a:cubicBezTo>
                  <a:cubicBezTo>
                    <a:pt x="58" y="5"/>
                    <a:pt x="42" y="11"/>
                    <a:pt x="24" y="16"/>
                  </a:cubicBezTo>
                  <a:cubicBezTo>
                    <a:pt x="26" y="27"/>
                    <a:pt x="10" y="26"/>
                    <a:pt x="12" y="37"/>
                  </a:cubicBezTo>
                  <a:cubicBezTo>
                    <a:pt x="8" y="42"/>
                    <a:pt x="1" y="43"/>
                    <a:pt x="0" y="50"/>
                  </a:cubicBezTo>
                  <a:cubicBezTo>
                    <a:pt x="10" y="54"/>
                    <a:pt x="19" y="59"/>
                    <a:pt x="30" y="63"/>
                  </a:cubicBezTo>
                  <a:cubicBezTo>
                    <a:pt x="31" y="60"/>
                    <a:pt x="34" y="58"/>
                    <a:pt x="3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624" y="509"/>
              <a:ext cx="114" cy="63"/>
            </a:xfrm>
            <a:custGeom>
              <a:avLst/>
              <a:gdLst>
                <a:gd name="T0" fmla="*/ 34 w 52"/>
                <a:gd name="T1" fmla="*/ 23 h 23"/>
                <a:gd name="T2" fmla="*/ 52 w 52"/>
                <a:gd name="T3" fmla="*/ 10 h 23"/>
                <a:gd name="T4" fmla="*/ 28 w 52"/>
                <a:gd name="T5" fmla="*/ 2 h 23"/>
                <a:gd name="T6" fmla="*/ 22 w 52"/>
                <a:gd name="T7" fmla="*/ 6 h 23"/>
                <a:gd name="T8" fmla="*/ 4 w 52"/>
                <a:gd name="T9" fmla="*/ 6 h 23"/>
                <a:gd name="T10" fmla="*/ 34 w 52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3">
                  <a:moveTo>
                    <a:pt x="34" y="23"/>
                  </a:moveTo>
                  <a:cubicBezTo>
                    <a:pt x="41" y="19"/>
                    <a:pt x="45" y="13"/>
                    <a:pt x="52" y="10"/>
                  </a:cubicBezTo>
                  <a:cubicBezTo>
                    <a:pt x="40" y="9"/>
                    <a:pt x="38" y="0"/>
                    <a:pt x="28" y="2"/>
                  </a:cubicBezTo>
                  <a:cubicBezTo>
                    <a:pt x="27" y="2"/>
                    <a:pt x="25" y="6"/>
                    <a:pt x="22" y="6"/>
                  </a:cubicBezTo>
                  <a:cubicBezTo>
                    <a:pt x="16" y="6"/>
                    <a:pt x="10" y="6"/>
                    <a:pt x="4" y="6"/>
                  </a:cubicBezTo>
                  <a:cubicBezTo>
                    <a:pt x="0" y="21"/>
                    <a:pt x="25" y="16"/>
                    <a:pt x="3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513" y="738"/>
              <a:ext cx="151" cy="94"/>
            </a:xfrm>
            <a:custGeom>
              <a:avLst/>
              <a:gdLst>
                <a:gd name="T0" fmla="*/ 51 w 69"/>
                <a:gd name="T1" fmla="*/ 34 h 34"/>
                <a:gd name="T2" fmla="*/ 65 w 69"/>
                <a:gd name="T3" fmla="*/ 28 h 34"/>
                <a:gd name="T4" fmla="*/ 60 w 69"/>
                <a:gd name="T5" fmla="*/ 7 h 34"/>
                <a:gd name="T6" fmla="*/ 30 w 69"/>
                <a:gd name="T7" fmla="*/ 9 h 34"/>
                <a:gd name="T8" fmla="*/ 12 w 69"/>
                <a:gd name="T9" fmla="*/ 1 h 34"/>
                <a:gd name="T10" fmla="*/ 0 w 69"/>
                <a:gd name="T11" fmla="*/ 15 h 34"/>
                <a:gd name="T12" fmla="*/ 15 w 69"/>
                <a:gd name="T13" fmla="*/ 13 h 34"/>
                <a:gd name="T14" fmla="*/ 6 w 69"/>
                <a:gd name="T15" fmla="*/ 26 h 34"/>
                <a:gd name="T16" fmla="*/ 27 w 69"/>
                <a:gd name="T17" fmla="*/ 34 h 34"/>
                <a:gd name="T18" fmla="*/ 51 w 6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4">
                  <a:moveTo>
                    <a:pt x="51" y="34"/>
                  </a:moveTo>
                  <a:cubicBezTo>
                    <a:pt x="51" y="29"/>
                    <a:pt x="62" y="31"/>
                    <a:pt x="65" y="28"/>
                  </a:cubicBezTo>
                  <a:cubicBezTo>
                    <a:pt x="69" y="17"/>
                    <a:pt x="59" y="16"/>
                    <a:pt x="60" y="7"/>
                  </a:cubicBezTo>
                  <a:cubicBezTo>
                    <a:pt x="47" y="10"/>
                    <a:pt x="42" y="5"/>
                    <a:pt x="30" y="9"/>
                  </a:cubicBezTo>
                  <a:cubicBezTo>
                    <a:pt x="22" y="8"/>
                    <a:pt x="22" y="0"/>
                    <a:pt x="12" y="1"/>
                  </a:cubicBezTo>
                  <a:cubicBezTo>
                    <a:pt x="15" y="11"/>
                    <a:pt x="0" y="8"/>
                    <a:pt x="0" y="15"/>
                  </a:cubicBezTo>
                  <a:cubicBezTo>
                    <a:pt x="8" y="17"/>
                    <a:pt x="8" y="12"/>
                    <a:pt x="15" y="13"/>
                  </a:cubicBezTo>
                  <a:cubicBezTo>
                    <a:pt x="13" y="18"/>
                    <a:pt x="3" y="18"/>
                    <a:pt x="6" y="26"/>
                  </a:cubicBezTo>
                  <a:cubicBezTo>
                    <a:pt x="21" y="23"/>
                    <a:pt x="18" y="33"/>
                    <a:pt x="27" y="34"/>
                  </a:cubicBezTo>
                  <a:cubicBezTo>
                    <a:pt x="29" y="30"/>
                    <a:pt x="47" y="32"/>
                    <a:pt x="5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635" y="794"/>
              <a:ext cx="98" cy="74"/>
            </a:xfrm>
            <a:custGeom>
              <a:avLst/>
              <a:gdLst>
                <a:gd name="T0" fmla="*/ 45 w 45"/>
                <a:gd name="T1" fmla="*/ 14 h 27"/>
                <a:gd name="T2" fmla="*/ 33 w 45"/>
                <a:gd name="T3" fmla="*/ 4 h 27"/>
                <a:gd name="T4" fmla="*/ 15 w 45"/>
                <a:gd name="T5" fmla="*/ 1 h 27"/>
                <a:gd name="T6" fmla="*/ 0 w 45"/>
                <a:gd name="T7" fmla="*/ 12 h 27"/>
                <a:gd name="T8" fmla="*/ 21 w 45"/>
                <a:gd name="T9" fmla="*/ 20 h 27"/>
                <a:gd name="T10" fmla="*/ 45 w 45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7">
                  <a:moveTo>
                    <a:pt x="45" y="14"/>
                  </a:moveTo>
                  <a:cubicBezTo>
                    <a:pt x="33" y="12"/>
                    <a:pt x="41" y="9"/>
                    <a:pt x="33" y="4"/>
                  </a:cubicBezTo>
                  <a:cubicBezTo>
                    <a:pt x="24" y="5"/>
                    <a:pt x="24" y="0"/>
                    <a:pt x="15" y="1"/>
                  </a:cubicBezTo>
                  <a:cubicBezTo>
                    <a:pt x="11" y="6"/>
                    <a:pt x="14" y="14"/>
                    <a:pt x="0" y="12"/>
                  </a:cubicBezTo>
                  <a:cubicBezTo>
                    <a:pt x="0" y="19"/>
                    <a:pt x="10" y="20"/>
                    <a:pt x="21" y="20"/>
                  </a:cubicBezTo>
                  <a:cubicBezTo>
                    <a:pt x="20" y="4"/>
                    <a:pt x="41" y="27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745" y="913"/>
              <a:ext cx="133" cy="193"/>
            </a:xfrm>
            <a:custGeom>
              <a:avLst/>
              <a:gdLst>
                <a:gd name="T0" fmla="*/ 61 w 61"/>
                <a:gd name="T1" fmla="*/ 47 h 70"/>
                <a:gd name="T2" fmla="*/ 49 w 61"/>
                <a:gd name="T3" fmla="*/ 40 h 70"/>
                <a:gd name="T4" fmla="*/ 40 w 61"/>
                <a:gd name="T5" fmla="*/ 15 h 70"/>
                <a:gd name="T6" fmla="*/ 28 w 61"/>
                <a:gd name="T7" fmla="*/ 9 h 70"/>
                <a:gd name="T8" fmla="*/ 37 w 61"/>
                <a:gd name="T9" fmla="*/ 0 h 70"/>
                <a:gd name="T10" fmla="*/ 13 w 61"/>
                <a:gd name="T11" fmla="*/ 5 h 70"/>
                <a:gd name="T12" fmla="*/ 10 w 61"/>
                <a:gd name="T13" fmla="*/ 32 h 70"/>
                <a:gd name="T14" fmla="*/ 25 w 61"/>
                <a:gd name="T15" fmla="*/ 36 h 70"/>
                <a:gd name="T16" fmla="*/ 10 w 61"/>
                <a:gd name="T17" fmla="*/ 45 h 70"/>
                <a:gd name="T18" fmla="*/ 16 w 61"/>
                <a:gd name="T19" fmla="*/ 63 h 70"/>
                <a:gd name="T20" fmla="*/ 1 w 61"/>
                <a:gd name="T21" fmla="*/ 70 h 70"/>
                <a:gd name="T22" fmla="*/ 49 w 61"/>
                <a:gd name="T23" fmla="*/ 68 h 70"/>
                <a:gd name="T24" fmla="*/ 61 w 61"/>
                <a:gd name="T25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0">
                  <a:moveTo>
                    <a:pt x="61" y="47"/>
                  </a:moveTo>
                  <a:cubicBezTo>
                    <a:pt x="57" y="45"/>
                    <a:pt x="52" y="43"/>
                    <a:pt x="49" y="40"/>
                  </a:cubicBezTo>
                  <a:cubicBezTo>
                    <a:pt x="52" y="28"/>
                    <a:pt x="29" y="26"/>
                    <a:pt x="40" y="15"/>
                  </a:cubicBezTo>
                  <a:cubicBezTo>
                    <a:pt x="36" y="13"/>
                    <a:pt x="31" y="12"/>
                    <a:pt x="28" y="9"/>
                  </a:cubicBezTo>
                  <a:cubicBezTo>
                    <a:pt x="32" y="7"/>
                    <a:pt x="37" y="6"/>
                    <a:pt x="37" y="0"/>
                  </a:cubicBezTo>
                  <a:cubicBezTo>
                    <a:pt x="26" y="0"/>
                    <a:pt x="20" y="3"/>
                    <a:pt x="13" y="5"/>
                  </a:cubicBezTo>
                  <a:cubicBezTo>
                    <a:pt x="15" y="16"/>
                    <a:pt x="8" y="21"/>
                    <a:pt x="10" y="32"/>
                  </a:cubicBezTo>
                  <a:cubicBezTo>
                    <a:pt x="17" y="35"/>
                    <a:pt x="21" y="35"/>
                    <a:pt x="25" y="36"/>
                  </a:cubicBezTo>
                  <a:cubicBezTo>
                    <a:pt x="26" y="44"/>
                    <a:pt x="15" y="48"/>
                    <a:pt x="10" y="45"/>
                  </a:cubicBezTo>
                  <a:cubicBezTo>
                    <a:pt x="8" y="54"/>
                    <a:pt x="12" y="59"/>
                    <a:pt x="16" y="63"/>
                  </a:cubicBezTo>
                  <a:cubicBezTo>
                    <a:pt x="11" y="65"/>
                    <a:pt x="0" y="63"/>
                    <a:pt x="1" y="70"/>
                  </a:cubicBezTo>
                  <a:cubicBezTo>
                    <a:pt x="16" y="68"/>
                    <a:pt x="31" y="67"/>
                    <a:pt x="49" y="68"/>
                  </a:cubicBezTo>
                  <a:cubicBezTo>
                    <a:pt x="51" y="59"/>
                    <a:pt x="50" y="53"/>
                    <a:pt x="6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693" y="1001"/>
              <a:ext cx="61" cy="64"/>
            </a:xfrm>
            <a:custGeom>
              <a:avLst/>
              <a:gdLst>
                <a:gd name="T0" fmla="*/ 4 w 28"/>
                <a:gd name="T1" fmla="*/ 23 h 23"/>
                <a:gd name="T2" fmla="*/ 28 w 28"/>
                <a:gd name="T3" fmla="*/ 19 h 23"/>
                <a:gd name="T4" fmla="*/ 28 w 28"/>
                <a:gd name="T5" fmla="*/ 0 h 23"/>
                <a:gd name="T6" fmla="*/ 13 w 28"/>
                <a:gd name="T7" fmla="*/ 0 h 23"/>
                <a:gd name="T8" fmla="*/ 1 w 28"/>
                <a:gd name="T9" fmla="*/ 6 h 23"/>
                <a:gd name="T10" fmla="*/ 4 w 2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4" y="23"/>
                  </a:moveTo>
                  <a:cubicBezTo>
                    <a:pt x="11" y="21"/>
                    <a:pt x="22" y="22"/>
                    <a:pt x="28" y="19"/>
                  </a:cubicBezTo>
                  <a:cubicBezTo>
                    <a:pt x="25" y="10"/>
                    <a:pt x="27" y="10"/>
                    <a:pt x="28" y="0"/>
                  </a:cubicBezTo>
                  <a:cubicBezTo>
                    <a:pt x="23" y="0"/>
                    <a:pt x="18" y="0"/>
                    <a:pt x="13" y="0"/>
                  </a:cubicBezTo>
                  <a:cubicBezTo>
                    <a:pt x="13" y="9"/>
                    <a:pt x="6" y="3"/>
                    <a:pt x="1" y="6"/>
                  </a:cubicBezTo>
                  <a:cubicBezTo>
                    <a:pt x="2" y="12"/>
                    <a:pt x="0" y="2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893" y="1181"/>
              <a:ext cx="98" cy="80"/>
            </a:xfrm>
            <a:custGeom>
              <a:avLst/>
              <a:gdLst>
                <a:gd name="T0" fmla="*/ 18 w 45"/>
                <a:gd name="T1" fmla="*/ 19 h 29"/>
                <a:gd name="T2" fmla="*/ 27 w 45"/>
                <a:gd name="T3" fmla="*/ 25 h 29"/>
                <a:gd name="T4" fmla="*/ 45 w 45"/>
                <a:gd name="T5" fmla="*/ 9 h 29"/>
                <a:gd name="T6" fmla="*/ 3 w 45"/>
                <a:gd name="T7" fmla="*/ 0 h 29"/>
                <a:gd name="T8" fmla="*/ 0 w 45"/>
                <a:gd name="T9" fmla="*/ 23 h 29"/>
                <a:gd name="T10" fmla="*/ 18 w 45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18" y="19"/>
                  </a:moveTo>
                  <a:cubicBezTo>
                    <a:pt x="24" y="19"/>
                    <a:pt x="20" y="26"/>
                    <a:pt x="27" y="25"/>
                  </a:cubicBezTo>
                  <a:cubicBezTo>
                    <a:pt x="33" y="20"/>
                    <a:pt x="32" y="10"/>
                    <a:pt x="45" y="9"/>
                  </a:cubicBezTo>
                  <a:cubicBezTo>
                    <a:pt x="29" y="7"/>
                    <a:pt x="19" y="1"/>
                    <a:pt x="3" y="0"/>
                  </a:cubicBezTo>
                  <a:cubicBezTo>
                    <a:pt x="5" y="10"/>
                    <a:pt x="0" y="15"/>
                    <a:pt x="0" y="23"/>
                  </a:cubicBezTo>
                  <a:cubicBezTo>
                    <a:pt x="8" y="29"/>
                    <a:pt x="8" y="18"/>
                    <a:pt x="1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4782" y="1250"/>
              <a:ext cx="170" cy="199"/>
            </a:xfrm>
            <a:custGeom>
              <a:avLst/>
              <a:gdLst>
                <a:gd name="T0" fmla="*/ 1 w 78"/>
                <a:gd name="T1" fmla="*/ 59 h 72"/>
                <a:gd name="T2" fmla="*/ 12 w 78"/>
                <a:gd name="T3" fmla="*/ 72 h 72"/>
                <a:gd name="T4" fmla="*/ 30 w 78"/>
                <a:gd name="T5" fmla="*/ 57 h 72"/>
                <a:gd name="T6" fmla="*/ 39 w 78"/>
                <a:gd name="T7" fmla="*/ 59 h 72"/>
                <a:gd name="T8" fmla="*/ 78 w 78"/>
                <a:gd name="T9" fmla="*/ 42 h 72"/>
                <a:gd name="T10" fmla="*/ 72 w 78"/>
                <a:gd name="T11" fmla="*/ 0 h 72"/>
                <a:gd name="T12" fmla="*/ 60 w 78"/>
                <a:gd name="T13" fmla="*/ 0 h 72"/>
                <a:gd name="T14" fmla="*/ 63 w 78"/>
                <a:gd name="T15" fmla="*/ 25 h 72"/>
                <a:gd name="T16" fmla="*/ 60 w 78"/>
                <a:gd name="T17" fmla="*/ 30 h 72"/>
                <a:gd name="T18" fmla="*/ 33 w 78"/>
                <a:gd name="T19" fmla="*/ 42 h 72"/>
                <a:gd name="T20" fmla="*/ 4 w 78"/>
                <a:gd name="T21" fmla="*/ 55 h 72"/>
                <a:gd name="T22" fmla="*/ 18 w 78"/>
                <a:gd name="T23" fmla="*/ 59 h 72"/>
                <a:gd name="T24" fmla="*/ 1 w 78"/>
                <a:gd name="T25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2">
                  <a:moveTo>
                    <a:pt x="1" y="59"/>
                  </a:moveTo>
                  <a:cubicBezTo>
                    <a:pt x="0" y="67"/>
                    <a:pt x="8" y="68"/>
                    <a:pt x="12" y="72"/>
                  </a:cubicBezTo>
                  <a:cubicBezTo>
                    <a:pt x="15" y="64"/>
                    <a:pt x="22" y="60"/>
                    <a:pt x="30" y="57"/>
                  </a:cubicBezTo>
                  <a:cubicBezTo>
                    <a:pt x="34" y="57"/>
                    <a:pt x="37" y="58"/>
                    <a:pt x="39" y="59"/>
                  </a:cubicBezTo>
                  <a:cubicBezTo>
                    <a:pt x="49" y="51"/>
                    <a:pt x="68" y="50"/>
                    <a:pt x="78" y="42"/>
                  </a:cubicBezTo>
                  <a:cubicBezTo>
                    <a:pt x="77" y="27"/>
                    <a:pt x="71" y="16"/>
                    <a:pt x="72" y="0"/>
                  </a:cubicBezTo>
                  <a:cubicBezTo>
                    <a:pt x="68" y="0"/>
                    <a:pt x="64" y="0"/>
                    <a:pt x="60" y="0"/>
                  </a:cubicBezTo>
                  <a:cubicBezTo>
                    <a:pt x="64" y="10"/>
                    <a:pt x="59" y="15"/>
                    <a:pt x="63" y="25"/>
                  </a:cubicBezTo>
                  <a:cubicBezTo>
                    <a:pt x="61" y="26"/>
                    <a:pt x="60" y="27"/>
                    <a:pt x="60" y="30"/>
                  </a:cubicBezTo>
                  <a:cubicBezTo>
                    <a:pt x="49" y="33"/>
                    <a:pt x="44" y="35"/>
                    <a:pt x="33" y="42"/>
                  </a:cubicBezTo>
                  <a:cubicBezTo>
                    <a:pt x="23" y="46"/>
                    <a:pt x="4" y="44"/>
                    <a:pt x="4" y="55"/>
                  </a:cubicBezTo>
                  <a:cubicBezTo>
                    <a:pt x="2" y="61"/>
                    <a:pt x="20" y="53"/>
                    <a:pt x="18" y="59"/>
                  </a:cubicBezTo>
                  <a:cubicBezTo>
                    <a:pt x="12" y="59"/>
                    <a:pt x="7" y="59"/>
                    <a:pt x="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195" y="1358"/>
              <a:ext cx="44" cy="28"/>
            </a:xfrm>
            <a:custGeom>
              <a:avLst/>
              <a:gdLst>
                <a:gd name="T0" fmla="*/ 0 w 20"/>
                <a:gd name="T1" fmla="*/ 3 h 10"/>
                <a:gd name="T2" fmla="*/ 18 w 20"/>
                <a:gd name="T3" fmla="*/ 10 h 10"/>
                <a:gd name="T4" fmla="*/ 3 w 20"/>
                <a:gd name="T5" fmla="*/ 1 h 10"/>
                <a:gd name="T6" fmla="*/ 0 w 20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0" y="3"/>
                  </a:moveTo>
                  <a:cubicBezTo>
                    <a:pt x="1" y="9"/>
                    <a:pt x="10" y="5"/>
                    <a:pt x="18" y="10"/>
                  </a:cubicBezTo>
                  <a:cubicBezTo>
                    <a:pt x="20" y="2"/>
                    <a:pt x="14" y="0"/>
                    <a:pt x="3" y="1"/>
                  </a:cubicBezTo>
                  <a:cubicBezTo>
                    <a:pt x="4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4646" y="1535"/>
              <a:ext cx="46" cy="64"/>
            </a:xfrm>
            <a:custGeom>
              <a:avLst/>
              <a:gdLst>
                <a:gd name="T0" fmla="*/ 0 w 21"/>
                <a:gd name="T1" fmla="*/ 11 h 23"/>
                <a:gd name="T2" fmla="*/ 9 w 21"/>
                <a:gd name="T3" fmla="*/ 23 h 23"/>
                <a:gd name="T4" fmla="*/ 21 w 21"/>
                <a:gd name="T5" fmla="*/ 4 h 23"/>
                <a:gd name="T6" fmla="*/ 0 w 21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11"/>
                  </a:moveTo>
                  <a:cubicBezTo>
                    <a:pt x="5" y="14"/>
                    <a:pt x="8" y="18"/>
                    <a:pt x="9" y="23"/>
                  </a:cubicBezTo>
                  <a:cubicBezTo>
                    <a:pt x="21" y="23"/>
                    <a:pt x="20" y="13"/>
                    <a:pt x="21" y="4"/>
                  </a:cubicBezTo>
                  <a:cubicBezTo>
                    <a:pt x="14" y="0"/>
                    <a:pt x="3" y="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635" y="1546"/>
              <a:ext cx="26" cy="25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9 h 9"/>
                <a:gd name="T4" fmla="*/ 12 w 12"/>
                <a:gd name="T5" fmla="*/ 9 h 9"/>
                <a:gd name="T6" fmla="*/ 0 w 1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4" y="9"/>
                    <a:pt x="8" y="9"/>
                    <a:pt x="12" y="9"/>
                  </a:cubicBezTo>
                  <a:cubicBezTo>
                    <a:pt x="12" y="4"/>
                    <a:pt x="8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679" y="1546"/>
              <a:ext cx="30" cy="33"/>
            </a:xfrm>
            <a:custGeom>
              <a:avLst/>
              <a:gdLst>
                <a:gd name="T0" fmla="*/ 13 w 14"/>
                <a:gd name="T1" fmla="*/ 11 h 12"/>
                <a:gd name="T2" fmla="*/ 10 w 14"/>
                <a:gd name="T3" fmla="*/ 0 h 12"/>
                <a:gd name="T4" fmla="*/ 1 w 14"/>
                <a:gd name="T5" fmla="*/ 0 h 12"/>
                <a:gd name="T6" fmla="*/ 13 w 14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cubicBezTo>
                    <a:pt x="14" y="6"/>
                    <a:pt x="13" y="3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ubicBezTo>
                    <a:pt x="0" y="8"/>
                    <a:pt x="2" y="12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714" y="1571"/>
              <a:ext cx="26" cy="30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10 h 11"/>
                <a:gd name="T4" fmla="*/ 12 w 12"/>
                <a:gd name="T5" fmla="*/ 8 h 11"/>
                <a:gd name="T6" fmla="*/ 0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6" y="11"/>
                    <a:pt x="8" y="9"/>
                    <a:pt x="12" y="8"/>
                  </a:cubicBezTo>
                  <a:cubicBezTo>
                    <a:pt x="11" y="3"/>
                    <a:pt x="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543" y="1582"/>
              <a:ext cx="249" cy="94"/>
            </a:xfrm>
            <a:custGeom>
              <a:avLst/>
              <a:gdLst>
                <a:gd name="T0" fmla="*/ 72 w 114"/>
                <a:gd name="T1" fmla="*/ 29 h 34"/>
                <a:gd name="T2" fmla="*/ 93 w 114"/>
                <a:gd name="T3" fmla="*/ 34 h 34"/>
                <a:gd name="T4" fmla="*/ 114 w 114"/>
                <a:gd name="T5" fmla="*/ 29 h 34"/>
                <a:gd name="T6" fmla="*/ 75 w 114"/>
                <a:gd name="T7" fmla="*/ 17 h 34"/>
                <a:gd name="T8" fmla="*/ 69 w 114"/>
                <a:gd name="T9" fmla="*/ 8 h 34"/>
                <a:gd name="T10" fmla="*/ 51 w 114"/>
                <a:gd name="T11" fmla="*/ 0 h 34"/>
                <a:gd name="T12" fmla="*/ 7 w 114"/>
                <a:gd name="T13" fmla="*/ 0 h 34"/>
                <a:gd name="T14" fmla="*/ 1 w 114"/>
                <a:gd name="T15" fmla="*/ 11 h 34"/>
                <a:gd name="T16" fmla="*/ 27 w 114"/>
                <a:gd name="T17" fmla="*/ 6 h 34"/>
                <a:gd name="T18" fmla="*/ 54 w 114"/>
                <a:gd name="T19" fmla="*/ 19 h 34"/>
                <a:gd name="T20" fmla="*/ 78 w 114"/>
                <a:gd name="T21" fmla="*/ 21 h 34"/>
                <a:gd name="T22" fmla="*/ 72 w 114"/>
                <a:gd name="T2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34">
                  <a:moveTo>
                    <a:pt x="72" y="29"/>
                  </a:moveTo>
                  <a:cubicBezTo>
                    <a:pt x="83" y="28"/>
                    <a:pt x="86" y="32"/>
                    <a:pt x="93" y="34"/>
                  </a:cubicBezTo>
                  <a:cubicBezTo>
                    <a:pt x="93" y="28"/>
                    <a:pt x="105" y="30"/>
                    <a:pt x="114" y="29"/>
                  </a:cubicBezTo>
                  <a:cubicBezTo>
                    <a:pt x="109" y="16"/>
                    <a:pt x="93" y="17"/>
                    <a:pt x="75" y="17"/>
                  </a:cubicBezTo>
                  <a:cubicBezTo>
                    <a:pt x="77" y="11"/>
                    <a:pt x="69" y="13"/>
                    <a:pt x="69" y="8"/>
                  </a:cubicBezTo>
                  <a:cubicBezTo>
                    <a:pt x="62" y="6"/>
                    <a:pt x="53" y="6"/>
                    <a:pt x="51" y="0"/>
                  </a:cubicBezTo>
                  <a:cubicBezTo>
                    <a:pt x="36" y="0"/>
                    <a:pt x="21" y="0"/>
                    <a:pt x="7" y="0"/>
                  </a:cubicBezTo>
                  <a:cubicBezTo>
                    <a:pt x="5" y="4"/>
                    <a:pt x="0" y="5"/>
                    <a:pt x="1" y="11"/>
                  </a:cubicBezTo>
                  <a:cubicBezTo>
                    <a:pt x="13" y="11"/>
                    <a:pt x="13" y="4"/>
                    <a:pt x="27" y="6"/>
                  </a:cubicBezTo>
                  <a:cubicBezTo>
                    <a:pt x="40" y="8"/>
                    <a:pt x="41" y="18"/>
                    <a:pt x="54" y="19"/>
                  </a:cubicBezTo>
                  <a:cubicBezTo>
                    <a:pt x="61" y="20"/>
                    <a:pt x="76" y="16"/>
                    <a:pt x="78" y="21"/>
                  </a:cubicBezTo>
                  <a:cubicBezTo>
                    <a:pt x="67" y="21"/>
                    <a:pt x="70" y="24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727" y="1590"/>
              <a:ext cx="46" cy="31"/>
            </a:xfrm>
            <a:custGeom>
              <a:avLst/>
              <a:gdLst>
                <a:gd name="T0" fmla="*/ 18 w 21"/>
                <a:gd name="T1" fmla="*/ 3 h 11"/>
                <a:gd name="T2" fmla="*/ 6 w 21"/>
                <a:gd name="T3" fmla="*/ 1 h 11"/>
                <a:gd name="T4" fmla="*/ 18 w 2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1">
                  <a:moveTo>
                    <a:pt x="18" y="3"/>
                  </a:moveTo>
                  <a:cubicBezTo>
                    <a:pt x="17" y="0"/>
                    <a:pt x="10" y="2"/>
                    <a:pt x="6" y="1"/>
                  </a:cubicBezTo>
                  <a:cubicBezTo>
                    <a:pt x="0" y="9"/>
                    <a:pt x="21" y="1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672" y="1626"/>
              <a:ext cx="70" cy="72"/>
            </a:xfrm>
            <a:custGeom>
              <a:avLst/>
              <a:gdLst>
                <a:gd name="T0" fmla="*/ 0 w 32"/>
                <a:gd name="T1" fmla="*/ 13 h 26"/>
                <a:gd name="T2" fmla="*/ 18 w 32"/>
                <a:gd name="T3" fmla="*/ 26 h 26"/>
                <a:gd name="T4" fmla="*/ 30 w 32"/>
                <a:gd name="T5" fmla="*/ 7 h 26"/>
                <a:gd name="T6" fmla="*/ 0 w 32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6">
                  <a:moveTo>
                    <a:pt x="0" y="13"/>
                  </a:moveTo>
                  <a:cubicBezTo>
                    <a:pt x="5" y="19"/>
                    <a:pt x="11" y="23"/>
                    <a:pt x="18" y="26"/>
                  </a:cubicBezTo>
                  <a:cubicBezTo>
                    <a:pt x="22" y="20"/>
                    <a:pt x="32" y="18"/>
                    <a:pt x="30" y="7"/>
                  </a:cubicBezTo>
                  <a:cubicBezTo>
                    <a:pt x="22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504" y="1640"/>
              <a:ext cx="37" cy="42"/>
            </a:xfrm>
            <a:custGeom>
              <a:avLst/>
              <a:gdLst>
                <a:gd name="T0" fmla="*/ 5 w 17"/>
                <a:gd name="T1" fmla="*/ 15 h 15"/>
                <a:gd name="T2" fmla="*/ 17 w 17"/>
                <a:gd name="T3" fmla="*/ 2 h 15"/>
                <a:gd name="T4" fmla="*/ 5 w 17"/>
                <a:gd name="T5" fmla="*/ 0 h 15"/>
                <a:gd name="T6" fmla="*/ 5 w 1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5" y="15"/>
                  </a:moveTo>
                  <a:cubicBezTo>
                    <a:pt x="14" y="14"/>
                    <a:pt x="14" y="7"/>
                    <a:pt x="17" y="2"/>
                  </a:cubicBezTo>
                  <a:cubicBezTo>
                    <a:pt x="15" y="1"/>
                    <a:pt x="11" y="0"/>
                    <a:pt x="5" y="0"/>
                  </a:cubicBezTo>
                  <a:cubicBezTo>
                    <a:pt x="0" y="8"/>
                    <a:pt x="2" y="2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1628" y="1646"/>
              <a:ext cx="51" cy="30"/>
            </a:xfrm>
            <a:custGeom>
              <a:avLst/>
              <a:gdLst>
                <a:gd name="T0" fmla="*/ 0 w 23"/>
                <a:gd name="T1" fmla="*/ 2 h 11"/>
                <a:gd name="T2" fmla="*/ 0 w 23"/>
                <a:gd name="T3" fmla="*/ 11 h 11"/>
                <a:gd name="T4" fmla="*/ 21 w 23"/>
                <a:gd name="T5" fmla="*/ 9 h 11"/>
                <a:gd name="T6" fmla="*/ 0 w 23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10" y="8"/>
                    <a:pt x="10" y="11"/>
                    <a:pt x="21" y="9"/>
                  </a:cubicBezTo>
                  <a:cubicBezTo>
                    <a:pt x="23" y="0"/>
                    <a:pt x="1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1805" y="1651"/>
              <a:ext cx="44" cy="25"/>
            </a:xfrm>
            <a:custGeom>
              <a:avLst/>
              <a:gdLst>
                <a:gd name="T0" fmla="*/ 0 w 20"/>
                <a:gd name="T1" fmla="*/ 9 h 9"/>
                <a:gd name="T2" fmla="*/ 17 w 20"/>
                <a:gd name="T3" fmla="*/ 0 h 9"/>
                <a:gd name="T4" fmla="*/ 0 w 20"/>
                <a:gd name="T5" fmla="*/ 0 h 9"/>
                <a:gd name="T6" fmla="*/ 0 w 2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0" y="9"/>
                  </a:moveTo>
                  <a:cubicBezTo>
                    <a:pt x="10" y="9"/>
                    <a:pt x="20" y="9"/>
                    <a:pt x="17" y="0"/>
                  </a:cubicBezTo>
                  <a:cubicBezTo>
                    <a:pt x="11" y="0"/>
                    <a:pt x="6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2470" y="1676"/>
              <a:ext cx="33" cy="22"/>
            </a:xfrm>
            <a:custGeom>
              <a:avLst/>
              <a:gdLst>
                <a:gd name="T0" fmla="*/ 8 w 15"/>
                <a:gd name="T1" fmla="*/ 0 h 8"/>
                <a:gd name="T2" fmla="*/ 2 w 15"/>
                <a:gd name="T3" fmla="*/ 8 h 8"/>
                <a:gd name="T4" fmla="*/ 14 w 15"/>
                <a:gd name="T5" fmla="*/ 8 h 8"/>
                <a:gd name="T6" fmla="*/ 8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8" y="4"/>
                    <a:pt x="0" y="2"/>
                    <a:pt x="2" y="8"/>
                  </a:cubicBezTo>
                  <a:cubicBezTo>
                    <a:pt x="6" y="8"/>
                    <a:pt x="10" y="8"/>
                    <a:pt x="14" y="8"/>
                  </a:cubicBezTo>
                  <a:cubicBezTo>
                    <a:pt x="15" y="3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725" y="1709"/>
              <a:ext cx="109" cy="89"/>
            </a:xfrm>
            <a:custGeom>
              <a:avLst/>
              <a:gdLst>
                <a:gd name="T0" fmla="*/ 0 w 50"/>
                <a:gd name="T1" fmla="*/ 21 h 32"/>
                <a:gd name="T2" fmla="*/ 18 w 50"/>
                <a:gd name="T3" fmla="*/ 21 h 32"/>
                <a:gd name="T4" fmla="*/ 21 w 50"/>
                <a:gd name="T5" fmla="*/ 32 h 32"/>
                <a:gd name="T6" fmla="*/ 47 w 50"/>
                <a:gd name="T7" fmla="*/ 23 h 32"/>
                <a:gd name="T8" fmla="*/ 33 w 50"/>
                <a:gd name="T9" fmla="*/ 11 h 32"/>
                <a:gd name="T10" fmla="*/ 21 w 50"/>
                <a:gd name="T11" fmla="*/ 0 h 32"/>
                <a:gd name="T12" fmla="*/ 18 w 50"/>
                <a:gd name="T13" fmla="*/ 15 h 32"/>
                <a:gd name="T14" fmla="*/ 0 w 50"/>
                <a:gd name="T1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2">
                  <a:moveTo>
                    <a:pt x="0" y="21"/>
                  </a:moveTo>
                  <a:cubicBezTo>
                    <a:pt x="6" y="26"/>
                    <a:pt x="8" y="20"/>
                    <a:pt x="18" y="21"/>
                  </a:cubicBezTo>
                  <a:cubicBezTo>
                    <a:pt x="17" y="26"/>
                    <a:pt x="11" y="30"/>
                    <a:pt x="21" y="32"/>
                  </a:cubicBezTo>
                  <a:cubicBezTo>
                    <a:pt x="25" y="26"/>
                    <a:pt x="33" y="22"/>
                    <a:pt x="47" y="23"/>
                  </a:cubicBezTo>
                  <a:cubicBezTo>
                    <a:pt x="50" y="14"/>
                    <a:pt x="38" y="15"/>
                    <a:pt x="33" y="11"/>
                  </a:cubicBezTo>
                  <a:cubicBezTo>
                    <a:pt x="33" y="4"/>
                    <a:pt x="29" y="1"/>
                    <a:pt x="21" y="0"/>
                  </a:cubicBezTo>
                  <a:cubicBezTo>
                    <a:pt x="16" y="3"/>
                    <a:pt x="18" y="9"/>
                    <a:pt x="18" y="15"/>
                  </a:cubicBezTo>
                  <a:cubicBezTo>
                    <a:pt x="8" y="11"/>
                    <a:pt x="5" y="16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056" y="1787"/>
              <a:ext cx="57" cy="61"/>
            </a:xfrm>
            <a:custGeom>
              <a:avLst/>
              <a:gdLst>
                <a:gd name="T0" fmla="*/ 11 w 26"/>
                <a:gd name="T1" fmla="*/ 0 h 22"/>
                <a:gd name="T2" fmla="*/ 11 w 26"/>
                <a:gd name="T3" fmla="*/ 21 h 22"/>
                <a:gd name="T4" fmla="*/ 26 w 26"/>
                <a:gd name="T5" fmla="*/ 14 h 22"/>
                <a:gd name="T6" fmla="*/ 11 w 2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2">
                  <a:moveTo>
                    <a:pt x="11" y="0"/>
                  </a:moveTo>
                  <a:cubicBezTo>
                    <a:pt x="15" y="12"/>
                    <a:pt x="0" y="15"/>
                    <a:pt x="11" y="21"/>
                  </a:cubicBezTo>
                  <a:cubicBezTo>
                    <a:pt x="21" y="22"/>
                    <a:pt x="19" y="15"/>
                    <a:pt x="26" y="14"/>
                  </a:cubicBezTo>
                  <a:cubicBezTo>
                    <a:pt x="24" y="8"/>
                    <a:pt x="17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511" y="1837"/>
              <a:ext cx="164" cy="190"/>
            </a:xfrm>
            <a:custGeom>
              <a:avLst/>
              <a:gdLst>
                <a:gd name="T0" fmla="*/ 0 w 75"/>
                <a:gd name="T1" fmla="*/ 38 h 69"/>
                <a:gd name="T2" fmla="*/ 14 w 75"/>
                <a:gd name="T3" fmla="*/ 59 h 69"/>
                <a:gd name="T4" fmla="*/ 50 w 75"/>
                <a:gd name="T5" fmla="*/ 66 h 69"/>
                <a:gd name="T6" fmla="*/ 59 w 75"/>
                <a:gd name="T7" fmla="*/ 59 h 69"/>
                <a:gd name="T8" fmla="*/ 53 w 75"/>
                <a:gd name="T9" fmla="*/ 57 h 69"/>
                <a:gd name="T10" fmla="*/ 68 w 75"/>
                <a:gd name="T11" fmla="*/ 38 h 69"/>
                <a:gd name="T12" fmla="*/ 65 w 75"/>
                <a:gd name="T13" fmla="*/ 19 h 69"/>
                <a:gd name="T14" fmla="*/ 74 w 75"/>
                <a:gd name="T15" fmla="*/ 9 h 69"/>
                <a:gd name="T16" fmla="*/ 47 w 75"/>
                <a:gd name="T17" fmla="*/ 0 h 69"/>
                <a:gd name="T18" fmla="*/ 0 w 75"/>
                <a:gd name="T1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69">
                  <a:moveTo>
                    <a:pt x="0" y="38"/>
                  </a:moveTo>
                  <a:cubicBezTo>
                    <a:pt x="2" y="47"/>
                    <a:pt x="15" y="48"/>
                    <a:pt x="14" y="59"/>
                  </a:cubicBezTo>
                  <a:cubicBezTo>
                    <a:pt x="34" y="56"/>
                    <a:pt x="31" y="69"/>
                    <a:pt x="50" y="66"/>
                  </a:cubicBezTo>
                  <a:cubicBezTo>
                    <a:pt x="49" y="61"/>
                    <a:pt x="59" y="63"/>
                    <a:pt x="59" y="59"/>
                  </a:cubicBezTo>
                  <a:cubicBezTo>
                    <a:pt x="57" y="59"/>
                    <a:pt x="53" y="59"/>
                    <a:pt x="53" y="57"/>
                  </a:cubicBezTo>
                  <a:cubicBezTo>
                    <a:pt x="63" y="54"/>
                    <a:pt x="58" y="41"/>
                    <a:pt x="68" y="38"/>
                  </a:cubicBezTo>
                  <a:cubicBezTo>
                    <a:pt x="61" y="32"/>
                    <a:pt x="71" y="24"/>
                    <a:pt x="65" y="19"/>
                  </a:cubicBezTo>
                  <a:cubicBezTo>
                    <a:pt x="70" y="17"/>
                    <a:pt x="75" y="15"/>
                    <a:pt x="74" y="9"/>
                  </a:cubicBezTo>
                  <a:cubicBezTo>
                    <a:pt x="67" y="5"/>
                    <a:pt x="61" y="0"/>
                    <a:pt x="47" y="0"/>
                  </a:cubicBezTo>
                  <a:cubicBezTo>
                    <a:pt x="44" y="22"/>
                    <a:pt x="5" y="1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301" y="1848"/>
              <a:ext cx="166" cy="182"/>
            </a:xfrm>
            <a:custGeom>
              <a:avLst/>
              <a:gdLst>
                <a:gd name="T0" fmla="*/ 39 w 76"/>
                <a:gd name="T1" fmla="*/ 20 h 66"/>
                <a:gd name="T2" fmla="*/ 27 w 76"/>
                <a:gd name="T3" fmla="*/ 5 h 66"/>
                <a:gd name="T4" fmla="*/ 15 w 76"/>
                <a:gd name="T5" fmla="*/ 1 h 66"/>
                <a:gd name="T6" fmla="*/ 0 w 76"/>
                <a:gd name="T7" fmla="*/ 3 h 66"/>
                <a:gd name="T8" fmla="*/ 36 w 76"/>
                <a:gd name="T9" fmla="*/ 51 h 66"/>
                <a:gd name="T10" fmla="*/ 69 w 76"/>
                <a:gd name="T11" fmla="*/ 62 h 66"/>
                <a:gd name="T12" fmla="*/ 63 w 76"/>
                <a:gd name="T13" fmla="*/ 34 h 66"/>
                <a:gd name="T14" fmla="*/ 39 w 76"/>
                <a:gd name="T15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39" y="20"/>
                  </a:moveTo>
                  <a:cubicBezTo>
                    <a:pt x="34" y="15"/>
                    <a:pt x="25" y="11"/>
                    <a:pt x="27" y="5"/>
                  </a:cubicBezTo>
                  <a:cubicBezTo>
                    <a:pt x="19" y="6"/>
                    <a:pt x="21" y="1"/>
                    <a:pt x="15" y="1"/>
                  </a:cubicBezTo>
                  <a:cubicBezTo>
                    <a:pt x="16" y="10"/>
                    <a:pt x="8" y="0"/>
                    <a:pt x="0" y="3"/>
                  </a:cubicBezTo>
                  <a:cubicBezTo>
                    <a:pt x="0" y="27"/>
                    <a:pt x="42" y="22"/>
                    <a:pt x="36" y="51"/>
                  </a:cubicBezTo>
                  <a:cubicBezTo>
                    <a:pt x="51" y="52"/>
                    <a:pt x="55" y="66"/>
                    <a:pt x="69" y="62"/>
                  </a:cubicBezTo>
                  <a:cubicBezTo>
                    <a:pt x="76" y="54"/>
                    <a:pt x="63" y="44"/>
                    <a:pt x="63" y="34"/>
                  </a:cubicBezTo>
                  <a:cubicBezTo>
                    <a:pt x="54" y="30"/>
                    <a:pt x="43" y="24"/>
                    <a:pt x="3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642" y="1914"/>
              <a:ext cx="109" cy="111"/>
            </a:xfrm>
            <a:custGeom>
              <a:avLst/>
              <a:gdLst>
                <a:gd name="T0" fmla="*/ 50 w 50"/>
                <a:gd name="T1" fmla="*/ 12 h 40"/>
                <a:gd name="T2" fmla="*/ 26 w 50"/>
                <a:gd name="T3" fmla="*/ 0 h 40"/>
                <a:gd name="T4" fmla="*/ 23 w 50"/>
                <a:gd name="T5" fmla="*/ 40 h 40"/>
                <a:gd name="T6" fmla="*/ 29 w 50"/>
                <a:gd name="T7" fmla="*/ 27 h 40"/>
                <a:gd name="T8" fmla="*/ 47 w 50"/>
                <a:gd name="T9" fmla="*/ 33 h 40"/>
                <a:gd name="T10" fmla="*/ 35 w 50"/>
                <a:gd name="T11" fmla="*/ 12 h 40"/>
                <a:gd name="T12" fmla="*/ 50 w 50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0">
                  <a:moveTo>
                    <a:pt x="50" y="12"/>
                  </a:moveTo>
                  <a:cubicBezTo>
                    <a:pt x="49" y="3"/>
                    <a:pt x="31" y="6"/>
                    <a:pt x="26" y="0"/>
                  </a:cubicBezTo>
                  <a:cubicBezTo>
                    <a:pt x="11" y="8"/>
                    <a:pt x="0" y="32"/>
                    <a:pt x="23" y="40"/>
                  </a:cubicBezTo>
                  <a:cubicBezTo>
                    <a:pt x="22" y="34"/>
                    <a:pt x="24" y="29"/>
                    <a:pt x="29" y="27"/>
                  </a:cubicBezTo>
                  <a:cubicBezTo>
                    <a:pt x="35" y="31"/>
                    <a:pt x="36" y="38"/>
                    <a:pt x="47" y="33"/>
                  </a:cubicBezTo>
                  <a:cubicBezTo>
                    <a:pt x="45" y="25"/>
                    <a:pt x="35" y="22"/>
                    <a:pt x="35" y="12"/>
                  </a:cubicBezTo>
                  <a:cubicBezTo>
                    <a:pt x="39" y="15"/>
                    <a:pt x="46" y="15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821" y="1914"/>
              <a:ext cx="72" cy="41"/>
            </a:xfrm>
            <a:custGeom>
              <a:avLst/>
              <a:gdLst>
                <a:gd name="T0" fmla="*/ 33 w 33"/>
                <a:gd name="T1" fmla="*/ 4 h 15"/>
                <a:gd name="T2" fmla="*/ 0 w 33"/>
                <a:gd name="T3" fmla="*/ 10 h 15"/>
                <a:gd name="T4" fmla="*/ 33 w 33"/>
                <a:gd name="T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5">
                  <a:moveTo>
                    <a:pt x="33" y="4"/>
                  </a:moveTo>
                  <a:cubicBezTo>
                    <a:pt x="23" y="0"/>
                    <a:pt x="0" y="1"/>
                    <a:pt x="0" y="10"/>
                  </a:cubicBezTo>
                  <a:cubicBezTo>
                    <a:pt x="11" y="15"/>
                    <a:pt x="32" y="13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836" y="1947"/>
              <a:ext cx="304" cy="161"/>
            </a:xfrm>
            <a:custGeom>
              <a:avLst/>
              <a:gdLst>
                <a:gd name="T0" fmla="*/ 59 w 139"/>
                <a:gd name="T1" fmla="*/ 0 h 58"/>
                <a:gd name="T2" fmla="*/ 38 w 139"/>
                <a:gd name="T3" fmla="*/ 0 h 58"/>
                <a:gd name="T4" fmla="*/ 26 w 139"/>
                <a:gd name="T5" fmla="*/ 7 h 58"/>
                <a:gd name="T6" fmla="*/ 11 w 139"/>
                <a:gd name="T7" fmla="*/ 2 h 58"/>
                <a:gd name="T8" fmla="*/ 2 w 139"/>
                <a:gd name="T9" fmla="*/ 11 h 58"/>
                <a:gd name="T10" fmla="*/ 17 w 139"/>
                <a:gd name="T11" fmla="*/ 11 h 58"/>
                <a:gd name="T12" fmla="*/ 59 w 139"/>
                <a:gd name="T13" fmla="*/ 32 h 58"/>
                <a:gd name="T14" fmla="*/ 59 w 139"/>
                <a:gd name="T15" fmla="*/ 44 h 58"/>
                <a:gd name="T16" fmla="*/ 92 w 139"/>
                <a:gd name="T17" fmla="*/ 51 h 58"/>
                <a:gd name="T18" fmla="*/ 112 w 139"/>
                <a:gd name="T19" fmla="*/ 42 h 58"/>
                <a:gd name="T20" fmla="*/ 139 w 139"/>
                <a:gd name="T21" fmla="*/ 51 h 58"/>
                <a:gd name="T22" fmla="*/ 130 w 139"/>
                <a:gd name="T23" fmla="*/ 38 h 58"/>
                <a:gd name="T24" fmla="*/ 107 w 139"/>
                <a:gd name="T25" fmla="*/ 23 h 58"/>
                <a:gd name="T26" fmla="*/ 107 w 139"/>
                <a:gd name="T27" fmla="*/ 17 h 58"/>
                <a:gd name="T28" fmla="*/ 59 w 139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58">
                  <a:moveTo>
                    <a:pt x="59" y="0"/>
                  </a:moveTo>
                  <a:cubicBezTo>
                    <a:pt x="52" y="0"/>
                    <a:pt x="45" y="0"/>
                    <a:pt x="38" y="0"/>
                  </a:cubicBezTo>
                  <a:cubicBezTo>
                    <a:pt x="35" y="3"/>
                    <a:pt x="34" y="7"/>
                    <a:pt x="26" y="7"/>
                  </a:cubicBezTo>
                  <a:cubicBezTo>
                    <a:pt x="17" y="8"/>
                    <a:pt x="21" y="1"/>
                    <a:pt x="11" y="2"/>
                  </a:cubicBezTo>
                  <a:cubicBezTo>
                    <a:pt x="12" y="8"/>
                    <a:pt x="0" y="4"/>
                    <a:pt x="2" y="11"/>
                  </a:cubicBezTo>
                  <a:cubicBezTo>
                    <a:pt x="3" y="16"/>
                    <a:pt x="10" y="8"/>
                    <a:pt x="17" y="11"/>
                  </a:cubicBezTo>
                  <a:cubicBezTo>
                    <a:pt x="30" y="18"/>
                    <a:pt x="48" y="23"/>
                    <a:pt x="59" y="32"/>
                  </a:cubicBezTo>
                  <a:cubicBezTo>
                    <a:pt x="59" y="36"/>
                    <a:pt x="59" y="40"/>
                    <a:pt x="59" y="44"/>
                  </a:cubicBezTo>
                  <a:cubicBezTo>
                    <a:pt x="75" y="38"/>
                    <a:pt x="80" y="49"/>
                    <a:pt x="92" y="51"/>
                  </a:cubicBezTo>
                  <a:cubicBezTo>
                    <a:pt x="102" y="50"/>
                    <a:pt x="99" y="40"/>
                    <a:pt x="112" y="42"/>
                  </a:cubicBezTo>
                  <a:cubicBezTo>
                    <a:pt x="119" y="45"/>
                    <a:pt x="127" y="58"/>
                    <a:pt x="139" y="51"/>
                  </a:cubicBezTo>
                  <a:cubicBezTo>
                    <a:pt x="133" y="49"/>
                    <a:pt x="130" y="45"/>
                    <a:pt x="130" y="38"/>
                  </a:cubicBezTo>
                  <a:cubicBezTo>
                    <a:pt x="123" y="33"/>
                    <a:pt x="112" y="30"/>
                    <a:pt x="107" y="23"/>
                  </a:cubicBezTo>
                  <a:cubicBezTo>
                    <a:pt x="107" y="21"/>
                    <a:pt x="107" y="19"/>
                    <a:pt x="107" y="17"/>
                  </a:cubicBezTo>
                  <a:cubicBezTo>
                    <a:pt x="84" y="17"/>
                    <a:pt x="77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452" y="2025"/>
              <a:ext cx="172" cy="63"/>
            </a:xfrm>
            <a:custGeom>
              <a:avLst/>
              <a:gdLst>
                <a:gd name="T0" fmla="*/ 77 w 79"/>
                <a:gd name="T1" fmla="*/ 21 h 23"/>
                <a:gd name="T2" fmla="*/ 68 w 79"/>
                <a:gd name="T3" fmla="*/ 8 h 23"/>
                <a:gd name="T4" fmla="*/ 9 w 79"/>
                <a:gd name="T5" fmla="*/ 0 h 23"/>
                <a:gd name="T6" fmla="*/ 3 w 79"/>
                <a:gd name="T7" fmla="*/ 12 h 23"/>
                <a:gd name="T8" fmla="*/ 77 w 79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3">
                  <a:moveTo>
                    <a:pt x="77" y="21"/>
                  </a:moveTo>
                  <a:cubicBezTo>
                    <a:pt x="79" y="13"/>
                    <a:pt x="67" y="16"/>
                    <a:pt x="68" y="8"/>
                  </a:cubicBezTo>
                  <a:cubicBezTo>
                    <a:pt x="44" y="9"/>
                    <a:pt x="27" y="4"/>
                    <a:pt x="9" y="0"/>
                  </a:cubicBezTo>
                  <a:cubicBezTo>
                    <a:pt x="6" y="3"/>
                    <a:pt x="0" y="5"/>
                    <a:pt x="3" y="12"/>
                  </a:cubicBezTo>
                  <a:cubicBezTo>
                    <a:pt x="31" y="13"/>
                    <a:pt x="45" y="23"/>
                    <a:pt x="7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541" y="2105"/>
              <a:ext cx="617" cy="476"/>
            </a:xfrm>
            <a:custGeom>
              <a:avLst/>
              <a:gdLst>
                <a:gd name="T0" fmla="*/ 256 w 282"/>
                <a:gd name="T1" fmla="*/ 74 h 172"/>
                <a:gd name="T2" fmla="*/ 253 w 282"/>
                <a:gd name="T3" fmla="*/ 48 h 172"/>
                <a:gd name="T4" fmla="*/ 242 w 282"/>
                <a:gd name="T5" fmla="*/ 40 h 172"/>
                <a:gd name="T6" fmla="*/ 224 w 282"/>
                <a:gd name="T7" fmla="*/ 2 h 172"/>
                <a:gd name="T8" fmla="*/ 212 w 282"/>
                <a:gd name="T9" fmla="*/ 0 h 172"/>
                <a:gd name="T10" fmla="*/ 203 w 282"/>
                <a:gd name="T11" fmla="*/ 36 h 172"/>
                <a:gd name="T12" fmla="*/ 185 w 282"/>
                <a:gd name="T13" fmla="*/ 32 h 172"/>
                <a:gd name="T14" fmla="*/ 173 w 282"/>
                <a:gd name="T15" fmla="*/ 21 h 172"/>
                <a:gd name="T16" fmla="*/ 185 w 282"/>
                <a:gd name="T17" fmla="*/ 13 h 172"/>
                <a:gd name="T18" fmla="*/ 128 w 282"/>
                <a:gd name="T19" fmla="*/ 6 h 172"/>
                <a:gd name="T20" fmla="*/ 122 w 282"/>
                <a:gd name="T21" fmla="*/ 17 h 172"/>
                <a:gd name="T22" fmla="*/ 93 w 282"/>
                <a:gd name="T23" fmla="*/ 23 h 172"/>
                <a:gd name="T24" fmla="*/ 81 w 282"/>
                <a:gd name="T25" fmla="*/ 42 h 172"/>
                <a:gd name="T26" fmla="*/ 57 w 282"/>
                <a:gd name="T27" fmla="*/ 42 h 172"/>
                <a:gd name="T28" fmla="*/ 51 w 282"/>
                <a:gd name="T29" fmla="*/ 55 h 172"/>
                <a:gd name="T30" fmla="*/ 39 w 282"/>
                <a:gd name="T31" fmla="*/ 53 h 172"/>
                <a:gd name="T32" fmla="*/ 24 w 282"/>
                <a:gd name="T33" fmla="*/ 74 h 172"/>
                <a:gd name="T34" fmla="*/ 0 w 282"/>
                <a:gd name="T35" fmla="*/ 80 h 172"/>
                <a:gd name="T36" fmla="*/ 3 w 282"/>
                <a:gd name="T37" fmla="*/ 111 h 172"/>
                <a:gd name="T38" fmla="*/ 12 w 282"/>
                <a:gd name="T39" fmla="*/ 122 h 172"/>
                <a:gd name="T40" fmla="*/ 9 w 282"/>
                <a:gd name="T41" fmla="*/ 145 h 172"/>
                <a:gd name="T42" fmla="*/ 27 w 282"/>
                <a:gd name="T43" fmla="*/ 149 h 172"/>
                <a:gd name="T44" fmla="*/ 69 w 282"/>
                <a:gd name="T45" fmla="*/ 141 h 172"/>
                <a:gd name="T46" fmla="*/ 125 w 282"/>
                <a:gd name="T47" fmla="*/ 130 h 172"/>
                <a:gd name="T48" fmla="*/ 143 w 282"/>
                <a:gd name="T49" fmla="*/ 149 h 172"/>
                <a:gd name="T50" fmla="*/ 164 w 282"/>
                <a:gd name="T51" fmla="*/ 149 h 172"/>
                <a:gd name="T52" fmla="*/ 161 w 282"/>
                <a:gd name="T53" fmla="*/ 164 h 172"/>
                <a:gd name="T54" fmla="*/ 221 w 282"/>
                <a:gd name="T55" fmla="*/ 172 h 172"/>
                <a:gd name="T56" fmla="*/ 245 w 282"/>
                <a:gd name="T57" fmla="*/ 162 h 172"/>
                <a:gd name="T58" fmla="*/ 256 w 282"/>
                <a:gd name="T59" fmla="*/ 141 h 172"/>
                <a:gd name="T60" fmla="*/ 274 w 282"/>
                <a:gd name="T61" fmla="*/ 130 h 172"/>
                <a:gd name="T62" fmla="*/ 280 w 282"/>
                <a:gd name="T63" fmla="*/ 111 h 172"/>
                <a:gd name="T64" fmla="*/ 271 w 282"/>
                <a:gd name="T65" fmla="*/ 74 h 172"/>
                <a:gd name="T66" fmla="*/ 256 w 282"/>
                <a:gd name="T67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172">
                  <a:moveTo>
                    <a:pt x="256" y="74"/>
                  </a:moveTo>
                  <a:cubicBezTo>
                    <a:pt x="258" y="64"/>
                    <a:pt x="251" y="59"/>
                    <a:pt x="253" y="48"/>
                  </a:cubicBezTo>
                  <a:cubicBezTo>
                    <a:pt x="248" y="47"/>
                    <a:pt x="247" y="42"/>
                    <a:pt x="242" y="40"/>
                  </a:cubicBezTo>
                  <a:cubicBezTo>
                    <a:pt x="240" y="24"/>
                    <a:pt x="220" y="21"/>
                    <a:pt x="224" y="2"/>
                  </a:cubicBezTo>
                  <a:cubicBezTo>
                    <a:pt x="218" y="3"/>
                    <a:pt x="217" y="0"/>
                    <a:pt x="212" y="0"/>
                  </a:cubicBezTo>
                  <a:cubicBezTo>
                    <a:pt x="204" y="9"/>
                    <a:pt x="215" y="30"/>
                    <a:pt x="203" y="36"/>
                  </a:cubicBezTo>
                  <a:cubicBezTo>
                    <a:pt x="191" y="39"/>
                    <a:pt x="197" y="29"/>
                    <a:pt x="185" y="32"/>
                  </a:cubicBezTo>
                  <a:cubicBezTo>
                    <a:pt x="184" y="26"/>
                    <a:pt x="171" y="29"/>
                    <a:pt x="173" y="21"/>
                  </a:cubicBezTo>
                  <a:cubicBezTo>
                    <a:pt x="172" y="14"/>
                    <a:pt x="188" y="20"/>
                    <a:pt x="185" y="13"/>
                  </a:cubicBezTo>
                  <a:cubicBezTo>
                    <a:pt x="175" y="5"/>
                    <a:pt x="144" y="11"/>
                    <a:pt x="128" y="6"/>
                  </a:cubicBezTo>
                  <a:cubicBezTo>
                    <a:pt x="123" y="8"/>
                    <a:pt x="129" y="16"/>
                    <a:pt x="122" y="17"/>
                  </a:cubicBezTo>
                  <a:cubicBezTo>
                    <a:pt x="111" y="18"/>
                    <a:pt x="102" y="20"/>
                    <a:pt x="93" y="23"/>
                  </a:cubicBezTo>
                  <a:cubicBezTo>
                    <a:pt x="89" y="30"/>
                    <a:pt x="92" y="41"/>
                    <a:pt x="81" y="42"/>
                  </a:cubicBezTo>
                  <a:cubicBezTo>
                    <a:pt x="74" y="37"/>
                    <a:pt x="66" y="42"/>
                    <a:pt x="57" y="42"/>
                  </a:cubicBezTo>
                  <a:cubicBezTo>
                    <a:pt x="51" y="44"/>
                    <a:pt x="58" y="54"/>
                    <a:pt x="51" y="55"/>
                  </a:cubicBezTo>
                  <a:cubicBezTo>
                    <a:pt x="45" y="54"/>
                    <a:pt x="45" y="48"/>
                    <a:pt x="39" y="53"/>
                  </a:cubicBezTo>
                  <a:cubicBezTo>
                    <a:pt x="32" y="58"/>
                    <a:pt x="35" y="71"/>
                    <a:pt x="24" y="74"/>
                  </a:cubicBezTo>
                  <a:cubicBezTo>
                    <a:pt x="18" y="77"/>
                    <a:pt x="4" y="75"/>
                    <a:pt x="0" y="80"/>
                  </a:cubicBezTo>
                  <a:cubicBezTo>
                    <a:pt x="4" y="89"/>
                    <a:pt x="11" y="101"/>
                    <a:pt x="3" y="111"/>
                  </a:cubicBezTo>
                  <a:cubicBezTo>
                    <a:pt x="9" y="113"/>
                    <a:pt x="11" y="117"/>
                    <a:pt x="12" y="122"/>
                  </a:cubicBezTo>
                  <a:cubicBezTo>
                    <a:pt x="14" y="132"/>
                    <a:pt x="7" y="135"/>
                    <a:pt x="9" y="145"/>
                  </a:cubicBezTo>
                  <a:cubicBezTo>
                    <a:pt x="18" y="144"/>
                    <a:pt x="19" y="150"/>
                    <a:pt x="27" y="149"/>
                  </a:cubicBezTo>
                  <a:cubicBezTo>
                    <a:pt x="40" y="145"/>
                    <a:pt x="47" y="138"/>
                    <a:pt x="69" y="141"/>
                  </a:cubicBezTo>
                  <a:cubicBezTo>
                    <a:pt x="79" y="131"/>
                    <a:pt x="100" y="129"/>
                    <a:pt x="125" y="130"/>
                  </a:cubicBezTo>
                  <a:cubicBezTo>
                    <a:pt x="134" y="135"/>
                    <a:pt x="139" y="141"/>
                    <a:pt x="143" y="149"/>
                  </a:cubicBezTo>
                  <a:cubicBezTo>
                    <a:pt x="155" y="145"/>
                    <a:pt x="151" y="154"/>
                    <a:pt x="164" y="149"/>
                  </a:cubicBezTo>
                  <a:cubicBezTo>
                    <a:pt x="164" y="155"/>
                    <a:pt x="165" y="161"/>
                    <a:pt x="161" y="164"/>
                  </a:cubicBezTo>
                  <a:cubicBezTo>
                    <a:pt x="180" y="172"/>
                    <a:pt x="191" y="172"/>
                    <a:pt x="221" y="172"/>
                  </a:cubicBezTo>
                  <a:cubicBezTo>
                    <a:pt x="228" y="169"/>
                    <a:pt x="234" y="163"/>
                    <a:pt x="245" y="162"/>
                  </a:cubicBezTo>
                  <a:cubicBezTo>
                    <a:pt x="243" y="151"/>
                    <a:pt x="259" y="152"/>
                    <a:pt x="256" y="141"/>
                  </a:cubicBezTo>
                  <a:cubicBezTo>
                    <a:pt x="267" y="140"/>
                    <a:pt x="264" y="131"/>
                    <a:pt x="274" y="130"/>
                  </a:cubicBezTo>
                  <a:cubicBezTo>
                    <a:pt x="271" y="123"/>
                    <a:pt x="279" y="118"/>
                    <a:pt x="280" y="111"/>
                  </a:cubicBezTo>
                  <a:cubicBezTo>
                    <a:pt x="282" y="99"/>
                    <a:pt x="274" y="85"/>
                    <a:pt x="271" y="74"/>
                  </a:cubicBezTo>
                  <a:cubicBezTo>
                    <a:pt x="264" y="71"/>
                    <a:pt x="259" y="80"/>
                    <a:pt x="25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3484" y="2119"/>
              <a:ext cx="129" cy="249"/>
            </a:xfrm>
            <a:custGeom>
              <a:avLst/>
              <a:gdLst>
                <a:gd name="T0" fmla="*/ 47 w 59"/>
                <a:gd name="T1" fmla="*/ 1 h 90"/>
                <a:gd name="T2" fmla="*/ 35 w 59"/>
                <a:gd name="T3" fmla="*/ 22 h 90"/>
                <a:gd name="T4" fmla="*/ 8 w 59"/>
                <a:gd name="T5" fmla="*/ 37 h 90"/>
                <a:gd name="T6" fmla="*/ 11 w 59"/>
                <a:gd name="T7" fmla="*/ 52 h 90"/>
                <a:gd name="T8" fmla="*/ 2 w 59"/>
                <a:gd name="T9" fmla="*/ 64 h 90"/>
                <a:gd name="T10" fmla="*/ 11 w 59"/>
                <a:gd name="T11" fmla="*/ 90 h 90"/>
                <a:gd name="T12" fmla="*/ 35 w 59"/>
                <a:gd name="T13" fmla="*/ 88 h 90"/>
                <a:gd name="T14" fmla="*/ 47 w 59"/>
                <a:gd name="T15" fmla="*/ 64 h 90"/>
                <a:gd name="T16" fmla="*/ 47 w 59"/>
                <a:gd name="T17" fmla="*/ 54 h 90"/>
                <a:gd name="T18" fmla="*/ 53 w 59"/>
                <a:gd name="T19" fmla="*/ 50 h 90"/>
                <a:gd name="T20" fmla="*/ 59 w 59"/>
                <a:gd name="T21" fmla="*/ 16 h 90"/>
                <a:gd name="T22" fmla="*/ 47 w 59"/>
                <a:gd name="T23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0">
                  <a:moveTo>
                    <a:pt x="47" y="1"/>
                  </a:moveTo>
                  <a:cubicBezTo>
                    <a:pt x="42" y="8"/>
                    <a:pt x="37" y="14"/>
                    <a:pt x="35" y="22"/>
                  </a:cubicBezTo>
                  <a:cubicBezTo>
                    <a:pt x="22" y="25"/>
                    <a:pt x="16" y="31"/>
                    <a:pt x="8" y="37"/>
                  </a:cubicBezTo>
                  <a:cubicBezTo>
                    <a:pt x="6" y="44"/>
                    <a:pt x="13" y="45"/>
                    <a:pt x="11" y="52"/>
                  </a:cubicBezTo>
                  <a:cubicBezTo>
                    <a:pt x="9" y="56"/>
                    <a:pt x="7" y="61"/>
                    <a:pt x="2" y="64"/>
                  </a:cubicBezTo>
                  <a:cubicBezTo>
                    <a:pt x="9" y="74"/>
                    <a:pt x="0" y="82"/>
                    <a:pt x="11" y="90"/>
                  </a:cubicBezTo>
                  <a:cubicBezTo>
                    <a:pt x="21" y="90"/>
                    <a:pt x="24" y="86"/>
                    <a:pt x="35" y="88"/>
                  </a:cubicBezTo>
                  <a:cubicBezTo>
                    <a:pt x="42" y="78"/>
                    <a:pt x="39" y="74"/>
                    <a:pt x="47" y="64"/>
                  </a:cubicBezTo>
                  <a:cubicBezTo>
                    <a:pt x="47" y="61"/>
                    <a:pt x="47" y="57"/>
                    <a:pt x="47" y="54"/>
                  </a:cubicBezTo>
                  <a:cubicBezTo>
                    <a:pt x="48" y="52"/>
                    <a:pt x="50" y="51"/>
                    <a:pt x="53" y="50"/>
                  </a:cubicBezTo>
                  <a:cubicBezTo>
                    <a:pt x="48" y="40"/>
                    <a:pt x="58" y="32"/>
                    <a:pt x="59" y="16"/>
                  </a:cubicBezTo>
                  <a:cubicBezTo>
                    <a:pt x="48" y="16"/>
                    <a:pt x="59" y="0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5409" y="2487"/>
              <a:ext cx="109" cy="124"/>
            </a:xfrm>
            <a:custGeom>
              <a:avLst/>
              <a:gdLst>
                <a:gd name="T0" fmla="*/ 23 w 50"/>
                <a:gd name="T1" fmla="*/ 11 h 45"/>
                <a:gd name="T2" fmla="*/ 14 w 50"/>
                <a:gd name="T3" fmla="*/ 1 h 45"/>
                <a:gd name="T4" fmla="*/ 14 w 50"/>
                <a:gd name="T5" fmla="*/ 17 h 45"/>
                <a:gd name="T6" fmla="*/ 2 w 50"/>
                <a:gd name="T7" fmla="*/ 32 h 45"/>
                <a:gd name="T8" fmla="*/ 8 w 50"/>
                <a:gd name="T9" fmla="*/ 45 h 45"/>
                <a:gd name="T10" fmla="*/ 35 w 50"/>
                <a:gd name="T11" fmla="*/ 22 h 45"/>
                <a:gd name="T12" fmla="*/ 50 w 50"/>
                <a:gd name="T13" fmla="*/ 13 h 45"/>
                <a:gd name="T14" fmla="*/ 23 w 50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5">
                  <a:moveTo>
                    <a:pt x="23" y="11"/>
                  </a:moveTo>
                  <a:cubicBezTo>
                    <a:pt x="24" y="5"/>
                    <a:pt x="23" y="0"/>
                    <a:pt x="14" y="1"/>
                  </a:cubicBezTo>
                  <a:cubicBezTo>
                    <a:pt x="14" y="6"/>
                    <a:pt x="14" y="12"/>
                    <a:pt x="14" y="17"/>
                  </a:cubicBezTo>
                  <a:cubicBezTo>
                    <a:pt x="12" y="24"/>
                    <a:pt x="0" y="23"/>
                    <a:pt x="2" y="32"/>
                  </a:cubicBezTo>
                  <a:cubicBezTo>
                    <a:pt x="22" y="30"/>
                    <a:pt x="9" y="39"/>
                    <a:pt x="8" y="45"/>
                  </a:cubicBezTo>
                  <a:cubicBezTo>
                    <a:pt x="27" y="44"/>
                    <a:pt x="28" y="31"/>
                    <a:pt x="35" y="22"/>
                  </a:cubicBezTo>
                  <a:cubicBezTo>
                    <a:pt x="39" y="19"/>
                    <a:pt x="47" y="18"/>
                    <a:pt x="50" y="13"/>
                  </a:cubicBezTo>
                  <a:cubicBezTo>
                    <a:pt x="43" y="7"/>
                    <a:pt x="37" y="12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265" y="2586"/>
              <a:ext cx="155" cy="136"/>
            </a:xfrm>
            <a:custGeom>
              <a:avLst/>
              <a:gdLst>
                <a:gd name="T0" fmla="*/ 56 w 71"/>
                <a:gd name="T1" fmla="*/ 0 h 49"/>
                <a:gd name="T2" fmla="*/ 47 w 71"/>
                <a:gd name="T3" fmla="*/ 13 h 49"/>
                <a:gd name="T4" fmla="*/ 35 w 71"/>
                <a:gd name="T5" fmla="*/ 15 h 49"/>
                <a:gd name="T6" fmla="*/ 21 w 71"/>
                <a:gd name="T7" fmla="*/ 28 h 49"/>
                <a:gd name="T8" fmla="*/ 0 w 71"/>
                <a:gd name="T9" fmla="*/ 49 h 49"/>
                <a:gd name="T10" fmla="*/ 26 w 71"/>
                <a:gd name="T11" fmla="*/ 49 h 49"/>
                <a:gd name="T12" fmla="*/ 35 w 71"/>
                <a:gd name="T13" fmla="*/ 34 h 49"/>
                <a:gd name="T14" fmla="*/ 47 w 71"/>
                <a:gd name="T15" fmla="*/ 34 h 49"/>
                <a:gd name="T16" fmla="*/ 71 w 71"/>
                <a:gd name="T17" fmla="*/ 13 h 49"/>
                <a:gd name="T18" fmla="*/ 56 w 71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9">
                  <a:moveTo>
                    <a:pt x="56" y="0"/>
                  </a:moveTo>
                  <a:cubicBezTo>
                    <a:pt x="54" y="5"/>
                    <a:pt x="47" y="7"/>
                    <a:pt x="47" y="13"/>
                  </a:cubicBezTo>
                  <a:cubicBezTo>
                    <a:pt x="42" y="13"/>
                    <a:pt x="38" y="14"/>
                    <a:pt x="35" y="15"/>
                  </a:cubicBezTo>
                  <a:cubicBezTo>
                    <a:pt x="30" y="19"/>
                    <a:pt x="29" y="26"/>
                    <a:pt x="21" y="28"/>
                  </a:cubicBezTo>
                  <a:cubicBezTo>
                    <a:pt x="8" y="31"/>
                    <a:pt x="5" y="40"/>
                    <a:pt x="0" y="49"/>
                  </a:cubicBezTo>
                  <a:cubicBezTo>
                    <a:pt x="9" y="45"/>
                    <a:pt x="16" y="48"/>
                    <a:pt x="26" y="49"/>
                  </a:cubicBezTo>
                  <a:cubicBezTo>
                    <a:pt x="29" y="44"/>
                    <a:pt x="39" y="43"/>
                    <a:pt x="35" y="34"/>
                  </a:cubicBezTo>
                  <a:cubicBezTo>
                    <a:pt x="39" y="34"/>
                    <a:pt x="44" y="34"/>
                    <a:pt x="47" y="34"/>
                  </a:cubicBezTo>
                  <a:cubicBezTo>
                    <a:pt x="48" y="22"/>
                    <a:pt x="71" y="25"/>
                    <a:pt x="71" y="13"/>
                  </a:cubicBezTo>
                  <a:cubicBezTo>
                    <a:pt x="70" y="6"/>
                    <a:pt x="62" y="4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4939" y="2597"/>
              <a:ext cx="85" cy="61"/>
            </a:xfrm>
            <a:custGeom>
              <a:avLst/>
              <a:gdLst>
                <a:gd name="T0" fmla="*/ 3 w 39"/>
                <a:gd name="T1" fmla="*/ 3 h 22"/>
                <a:gd name="T2" fmla="*/ 15 w 39"/>
                <a:gd name="T3" fmla="*/ 22 h 22"/>
                <a:gd name="T4" fmla="*/ 36 w 39"/>
                <a:gd name="T5" fmla="*/ 3 h 22"/>
                <a:gd name="T6" fmla="*/ 3 w 39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2">
                  <a:moveTo>
                    <a:pt x="3" y="3"/>
                  </a:moveTo>
                  <a:cubicBezTo>
                    <a:pt x="0" y="6"/>
                    <a:pt x="13" y="15"/>
                    <a:pt x="15" y="22"/>
                  </a:cubicBezTo>
                  <a:cubicBezTo>
                    <a:pt x="29" y="21"/>
                    <a:pt x="39" y="16"/>
                    <a:pt x="36" y="3"/>
                  </a:cubicBezTo>
                  <a:cubicBezTo>
                    <a:pt x="23" y="4"/>
                    <a:pt x="8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998" y="2763"/>
              <a:ext cx="32" cy="22"/>
            </a:xfrm>
            <a:custGeom>
              <a:avLst/>
              <a:gdLst>
                <a:gd name="T0" fmla="*/ 1 w 15"/>
                <a:gd name="T1" fmla="*/ 8 h 8"/>
                <a:gd name="T2" fmla="*/ 13 w 15"/>
                <a:gd name="T3" fmla="*/ 8 h 8"/>
                <a:gd name="T4" fmla="*/ 1 w 1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">
                  <a:moveTo>
                    <a:pt x="1" y="8"/>
                  </a:moveTo>
                  <a:cubicBezTo>
                    <a:pt x="5" y="8"/>
                    <a:pt x="9" y="8"/>
                    <a:pt x="13" y="8"/>
                  </a:cubicBezTo>
                  <a:cubicBezTo>
                    <a:pt x="15" y="0"/>
                    <a:pt x="0" y="1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F233749-FB5D-47BE-AA92-37FF1C6A04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EC0F14-C2AA-4ACA-B32A-7979E10E1A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98" y="887330"/>
            <a:ext cx="5995733" cy="3045735"/>
          </a:xfrm>
          <a:prstGeom prst="rect">
            <a:avLst/>
          </a:prstGeom>
          <a:effectLst/>
        </p:spPr>
      </p:pic>
      <p:grpSp>
        <p:nvGrpSpPr>
          <p:cNvPr id="27" name="组合 26"/>
          <p:cNvGrpSpPr/>
          <p:nvPr/>
        </p:nvGrpSpPr>
        <p:grpSpPr>
          <a:xfrm>
            <a:off x="5367661" y="3118002"/>
            <a:ext cx="434585" cy="451472"/>
            <a:chOff x="2414588" y="3238501"/>
            <a:chExt cx="612776" cy="636588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414588" y="3381376"/>
              <a:ext cx="398463" cy="493713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414588" y="3238501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13051" y="3238501"/>
              <a:ext cx="214313" cy="636588"/>
            </a:xfrm>
            <a:custGeom>
              <a:avLst/>
              <a:gdLst>
                <a:gd name="T0" fmla="*/ 0 w 135"/>
                <a:gd name="T1" fmla="*/ 90 h 401"/>
                <a:gd name="T2" fmla="*/ 135 w 135"/>
                <a:gd name="T3" fmla="*/ 0 h 401"/>
                <a:gd name="T4" fmla="*/ 135 w 135"/>
                <a:gd name="T5" fmla="*/ 309 h 401"/>
                <a:gd name="T6" fmla="*/ 0 w 135"/>
                <a:gd name="T7" fmla="*/ 401 h 401"/>
                <a:gd name="T8" fmla="*/ 0 w 135"/>
                <a:gd name="T9" fmla="*/ 9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01">
                  <a:moveTo>
                    <a:pt x="0" y="90"/>
                  </a:moveTo>
                  <a:lnTo>
                    <a:pt x="135" y="0"/>
                  </a:lnTo>
                  <a:lnTo>
                    <a:pt x="135" y="309"/>
                  </a:lnTo>
                  <a:lnTo>
                    <a:pt x="0" y="40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8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62098" y="2732956"/>
            <a:ext cx="434585" cy="836518"/>
            <a:chOff x="3338513" y="2695576"/>
            <a:chExt cx="612776" cy="1179513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38513" y="2838451"/>
              <a:ext cx="398463" cy="1036638"/>
            </a:xfrm>
            <a:prstGeom prst="rect">
              <a:avLst/>
            </a:prstGeom>
            <a:solidFill>
              <a:srgbClr val="82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338513" y="2695576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AFD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36976" y="2695576"/>
              <a:ext cx="214313" cy="1179513"/>
            </a:xfrm>
            <a:custGeom>
              <a:avLst/>
              <a:gdLst>
                <a:gd name="T0" fmla="*/ 0 w 135"/>
                <a:gd name="T1" fmla="*/ 90 h 743"/>
                <a:gd name="T2" fmla="*/ 135 w 135"/>
                <a:gd name="T3" fmla="*/ 0 h 743"/>
                <a:gd name="T4" fmla="*/ 135 w 135"/>
                <a:gd name="T5" fmla="*/ 651 h 743"/>
                <a:gd name="T6" fmla="*/ 0 w 135"/>
                <a:gd name="T7" fmla="*/ 743 h 743"/>
                <a:gd name="T8" fmla="*/ 0 w 135"/>
                <a:gd name="T9" fmla="*/ 9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43">
                  <a:moveTo>
                    <a:pt x="0" y="90"/>
                  </a:moveTo>
                  <a:lnTo>
                    <a:pt x="135" y="0"/>
                  </a:lnTo>
                  <a:lnTo>
                    <a:pt x="135" y="651"/>
                  </a:lnTo>
                  <a:lnTo>
                    <a:pt x="0" y="74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AC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56535" y="2839913"/>
            <a:ext cx="434584" cy="729561"/>
            <a:chOff x="4264026" y="2846388"/>
            <a:chExt cx="612775" cy="1028700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64026" y="2989263"/>
              <a:ext cx="398463" cy="885825"/>
            </a:xfrm>
            <a:prstGeom prst="rect">
              <a:avLst/>
            </a:prstGeom>
            <a:solidFill>
              <a:srgbClr val="F0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64026" y="2846388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F4D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662488" y="2846388"/>
              <a:ext cx="214313" cy="1028700"/>
            </a:xfrm>
            <a:custGeom>
              <a:avLst/>
              <a:gdLst>
                <a:gd name="T0" fmla="*/ 0 w 135"/>
                <a:gd name="T1" fmla="*/ 90 h 648"/>
                <a:gd name="T2" fmla="*/ 135 w 135"/>
                <a:gd name="T3" fmla="*/ 0 h 648"/>
                <a:gd name="T4" fmla="*/ 135 w 135"/>
                <a:gd name="T5" fmla="*/ 556 h 648"/>
                <a:gd name="T6" fmla="*/ 0 w 135"/>
                <a:gd name="T7" fmla="*/ 648 h 648"/>
                <a:gd name="T8" fmla="*/ 0 w 135"/>
                <a:gd name="T9" fmla="*/ 9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48">
                  <a:moveTo>
                    <a:pt x="0" y="90"/>
                  </a:moveTo>
                  <a:lnTo>
                    <a:pt x="135" y="0"/>
                  </a:lnTo>
                  <a:lnTo>
                    <a:pt x="135" y="556"/>
                  </a:lnTo>
                  <a:lnTo>
                    <a:pt x="0" y="64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0B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50971" y="2172275"/>
            <a:ext cx="434584" cy="1397199"/>
            <a:chOff x="5187951" y="1905001"/>
            <a:chExt cx="612775" cy="1970088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187951" y="2047876"/>
              <a:ext cx="398463" cy="1827213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187951" y="1905001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4E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586413" y="1905001"/>
              <a:ext cx="214313" cy="1970088"/>
            </a:xfrm>
            <a:custGeom>
              <a:avLst/>
              <a:gdLst>
                <a:gd name="T0" fmla="*/ 0 w 135"/>
                <a:gd name="T1" fmla="*/ 90 h 1241"/>
                <a:gd name="T2" fmla="*/ 135 w 135"/>
                <a:gd name="T3" fmla="*/ 0 h 1241"/>
                <a:gd name="T4" fmla="*/ 135 w 135"/>
                <a:gd name="T5" fmla="*/ 1149 h 1241"/>
                <a:gd name="T6" fmla="*/ 0 w 135"/>
                <a:gd name="T7" fmla="*/ 1241 h 1241"/>
                <a:gd name="T8" fmla="*/ 0 w 135"/>
                <a:gd name="T9" fmla="*/ 9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41">
                  <a:moveTo>
                    <a:pt x="0" y="90"/>
                  </a:moveTo>
                  <a:lnTo>
                    <a:pt x="135" y="0"/>
                  </a:lnTo>
                  <a:lnTo>
                    <a:pt x="135" y="1149"/>
                  </a:lnTo>
                  <a:lnTo>
                    <a:pt x="0" y="124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3501" y="3116943"/>
            <a:ext cx="1716816" cy="394294"/>
            <a:chOff x="743501" y="3116943"/>
            <a:chExt cx="1716816" cy="39429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501" y="3116943"/>
              <a:ext cx="1716816" cy="394294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1360710" y="3149008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b="1" dirty="0">
                  <a:solidFill>
                    <a:prstClr val="white"/>
                  </a:solidFill>
                </a:rPr>
                <a:t>GO</a:t>
              </a:r>
              <a:r>
                <a:rPr lang="zh-CN" altLang="en-US" sz="1400" b="1" dirty="0">
                  <a:solidFill>
                    <a:prstClr val="white"/>
                  </a:solidFill>
                </a:rPr>
                <a:t>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7130" y="2075201"/>
            <a:ext cx="4750529" cy="1323439"/>
            <a:chOff x="617131" y="2075201"/>
            <a:chExt cx="4115328" cy="1323439"/>
          </a:xfrm>
        </p:grpSpPr>
        <p:sp>
          <p:nvSpPr>
            <p:cNvPr id="50" name="文本框 49"/>
            <p:cNvSpPr txBox="1"/>
            <p:nvPr/>
          </p:nvSpPr>
          <p:spPr>
            <a:xfrm>
              <a:off x="638793" y="2075201"/>
              <a:ext cx="40936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defTabSz="685800"/>
              <a:r>
                <a:rPr lang="en-US" altLang="zh-CN" sz="4000" dirty="0">
                  <a:solidFill>
                    <a:prstClr val="white"/>
                  </a:solidFill>
                </a:rPr>
                <a:t>20XX</a:t>
              </a:r>
              <a:r>
                <a:rPr lang="zh-CN" altLang="en-US" sz="4000" dirty="0">
                  <a:solidFill>
                    <a:prstClr val="white"/>
                  </a:solidFill>
                </a:rPr>
                <a:t>年计划规划</a:t>
              </a:r>
            </a:p>
          </p:txBody>
        </p:sp>
        <p:sp>
          <p:nvSpPr>
            <p:cNvPr id="54" name="矩形 23"/>
            <p:cNvSpPr>
              <a:spLocks noChangeArrowheads="1"/>
            </p:cNvSpPr>
            <p:nvPr/>
          </p:nvSpPr>
          <p:spPr bwMode="auto">
            <a:xfrm flipH="1">
              <a:off x="617131" y="2620094"/>
              <a:ext cx="40530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800" b="1" spc="-11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Shanghai Rapidesign Advertising Co.,ltd</a:t>
              </a:r>
              <a:endParaRPr lang="zh-CN" altLang="en-US" sz="800" b="1" spc="-11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8" name="五角星 57"/>
          <p:cNvSpPr/>
          <p:nvPr/>
        </p:nvSpPr>
        <p:spPr>
          <a:xfrm>
            <a:off x="6833284" y="1651897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CDD5D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9" name="五角星 58"/>
          <p:cNvSpPr/>
          <p:nvPr/>
        </p:nvSpPr>
        <p:spPr>
          <a:xfrm>
            <a:off x="6274278" y="2288292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EC855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7200724" y="1730709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F0CA6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五角星 60"/>
          <p:cNvSpPr/>
          <p:nvPr/>
        </p:nvSpPr>
        <p:spPr>
          <a:xfrm>
            <a:off x="4958426" y="1701145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00B3B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18146" y="1199872"/>
            <a:ext cx="3004503" cy="2369602"/>
            <a:chOff x="7518146" y="1199872"/>
            <a:chExt cx="3004503" cy="2369602"/>
          </a:xfrm>
        </p:grpSpPr>
        <p:grpSp>
          <p:nvGrpSpPr>
            <p:cNvPr id="23" name="组合 22"/>
            <p:cNvGrpSpPr/>
            <p:nvPr/>
          </p:nvGrpSpPr>
          <p:grpSpPr>
            <a:xfrm>
              <a:off x="7739934" y="1723055"/>
              <a:ext cx="434585" cy="1846419"/>
              <a:chOff x="6113463" y="1271588"/>
              <a:chExt cx="612777" cy="2603500"/>
            </a:xfrm>
            <a:effectLst>
              <a:outerShdw blurRad="63500" dir="18900000" sy="23000" kx="-1200000" algn="bl" rotWithShape="0">
                <a:prstClr val="black">
                  <a:alpha val="21000"/>
                </a:prstClr>
              </a:outerShdw>
            </a:effectLst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6113463" y="1414463"/>
                <a:ext cx="398463" cy="2460625"/>
              </a:xfrm>
              <a:prstGeom prst="rect">
                <a:avLst/>
              </a:prstGeom>
              <a:solidFill>
                <a:srgbClr val="D87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113463" y="1271588"/>
                <a:ext cx="612775" cy="142875"/>
              </a:xfrm>
              <a:custGeom>
                <a:avLst/>
                <a:gdLst>
                  <a:gd name="T0" fmla="*/ 251 w 386"/>
                  <a:gd name="T1" fmla="*/ 90 h 90"/>
                  <a:gd name="T2" fmla="*/ 0 w 386"/>
                  <a:gd name="T3" fmla="*/ 90 h 90"/>
                  <a:gd name="T4" fmla="*/ 142 w 386"/>
                  <a:gd name="T5" fmla="*/ 0 h 90"/>
                  <a:gd name="T6" fmla="*/ 386 w 386"/>
                  <a:gd name="T7" fmla="*/ 0 h 90"/>
                  <a:gd name="T8" fmla="*/ 251 w 386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90">
                    <a:moveTo>
                      <a:pt x="251" y="90"/>
                    </a:moveTo>
                    <a:lnTo>
                      <a:pt x="0" y="90"/>
                    </a:lnTo>
                    <a:lnTo>
                      <a:pt x="142" y="0"/>
                    </a:lnTo>
                    <a:lnTo>
                      <a:pt x="386" y="0"/>
                    </a:lnTo>
                    <a:lnTo>
                      <a:pt x="251" y="9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511927" y="1271588"/>
                <a:ext cx="214313" cy="2603500"/>
              </a:xfrm>
              <a:custGeom>
                <a:avLst/>
                <a:gdLst>
                  <a:gd name="T0" fmla="*/ 0 w 135"/>
                  <a:gd name="T1" fmla="*/ 90 h 1640"/>
                  <a:gd name="T2" fmla="*/ 135 w 135"/>
                  <a:gd name="T3" fmla="*/ 0 h 1640"/>
                  <a:gd name="T4" fmla="*/ 135 w 135"/>
                  <a:gd name="T5" fmla="*/ 1548 h 1640"/>
                  <a:gd name="T6" fmla="*/ 0 w 135"/>
                  <a:gd name="T7" fmla="*/ 1640 h 1640"/>
                  <a:gd name="T8" fmla="*/ 0 w 135"/>
                  <a:gd name="T9" fmla="*/ 9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640">
                    <a:moveTo>
                      <a:pt x="0" y="90"/>
                    </a:moveTo>
                    <a:lnTo>
                      <a:pt x="135" y="0"/>
                    </a:lnTo>
                    <a:lnTo>
                      <a:pt x="135" y="1548"/>
                    </a:lnTo>
                    <a:lnTo>
                      <a:pt x="0" y="164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D46F4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2"/>
            <p:cNvGrpSpPr>
              <a:grpSpLocks noChangeAspect="1"/>
            </p:cNvGrpSpPr>
            <p:nvPr/>
          </p:nvGrpSpPr>
          <p:grpSpPr bwMode="auto">
            <a:xfrm>
              <a:off x="7518146" y="1199872"/>
              <a:ext cx="3004503" cy="858429"/>
              <a:chOff x="1634" y="1264"/>
              <a:chExt cx="2492" cy="712"/>
            </a:xfrm>
          </p:grpSpPr>
          <p:sp>
            <p:nvSpPr>
              <p:cNvPr id="32" name="Freeform 23"/>
              <p:cNvSpPr/>
              <p:nvPr/>
            </p:nvSpPr>
            <p:spPr bwMode="auto">
              <a:xfrm>
                <a:off x="1686" y="1419"/>
                <a:ext cx="426" cy="104"/>
              </a:xfrm>
              <a:custGeom>
                <a:avLst/>
                <a:gdLst>
                  <a:gd name="T0" fmla="*/ 180 w 180"/>
                  <a:gd name="T1" fmla="*/ 0 h 44"/>
                  <a:gd name="T2" fmla="*/ 0 w 180"/>
                  <a:gd name="T3" fmla="*/ 0 h 44"/>
                  <a:gd name="T4" fmla="*/ 0 w 180"/>
                  <a:gd name="T5" fmla="*/ 1 h 44"/>
                  <a:gd name="T6" fmla="*/ 0 w 180"/>
                  <a:gd name="T7" fmla="*/ 11 h 44"/>
                  <a:gd name="T8" fmla="*/ 31 w 180"/>
                  <a:gd name="T9" fmla="*/ 42 h 44"/>
                  <a:gd name="T10" fmla="*/ 180 w 180"/>
                  <a:gd name="T11" fmla="*/ 42 h 44"/>
                  <a:gd name="T12" fmla="*/ 180 w 180"/>
                  <a:gd name="T13" fmla="*/ 44 h 44"/>
                  <a:gd name="T14" fmla="*/ 180 w 180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44">
                    <a:moveTo>
                      <a:pt x="1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8"/>
                      <a:pt x="14" y="42"/>
                      <a:pt x="31" y="42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80" y="44"/>
                      <a:pt x="180" y="44"/>
                      <a:pt x="180" y="44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1634" y="1473"/>
                <a:ext cx="613" cy="227"/>
              </a:xfrm>
              <a:custGeom>
                <a:avLst/>
                <a:gdLst>
                  <a:gd name="T0" fmla="*/ 0 w 259"/>
                  <a:gd name="T1" fmla="*/ 75 h 95"/>
                  <a:gd name="T2" fmla="*/ 68 w 259"/>
                  <a:gd name="T3" fmla="*/ 6 h 95"/>
                  <a:gd name="T4" fmla="*/ 68 w 259"/>
                  <a:gd name="T5" fmla="*/ 6 h 95"/>
                  <a:gd name="T6" fmla="*/ 75 w 259"/>
                  <a:gd name="T7" fmla="*/ 0 h 95"/>
                  <a:gd name="T8" fmla="*/ 238 w 259"/>
                  <a:gd name="T9" fmla="*/ 0 h 95"/>
                  <a:gd name="T10" fmla="*/ 259 w 259"/>
                  <a:gd name="T11" fmla="*/ 21 h 95"/>
                  <a:gd name="T12" fmla="*/ 238 w 259"/>
                  <a:gd name="T13" fmla="*/ 42 h 95"/>
                  <a:gd name="T14" fmla="*/ 93 w 259"/>
                  <a:gd name="T15" fmla="*/ 42 h 95"/>
                  <a:gd name="T16" fmla="*/ 52 w 259"/>
                  <a:gd name="T17" fmla="*/ 83 h 95"/>
                  <a:gd name="T18" fmla="*/ 8 w 259"/>
                  <a:gd name="T19" fmla="*/ 83 h 95"/>
                  <a:gd name="T20" fmla="*/ 1 w 259"/>
                  <a:gd name="T21" fmla="*/ 76 h 95"/>
                  <a:gd name="T22" fmla="*/ 0 w 259"/>
                  <a:gd name="T23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5">
                    <a:moveTo>
                      <a:pt x="0" y="75"/>
                    </a:move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49" y="0"/>
                      <a:pt x="259" y="9"/>
                      <a:pt x="259" y="21"/>
                    </a:cubicBezTo>
                    <a:cubicBezTo>
                      <a:pt x="259" y="33"/>
                      <a:pt x="249" y="42"/>
                      <a:pt x="238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40" y="95"/>
                      <a:pt x="20" y="95"/>
                      <a:pt x="8" y="83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2321" y="1338"/>
                <a:ext cx="426" cy="274"/>
              </a:xfrm>
              <a:custGeom>
                <a:avLst/>
                <a:gdLst>
                  <a:gd name="T0" fmla="*/ 180 w 180"/>
                  <a:gd name="T1" fmla="*/ 115 h 115"/>
                  <a:gd name="T2" fmla="*/ 15 w 180"/>
                  <a:gd name="T3" fmla="*/ 115 h 115"/>
                  <a:gd name="T4" fmla="*/ 0 w 180"/>
                  <a:gd name="T5" fmla="*/ 83 h 115"/>
                  <a:gd name="T6" fmla="*/ 0 w 180"/>
                  <a:gd name="T7" fmla="*/ 31 h 115"/>
                  <a:gd name="T8" fmla="*/ 33 w 180"/>
                  <a:gd name="T9" fmla="*/ 0 h 115"/>
                  <a:gd name="T10" fmla="*/ 180 w 180"/>
                  <a:gd name="T11" fmla="*/ 0 h 115"/>
                  <a:gd name="T12" fmla="*/ 180 w 180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15">
                    <a:moveTo>
                      <a:pt x="180" y="115"/>
                    </a:moveTo>
                    <a:cubicBezTo>
                      <a:pt x="15" y="115"/>
                      <a:pt x="15" y="115"/>
                      <a:pt x="15" y="115"/>
                    </a:cubicBezTo>
                    <a:cubicBezTo>
                      <a:pt x="7" y="115"/>
                      <a:pt x="0" y="101"/>
                      <a:pt x="0" y="8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25" y="0"/>
                      <a:pt x="33" y="0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180" y="115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1939" y="1435"/>
                <a:ext cx="481" cy="177"/>
              </a:xfrm>
              <a:custGeom>
                <a:avLst/>
                <a:gdLst>
                  <a:gd name="T0" fmla="*/ 203 w 203"/>
                  <a:gd name="T1" fmla="*/ 74 h 74"/>
                  <a:gd name="T2" fmla="*/ 17 w 203"/>
                  <a:gd name="T3" fmla="*/ 74 h 74"/>
                  <a:gd name="T4" fmla="*/ 0 w 203"/>
                  <a:gd name="T5" fmla="*/ 54 h 74"/>
                  <a:gd name="T6" fmla="*/ 0 w 203"/>
                  <a:gd name="T7" fmla="*/ 20 h 74"/>
                  <a:gd name="T8" fmla="*/ 17 w 203"/>
                  <a:gd name="T9" fmla="*/ 0 h 74"/>
                  <a:gd name="T10" fmla="*/ 203 w 203"/>
                  <a:gd name="T11" fmla="*/ 0 h 74"/>
                  <a:gd name="T12" fmla="*/ 203 w 203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74">
                    <a:moveTo>
                      <a:pt x="203" y="74"/>
                    </a:moveTo>
                    <a:cubicBezTo>
                      <a:pt x="17" y="74"/>
                      <a:pt x="17" y="74"/>
                      <a:pt x="17" y="74"/>
                    </a:cubicBezTo>
                    <a:cubicBezTo>
                      <a:pt x="8" y="74"/>
                      <a:pt x="0" y="65"/>
                      <a:pt x="0" y="5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03" y="0"/>
                      <a:pt x="203" y="0"/>
                      <a:pt x="203" y="0"/>
                    </a:cubicBezTo>
                    <a:lnTo>
                      <a:pt x="203" y="74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1994" y="1340"/>
                <a:ext cx="478" cy="250"/>
              </a:xfrm>
              <a:custGeom>
                <a:avLst/>
                <a:gdLst>
                  <a:gd name="T0" fmla="*/ 202 w 202"/>
                  <a:gd name="T1" fmla="*/ 105 h 105"/>
                  <a:gd name="T2" fmla="*/ 16 w 202"/>
                  <a:gd name="T3" fmla="*/ 105 h 105"/>
                  <a:gd name="T4" fmla="*/ 0 w 202"/>
                  <a:gd name="T5" fmla="*/ 84 h 105"/>
                  <a:gd name="T6" fmla="*/ 0 w 202"/>
                  <a:gd name="T7" fmla="*/ 51 h 105"/>
                  <a:gd name="T8" fmla="*/ 16 w 202"/>
                  <a:gd name="T9" fmla="*/ 31 h 105"/>
                  <a:gd name="T10" fmla="*/ 166 w 202"/>
                  <a:gd name="T11" fmla="*/ 0 h 105"/>
                  <a:gd name="T12" fmla="*/ 202 w 202"/>
                  <a:gd name="T1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05">
                    <a:moveTo>
                      <a:pt x="202" y="105"/>
                    </a:moveTo>
                    <a:cubicBezTo>
                      <a:pt x="16" y="105"/>
                      <a:pt x="16" y="105"/>
                      <a:pt x="16" y="105"/>
                    </a:cubicBezTo>
                    <a:cubicBezTo>
                      <a:pt x="7" y="105"/>
                      <a:pt x="0" y="96"/>
                      <a:pt x="0" y="8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0"/>
                      <a:pt x="7" y="31"/>
                      <a:pt x="16" y="3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202" y="105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2468" y="1280"/>
                <a:ext cx="3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2506" y="1264"/>
                <a:ext cx="1620" cy="453"/>
              </a:xfrm>
              <a:prstGeom prst="rect">
                <a:avLst/>
              </a:prstGeom>
              <a:solidFill>
                <a:srgbClr val="4E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2506" y="1264"/>
                <a:ext cx="33" cy="453"/>
              </a:xfrm>
              <a:prstGeom prst="rect">
                <a:avLst/>
              </a:prstGeom>
              <a:solidFill>
                <a:srgbClr val="00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2468" y="1490"/>
                <a:ext cx="38" cy="210"/>
              </a:xfrm>
              <a:prstGeom prst="rect">
                <a:avLst/>
              </a:pr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2539" y="1490"/>
                <a:ext cx="1587" cy="227"/>
              </a:xfrm>
              <a:prstGeom prst="rect">
                <a:avLst/>
              </a:prstGeom>
              <a:solidFill>
                <a:srgbClr val="00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33"/>
              <p:cNvSpPr>
                <a:spLocks noChangeArrowheads="1"/>
              </p:cNvSpPr>
              <p:nvPr/>
            </p:nvSpPr>
            <p:spPr bwMode="auto">
              <a:xfrm>
                <a:off x="2584" y="1624"/>
                <a:ext cx="42" cy="42"/>
              </a:xfrm>
              <a:prstGeom prst="ellipse">
                <a:avLst/>
              </a:pr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4"/>
              <p:cNvSpPr/>
              <p:nvPr/>
            </p:nvSpPr>
            <p:spPr bwMode="auto">
              <a:xfrm>
                <a:off x="2157" y="1643"/>
                <a:ext cx="154" cy="245"/>
              </a:xfrm>
              <a:custGeom>
                <a:avLst/>
                <a:gdLst>
                  <a:gd name="T0" fmla="*/ 65 w 65"/>
                  <a:gd name="T1" fmla="*/ 0 h 103"/>
                  <a:gd name="T2" fmla="*/ 12 w 65"/>
                  <a:gd name="T3" fmla="*/ 53 h 103"/>
                  <a:gd name="T4" fmla="*/ 12 w 65"/>
                  <a:gd name="T5" fmla="*/ 95 h 103"/>
                  <a:gd name="T6" fmla="*/ 19 w 65"/>
                  <a:gd name="T7" fmla="*/ 102 h 103"/>
                  <a:gd name="T8" fmla="*/ 19 w 65"/>
                  <a:gd name="T9" fmla="*/ 103 h 103"/>
                  <a:gd name="T10" fmla="*/ 65 w 65"/>
                  <a:gd name="T11" fmla="*/ 57 h 103"/>
                  <a:gd name="T12" fmla="*/ 65 w 65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03">
                    <a:moveTo>
                      <a:pt x="65" y="0"/>
                    </a:moveTo>
                    <a:cubicBezTo>
                      <a:pt x="12" y="53"/>
                      <a:pt x="12" y="53"/>
                      <a:pt x="12" y="53"/>
                    </a:cubicBezTo>
                    <a:cubicBezTo>
                      <a:pt x="0" y="65"/>
                      <a:pt x="0" y="83"/>
                      <a:pt x="12" y="95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3"/>
                    </a:cubicBezTo>
                    <a:cubicBezTo>
                      <a:pt x="65" y="57"/>
                      <a:pt x="65" y="57"/>
                      <a:pt x="65" y="57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2174" y="1504"/>
                <a:ext cx="175" cy="322"/>
              </a:xfrm>
              <a:custGeom>
                <a:avLst/>
                <a:gdLst>
                  <a:gd name="T0" fmla="*/ 0 w 74"/>
                  <a:gd name="T1" fmla="*/ 28 h 135"/>
                  <a:gd name="T2" fmla="*/ 32 w 74"/>
                  <a:gd name="T3" fmla="*/ 83 h 135"/>
                  <a:gd name="T4" fmla="*/ 38 w 74"/>
                  <a:gd name="T5" fmla="*/ 135 h 135"/>
                  <a:gd name="T6" fmla="*/ 74 w 74"/>
                  <a:gd name="T7" fmla="*/ 99 h 135"/>
                  <a:gd name="T8" fmla="*/ 74 w 74"/>
                  <a:gd name="T9" fmla="*/ 0 h 135"/>
                  <a:gd name="T10" fmla="*/ 0 w 74"/>
                  <a:gd name="T11" fmla="*/ 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35">
                    <a:moveTo>
                      <a:pt x="0" y="28"/>
                    </a:move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90"/>
                      <a:pt x="34" y="130"/>
                      <a:pt x="38" y="135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1726" y="1430"/>
                <a:ext cx="365" cy="546"/>
              </a:xfrm>
              <a:custGeom>
                <a:avLst/>
                <a:gdLst>
                  <a:gd name="T0" fmla="*/ 0 w 154"/>
                  <a:gd name="T1" fmla="*/ 229 h 229"/>
                  <a:gd name="T2" fmla="*/ 0 w 154"/>
                  <a:gd name="T3" fmla="*/ 132 h 229"/>
                  <a:gd name="T4" fmla="*/ 0 w 154"/>
                  <a:gd name="T5" fmla="*/ 132 h 229"/>
                  <a:gd name="T6" fmla="*/ 0 w 154"/>
                  <a:gd name="T7" fmla="*/ 123 h 229"/>
                  <a:gd name="T8" fmla="*/ 97 w 154"/>
                  <a:gd name="T9" fmla="*/ 10 h 229"/>
                  <a:gd name="T10" fmla="*/ 146 w 154"/>
                  <a:gd name="T11" fmla="*/ 8 h 229"/>
                  <a:gd name="T12" fmla="*/ 146 w 154"/>
                  <a:gd name="T13" fmla="*/ 38 h 229"/>
                  <a:gd name="T14" fmla="*/ 43 w 154"/>
                  <a:gd name="T15" fmla="*/ 140 h 229"/>
                  <a:gd name="T16" fmla="*/ 43 w 154"/>
                  <a:gd name="T17" fmla="*/ 198 h 229"/>
                  <a:gd name="T18" fmla="*/ 12 w 154"/>
                  <a:gd name="T19" fmla="*/ 229 h 229"/>
                  <a:gd name="T20" fmla="*/ 2 w 154"/>
                  <a:gd name="T21" fmla="*/ 229 h 229"/>
                  <a:gd name="T22" fmla="*/ 0 w 154"/>
                  <a:gd name="T2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229">
                    <a:moveTo>
                      <a:pt x="0" y="229"/>
                    </a:move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05" y="2"/>
                      <a:pt x="137" y="0"/>
                      <a:pt x="146" y="8"/>
                    </a:cubicBezTo>
                    <a:cubicBezTo>
                      <a:pt x="154" y="16"/>
                      <a:pt x="154" y="30"/>
                      <a:pt x="146" y="38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215"/>
                      <a:pt x="29" y="229"/>
                      <a:pt x="12" y="229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1" y="229"/>
                      <a:pt x="1" y="229"/>
                      <a:pt x="0" y="229"/>
                    </a:cubicBez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五角星 61"/>
          <p:cNvSpPr/>
          <p:nvPr/>
        </p:nvSpPr>
        <p:spPr>
          <a:xfrm>
            <a:off x="5369634" y="2712053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82CF8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20088430">
            <a:off x="5149447" y="2132107"/>
            <a:ext cx="2432289" cy="409447"/>
          </a:xfrm>
          <a:custGeom>
            <a:avLst/>
            <a:gdLst>
              <a:gd name="connsiteX0" fmla="*/ 0 w 2512627"/>
              <a:gd name="connsiteY0" fmla="*/ 121278 h 485110"/>
              <a:gd name="connsiteX1" fmla="*/ 2124796 w 2512627"/>
              <a:gd name="connsiteY1" fmla="*/ 121278 h 485110"/>
              <a:gd name="connsiteX2" fmla="*/ 2124796 w 2512627"/>
              <a:gd name="connsiteY2" fmla="*/ 0 h 485110"/>
              <a:gd name="connsiteX3" fmla="*/ 2512627 w 2512627"/>
              <a:gd name="connsiteY3" fmla="*/ 242555 h 485110"/>
              <a:gd name="connsiteX4" fmla="*/ 2124796 w 2512627"/>
              <a:gd name="connsiteY4" fmla="*/ 485110 h 485110"/>
              <a:gd name="connsiteX5" fmla="*/ 2124796 w 2512627"/>
              <a:gd name="connsiteY5" fmla="*/ 363833 h 485110"/>
              <a:gd name="connsiteX6" fmla="*/ 0 w 2512627"/>
              <a:gd name="connsiteY6" fmla="*/ 363833 h 485110"/>
              <a:gd name="connsiteX7" fmla="*/ 0 w 2512627"/>
              <a:gd name="connsiteY7" fmla="*/ 121278 h 485110"/>
              <a:gd name="connsiteX0-1" fmla="*/ 0 w 2512627"/>
              <a:gd name="connsiteY0-2" fmla="*/ 121278 h 485110"/>
              <a:gd name="connsiteX1-3" fmla="*/ 2124796 w 2512627"/>
              <a:gd name="connsiteY1-4" fmla="*/ 121278 h 485110"/>
              <a:gd name="connsiteX2-5" fmla="*/ 2124796 w 2512627"/>
              <a:gd name="connsiteY2-6" fmla="*/ 0 h 485110"/>
              <a:gd name="connsiteX3-7" fmla="*/ 2512627 w 2512627"/>
              <a:gd name="connsiteY3-8" fmla="*/ 242555 h 485110"/>
              <a:gd name="connsiteX4-9" fmla="*/ 2124796 w 2512627"/>
              <a:gd name="connsiteY4-10" fmla="*/ 485110 h 485110"/>
              <a:gd name="connsiteX5-11" fmla="*/ 2124796 w 2512627"/>
              <a:gd name="connsiteY5-12" fmla="*/ 363833 h 485110"/>
              <a:gd name="connsiteX6-13" fmla="*/ 476384 w 2512627"/>
              <a:gd name="connsiteY6-14" fmla="*/ 364814 h 485110"/>
              <a:gd name="connsiteX7-15" fmla="*/ 0 w 2512627"/>
              <a:gd name="connsiteY7-16" fmla="*/ 363833 h 485110"/>
              <a:gd name="connsiteX8" fmla="*/ 0 w 2512627"/>
              <a:gd name="connsiteY8" fmla="*/ 121278 h 485110"/>
              <a:gd name="connsiteX0-17" fmla="*/ 0 w 2512627"/>
              <a:gd name="connsiteY0-18" fmla="*/ 121278 h 485110"/>
              <a:gd name="connsiteX1-19" fmla="*/ 2124796 w 2512627"/>
              <a:gd name="connsiteY1-20" fmla="*/ 121278 h 485110"/>
              <a:gd name="connsiteX2-21" fmla="*/ 2124796 w 2512627"/>
              <a:gd name="connsiteY2-22" fmla="*/ 0 h 485110"/>
              <a:gd name="connsiteX3-23" fmla="*/ 2512627 w 2512627"/>
              <a:gd name="connsiteY3-24" fmla="*/ 242555 h 485110"/>
              <a:gd name="connsiteX4-25" fmla="*/ 2124796 w 2512627"/>
              <a:gd name="connsiteY4-26" fmla="*/ 485110 h 485110"/>
              <a:gd name="connsiteX5-27" fmla="*/ 2124796 w 2512627"/>
              <a:gd name="connsiteY5-28" fmla="*/ 363833 h 485110"/>
              <a:gd name="connsiteX6-29" fmla="*/ 549595 w 2512627"/>
              <a:gd name="connsiteY6-30" fmla="*/ 229259 h 485110"/>
              <a:gd name="connsiteX7-31" fmla="*/ 0 w 2512627"/>
              <a:gd name="connsiteY7-32" fmla="*/ 363833 h 485110"/>
              <a:gd name="connsiteX8-33" fmla="*/ 0 w 2512627"/>
              <a:gd name="connsiteY8-34" fmla="*/ 121278 h 485110"/>
              <a:gd name="connsiteX0-35" fmla="*/ 0 w 2512627"/>
              <a:gd name="connsiteY0-36" fmla="*/ 121278 h 485110"/>
              <a:gd name="connsiteX1-37" fmla="*/ 2124796 w 2512627"/>
              <a:gd name="connsiteY1-38" fmla="*/ 121278 h 485110"/>
              <a:gd name="connsiteX2-39" fmla="*/ 2124796 w 2512627"/>
              <a:gd name="connsiteY2-40" fmla="*/ 0 h 485110"/>
              <a:gd name="connsiteX3-41" fmla="*/ 2512627 w 2512627"/>
              <a:gd name="connsiteY3-42" fmla="*/ 242555 h 485110"/>
              <a:gd name="connsiteX4-43" fmla="*/ 2124796 w 2512627"/>
              <a:gd name="connsiteY4-44" fmla="*/ 485110 h 485110"/>
              <a:gd name="connsiteX5-45" fmla="*/ 2124796 w 2512627"/>
              <a:gd name="connsiteY5-46" fmla="*/ 363833 h 485110"/>
              <a:gd name="connsiteX6-47" fmla="*/ 582792 w 2512627"/>
              <a:gd name="connsiteY6-48" fmla="*/ 178767 h 485110"/>
              <a:gd name="connsiteX7-49" fmla="*/ 0 w 2512627"/>
              <a:gd name="connsiteY7-50" fmla="*/ 363833 h 485110"/>
              <a:gd name="connsiteX8-51" fmla="*/ 0 w 2512627"/>
              <a:gd name="connsiteY8-52" fmla="*/ 121278 h 485110"/>
              <a:gd name="connsiteX0-53" fmla="*/ 0 w 2512627"/>
              <a:gd name="connsiteY0-54" fmla="*/ 121278 h 485110"/>
              <a:gd name="connsiteX1-55" fmla="*/ 2124796 w 2512627"/>
              <a:gd name="connsiteY1-56" fmla="*/ 121278 h 485110"/>
              <a:gd name="connsiteX2-57" fmla="*/ 2124796 w 2512627"/>
              <a:gd name="connsiteY2-58" fmla="*/ 0 h 485110"/>
              <a:gd name="connsiteX3-59" fmla="*/ 2512627 w 2512627"/>
              <a:gd name="connsiteY3-60" fmla="*/ 242555 h 485110"/>
              <a:gd name="connsiteX4-61" fmla="*/ 2124796 w 2512627"/>
              <a:gd name="connsiteY4-62" fmla="*/ 485110 h 485110"/>
              <a:gd name="connsiteX5-63" fmla="*/ 2124796 w 2512627"/>
              <a:gd name="connsiteY5-64" fmla="*/ 363833 h 485110"/>
              <a:gd name="connsiteX6-65" fmla="*/ 1246426 w 2512627"/>
              <a:gd name="connsiteY6-66" fmla="*/ 273733 h 485110"/>
              <a:gd name="connsiteX7-67" fmla="*/ 582792 w 2512627"/>
              <a:gd name="connsiteY7-68" fmla="*/ 178767 h 485110"/>
              <a:gd name="connsiteX8-69" fmla="*/ 0 w 2512627"/>
              <a:gd name="connsiteY8-70" fmla="*/ 363833 h 485110"/>
              <a:gd name="connsiteX9" fmla="*/ 0 w 2512627"/>
              <a:gd name="connsiteY9" fmla="*/ 121278 h 485110"/>
              <a:gd name="connsiteX0-71" fmla="*/ 0 w 2512627"/>
              <a:gd name="connsiteY0-72" fmla="*/ 121278 h 485110"/>
              <a:gd name="connsiteX1-73" fmla="*/ 2124796 w 2512627"/>
              <a:gd name="connsiteY1-74" fmla="*/ 121278 h 485110"/>
              <a:gd name="connsiteX2-75" fmla="*/ 2124796 w 2512627"/>
              <a:gd name="connsiteY2-76" fmla="*/ 0 h 485110"/>
              <a:gd name="connsiteX3-77" fmla="*/ 2512627 w 2512627"/>
              <a:gd name="connsiteY3-78" fmla="*/ 242555 h 485110"/>
              <a:gd name="connsiteX4-79" fmla="*/ 2124796 w 2512627"/>
              <a:gd name="connsiteY4-80" fmla="*/ 485110 h 485110"/>
              <a:gd name="connsiteX5-81" fmla="*/ 2124796 w 2512627"/>
              <a:gd name="connsiteY5-82" fmla="*/ 363833 h 485110"/>
              <a:gd name="connsiteX6-83" fmla="*/ 1250087 w 2512627"/>
              <a:gd name="connsiteY6-84" fmla="*/ 426561 h 485110"/>
              <a:gd name="connsiteX7-85" fmla="*/ 582792 w 2512627"/>
              <a:gd name="connsiteY7-86" fmla="*/ 178767 h 485110"/>
              <a:gd name="connsiteX8-87" fmla="*/ 0 w 2512627"/>
              <a:gd name="connsiteY8-88" fmla="*/ 363833 h 485110"/>
              <a:gd name="connsiteX9-89" fmla="*/ 0 w 2512627"/>
              <a:gd name="connsiteY9-90" fmla="*/ 121278 h 485110"/>
              <a:gd name="connsiteX0-91" fmla="*/ 0 w 2512627"/>
              <a:gd name="connsiteY0-92" fmla="*/ 121278 h 485110"/>
              <a:gd name="connsiteX1-93" fmla="*/ 2124796 w 2512627"/>
              <a:gd name="connsiteY1-94" fmla="*/ 121278 h 485110"/>
              <a:gd name="connsiteX2-95" fmla="*/ 2124796 w 2512627"/>
              <a:gd name="connsiteY2-96" fmla="*/ 0 h 485110"/>
              <a:gd name="connsiteX3-97" fmla="*/ 2512627 w 2512627"/>
              <a:gd name="connsiteY3-98" fmla="*/ 242555 h 485110"/>
              <a:gd name="connsiteX4-99" fmla="*/ 2124796 w 2512627"/>
              <a:gd name="connsiteY4-100" fmla="*/ 485110 h 485110"/>
              <a:gd name="connsiteX5-101" fmla="*/ 2124796 w 2512627"/>
              <a:gd name="connsiteY5-102" fmla="*/ 363833 h 485110"/>
              <a:gd name="connsiteX6-103" fmla="*/ 1849113 w 2512627"/>
              <a:gd name="connsiteY6-104" fmla="*/ 377806 h 485110"/>
              <a:gd name="connsiteX7-105" fmla="*/ 1250087 w 2512627"/>
              <a:gd name="connsiteY7-106" fmla="*/ 426561 h 485110"/>
              <a:gd name="connsiteX8-107" fmla="*/ 582792 w 2512627"/>
              <a:gd name="connsiteY8-108" fmla="*/ 178767 h 485110"/>
              <a:gd name="connsiteX9-109" fmla="*/ 0 w 2512627"/>
              <a:gd name="connsiteY9-110" fmla="*/ 363833 h 485110"/>
              <a:gd name="connsiteX10" fmla="*/ 0 w 2512627"/>
              <a:gd name="connsiteY10" fmla="*/ 121278 h 485110"/>
              <a:gd name="connsiteX0-111" fmla="*/ 0 w 2512627"/>
              <a:gd name="connsiteY0-112" fmla="*/ 121278 h 485110"/>
              <a:gd name="connsiteX1-113" fmla="*/ 2124796 w 2512627"/>
              <a:gd name="connsiteY1-114" fmla="*/ 121278 h 485110"/>
              <a:gd name="connsiteX2-115" fmla="*/ 2124796 w 2512627"/>
              <a:gd name="connsiteY2-116" fmla="*/ 0 h 485110"/>
              <a:gd name="connsiteX3-117" fmla="*/ 2512627 w 2512627"/>
              <a:gd name="connsiteY3-118" fmla="*/ 242555 h 485110"/>
              <a:gd name="connsiteX4-119" fmla="*/ 2124796 w 2512627"/>
              <a:gd name="connsiteY4-120" fmla="*/ 485110 h 485110"/>
              <a:gd name="connsiteX5-121" fmla="*/ 2124796 w 2512627"/>
              <a:gd name="connsiteY5-122" fmla="*/ 363833 h 485110"/>
              <a:gd name="connsiteX6-123" fmla="*/ 1865471 w 2512627"/>
              <a:gd name="connsiteY6-124" fmla="*/ 262728 h 485110"/>
              <a:gd name="connsiteX7-125" fmla="*/ 1250087 w 2512627"/>
              <a:gd name="connsiteY7-126" fmla="*/ 426561 h 485110"/>
              <a:gd name="connsiteX8-127" fmla="*/ 582792 w 2512627"/>
              <a:gd name="connsiteY8-128" fmla="*/ 178767 h 485110"/>
              <a:gd name="connsiteX9-129" fmla="*/ 0 w 2512627"/>
              <a:gd name="connsiteY9-130" fmla="*/ 363833 h 485110"/>
              <a:gd name="connsiteX10-131" fmla="*/ 0 w 2512627"/>
              <a:gd name="connsiteY10-132" fmla="*/ 121278 h 485110"/>
              <a:gd name="connsiteX0-133" fmla="*/ 0 w 2512627"/>
              <a:gd name="connsiteY0-134" fmla="*/ 121278 h 485110"/>
              <a:gd name="connsiteX1-135" fmla="*/ 581418 w 2512627"/>
              <a:gd name="connsiteY1-136" fmla="*/ 121455 h 485110"/>
              <a:gd name="connsiteX2-137" fmla="*/ 2124796 w 2512627"/>
              <a:gd name="connsiteY2-138" fmla="*/ 121278 h 485110"/>
              <a:gd name="connsiteX3-139" fmla="*/ 2124796 w 2512627"/>
              <a:gd name="connsiteY3-140" fmla="*/ 0 h 485110"/>
              <a:gd name="connsiteX4-141" fmla="*/ 2512627 w 2512627"/>
              <a:gd name="connsiteY4-142" fmla="*/ 242555 h 485110"/>
              <a:gd name="connsiteX5-143" fmla="*/ 2124796 w 2512627"/>
              <a:gd name="connsiteY5-144" fmla="*/ 485110 h 485110"/>
              <a:gd name="connsiteX6-145" fmla="*/ 2124796 w 2512627"/>
              <a:gd name="connsiteY6-146" fmla="*/ 363833 h 485110"/>
              <a:gd name="connsiteX7-147" fmla="*/ 1865471 w 2512627"/>
              <a:gd name="connsiteY7-148" fmla="*/ 262728 h 485110"/>
              <a:gd name="connsiteX8-149" fmla="*/ 1250087 w 2512627"/>
              <a:gd name="connsiteY8-150" fmla="*/ 426561 h 485110"/>
              <a:gd name="connsiteX9-151" fmla="*/ 582792 w 2512627"/>
              <a:gd name="connsiteY9-152" fmla="*/ 178767 h 485110"/>
              <a:gd name="connsiteX10-153" fmla="*/ 0 w 2512627"/>
              <a:gd name="connsiteY10-154" fmla="*/ 363833 h 485110"/>
              <a:gd name="connsiteX11" fmla="*/ 0 w 2512627"/>
              <a:gd name="connsiteY11" fmla="*/ 121278 h 485110"/>
              <a:gd name="connsiteX0-155" fmla="*/ 0 w 2512627"/>
              <a:gd name="connsiteY0-156" fmla="*/ 200856 h 564688"/>
              <a:gd name="connsiteX1-157" fmla="*/ 515437 w 2512627"/>
              <a:gd name="connsiteY1-158" fmla="*/ 0 h 564688"/>
              <a:gd name="connsiteX2-159" fmla="*/ 2124796 w 2512627"/>
              <a:gd name="connsiteY2-160" fmla="*/ 200856 h 564688"/>
              <a:gd name="connsiteX3-161" fmla="*/ 2124796 w 2512627"/>
              <a:gd name="connsiteY3-162" fmla="*/ 79578 h 564688"/>
              <a:gd name="connsiteX4-163" fmla="*/ 2512627 w 2512627"/>
              <a:gd name="connsiteY4-164" fmla="*/ 322133 h 564688"/>
              <a:gd name="connsiteX5-165" fmla="*/ 2124796 w 2512627"/>
              <a:gd name="connsiteY5-166" fmla="*/ 564688 h 564688"/>
              <a:gd name="connsiteX6-167" fmla="*/ 2124796 w 2512627"/>
              <a:gd name="connsiteY6-168" fmla="*/ 443411 h 564688"/>
              <a:gd name="connsiteX7-169" fmla="*/ 1865471 w 2512627"/>
              <a:gd name="connsiteY7-170" fmla="*/ 342306 h 564688"/>
              <a:gd name="connsiteX8-171" fmla="*/ 1250087 w 2512627"/>
              <a:gd name="connsiteY8-172" fmla="*/ 506139 h 564688"/>
              <a:gd name="connsiteX9-173" fmla="*/ 582792 w 2512627"/>
              <a:gd name="connsiteY9-174" fmla="*/ 258345 h 564688"/>
              <a:gd name="connsiteX10-175" fmla="*/ 0 w 2512627"/>
              <a:gd name="connsiteY10-176" fmla="*/ 443411 h 564688"/>
              <a:gd name="connsiteX11-177" fmla="*/ 0 w 2512627"/>
              <a:gd name="connsiteY11-178" fmla="*/ 200856 h 564688"/>
              <a:gd name="connsiteX0-179" fmla="*/ 0 w 2512627"/>
              <a:gd name="connsiteY0-180" fmla="*/ 200856 h 564688"/>
              <a:gd name="connsiteX1-181" fmla="*/ 515437 w 2512627"/>
              <a:gd name="connsiteY1-182" fmla="*/ 0 h 564688"/>
              <a:gd name="connsiteX2-183" fmla="*/ 1213184 w 2512627"/>
              <a:gd name="connsiteY2-184" fmla="*/ 82681 h 564688"/>
              <a:gd name="connsiteX3-185" fmla="*/ 2124796 w 2512627"/>
              <a:gd name="connsiteY3-186" fmla="*/ 200856 h 564688"/>
              <a:gd name="connsiteX4-187" fmla="*/ 2124796 w 2512627"/>
              <a:gd name="connsiteY4-188" fmla="*/ 79578 h 564688"/>
              <a:gd name="connsiteX5-189" fmla="*/ 2512627 w 2512627"/>
              <a:gd name="connsiteY5-190" fmla="*/ 322133 h 564688"/>
              <a:gd name="connsiteX6-191" fmla="*/ 2124796 w 2512627"/>
              <a:gd name="connsiteY6-192" fmla="*/ 564688 h 564688"/>
              <a:gd name="connsiteX7-193" fmla="*/ 2124796 w 2512627"/>
              <a:gd name="connsiteY7-194" fmla="*/ 443411 h 564688"/>
              <a:gd name="connsiteX8-195" fmla="*/ 1865471 w 2512627"/>
              <a:gd name="connsiteY8-196" fmla="*/ 342306 h 564688"/>
              <a:gd name="connsiteX9-197" fmla="*/ 1250087 w 2512627"/>
              <a:gd name="connsiteY9-198" fmla="*/ 506139 h 564688"/>
              <a:gd name="connsiteX10-199" fmla="*/ 582792 w 2512627"/>
              <a:gd name="connsiteY10-200" fmla="*/ 258345 h 564688"/>
              <a:gd name="connsiteX11-201" fmla="*/ 0 w 2512627"/>
              <a:gd name="connsiteY11-202" fmla="*/ 443411 h 564688"/>
              <a:gd name="connsiteX12" fmla="*/ 0 w 2512627"/>
              <a:gd name="connsiteY12" fmla="*/ 200856 h 564688"/>
              <a:gd name="connsiteX0-203" fmla="*/ 0 w 2512627"/>
              <a:gd name="connsiteY0-204" fmla="*/ 200856 h 564688"/>
              <a:gd name="connsiteX1-205" fmla="*/ 515437 w 2512627"/>
              <a:gd name="connsiteY1-206" fmla="*/ 0 h 564688"/>
              <a:gd name="connsiteX2-207" fmla="*/ 1210942 w 2512627"/>
              <a:gd name="connsiteY2-208" fmla="*/ 308285 h 564688"/>
              <a:gd name="connsiteX3-209" fmla="*/ 2124796 w 2512627"/>
              <a:gd name="connsiteY3-210" fmla="*/ 200856 h 564688"/>
              <a:gd name="connsiteX4-211" fmla="*/ 2124796 w 2512627"/>
              <a:gd name="connsiteY4-212" fmla="*/ 79578 h 564688"/>
              <a:gd name="connsiteX5-213" fmla="*/ 2512627 w 2512627"/>
              <a:gd name="connsiteY5-214" fmla="*/ 322133 h 564688"/>
              <a:gd name="connsiteX6-215" fmla="*/ 2124796 w 2512627"/>
              <a:gd name="connsiteY6-216" fmla="*/ 564688 h 564688"/>
              <a:gd name="connsiteX7-217" fmla="*/ 2124796 w 2512627"/>
              <a:gd name="connsiteY7-218" fmla="*/ 443411 h 564688"/>
              <a:gd name="connsiteX8-219" fmla="*/ 1865471 w 2512627"/>
              <a:gd name="connsiteY8-220" fmla="*/ 342306 h 564688"/>
              <a:gd name="connsiteX9-221" fmla="*/ 1250087 w 2512627"/>
              <a:gd name="connsiteY9-222" fmla="*/ 506139 h 564688"/>
              <a:gd name="connsiteX10-223" fmla="*/ 582792 w 2512627"/>
              <a:gd name="connsiteY10-224" fmla="*/ 258345 h 564688"/>
              <a:gd name="connsiteX11-225" fmla="*/ 0 w 2512627"/>
              <a:gd name="connsiteY11-226" fmla="*/ 443411 h 564688"/>
              <a:gd name="connsiteX12-227" fmla="*/ 0 w 2512627"/>
              <a:gd name="connsiteY12-228" fmla="*/ 200856 h 564688"/>
              <a:gd name="connsiteX0-229" fmla="*/ 0 w 2512627"/>
              <a:gd name="connsiteY0-230" fmla="*/ 200856 h 564688"/>
              <a:gd name="connsiteX1-231" fmla="*/ 515437 w 2512627"/>
              <a:gd name="connsiteY1-232" fmla="*/ 0 h 564688"/>
              <a:gd name="connsiteX2-233" fmla="*/ 1210942 w 2512627"/>
              <a:gd name="connsiteY2-234" fmla="*/ 308285 h 564688"/>
              <a:gd name="connsiteX3-235" fmla="*/ 1859088 w 2512627"/>
              <a:gd name="connsiteY3-236" fmla="*/ 235417 h 564688"/>
              <a:gd name="connsiteX4-237" fmla="*/ 2124796 w 2512627"/>
              <a:gd name="connsiteY4-238" fmla="*/ 200856 h 564688"/>
              <a:gd name="connsiteX5-239" fmla="*/ 2124796 w 2512627"/>
              <a:gd name="connsiteY5-240" fmla="*/ 79578 h 564688"/>
              <a:gd name="connsiteX6-241" fmla="*/ 2512627 w 2512627"/>
              <a:gd name="connsiteY6-242" fmla="*/ 322133 h 564688"/>
              <a:gd name="connsiteX7-243" fmla="*/ 2124796 w 2512627"/>
              <a:gd name="connsiteY7-244" fmla="*/ 564688 h 564688"/>
              <a:gd name="connsiteX8-245" fmla="*/ 2124796 w 2512627"/>
              <a:gd name="connsiteY8-246" fmla="*/ 443411 h 564688"/>
              <a:gd name="connsiteX9-247" fmla="*/ 1865471 w 2512627"/>
              <a:gd name="connsiteY9-248" fmla="*/ 342306 h 564688"/>
              <a:gd name="connsiteX10-249" fmla="*/ 1250087 w 2512627"/>
              <a:gd name="connsiteY10-250" fmla="*/ 506139 h 564688"/>
              <a:gd name="connsiteX11-251" fmla="*/ 582792 w 2512627"/>
              <a:gd name="connsiteY11-252" fmla="*/ 258345 h 564688"/>
              <a:gd name="connsiteX12-253" fmla="*/ 0 w 2512627"/>
              <a:gd name="connsiteY12-254" fmla="*/ 443411 h 564688"/>
              <a:gd name="connsiteX13" fmla="*/ 0 w 2512627"/>
              <a:gd name="connsiteY13" fmla="*/ 200856 h 564688"/>
              <a:gd name="connsiteX0-255" fmla="*/ 0 w 2512627"/>
              <a:gd name="connsiteY0-256" fmla="*/ 200856 h 564688"/>
              <a:gd name="connsiteX1-257" fmla="*/ 515437 w 2512627"/>
              <a:gd name="connsiteY1-258" fmla="*/ 0 h 564688"/>
              <a:gd name="connsiteX2-259" fmla="*/ 1210942 w 2512627"/>
              <a:gd name="connsiteY2-260" fmla="*/ 308285 h 564688"/>
              <a:gd name="connsiteX3-261" fmla="*/ 1799947 w 2512627"/>
              <a:gd name="connsiteY3-262" fmla="*/ 160376 h 564688"/>
              <a:gd name="connsiteX4-263" fmla="*/ 2124796 w 2512627"/>
              <a:gd name="connsiteY4-264" fmla="*/ 200856 h 564688"/>
              <a:gd name="connsiteX5-265" fmla="*/ 2124796 w 2512627"/>
              <a:gd name="connsiteY5-266" fmla="*/ 79578 h 564688"/>
              <a:gd name="connsiteX6-267" fmla="*/ 2512627 w 2512627"/>
              <a:gd name="connsiteY6-268" fmla="*/ 322133 h 564688"/>
              <a:gd name="connsiteX7-269" fmla="*/ 2124796 w 2512627"/>
              <a:gd name="connsiteY7-270" fmla="*/ 564688 h 564688"/>
              <a:gd name="connsiteX8-271" fmla="*/ 2124796 w 2512627"/>
              <a:gd name="connsiteY8-272" fmla="*/ 443411 h 564688"/>
              <a:gd name="connsiteX9-273" fmla="*/ 1865471 w 2512627"/>
              <a:gd name="connsiteY9-274" fmla="*/ 342306 h 564688"/>
              <a:gd name="connsiteX10-275" fmla="*/ 1250087 w 2512627"/>
              <a:gd name="connsiteY10-276" fmla="*/ 506139 h 564688"/>
              <a:gd name="connsiteX11-277" fmla="*/ 582792 w 2512627"/>
              <a:gd name="connsiteY11-278" fmla="*/ 258345 h 564688"/>
              <a:gd name="connsiteX12-279" fmla="*/ 0 w 2512627"/>
              <a:gd name="connsiteY12-280" fmla="*/ 443411 h 564688"/>
              <a:gd name="connsiteX13-281" fmla="*/ 0 w 2512627"/>
              <a:gd name="connsiteY13-282" fmla="*/ 200856 h 564688"/>
              <a:gd name="connsiteX0-283" fmla="*/ 0 w 2512627"/>
              <a:gd name="connsiteY0-284" fmla="*/ 200856 h 564688"/>
              <a:gd name="connsiteX1-285" fmla="*/ 515437 w 2512627"/>
              <a:gd name="connsiteY1-286" fmla="*/ 0 h 564688"/>
              <a:gd name="connsiteX2-287" fmla="*/ 1210942 w 2512627"/>
              <a:gd name="connsiteY2-288" fmla="*/ 308285 h 564688"/>
              <a:gd name="connsiteX3-289" fmla="*/ 1798574 w 2512627"/>
              <a:gd name="connsiteY3-290" fmla="*/ 103066 h 564688"/>
              <a:gd name="connsiteX4-291" fmla="*/ 2124796 w 2512627"/>
              <a:gd name="connsiteY4-292" fmla="*/ 200856 h 564688"/>
              <a:gd name="connsiteX5-293" fmla="*/ 2124796 w 2512627"/>
              <a:gd name="connsiteY5-294" fmla="*/ 79578 h 564688"/>
              <a:gd name="connsiteX6-295" fmla="*/ 2512627 w 2512627"/>
              <a:gd name="connsiteY6-296" fmla="*/ 322133 h 564688"/>
              <a:gd name="connsiteX7-297" fmla="*/ 2124796 w 2512627"/>
              <a:gd name="connsiteY7-298" fmla="*/ 564688 h 564688"/>
              <a:gd name="connsiteX8-299" fmla="*/ 2124796 w 2512627"/>
              <a:gd name="connsiteY8-300" fmla="*/ 443411 h 564688"/>
              <a:gd name="connsiteX9-301" fmla="*/ 1865471 w 2512627"/>
              <a:gd name="connsiteY9-302" fmla="*/ 342306 h 564688"/>
              <a:gd name="connsiteX10-303" fmla="*/ 1250087 w 2512627"/>
              <a:gd name="connsiteY10-304" fmla="*/ 506139 h 564688"/>
              <a:gd name="connsiteX11-305" fmla="*/ 582792 w 2512627"/>
              <a:gd name="connsiteY11-306" fmla="*/ 258345 h 564688"/>
              <a:gd name="connsiteX12-307" fmla="*/ 0 w 2512627"/>
              <a:gd name="connsiteY12-308" fmla="*/ 443411 h 564688"/>
              <a:gd name="connsiteX13-309" fmla="*/ 0 w 2512627"/>
              <a:gd name="connsiteY13-310" fmla="*/ 200856 h 564688"/>
              <a:gd name="connsiteX0-311" fmla="*/ 0 w 2512627"/>
              <a:gd name="connsiteY0-312" fmla="*/ 200856 h 564688"/>
              <a:gd name="connsiteX1-313" fmla="*/ 515437 w 2512627"/>
              <a:gd name="connsiteY1-314" fmla="*/ 0 h 564688"/>
              <a:gd name="connsiteX2-315" fmla="*/ 1198199 w 2512627"/>
              <a:gd name="connsiteY2-316" fmla="*/ 255070 h 564688"/>
              <a:gd name="connsiteX3-317" fmla="*/ 1798574 w 2512627"/>
              <a:gd name="connsiteY3-318" fmla="*/ 103066 h 564688"/>
              <a:gd name="connsiteX4-319" fmla="*/ 2124796 w 2512627"/>
              <a:gd name="connsiteY4-320" fmla="*/ 200856 h 564688"/>
              <a:gd name="connsiteX5-321" fmla="*/ 2124796 w 2512627"/>
              <a:gd name="connsiteY5-322" fmla="*/ 79578 h 564688"/>
              <a:gd name="connsiteX6-323" fmla="*/ 2512627 w 2512627"/>
              <a:gd name="connsiteY6-324" fmla="*/ 322133 h 564688"/>
              <a:gd name="connsiteX7-325" fmla="*/ 2124796 w 2512627"/>
              <a:gd name="connsiteY7-326" fmla="*/ 564688 h 564688"/>
              <a:gd name="connsiteX8-327" fmla="*/ 2124796 w 2512627"/>
              <a:gd name="connsiteY8-328" fmla="*/ 443411 h 564688"/>
              <a:gd name="connsiteX9-329" fmla="*/ 1865471 w 2512627"/>
              <a:gd name="connsiteY9-330" fmla="*/ 342306 h 564688"/>
              <a:gd name="connsiteX10-331" fmla="*/ 1250087 w 2512627"/>
              <a:gd name="connsiteY10-332" fmla="*/ 506139 h 564688"/>
              <a:gd name="connsiteX11-333" fmla="*/ 582792 w 2512627"/>
              <a:gd name="connsiteY11-334" fmla="*/ 258345 h 564688"/>
              <a:gd name="connsiteX12-335" fmla="*/ 0 w 2512627"/>
              <a:gd name="connsiteY12-336" fmla="*/ 443411 h 564688"/>
              <a:gd name="connsiteX13-337" fmla="*/ 0 w 2512627"/>
              <a:gd name="connsiteY13-338" fmla="*/ 200856 h 564688"/>
              <a:gd name="connsiteX0-339" fmla="*/ 0 w 2512627"/>
              <a:gd name="connsiteY0-340" fmla="*/ 200856 h 759628"/>
              <a:gd name="connsiteX1-341" fmla="*/ 515437 w 2512627"/>
              <a:gd name="connsiteY1-342" fmla="*/ 0 h 759628"/>
              <a:gd name="connsiteX2-343" fmla="*/ 1198199 w 2512627"/>
              <a:gd name="connsiteY2-344" fmla="*/ 255070 h 759628"/>
              <a:gd name="connsiteX3-345" fmla="*/ 1798574 w 2512627"/>
              <a:gd name="connsiteY3-346" fmla="*/ 103066 h 759628"/>
              <a:gd name="connsiteX4-347" fmla="*/ 2124796 w 2512627"/>
              <a:gd name="connsiteY4-348" fmla="*/ 200856 h 759628"/>
              <a:gd name="connsiteX5-349" fmla="*/ 2124796 w 2512627"/>
              <a:gd name="connsiteY5-350" fmla="*/ 79578 h 759628"/>
              <a:gd name="connsiteX6-351" fmla="*/ 2512627 w 2512627"/>
              <a:gd name="connsiteY6-352" fmla="*/ 322133 h 759628"/>
              <a:gd name="connsiteX7-353" fmla="*/ 2124796 w 2512627"/>
              <a:gd name="connsiteY7-354" fmla="*/ 564688 h 759628"/>
              <a:gd name="connsiteX8-355" fmla="*/ 2124796 w 2512627"/>
              <a:gd name="connsiteY8-356" fmla="*/ 443411 h 759628"/>
              <a:gd name="connsiteX9-357" fmla="*/ 1865471 w 2512627"/>
              <a:gd name="connsiteY9-358" fmla="*/ 342306 h 759628"/>
              <a:gd name="connsiteX10-359" fmla="*/ 1250087 w 2512627"/>
              <a:gd name="connsiteY10-360" fmla="*/ 506139 h 759628"/>
              <a:gd name="connsiteX11-361" fmla="*/ 582792 w 2512627"/>
              <a:gd name="connsiteY11-362" fmla="*/ 258345 h 759628"/>
              <a:gd name="connsiteX12-363" fmla="*/ 18669 w 2512627"/>
              <a:gd name="connsiteY12-364" fmla="*/ 759628 h 759628"/>
              <a:gd name="connsiteX13-365" fmla="*/ 0 w 2512627"/>
              <a:gd name="connsiteY13-366" fmla="*/ 200856 h 759628"/>
              <a:gd name="connsiteX0-367" fmla="*/ 0 w 2540813"/>
              <a:gd name="connsiteY0-368" fmla="*/ 425280 h 759628"/>
              <a:gd name="connsiteX1-369" fmla="*/ 543623 w 2540813"/>
              <a:gd name="connsiteY1-370" fmla="*/ 0 h 759628"/>
              <a:gd name="connsiteX2-371" fmla="*/ 1226385 w 2540813"/>
              <a:gd name="connsiteY2-372" fmla="*/ 255070 h 759628"/>
              <a:gd name="connsiteX3-373" fmla="*/ 1826760 w 2540813"/>
              <a:gd name="connsiteY3-374" fmla="*/ 103066 h 759628"/>
              <a:gd name="connsiteX4-375" fmla="*/ 2152982 w 2540813"/>
              <a:gd name="connsiteY4-376" fmla="*/ 200856 h 759628"/>
              <a:gd name="connsiteX5-377" fmla="*/ 2152982 w 2540813"/>
              <a:gd name="connsiteY5-378" fmla="*/ 79578 h 759628"/>
              <a:gd name="connsiteX6-379" fmla="*/ 2540813 w 2540813"/>
              <a:gd name="connsiteY6-380" fmla="*/ 322133 h 759628"/>
              <a:gd name="connsiteX7-381" fmla="*/ 2152982 w 2540813"/>
              <a:gd name="connsiteY7-382" fmla="*/ 564688 h 759628"/>
              <a:gd name="connsiteX8-383" fmla="*/ 2152982 w 2540813"/>
              <a:gd name="connsiteY8-384" fmla="*/ 443411 h 759628"/>
              <a:gd name="connsiteX9-385" fmla="*/ 1893657 w 2540813"/>
              <a:gd name="connsiteY9-386" fmla="*/ 342306 h 759628"/>
              <a:gd name="connsiteX10-387" fmla="*/ 1278273 w 2540813"/>
              <a:gd name="connsiteY10-388" fmla="*/ 506139 h 759628"/>
              <a:gd name="connsiteX11-389" fmla="*/ 610978 w 2540813"/>
              <a:gd name="connsiteY11-390" fmla="*/ 258345 h 759628"/>
              <a:gd name="connsiteX12-391" fmla="*/ 46855 w 2540813"/>
              <a:gd name="connsiteY12-392" fmla="*/ 759628 h 759628"/>
              <a:gd name="connsiteX13-393" fmla="*/ 0 w 2540813"/>
              <a:gd name="connsiteY13-394" fmla="*/ 425280 h 759628"/>
              <a:gd name="connsiteX0-395" fmla="*/ 0 w 2540813"/>
              <a:gd name="connsiteY0-396" fmla="*/ 425280 h 869304"/>
              <a:gd name="connsiteX1-397" fmla="*/ 543623 w 2540813"/>
              <a:gd name="connsiteY1-398" fmla="*/ 0 h 869304"/>
              <a:gd name="connsiteX2-399" fmla="*/ 1226385 w 2540813"/>
              <a:gd name="connsiteY2-400" fmla="*/ 255070 h 869304"/>
              <a:gd name="connsiteX3-401" fmla="*/ 1826760 w 2540813"/>
              <a:gd name="connsiteY3-402" fmla="*/ 103066 h 869304"/>
              <a:gd name="connsiteX4-403" fmla="*/ 2152982 w 2540813"/>
              <a:gd name="connsiteY4-404" fmla="*/ 200856 h 869304"/>
              <a:gd name="connsiteX5-405" fmla="*/ 2152982 w 2540813"/>
              <a:gd name="connsiteY5-406" fmla="*/ 79578 h 869304"/>
              <a:gd name="connsiteX6-407" fmla="*/ 2540813 w 2540813"/>
              <a:gd name="connsiteY6-408" fmla="*/ 322133 h 869304"/>
              <a:gd name="connsiteX7-409" fmla="*/ 2152982 w 2540813"/>
              <a:gd name="connsiteY7-410" fmla="*/ 564688 h 869304"/>
              <a:gd name="connsiteX8-411" fmla="*/ 2152982 w 2540813"/>
              <a:gd name="connsiteY8-412" fmla="*/ 443411 h 869304"/>
              <a:gd name="connsiteX9-413" fmla="*/ 1893657 w 2540813"/>
              <a:gd name="connsiteY9-414" fmla="*/ 342306 h 869304"/>
              <a:gd name="connsiteX10-415" fmla="*/ 1220986 w 2540813"/>
              <a:gd name="connsiteY10-416" fmla="*/ 869304 h 869304"/>
              <a:gd name="connsiteX11-417" fmla="*/ 610978 w 2540813"/>
              <a:gd name="connsiteY11-418" fmla="*/ 258345 h 869304"/>
              <a:gd name="connsiteX12-419" fmla="*/ 46855 w 2540813"/>
              <a:gd name="connsiteY12-420" fmla="*/ 759628 h 869304"/>
              <a:gd name="connsiteX13-421" fmla="*/ 0 w 2540813"/>
              <a:gd name="connsiteY13-422" fmla="*/ 425280 h 869304"/>
              <a:gd name="connsiteX0-423" fmla="*/ 0 w 2540813"/>
              <a:gd name="connsiteY0-424" fmla="*/ 425280 h 869304"/>
              <a:gd name="connsiteX1-425" fmla="*/ 543623 w 2540813"/>
              <a:gd name="connsiteY1-426" fmla="*/ 0 h 869304"/>
              <a:gd name="connsiteX2-427" fmla="*/ 1184564 w 2540813"/>
              <a:gd name="connsiteY2-428" fmla="*/ 634552 h 869304"/>
              <a:gd name="connsiteX3-429" fmla="*/ 1826760 w 2540813"/>
              <a:gd name="connsiteY3-430" fmla="*/ 103066 h 869304"/>
              <a:gd name="connsiteX4-431" fmla="*/ 2152982 w 2540813"/>
              <a:gd name="connsiteY4-432" fmla="*/ 200856 h 869304"/>
              <a:gd name="connsiteX5-433" fmla="*/ 2152982 w 2540813"/>
              <a:gd name="connsiteY5-434" fmla="*/ 79578 h 869304"/>
              <a:gd name="connsiteX6-435" fmla="*/ 2540813 w 2540813"/>
              <a:gd name="connsiteY6-436" fmla="*/ 322133 h 869304"/>
              <a:gd name="connsiteX7-437" fmla="*/ 2152982 w 2540813"/>
              <a:gd name="connsiteY7-438" fmla="*/ 564688 h 869304"/>
              <a:gd name="connsiteX8-439" fmla="*/ 2152982 w 2540813"/>
              <a:gd name="connsiteY8-440" fmla="*/ 443411 h 869304"/>
              <a:gd name="connsiteX9-441" fmla="*/ 1893657 w 2540813"/>
              <a:gd name="connsiteY9-442" fmla="*/ 342306 h 869304"/>
              <a:gd name="connsiteX10-443" fmla="*/ 1220986 w 2540813"/>
              <a:gd name="connsiteY10-444" fmla="*/ 869304 h 869304"/>
              <a:gd name="connsiteX11-445" fmla="*/ 610978 w 2540813"/>
              <a:gd name="connsiteY11-446" fmla="*/ 258345 h 869304"/>
              <a:gd name="connsiteX12-447" fmla="*/ 46855 w 2540813"/>
              <a:gd name="connsiteY12-448" fmla="*/ 759628 h 869304"/>
              <a:gd name="connsiteX13-449" fmla="*/ 0 w 2540813"/>
              <a:gd name="connsiteY13-450" fmla="*/ 425280 h 869304"/>
              <a:gd name="connsiteX0-451" fmla="*/ 0 w 2540813"/>
              <a:gd name="connsiteY0-452" fmla="*/ 425280 h 869304"/>
              <a:gd name="connsiteX1-453" fmla="*/ 543623 w 2540813"/>
              <a:gd name="connsiteY1-454" fmla="*/ 0 h 869304"/>
              <a:gd name="connsiteX2-455" fmla="*/ 1187744 w 2540813"/>
              <a:gd name="connsiteY2-456" fmla="*/ 574366 h 869304"/>
              <a:gd name="connsiteX3-457" fmla="*/ 1826760 w 2540813"/>
              <a:gd name="connsiteY3-458" fmla="*/ 103066 h 869304"/>
              <a:gd name="connsiteX4-459" fmla="*/ 2152982 w 2540813"/>
              <a:gd name="connsiteY4-460" fmla="*/ 200856 h 869304"/>
              <a:gd name="connsiteX5-461" fmla="*/ 2152982 w 2540813"/>
              <a:gd name="connsiteY5-462" fmla="*/ 79578 h 869304"/>
              <a:gd name="connsiteX6-463" fmla="*/ 2540813 w 2540813"/>
              <a:gd name="connsiteY6-464" fmla="*/ 322133 h 869304"/>
              <a:gd name="connsiteX7-465" fmla="*/ 2152982 w 2540813"/>
              <a:gd name="connsiteY7-466" fmla="*/ 564688 h 869304"/>
              <a:gd name="connsiteX8-467" fmla="*/ 2152982 w 2540813"/>
              <a:gd name="connsiteY8-468" fmla="*/ 443411 h 869304"/>
              <a:gd name="connsiteX9-469" fmla="*/ 1893657 w 2540813"/>
              <a:gd name="connsiteY9-470" fmla="*/ 342306 h 869304"/>
              <a:gd name="connsiteX10-471" fmla="*/ 1220986 w 2540813"/>
              <a:gd name="connsiteY10-472" fmla="*/ 869304 h 869304"/>
              <a:gd name="connsiteX11-473" fmla="*/ 610978 w 2540813"/>
              <a:gd name="connsiteY11-474" fmla="*/ 258345 h 869304"/>
              <a:gd name="connsiteX12-475" fmla="*/ 46855 w 2540813"/>
              <a:gd name="connsiteY12-476" fmla="*/ 759628 h 869304"/>
              <a:gd name="connsiteX13-477" fmla="*/ 0 w 2540813"/>
              <a:gd name="connsiteY13-478" fmla="*/ 425280 h 869304"/>
              <a:gd name="connsiteX0-479" fmla="*/ 0 w 2540813"/>
              <a:gd name="connsiteY0-480" fmla="*/ 425280 h 869304"/>
              <a:gd name="connsiteX1-481" fmla="*/ 543623 w 2540813"/>
              <a:gd name="connsiteY1-482" fmla="*/ 0 h 869304"/>
              <a:gd name="connsiteX2-483" fmla="*/ 1187744 w 2540813"/>
              <a:gd name="connsiteY2-484" fmla="*/ 574366 h 869304"/>
              <a:gd name="connsiteX3-485" fmla="*/ 1655285 w 2540813"/>
              <a:gd name="connsiteY3-486" fmla="*/ 155145 h 869304"/>
              <a:gd name="connsiteX4-487" fmla="*/ 2152982 w 2540813"/>
              <a:gd name="connsiteY4-488" fmla="*/ 200856 h 869304"/>
              <a:gd name="connsiteX5-489" fmla="*/ 2152982 w 2540813"/>
              <a:gd name="connsiteY5-490" fmla="*/ 79578 h 869304"/>
              <a:gd name="connsiteX6-491" fmla="*/ 2540813 w 2540813"/>
              <a:gd name="connsiteY6-492" fmla="*/ 322133 h 869304"/>
              <a:gd name="connsiteX7-493" fmla="*/ 2152982 w 2540813"/>
              <a:gd name="connsiteY7-494" fmla="*/ 564688 h 869304"/>
              <a:gd name="connsiteX8-495" fmla="*/ 2152982 w 2540813"/>
              <a:gd name="connsiteY8-496" fmla="*/ 443411 h 869304"/>
              <a:gd name="connsiteX9-497" fmla="*/ 1893657 w 2540813"/>
              <a:gd name="connsiteY9-498" fmla="*/ 342306 h 869304"/>
              <a:gd name="connsiteX10-499" fmla="*/ 1220986 w 2540813"/>
              <a:gd name="connsiteY10-500" fmla="*/ 869304 h 869304"/>
              <a:gd name="connsiteX11-501" fmla="*/ 610978 w 2540813"/>
              <a:gd name="connsiteY11-502" fmla="*/ 258345 h 869304"/>
              <a:gd name="connsiteX12-503" fmla="*/ 46855 w 2540813"/>
              <a:gd name="connsiteY12-504" fmla="*/ 759628 h 869304"/>
              <a:gd name="connsiteX13-505" fmla="*/ 0 w 2540813"/>
              <a:gd name="connsiteY13-506" fmla="*/ 425280 h 869304"/>
              <a:gd name="connsiteX0-507" fmla="*/ 0 w 2540813"/>
              <a:gd name="connsiteY0-508" fmla="*/ 425280 h 869304"/>
              <a:gd name="connsiteX1-509" fmla="*/ 543623 w 2540813"/>
              <a:gd name="connsiteY1-510" fmla="*/ 0 h 869304"/>
              <a:gd name="connsiteX2-511" fmla="*/ 1187744 w 2540813"/>
              <a:gd name="connsiteY2-512" fmla="*/ 574366 h 869304"/>
              <a:gd name="connsiteX3-513" fmla="*/ 1655285 w 2540813"/>
              <a:gd name="connsiteY3-514" fmla="*/ 155145 h 869304"/>
              <a:gd name="connsiteX4-515" fmla="*/ 2152982 w 2540813"/>
              <a:gd name="connsiteY4-516" fmla="*/ 200856 h 869304"/>
              <a:gd name="connsiteX5-517" fmla="*/ 2152982 w 2540813"/>
              <a:gd name="connsiteY5-518" fmla="*/ 79578 h 869304"/>
              <a:gd name="connsiteX6-519" fmla="*/ 2540813 w 2540813"/>
              <a:gd name="connsiteY6-520" fmla="*/ 322133 h 869304"/>
              <a:gd name="connsiteX7-521" fmla="*/ 2152982 w 2540813"/>
              <a:gd name="connsiteY7-522" fmla="*/ 564688 h 869304"/>
              <a:gd name="connsiteX8-523" fmla="*/ 2152982 w 2540813"/>
              <a:gd name="connsiteY8-524" fmla="*/ 443411 h 869304"/>
              <a:gd name="connsiteX9-525" fmla="*/ 1729459 w 2540813"/>
              <a:gd name="connsiteY9-526" fmla="*/ 359701 h 869304"/>
              <a:gd name="connsiteX10-527" fmla="*/ 1220986 w 2540813"/>
              <a:gd name="connsiteY10-528" fmla="*/ 869304 h 869304"/>
              <a:gd name="connsiteX11-529" fmla="*/ 610978 w 2540813"/>
              <a:gd name="connsiteY11-530" fmla="*/ 258345 h 869304"/>
              <a:gd name="connsiteX12-531" fmla="*/ 46855 w 2540813"/>
              <a:gd name="connsiteY12-532" fmla="*/ 759628 h 869304"/>
              <a:gd name="connsiteX13-533" fmla="*/ 0 w 2540813"/>
              <a:gd name="connsiteY13-534" fmla="*/ 425280 h 869304"/>
              <a:gd name="connsiteX0-535" fmla="*/ 0 w 2540813"/>
              <a:gd name="connsiteY0-536" fmla="*/ 474233 h 918257"/>
              <a:gd name="connsiteX1-537" fmla="*/ 543623 w 2540813"/>
              <a:gd name="connsiteY1-538" fmla="*/ 48953 h 918257"/>
              <a:gd name="connsiteX2-539" fmla="*/ 1187744 w 2540813"/>
              <a:gd name="connsiteY2-540" fmla="*/ 623319 h 918257"/>
              <a:gd name="connsiteX3-541" fmla="*/ 1655285 w 2540813"/>
              <a:gd name="connsiteY3-542" fmla="*/ 204098 h 918257"/>
              <a:gd name="connsiteX4-543" fmla="*/ 2152982 w 2540813"/>
              <a:gd name="connsiteY4-544" fmla="*/ 249809 h 918257"/>
              <a:gd name="connsiteX5-545" fmla="*/ 2151548 w 2540813"/>
              <a:gd name="connsiteY5-546" fmla="*/ -1 h 918257"/>
              <a:gd name="connsiteX6-547" fmla="*/ 2540813 w 2540813"/>
              <a:gd name="connsiteY6-548" fmla="*/ 371086 h 918257"/>
              <a:gd name="connsiteX7-549" fmla="*/ 2152982 w 2540813"/>
              <a:gd name="connsiteY7-550" fmla="*/ 613641 h 918257"/>
              <a:gd name="connsiteX8-551" fmla="*/ 2152982 w 2540813"/>
              <a:gd name="connsiteY8-552" fmla="*/ 492364 h 918257"/>
              <a:gd name="connsiteX9-553" fmla="*/ 1729459 w 2540813"/>
              <a:gd name="connsiteY9-554" fmla="*/ 408654 h 918257"/>
              <a:gd name="connsiteX10-555" fmla="*/ 1220986 w 2540813"/>
              <a:gd name="connsiteY10-556" fmla="*/ 918257 h 918257"/>
              <a:gd name="connsiteX11-557" fmla="*/ 610978 w 2540813"/>
              <a:gd name="connsiteY11-558" fmla="*/ 307298 h 918257"/>
              <a:gd name="connsiteX12-559" fmla="*/ 46855 w 2540813"/>
              <a:gd name="connsiteY12-560" fmla="*/ 808581 h 918257"/>
              <a:gd name="connsiteX13-561" fmla="*/ 0 w 2540813"/>
              <a:gd name="connsiteY13-562" fmla="*/ 474233 h 918257"/>
              <a:gd name="connsiteX0-563" fmla="*/ 0 w 2540813"/>
              <a:gd name="connsiteY0-564" fmla="*/ 474233 h 918257"/>
              <a:gd name="connsiteX1-565" fmla="*/ 543623 w 2540813"/>
              <a:gd name="connsiteY1-566" fmla="*/ 48953 h 918257"/>
              <a:gd name="connsiteX2-567" fmla="*/ 1187744 w 2540813"/>
              <a:gd name="connsiteY2-568" fmla="*/ 623319 h 918257"/>
              <a:gd name="connsiteX3-569" fmla="*/ 1655285 w 2540813"/>
              <a:gd name="connsiteY3-570" fmla="*/ 204098 h 918257"/>
              <a:gd name="connsiteX4-571" fmla="*/ 2152982 w 2540813"/>
              <a:gd name="connsiteY4-572" fmla="*/ 249809 h 918257"/>
              <a:gd name="connsiteX5-573" fmla="*/ 2151548 w 2540813"/>
              <a:gd name="connsiteY5-574" fmla="*/ -1 h 918257"/>
              <a:gd name="connsiteX6-575" fmla="*/ 2540813 w 2540813"/>
              <a:gd name="connsiteY6-576" fmla="*/ 371086 h 918257"/>
              <a:gd name="connsiteX7-577" fmla="*/ 2138738 w 2540813"/>
              <a:gd name="connsiteY7-578" fmla="*/ 768695 h 918257"/>
              <a:gd name="connsiteX8-579" fmla="*/ 2152982 w 2540813"/>
              <a:gd name="connsiteY8-580" fmla="*/ 492364 h 918257"/>
              <a:gd name="connsiteX9-581" fmla="*/ 1729459 w 2540813"/>
              <a:gd name="connsiteY9-582" fmla="*/ 408654 h 918257"/>
              <a:gd name="connsiteX10-583" fmla="*/ 1220986 w 2540813"/>
              <a:gd name="connsiteY10-584" fmla="*/ 918257 h 918257"/>
              <a:gd name="connsiteX11-585" fmla="*/ 610978 w 2540813"/>
              <a:gd name="connsiteY11-586" fmla="*/ 307298 h 918257"/>
              <a:gd name="connsiteX12-587" fmla="*/ 46855 w 2540813"/>
              <a:gd name="connsiteY12-588" fmla="*/ 808581 h 918257"/>
              <a:gd name="connsiteX13-589" fmla="*/ 0 w 2540813"/>
              <a:gd name="connsiteY13-590" fmla="*/ 474233 h 91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89" y="connsiteY9-90"/>
              </a:cxn>
              <a:cxn ang="0">
                <a:pos x="connsiteX10-131" y="connsiteY10-132"/>
              </a:cxn>
              <a:cxn ang="0">
                <a:pos x="connsiteX11-177" y="connsiteY11-178"/>
              </a:cxn>
              <a:cxn ang="0">
                <a:pos x="connsiteX12-227" y="connsiteY12-228"/>
              </a:cxn>
              <a:cxn ang="0">
                <a:pos x="connsiteX13-281" y="connsiteY13-282"/>
              </a:cxn>
            </a:cxnLst>
            <a:rect l="l" t="t" r="r" b="b"/>
            <a:pathLst>
              <a:path w="2540813" h="918257">
                <a:moveTo>
                  <a:pt x="0" y="474233"/>
                </a:moveTo>
                <a:lnTo>
                  <a:pt x="543623" y="48953"/>
                </a:lnTo>
                <a:lnTo>
                  <a:pt x="1187744" y="623319"/>
                </a:lnTo>
                <a:lnTo>
                  <a:pt x="1655285" y="204098"/>
                </a:lnTo>
                <a:lnTo>
                  <a:pt x="2152982" y="249809"/>
                </a:lnTo>
                <a:lnTo>
                  <a:pt x="2151548" y="-1"/>
                </a:lnTo>
                <a:lnTo>
                  <a:pt x="2540813" y="371086"/>
                </a:lnTo>
                <a:lnTo>
                  <a:pt x="2138738" y="768695"/>
                </a:lnTo>
                <a:lnTo>
                  <a:pt x="2152982" y="492364"/>
                </a:lnTo>
                <a:lnTo>
                  <a:pt x="1729459" y="408654"/>
                </a:lnTo>
                <a:lnTo>
                  <a:pt x="1220986" y="918257"/>
                </a:lnTo>
                <a:lnTo>
                  <a:pt x="610978" y="307298"/>
                </a:lnTo>
                <a:lnTo>
                  <a:pt x="46855" y="808581"/>
                </a:lnTo>
                <a:lnTo>
                  <a:pt x="0" y="474233"/>
                </a:lnTo>
                <a:close/>
              </a:path>
            </a:pathLst>
          </a:custGeom>
          <a:solidFill>
            <a:srgbClr val="D8586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5741" y="1252635"/>
            <a:ext cx="2509135" cy="2509135"/>
            <a:chOff x="675976" y="1235930"/>
            <a:chExt cx="2509135" cy="2509135"/>
          </a:xfrm>
        </p:grpSpPr>
        <p:sp>
          <p:nvSpPr>
            <p:cNvPr id="11" name="等腰三角形 10"/>
            <p:cNvSpPr/>
            <p:nvPr/>
          </p:nvSpPr>
          <p:spPr>
            <a:xfrm>
              <a:off x="675976" y="1235930"/>
              <a:ext cx="2509135" cy="2509135"/>
            </a:xfrm>
            <a:prstGeom prst="triangle">
              <a:avLst/>
            </a:prstGeom>
            <a:solidFill>
              <a:srgbClr val="D8586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37"/>
            <p:cNvSpPr/>
            <p:nvPr/>
          </p:nvSpPr>
          <p:spPr bwMode="auto">
            <a:xfrm rot="20458948">
              <a:off x="1329943" y="2344872"/>
              <a:ext cx="934171" cy="547860"/>
            </a:xfrm>
            <a:custGeom>
              <a:avLst/>
              <a:gdLst>
                <a:gd name="T0" fmla="*/ 399 w 399"/>
                <a:gd name="T1" fmla="*/ 0 h 234"/>
                <a:gd name="T2" fmla="*/ 286 w 399"/>
                <a:gd name="T3" fmla="*/ 0 h 234"/>
                <a:gd name="T4" fmla="*/ 334 w 399"/>
                <a:gd name="T5" fmla="*/ 46 h 234"/>
                <a:gd name="T6" fmla="*/ 212 w 399"/>
                <a:gd name="T7" fmla="*/ 152 h 234"/>
                <a:gd name="T8" fmla="*/ 130 w 399"/>
                <a:gd name="T9" fmla="*/ 82 h 234"/>
                <a:gd name="T10" fmla="*/ 0 w 399"/>
                <a:gd name="T11" fmla="*/ 188 h 234"/>
                <a:gd name="T12" fmla="*/ 0 w 399"/>
                <a:gd name="T13" fmla="*/ 234 h 234"/>
                <a:gd name="T14" fmla="*/ 130 w 399"/>
                <a:gd name="T15" fmla="*/ 128 h 234"/>
                <a:gd name="T16" fmla="*/ 212 w 399"/>
                <a:gd name="T17" fmla="*/ 198 h 234"/>
                <a:gd name="T18" fmla="*/ 358 w 399"/>
                <a:gd name="T19" fmla="*/ 73 h 234"/>
                <a:gd name="T20" fmla="*/ 399 w 399"/>
                <a:gd name="T21" fmla="*/ 111 h 234"/>
                <a:gd name="T22" fmla="*/ 399 w 399"/>
                <a:gd name="T2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234">
                  <a:moveTo>
                    <a:pt x="399" y="0"/>
                  </a:moveTo>
                  <a:lnTo>
                    <a:pt x="286" y="0"/>
                  </a:lnTo>
                  <a:lnTo>
                    <a:pt x="334" y="46"/>
                  </a:lnTo>
                  <a:lnTo>
                    <a:pt x="212" y="152"/>
                  </a:lnTo>
                  <a:lnTo>
                    <a:pt x="130" y="82"/>
                  </a:lnTo>
                  <a:lnTo>
                    <a:pt x="0" y="188"/>
                  </a:lnTo>
                  <a:lnTo>
                    <a:pt x="0" y="234"/>
                  </a:lnTo>
                  <a:lnTo>
                    <a:pt x="130" y="128"/>
                  </a:lnTo>
                  <a:lnTo>
                    <a:pt x="212" y="198"/>
                  </a:lnTo>
                  <a:lnTo>
                    <a:pt x="358" y="73"/>
                  </a:lnTo>
                  <a:lnTo>
                    <a:pt x="399" y="1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8273" y="2776576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2177981" y="1504896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ln>
            <a:solidFill>
              <a:srgbClr val="F0CA67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177981" y="2173100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ln>
            <a:solidFill>
              <a:srgbClr val="F0CA67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2177981" y="2841304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ln>
            <a:solidFill>
              <a:srgbClr val="F0CA67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051661" y="1463902"/>
            <a:ext cx="4631760" cy="2009178"/>
            <a:chOff x="4241896" y="1447197"/>
            <a:chExt cx="4631760" cy="2009178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241897" y="1447197"/>
              <a:ext cx="4631759" cy="84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  </a:r>
              <a:r>
                <a: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4241896" y="2609092"/>
              <a:ext cx="4631760" cy="84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  </a:r>
              <a:r>
                <a: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344483" y="1812691"/>
            <a:ext cx="1332225" cy="1446550"/>
            <a:chOff x="265699" y="1756851"/>
            <a:chExt cx="1238090" cy="1446550"/>
          </a:xfrm>
        </p:grpSpPr>
        <p:sp>
          <p:nvSpPr>
            <p:cNvPr id="8" name="文本框 7"/>
            <p:cNvSpPr txBox="1"/>
            <p:nvPr/>
          </p:nvSpPr>
          <p:spPr>
            <a:xfrm>
              <a:off x="265699" y="1756851"/>
              <a:ext cx="12380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sz="4400" dirty="0">
                  <a:solidFill>
                    <a:srgbClr val="EC8558"/>
                  </a:solidFill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731" y="2282765"/>
              <a:ext cx="1127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2000" b="1" spc="-110" dirty="0">
                  <a:solidFill>
                    <a:srgbClr val="EC8558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Contents</a:t>
              </a:r>
              <a:endParaRPr lang="zh-CN" altLang="en-US" sz="2000" b="1" spc="-110" dirty="0">
                <a:solidFill>
                  <a:srgbClr val="EC8558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85658" y="627619"/>
            <a:ext cx="3458822" cy="1007200"/>
            <a:chOff x="1685658" y="627619"/>
            <a:chExt cx="3458822" cy="1007200"/>
          </a:xfrm>
        </p:grpSpPr>
        <p:grpSp>
          <p:nvGrpSpPr>
            <p:cNvPr id="20" name="组合 19"/>
            <p:cNvGrpSpPr/>
            <p:nvPr/>
          </p:nvGrpSpPr>
          <p:grpSpPr>
            <a:xfrm>
              <a:off x="2907580" y="938608"/>
              <a:ext cx="2236900" cy="291142"/>
              <a:chOff x="3786973" y="1972549"/>
              <a:chExt cx="2236900" cy="29114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3" name="组合 432"/>
            <p:cNvGrpSpPr/>
            <p:nvPr/>
          </p:nvGrpSpPr>
          <p:grpSpPr>
            <a:xfrm>
              <a:off x="1685658" y="627619"/>
              <a:ext cx="1040880" cy="1007200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4" name="组合 43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36" name="椭圆形标注 43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60173"/>
                    <a:gd name="adj2" fmla="val -7064"/>
                  </a:avLst>
                </a:prstGeom>
                <a:solidFill>
                  <a:srgbClr val="82CF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60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37" name="椭圆 436"/>
                <p:cNvSpPr/>
                <p:nvPr/>
              </p:nvSpPr>
              <p:spPr>
                <a:xfrm>
                  <a:off x="4490108" y="2702561"/>
                  <a:ext cx="915138" cy="90085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35" name="矩形 434"/>
              <p:cNvSpPr/>
              <p:nvPr/>
            </p:nvSpPr>
            <p:spPr>
              <a:xfrm>
                <a:off x="4288709" y="1768877"/>
                <a:ext cx="954601" cy="76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01</a:t>
                </a:r>
                <a:endParaRPr lang="zh-CN" altLang="en-US" sz="36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44919" y="2972509"/>
            <a:ext cx="2450644" cy="1173725"/>
            <a:chOff x="2044919" y="2972509"/>
            <a:chExt cx="2450644" cy="117372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4919" y="3855092"/>
              <a:ext cx="2236900" cy="291142"/>
              <a:chOff x="3786973" y="1972549"/>
              <a:chExt cx="2236900" cy="29114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8" name="组合 437"/>
            <p:cNvGrpSpPr/>
            <p:nvPr/>
          </p:nvGrpSpPr>
          <p:grpSpPr>
            <a:xfrm>
              <a:off x="3626444" y="2972509"/>
              <a:ext cx="869119" cy="840996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9" name="组合 438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1" name="椭圆形标注 440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-40911"/>
                    <a:gd name="adj2" fmla="val 55030"/>
                  </a:avLst>
                </a:prstGeom>
                <a:solidFill>
                  <a:srgbClr val="F0CA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2" name="椭圆 441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white"/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0" name="矩形 439"/>
              <p:cNvSpPr/>
              <p:nvPr/>
            </p:nvSpPr>
            <p:spPr>
              <a:xfrm>
                <a:off x="4340768" y="1835348"/>
                <a:ext cx="835735" cy="651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400" b="1" spc="-110" dirty="0">
                    <a:solidFill>
                      <a:prstClr val="white"/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02</a:t>
                </a:r>
                <a:endParaRPr lang="zh-CN" altLang="en-US" sz="24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22344" y="2552651"/>
            <a:ext cx="2300599" cy="1490023"/>
            <a:chOff x="5822344" y="2552651"/>
            <a:chExt cx="2300599" cy="1490023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2344" y="3751532"/>
              <a:ext cx="2236900" cy="291142"/>
              <a:chOff x="3786973" y="1972549"/>
              <a:chExt cx="2236900" cy="29114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7047042" y="2552651"/>
              <a:ext cx="1075901" cy="1041087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44" name="组合 44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6" name="椭圆形标注 44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/>
                </a:prstGeom>
                <a:solidFill>
                  <a:srgbClr val="D858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7" name="椭圆 446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5" name="矩形 444"/>
              <p:cNvSpPr/>
              <p:nvPr/>
            </p:nvSpPr>
            <p:spPr>
              <a:xfrm>
                <a:off x="4335358" y="1806563"/>
                <a:ext cx="839505" cy="66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2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04</a:t>
                </a:r>
                <a:endParaRPr lang="zh-CN" altLang="en-US" sz="32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15216" y="952394"/>
            <a:ext cx="3422480" cy="923630"/>
            <a:chOff x="5515216" y="952394"/>
            <a:chExt cx="3422480" cy="923630"/>
          </a:xfrm>
        </p:grpSpPr>
        <p:grpSp>
          <p:nvGrpSpPr>
            <p:cNvPr id="12" name="组合 11"/>
            <p:cNvGrpSpPr/>
            <p:nvPr/>
          </p:nvGrpSpPr>
          <p:grpSpPr>
            <a:xfrm>
              <a:off x="6700796" y="1209657"/>
              <a:ext cx="2236900" cy="291142"/>
              <a:chOff x="3786973" y="1972549"/>
              <a:chExt cx="2236900" cy="29114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5515216" y="952394"/>
              <a:ext cx="954516" cy="923630"/>
              <a:chOff x="5301192" y="919914"/>
              <a:chExt cx="1068891" cy="1034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51" name="椭圆形标注 450"/>
              <p:cNvSpPr/>
              <p:nvPr/>
            </p:nvSpPr>
            <p:spPr>
              <a:xfrm>
                <a:off x="5301192" y="919914"/>
                <a:ext cx="1068891" cy="1034304"/>
              </a:xfrm>
              <a:prstGeom prst="wedgeEllipseCallout">
                <a:avLst>
                  <a:gd name="adj1" fmla="val 64216"/>
                  <a:gd name="adj2" fmla="val -9248"/>
                </a:avLst>
              </a:prstGeom>
              <a:solidFill>
                <a:srgbClr val="00B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5436485" y="1044776"/>
                <a:ext cx="797882" cy="78542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5447948" y="1114388"/>
                <a:ext cx="742446" cy="58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03</a:t>
                </a:r>
                <a:endParaRPr lang="zh-CN" altLang="en-US" sz="28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cxnSp>
        <p:nvCxnSpPr>
          <p:cNvPr id="454" name="直接连接符 453"/>
          <p:cNvCxnSpPr/>
          <p:nvPr/>
        </p:nvCxnSpPr>
        <p:spPr>
          <a:xfrm>
            <a:off x="2422021" y="1655759"/>
            <a:ext cx="1290025" cy="1415518"/>
          </a:xfrm>
          <a:prstGeom prst="line">
            <a:avLst/>
          </a:prstGeom>
          <a:ln w="47625">
            <a:solidFill>
              <a:srgbClr val="82C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V="1">
            <a:off x="4490919" y="1840503"/>
            <a:ext cx="1145113" cy="1188960"/>
          </a:xfrm>
          <a:prstGeom prst="line">
            <a:avLst/>
          </a:prstGeom>
          <a:ln w="47625">
            <a:solidFill>
              <a:srgbClr val="F0CA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 flipV="1">
            <a:off x="6353109" y="1851416"/>
            <a:ext cx="758152" cy="823713"/>
          </a:xfrm>
          <a:prstGeom prst="line">
            <a:avLst/>
          </a:prstGeom>
          <a:ln w="47625">
            <a:solidFill>
              <a:srgbClr val="00B3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126348" y="877462"/>
            <a:ext cx="6935733" cy="15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140670" y="875366"/>
            <a:ext cx="1590639" cy="1596926"/>
          </a:xfrm>
          <a:prstGeom prst="ellipse">
            <a:avLst/>
          </a:prstGeom>
          <a:noFill/>
          <a:ln w="9525">
            <a:solidFill>
              <a:srgbClr val="EC855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6473538" y="875366"/>
            <a:ext cx="1590639" cy="1596926"/>
          </a:xfrm>
          <a:prstGeom prst="ellipse">
            <a:avLst/>
          </a:prstGeom>
          <a:solidFill>
            <a:srgbClr val="D8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464455" y="875366"/>
            <a:ext cx="1590639" cy="1596926"/>
          </a:xfrm>
          <a:prstGeom prst="ellipse">
            <a:avLst/>
          </a:prstGeom>
          <a:noFill/>
          <a:ln w="9525">
            <a:solidFill>
              <a:srgbClr val="F0CA67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802562" y="875366"/>
            <a:ext cx="1590639" cy="1596926"/>
          </a:xfrm>
          <a:prstGeom prst="ellipse">
            <a:avLst/>
          </a:prstGeom>
          <a:noFill/>
          <a:ln w="9525">
            <a:solidFill>
              <a:srgbClr val="00B3B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126348" y="875366"/>
            <a:ext cx="1590639" cy="1596926"/>
          </a:xfrm>
          <a:prstGeom prst="ellipse">
            <a:avLst/>
          </a:prstGeom>
          <a:noFill/>
          <a:ln>
            <a:solidFill>
              <a:srgbClr val="82CF8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1309207" y="1512862"/>
            <a:ext cx="1202573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85800">
              <a:lnSpc>
                <a:spcPct val="8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POWERFUL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751927" y="1514947"/>
            <a:ext cx="112030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CREATIVE 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148667" y="1513412"/>
            <a:ext cx="89319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PRETTY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5457139" y="1513412"/>
            <a:ext cx="96212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LOGICAL</a:t>
            </a:r>
          </a:p>
        </p:txBody>
      </p:sp>
      <p:sp>
        <p:nvSpPr>
          <p:cNvPr id="21" name="Freeform 13"/>
          <p:cNvSpPr/>
          <p:nvPr/>
        </p:nvSpPr>
        <p:spPr bwMode="auto">
          <a:xfrm>
            <a:off x="2522451" y="1574562"/>
            <a:ext cx="133350" cy="141288"/>
          </a:xfrm>
          <a:custGeom>
            <a:avLst/>
            <a:gdLst>
              <a:gd name="T0" fmla="*/ 50 w 84"/>
              <a:gd name="T1" fmla="*/ 0 h 89"/>
              <a:gd name="T2" fmla="*/ 50 w 84"/>
              <a:gd name="T3" fmla="*/ 37 h 89"/>
              <a:gd name="T4" fmla="*/ 84 w 84"/>
              <a:gd name="T5" fmla="*/ 37 h 89"/>
              <a:gd name="T6" fmla="*/ 84 w 84"/>
              <a:gd name="T7" fmla="*/ 50 h 89"/>
              <a:gd name="T8" fmla="*/ 50 w 84"/>
              <a:gd name="T9" fmla="*/ 50 h 89"/>
              <a:gd name="T10" fmla="*/ 50 w 84"/>
              <a:gd name="T11" fmla="*/ 89 h 89"/>
              <a:gd name="T12" fmla="*/ 34 w 84"/>
              <a:gd name="T13" fmla="*/ 89 h 89"/>
              <a:gd name="T14" fmla="*/ 34 w 84"/>
              <a:gd name="T15" fmla="*/ 50 h 89"/>
              <a:gd name="T16" fmla="*/ 0 w 84"/>
              <a:gd name="T17" fmla="*/ 50 h 89"/>
              <a:gd name="T18" fmla="*/ 0 w 84"/>
              <a:gd name="T19" fmla="*/ 37 h 89"/>
              <a:gd name="T20" fmla="*/ 34 w 84"/>
              <a:gd name="T21" fmla="*/ 37 h 89"/>
              <a:gd name="T22" fmla="*/ 34 w 84"/>
              <a:gd name="T23" fmla="*/ 0 h 89"/>
              <a:gd name="T24" fmla="*/ 50 w 84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89">
                <a:moveTo>
                  <a:pt x="50" y="0"/>
                </a:moveTo>
                <a:lnTo>
                  <a:pt x="50" y="37"/>
                </a:lnTo>
                <a:lnTo>
                  <a:pt x="84" y="37"/>
                </a:lnTo>
                <a:lnTo>
                  <a:pt x="84" y="50"/>
                </a:lnTo>
                <a:lnTo>
                  <a:pt x="50" y="50"/>
                </a:lnTo>
                <a:lnTo>
                  <a:pt x="50" y="89"/>
                </a:lnTo>
                <a:lnTo>
                  <a:pt x="34" y="89"/>
                </a:lnTo>
                <a:lnTo>
                  <a:pt x="34" y="50"/>
                </a:lnTo>
                <a:lnTo>
                  <a:pt x="0" y="50"/>
                </a:lnTo>
                <a:lnTo>
                  <a:pt x="0" y="37"/>
                </a:lnTo>
                <a:lnTo>
                  <a:pt x="34" y="37"/>
                </a:lnTo>
                <a:lnTo>
                  <a:pt x="34" y="0"/>
                </a:lnTo>
                <a:lnTo>
                  <a:pt x="50" y="0"/>
                </a:lnTo>
                <a:close/>
              </a:path>
            </a:pathLst>
          </a:custGeom>
          <a:solidFill>
            <a:srgbClr val="82CF8F"/>
          </a:solidFill>
          <a:ln>
            <a:solidFill>
              <a:srgbClr val="82CF8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2" name="Freeform 13"/>
          <p:cNvSpPr/>
          <p:nvPr/>
        </p:nvSpPr>
        <p:spPr bwMode="auto">
          <a:xfrm>
            <a:off x="3864869" y="1574562"/>
            <a:ext cx="133350" cy="141288"/>
          </a:xfrm>
          <a:custGeom>
            <a:avLst/>
            <a:gdLst>
              <a:gd name="T0" fmla="*/ 50 w 84"/>
              <a:gd name="T1" fmla="*/ 0 h 89"/>
              <a:gd name="T2" fmla="*/ 50 w 84"/>
              <a:gd name="T3" fmla="*/ 37 h 89"/>
              <a:gd name="T4" fmla="*/ 84 w 84"/>
              <a:gd name="T5" fmla="*/ 37 h 89"/>
              <a:gd name="T6" fmla="*/ 84 w 84"/>
              <a:gd name="T7" fmla="*/ 50 h 89"/>
              <a:gd name="T8" fmla="*/ 50 w 84"/>
              <a:gd name="T9" fmla="*/ 50 h 89"/>
              <a:gd name="T10" fmla="*/ 50 w 84"/>
              <a:gd name="T11" fmla="*/ 89 h 89"/>
              <a:gd name="T12" fmla="*/ 34 w 84"/>
              <a:gd name="T13" fmla="*/ 89 h 89"/>
              <a:gd name="T14" fmla="*/ 34 w 84"/>
              <a:gd name="T15" fmla="*/ 50 h 89"/>
              <a:gd name="T16" fmla="*/ 0 w 84"/>
              <a:gd name="T17" fmla="*/ 50 h 89"/>
              <a:gd name="T18" fmla="*/ 0 w 84"/>
              <a:gd name="T19" fmla="*/ 37 h 89"/>
              <a:gd name="T20" fmla="*/ 34 w 84"/>
              <a:gd name="T21" fmla="*/ 37 h 89"/>
              <a:gd name="T22" fmla="*/ 34 w 84"/>
              <a:gd name="T23" fmla="*/ 0 h 89"/>
              <a:gd name="T24" fmla="*/ 50 w 84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89">
                <a:moveTo>
                  <a:pt x="50" y="0"/>
                </a:moveTo>
                <a:lnTo>
                  <a:pt x="50" y="37"/>
                </a:lnTo>
                <a:lnTo>
                  <a:pt x="84" y="37"/>
                </a:lnTo>
                <a:lnTo>
                  <a:pt x="84" y="50"/>
                </a:lnTo>
                <a:lnTo>
                  <a:pt x="50" y="50"/>
                </a:lnTo>
                <a:lnTo>
                  <a:pt x="50" y="89"/>
                </a:lnTo>
                <a:lnTo>
                  <a:pt x="34" y="89"/>
                </a:lnTo>
                <a:lnTo>
                  <a:pt x="34" y="50"/>
                </a:lnTo>
                <a:lnTo>
                  <a:pt x="0" y="50"/>
                </a:lnTo>
                <a:lnTo>
                  <a:pt x="0" y="37"/>
                </a:lnTo>
                <a:lnTo>
                  <a:pt x="34" y="37"/>
                </a:lnTo>
                <a:lnTo>
                  <a:pt x="34" y="0"/>
                </a:lnTo>
                <a:lnTo>
                  <a:pt x="50" y="0"/>
                </a:lnTo>
                <a:close/>
              </a:path>
            </a:pathLst>
          </a:custGeom>
          <a:solidFill>
            <a:srgbClr val="F0CA67"/>
          </a:solidFill>
          <a:ln>
            <a:solidFill>
              <a:srgbClr val="F0CA6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3" name="Freeform 13"/>
          <p:cNvSpPr/>
          <p:nvPr/>
        </p:nvSpPr>
        <p:spPr bwMode="auto">
          <a:xfrm>
            <a:off x="5211229" y="1574562"/>
            <a:ext cx="133350" cy="141288"/>
          </a:xfrm>
          <a:custGeom>
            <a:avLst/>
            <a:gdLst>
              <a:gd name="T0" fmla="*/ 50 w 84"/>
              <a:gd name="T1" fmla="*/ 0 h 89"/>
              <a:gd name="T2" fmla="*/ 50 w 84"/>
              <a:gd name="T3" fmla="*/ 37 h 89"/>
              <a:gd name="T4" fmla="*/ 84 w 84"/>
              <a:gd name="T5" fmla="*/ 37 h 89"/>
              <a:gd name="T6" fmla="*/ 84 w 84"/>
              <a:gd name="T7" fmla="*/ 50 h 89"/>
              <a:gd name="T8" fmla="*/ 50 w 84"/>
              <a:gd name="T9" fmla="*/ 50 h 89"/>
              <a:gd name="T10" fmla="*/ 50 w 84"/>
              <a:gd name="T11" fmla="*/ 89 h 89"/>
              <a:gd name="T12" fmla="*/ 34 w 84"/>
              <a:gd name="T13" fmla="*/ 89 h 89"/>
              <a:gd name="T14" fmla="*/ 34 w 84"/>
              <a:gd name="T15" fmla="*/ 50 h 89"/>
              <a:gd name="T16" fmla="*/ 0 w 84"/>
              <a:gd name="T17" fmla="*/ 50 h 89"/>
              <a:gd name="T18" fmla="*/ 0 w 84"/>
              <a:gd name="T19" fmla="*/ 37 h 89"/>
              <a:gd name="T20" fmla="*/ 34 w 84"/>
              <a:gd name="T21" fmla="*/ 37 h 89"/>
              <a:gd name="T22" fmla="*/ 34 w 84"/>
              <a:gd name="T23" fmla="*/ 0 h 89"/>
              <a:gd name="T24" fmla="*/ 50 w 84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89">
                <a:moveTo>
                  <a:pt x="50" y="0"/>
                </a:moveTo>
                <a:lnTo>
                  <a:pt x="50" y="37"/>
                </a:lnTo>
                <a:lnTo>
                  <a:pt x="84" y="37"/>
                </a:lnTo>
                <a:lnTo>
                  <a:pt x="84" y="50"/>
                </a:lnTo>
                <a:lnTo>
                  <a:pt x="50" y="50"/>
                </a:lnTo>
                <a:lnTo>
                  <a:pt x="50" y="89"/>
                </a:lnTo>
                <a:lnTo>
                  <a:pt x="34" y="89"/>
                </a:lnTo>
                <a:lnTo>
                  <a:pt x="34" y="50"/>
                </a:lnTo>
                <a:lnTo>
                  <a:pt x="0" y="50"/>
                </a:lnTo>
                <a:lnTo>
                  <a:pt x="0" y="37"/>
                </a:lnTo>
                <a:lnTo>
                  <a:pt x="34" y="37"/>
                </a:lnTo>
                <a:lnTo>
                  <a:pt x="34" y="0"/>
                </a:lnTo>
                <a:lnTo>
                  <a:pt x="50" y="0"/>
                </a:lnTo>
                <a:close/>
              </a:path>
            </a:pathLst>
          </a:custGeom>
          <a:solidFill>
            <a:srgbClr val="00B3B6"/>
          </a:solidFill>
          <a:ln>
            <a:solidFill>
              <a:srgbClr val="00B3B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72" y="1584379"/>
            <a:ext cx="135000" cy="90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 bwMode="auto">
          <a:xfrm>
            <a:off x="6659033" y="1512862"/>
            <a:ext cx="142051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OUR SERVICE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12031" y="3288834"/>
            <a:ext cx="7315383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sp>
        <p:nvSpPr>
          <p:cNvPr id="27" name="矩形 18"/>
          <p:cNvSpPr>
            <a:spLocks noChangeArrowheads="1"/>
          </p:cNvSpPr>
          <p:nvPr/>
        </p:nvSpPr>
        <p:spPr bwMode="auto">
          <a:xfrm>
            <a:off x="1351702" y="3834493"/>
            <a:ext cx="6636041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1500"/>
              </a:lnSpc>
              <a:defRPr/>
            </a:pPr>
            <a:r>
              <a:rPr lang="zh-CN" altLang="en-US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403349" y="2689677"/>
            <a:ext cx="2532747" cy="465932"/>
            <a:chOff x="3160902" y="2879676"/>
            <a:chExt cx="2532747" cy="465932"/>
          </a:xfrm>
        </p:grpSpPr>
        <p:grpSp>
          <p:nvGrpSpPr>
            <p:cNvPr id="29" name="组合 28"/>
            <p:cNvGrpSpPr/>
            <p:nvPr/>
          </p:nvGrpSpPr>
          <p:grpSpPr>
            <a:xfrm>
              <a:off x="3160902" y="2879676"/>
              <a:ext cx="2532747" cy="465932"/>
              <a:chOff x="-10744" y="2828107"/>
              <a:chExt cx="3767364" cy="69305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-10744" y="2828107"/>
                <a:ext cx="3767364" cy="693057"/>
              </a:xfrm>
              <a:prstGeom prst="rect">
                <a:avLst/>
              </a:prstGeom>
              <a:solidFill>
                <a:srgbClr val="D85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2034" y="2854447"/>
                <a:ext cx="1885805" cy="53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475991" y="2924605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2800" y="916173"/>
            <a:ext cx="871174" cy="874617"/>
            <a:chOff x="5268255" y="836733"/>
            <a:chExt cx="871174" cy="874617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268255" y="836733"/>
              <a:ext cx="871174" cy="874617"/>
            </a:xfrm>
            <a:prstGeom prst="ellipse">
              <a:avLst/>
            </a:prstGeom>
            <a:solidFill>
              <a:srgbClr val="D858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5498895" y="1034141"/>
              <a:ext cx="382587" cy="492125"/>
            </a:xfrm>
            <a:custGeom>
              <a:avLst/>
              <a:gdLst>
                <a:gd name="T0" fmla="*/ 51 w 102"/>
                <a:gd name="T1" fmla="*/ 0 h 131"/>
                <a:gd name="T2" fmla="*/ 0 w 102"/>
                <a:gd name="T3" fmla="*/ 51 h 131"/>
                <a:gd name="T4" fmla="*/ 51 w 102"/>
                <a:gd name="T5" fmla="*/ 131 h 131"/>
                <a:gd name="T6" fmla="*/ 102 w 102"/>
                <a:gd name="T7" fmla="*/ 51 h 131"/>
                <a:gd name="T8" fmla="*/ 51 w 102"/>
                <a:gd name="T9" fmla="*/ 0 h 131"/>
                <a:gd name="T10" fmla="*/ 51 w 102"/>
                <a:gd name="T11" fmla="*/ 86 h 131"/>
                <a:gd name="T12" fmla="*/ 14 w 102"/>
                <a:gd name="T13" fmla="*/ 50 h 131"/>
                <a:gd name="T14" fmla="*/ 51 w 102"/>
                <a:gd name="T15" fmla="*/ 14 h 131"/>
                <a:gd name="T16" fmla="*/ 88 w 102"/>
                <a:gd name="T17" fmla="*/ 50 h 131"/>
                <a:gd name="T18" fmla="*/ 51 w 102"/>
                <a:gd name="T19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39" y="131"/>
                    <a:pt x="51" y="131"/>
                  </a:cubicBezTo>
                  <a:cubicBezTo>
                    <a:pt x="65" y="13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6"/>
                  </a:moveTo>
                  <a:cubicBezTo>
                    <a:pt x="30" y="86"/>
                    <a:pt x="14" y="70"/>
                    <a:pt x="14" y="50"/>
                  </a:cubicBezTo>
                  <a:cubicBezTo>
                    <a:pt x="14" y="30"/>
                    <a:pt x="30" y="14"/>
                    <a:pt x="51" y="14"/>
                  </a:cubicBezTo>
                  <a:cubicBezTo>
                    <a:pt x="72" y="14"/>
                    <a:pt x="88" y="30"/>
                    <a:pt x="88" y="50"/>
                  </a:cubicBezTo>
                  <a:cubicBezTo>
                    <a:pt x="88" y="70"/>
                    <a:pt x="72" y="86"/>
                    <a:pt x="51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98701" y="916173"/>
            <a:ext cx="871174" cy="874617"/>
            <a:chOff x="6470831" y="836733"/>
            <a:chExt cx="871174" cy="874617"/>
          </a:xfrm>
        </p:grpSpPr>
        <p:grpSp>
          <p:nvGrpSpPr>
            <p:cNvPr id="14" name="组合 13"/>
            <p:cNvGrpSpPr/>
            <p:nvPr/>
          </p:nvGrpSpPr>
          <p:grpSpPr>
            <a:xfrm>
              <a:off x="6676237" y="1067480"/>
              <a:ext cx="514350" cy="386732"/>
              <a:chOff x="2231238" y="1865312"/>
              <a:chExt cx="514350" cy="386732"/>
            </a:xfrm>
          </p:grpSpPr>
          <p:sp>
            <p:nvSpPr>
              <p:cNvPr id="17" name="Freeform 11"/>
              <p:cNvSpPr/>
              <p:nvPr/>
            </p:nvSpPr>
            <p:spPr bwMode="auto">
              <a:xfrm>
                <a:off x="2231238" y="1993281"/>
                <a:ext cx="514350" cy="258763"/>
              </a:xfrm>
              <a:custGeom>
                <a:avLst/>
                <a:gdLst>
                  <a:gd name="T0" fmla="*/ 324 w 324"/>
                  <a:gd name="T1" fmla="*/ 0 h 163"/>
                  <a:gd name="T2" fmla="*/ 270 w 324"/>
                  <a:gd name="T3" fmla="*/ 163 h 163"/>
                  <a:gd name="T4" fmla="*/ 0 w 324"/>
                  <a:gd name="T5" fmla="*/ 163 h 163"/>
                  <a:gd name="T6" fmla="*/ 54 w 324"/>
                  <a:gd name="T7" fmla="*/ 0 h 163"/>
                  <a:gd name="T8" fmla="*/ 324 w 324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163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solidFill>
                <a:srgbClr val="EC85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2236788" y="1865312"/>
                <a:ext cx="449262" cy="338138"/>
              </a:xfrm>
              <a:custGeom>
                <a:avLst/>
                <a:gdLst>
                  <a:gd name="T0" fmla="*/ 44 w 283"/>
                  <a:gd name="T1" fmla="*/ 81 h 213"/>
                  <a:gd name="T2" fmla="*/ 49 w 283"/>
                  <a:gd name="T3" fmla="*/ 71 h 213"/>
                  <a:gd name="T4" fmla="*/ 59 w 283"/>
                  <a:gd name="T5" fmla="*/ 71 h 213"/>
                  <a:gd name="T6" fmla="*/ 283 w 283"/>
                  <a:gd name="T7" fmla="*/ 71 h 213"/>
                  <a:gd name="T8" fmla="*/ 283 w 283"/>
                  <a:gd name="T9" fmla="*/ 43 h 213"/>
                  <a:gd name="T10" fmla="*/ 184 w 283"/>
                  <a:gd name="T11" fmla="*/ 43 h 213"/>
                  <a:gd name="T12" fmla="*/ 149 w 283"/>
                  <a:gd name="T13" fmla="*/ 0 h 213"/>
                  <a:gd name="T14" fmla="*/ 18 w 283"/>
                  <a:gd name="T15" fmla="*/ 0 h 213"/>
                  <a:gd name="T16" fmla="*/ 0 w 283"/>
                  <a:gd name="T17" fmla="*/ 43 h 213"/>
                  <a:gd name="T18" fmla="*/ 0 w 283"/>
                  <a:gd name="T19" fmla="*/ 213 h 213"/>
                  <a:gd name="T20" fmla="*/ 44 w 283"/>
                  <a:gd name="T21" fmla="*/ 8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21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6470831" y="836733"/>
              <a:ext cx="871174" cy="874617"/>
            </a:xfrm>
            <a:prstGeom prst="ellipse">
              <a:avLst/>
            </a:prstGeom>
            <a:noFill/>
            <a:ln>
              <a:solidFill>
                <a:srgbClr val="EC8558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61793" y="916173"/>
            <a:ext cx="871174" cy="874617"/>
            <a:chOff x="7567248" y="836733"/>
            <a:chExt cx="871174" cy="874617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748583" y="1034141"/>
              <a:ext cx="498475" cy="519113"/>
            </a:xfrm>
            <a:custGeom>
              <a:avLst/>
              <a:gdLst>
                <a:gd name="T0" fmla="*/ 129 w 133"/>
                <a:gd name="T1" fmla="*/ 119 h 138"/>
                <a:gd name="T2" fmla="*/ 104 w 133"/>
                <a:gd name="T3" fmla="*/ 93 h 138"/>
                <a:gd name="T4" fmla="*/ 93 w 133"/>
                <a:gd name="T5" fmla="*/ 90 h 138"/>
                <a:gd name="T6" fmla="*/ 90 w 133"/>
                <a:gd name="T7" fmla="*/ 86 h 138"/>
                <a:gd name="T8" fmla="*/ 103 w 133"/>
                <a:gd name="T9" fmla="*/ 52 h 138"/>
                <a:gd name="T10" fmla="*/ 51 w 133"/>
                <a:gd name="T11" fmla="*/ 0 h 138"/>
                <a:gd name="T12" fmla="*/ 0 w 133"/>
                <a:gd name="T13" fmla="*/ 52 h 138"/>
                <a:gd name="T14" fmla="*/ 51 w 133"/>
                <a:gd name="T15" fmla="*/ 103 h 138"/>
                <a:gd name="T16" fmla="*/ 82 w 133"/>
                <a:gd name="T17" fmla="*/ 93 h 138"/>
                <a:gd name="T18" fmla="*/ 86 w 133"/>
                <a:gd name="T19" fmla="*/ 97 h 138"/>
                <a:gd name="T20" fmla="*/ 88 w 133"/>
                <a:gd name="T21" fmla="*/ 109 h 138"/>
                <a:gd name="T22" fmla="*/ 113 w 133"/>
                <a:gd name="T23" fmla="*/ 135 h 138"/>
                <a:gd name="T24" fmla="*/ 121 w 133"/>
                <a:gd name="T25" fmla="*/ 138 h 138"/>
                <a:gd name="T26" fmla="*/ 129 w 133"/>
                <a:gd name="T27" fmla="*/ 135 h 138"/>
                <a:gd name="T28" fmla="*/ 129 w 133"/>
                <a:gd name="T29" fmla="*/ 119 h 138"/>
                <a:gd name="T30" fmla="*/ 51 w 133"/>
                <a:gd name="T31" fmla="*/ 84 h 138"/>
                <a:gd name="T32" fmla="*/ 19 w 133"/>
                <a:gd name="T33" fmla="*/ 52 h 138"/>
                <a:gd name="T34" fmla="*/ 51 w 133"/>
                <a:gd name="T35" fmla="*/ 19 h 138"/>
                <a:gd name="T36" fmla="*/ 84 w 133"/>
                <a:gd name="T37" fmla="*/ 52 h 138"/>
                <a:gd name="T38" fmla="*/ 51 w 133"/>
                <a:gd name="T39" fmla="*/ 8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8">
                  <a:moveTo>
                    <a:pt x="129" y="119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2" y="90"/>
                    <a:pt x="97" y="89"/>
                    <a:pt x="93" y="90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8" y="77"/>
                    <a:pt x="103" y="65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63" y="103"/>
                    <a:pt x="73" y="99"/>
                    <a:pt x="82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4" y="101"/>
                    <a:pt x="85" y="106"/>
                    <a:pt x="88" y="109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5" y="137"/>
                    <a:pt x="118" y="138"/>
                    <a:pt x="121" y="138"/>
                  </a:cubicBezTo>
                  <a:cubicBezTo>
                    <a:pt x="124" y="138"/>
                    <a:pt x="126" y="137"/>
                    <a:pt x="129" y="135"/>
                  </a:cubicBezTo>
                  <a:cubicBezTo>
                    <a:pt x="133" y="131"/>
                    <a:pt x="133" y="124"/>
                    <a:pt x="129" y="119"/>
                  </a:cubicBezTo>
                  <a:close/>
                  <a:moveTo>
                    <a:pt x="51" y="84"/>
                  </a:moveTo>
                  <a:cubicBezTo>
                    <a:pt x="33" y="84"/>
                    <a:pt x="19" y="70"/>
                    <a:pt x="19" y="52"/>
                  </a:cubicBezTo>
                  <a:cubicBezTo>
                    <a:pt x="19" y="33"/>
                    <a:pt x="33" y="19"/>
                    <a:pt x="51" y="19"/>
                  </a:cubicBezTo>
                  <a:cubicBezTo>
                    <a:pt x="70" y="19"/>
                    <a:pt x="84" y="33"/>
                    <a:pt x="84" y="52"/>
                  </a:cubicBezTo>
                  <a:cubicBezTo>
                    <a:pt x="84" y="70"/>
                    <a:pt x="70" y="84"/>
                    <a:pt x="51" y="84"/>
                  </a:cubicBezTo>
                  <a:close/>
                </a:path>
              </a:pathLst>
            </a:custGeom>
            <a:solidFill>
              <a:srgbClr val="82C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7567248" y="836733"/>
              <a:ext cx="871174" cy="874617"/>
            </a:xfrm>
            <a:prstGeom prst="ellipse">
              <a:avLst/>
            </a:prstGeom>
            <a:noFill/>
            <a:ln>
              <a:solidFill>
                <a:srgbClr val="82CF8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2800" y="2026556"/>
            <a:ext cx="871174" cy="874617"/>
            <a:chOff x="5268255" y="1947116"/>
            <a:chExt cx="871174" cy="874617"/>
          </a:xfrm>
        </p:grpSpPr>
        <p:grpSp>
          <p:nvGrpSpPr>
            <p:cNvPr id="23" name="组合 22"/>
            <p:cNvGrpSpPr/>
            <p:nvPr/>
          </p:nvGrpSpPr>
          <p:grpSpPr>
            <a:xfrm>
              <a:off x="5436439" y="2172492"/>
              <a:ext cx="577850" cy="423863"/>
              <a:chOff x="6527800" y="3987800"/>
              <a:chExt cx="577850" cy="423863"/>
            </a:xfrm>
          </p:grpSpPr>
          <p:sp>
            <p:nvSpPr>
              <p:cNvPr id="25" name="Freeform 7"/>
              <p:cNvSpPr/>
              <p:nvPr/>
            </p:nvSpPr>
            <p:spPr bwMode="auto">
              <a:xfrm>
                <a:off x="6527800" y="3987800"/>
                <a:ext cx="401637" cy="382588"/>
              </a:xfrm>
              <a:custGeom>
                <a:avLst/>
                <a:gdLst>
                  <a:gd name="T0" fmla="*/ 39 w 107"/>
                  <a:gd name="T1" fmla="*/ 75 h 102"/>
                  <a:gd name="T2" fmla="*/ 39 w 107"/>
                  <a:gd name="T3" fmla="*/ 75 h 102"/>
                  <a:gd name="T4" fmla="*/ 38 w 107"/>
                  <a:gd name="T5" fmla="*/ 75 h 102"/>
                  <a:gd name="T6" fmla="*/ 24 w 107"/>
                  <a:gd name="T7" fmla="*/ 81 h 102"/>
                  <a:gd name="T8" fmla="*/ 28 w 107"/>
                  <a:gd name="T9" fmla="*/ 71 h 102"/>
                  <a:gd name="T10" fmla="*/ 25 w 107"/>
                  <a:gd name="T11" fmla="*/ 69 h 102"/>
                  <a:gd name="T12" fmla="*/ 10 w 107"/>
                  <a:gd name="T13" fmla="*/ 44 h 102"/>
                  <a:gd name="T14" fmla="*/ 58 w 107"/>
                  <a:gd name="T15" fmla="*/ 9 h 102"/>
                  <a:gd name="T16" fmla="*/ 94 w 107"/>
                  <a:gd name="T17" fmla="*/ 21 h 102"/>
                  <a:gd name="T18" fmla="*/ 101 w 107"/>
                  <a:gd name="T19" fmla="*/ 21 h 102"/>
                  <a:gd name="T20" fmla="*/ 107 w 107"/>
                  <a:gd name="T21" fmla="*/ 21 h 102"/>
                  <a:gd name="T22" fmla="*/ 58 w 107"/>
                  <a:gd name="T23" fmla="*/ 0 h 102"/>
                  <a:gd name="T24" fmla="*/ 0 w 107"/>
                  <a:gd name="T25" fmla="*/ 44 h 102"/>
                  <a:gd name="T26" fmla="*/ 16 w 107"/>
                  <a:gd name="T27" fmla="*/ 74 h 102"/>
                  <a:gd name="T28" fmla="*/ 6 w 107"/>
                  <a:gd name="T29" fmla="*/ 102 h 102"/>
                  <a:gd name="T30" fmla="*/ 18 w 107"/>
                  <a:gd name="T31" fmla="*/ 95 h 102"/>
                  <a:gd name="T32" fmla="*/ 38 w 107"/>
                  <a:gd name="T33" fmla="*/ 85 h 102"/>
                  <a:gd name="T34" fmla="*/ 51 w 107"/>
                  <a:gd name="T35" fmla="*/ 88 h 102"/>
                  <a:gd name="T36" fmla="*/ 45 w 107"/>
                  <a:gd name="T37" fmla="*/ 77 h 102"/>
                  <a:gd name="T38" fmla="*/ 39 w 107"/>
                  <a:gd name="T39" fmla="*/ 7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02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solidFill>
                <a:srgbClr val="82CF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6707188" y="4084638"/>
                <a:ext cx="398462" cy="327025"/>
              </a:xfrm>
              <a:custGeom>
                <a:avLst/>
                <a:gdLst>
                  <a:gd name="T0" fmla="*/ 106 w 106"/>
                  <a:gd name="T1" fmla="*/ 39 h 87"/>
                  <a:gd name="T2" fmla="*/ 53 w 106"/>
                  <a:gd name="T3" fmla="*/ 0 h 87"/>
                  <a:gd name="T4" fmla="*/ 0 w 106"/>
                  <a:gd name="T5" fmla="*/ 39 h 87"/>
                  <a:gd name="T6" fmla="*/ 53 w 106"/>
                  <a:gd name="T7" fmla="*/ 78 h 87"/>
                  <a:gd name="T8" fmla="*/ 73 w 106"/>
                  <a:gd name="T9" fmla="*/ 75 h 87"/>
                  <a:gd name="T10" fmla="*/ 95 w 106"/>
                  <a:gd name="T11" fmla="*/ 87 h 87"/>
                  <a:gd name="T12" fmla="*/ 88 w 106"/>
                  <a:gd name="T13" fmla="*/ 68 h 87"/>
                  <a:gd name="T14" fmla="*/ 106 w 106"/>
                  <a:gd name="T15" fmla="*/ 39 h 87"/>
                  <a:gd name="T16" fmla="*/ 81 w 106"/>
                  <a:gd name="T17" fmla="*/ 52 h 87"/>
                  <a:gd name="T18" fmla="*/ 26 w 106"/>
                  <a:gd name="T19" fmla="*/ 52 h 87"/>
                  <a:gd name="T20" fmla="*/ 26 w 106"/>
                  <a:gd name="T21" fmla="*/ 47 h 87"/>
                  <a:gd name="T22" fmla="*/ 81 w 106"/>
                  <a:gd name="T23" fmla="*/ 47 h 87"/>
                  <a:gd name="T24" fmla="*/ 81 w 106"/>
                  <a:gd name="T25" fmla="*/ 52 h 87"/>
                  <a:gd name="T26" fmla="*/ 81 w 106"/>
                  <a:gd name="T27" fmla="*/ 41 h 87"/>
                  <a:gd name="T28" fmla="*/ 26 w 106"/>
                  <a:gd name="T29" fmla="*/ 41 h 87"/>
                  <a:gd name="T30" fmla="*/ 26 w 106"/>
                  <a:gd name="T31" fmla="*/ 36 h 87"/>
                  <a:gd name="T32" fmla="*/ 81 w 106"/>
                  <a:gd name="T33" fmla="*/ 36 h 87"/>
                  <a:gd name="T34" fmla="*/ 81 w 106"/>
                  <a:gd name="T35" fmla="*/ 41 h 87"/>
                  <a:gd name="T36" fmla="*/ 81 w 106"/>
                  <a:gd name="T37" fmla="*/ 31 h 87"/>
                  <a:gd name="T38" fmla="*/ 26 w 106"/>
                  <a:gd name="T39" fmla="*/ 31 h 87"/>
                  <a:gd name="T40" fmla="*/ 26 w 106"/>
                  <a:gd name="T41" fmla="*/ 26 h 87"/>
                  <a:gd name="T42" fmla="*/ 81 w 106"/>
                  <a:gd name="T43" fmla="*/ 26 h 87"/>
                  <a:gd name="T44" fmla="*/ 81 w 106"/>
                  <a:gd name="T45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87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82CF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5268255" y="1947116"/>
              <a:ext cx="871174" cy="874617"/>
            </a:xfrm>
            <a:prstGeom prst="ellipse">
              <a:avLst/>
            </a:prstGeom>
            <a:noFill/>
            <a:ln>
              <a:solidFill>
                <a:srgbClr val="82CF8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98701" y="2026556"/>
            <a:ext cx="871174" cy="874617"/>
            <a:chOff x="6470831" y="1947116"/>
            <a:chExt cx="871174" cy="874617"/>
          </a:xfrm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6696074" y="2232434"/>
              <a:ext cx="454025" cy="395288"/>
            </a:xfrm>
            <a:custGeom>
              <a:avLst/>
              <a:gdLst>
                <a:gd name="T0" fmla="*/ 104 w 121"/>
                <a:gd name="T1" fmla="*/ 0 h 105"/>
                <a:gd name="T2" fmla="*/ 17 w 121"/>
                <a:gd name="T3" fmla="*/ 0 h 105"/>
                <a:gd name="T4" fmla="*/ 0 w 121"/>
                <a:gd name="T5" fmla="*/ 17 h 105"/>
                <a:gd name="T6" fmla="*/ 0 w 121"/>
                <a:gd name="T7" fmla="*/ 63 h 105"/>
                <a:gd name="T8" fmla="*/ 17 w 121"/>
                <a:gd name="T9" fmla="*/ 80 h 105"/>
                <a:gd name="T10" fmla="*/ 31 w 121"/>
                <a:gd name="T11" fmla="*/ 80 h 105"/>
                <a:gd name="T12" fmla="*/ 13 w 121"/>
                <a:gd name="T13" fmla="*/ 105 h 105"/>
                <a:gd name="T14" fmla="*/ 64 w 121"/>
                <a:gd name="T15" fmla="*/ 80 h 105"/>
                <a:gd name="T16" fmla="*/ 104 w 121"/>
                <a:gd name="T17" fmla="*/ 80 h 105"/>
                <a:gd name="T18" fmla="*/ 121 w 121"/>
                <a:gd name="T19" fmla="*/ 63 h 105"/>
                <a:gd name="T20" fmla="*/ 121 w 121"/>
                <a:gd name="T21" fmla="*/ 17 h 105"/>
                <a:gd name="T22" fmla="*/ 104 w 121"/>
                <a:gd name="T23" fmla="*/ 0 h 105"/>
                <a:gd name="T24" fmla="*/ 35 w 121"/>
                <a:gd name="T25" fmla="*/ 48 h 105"/>
                <a:gd name="T26" fmla="*/ 28 w 121"/>
                <a:gd name="T27" fmla="*/ 40 h 105"/>
                <a:gd name="T28" fmla="*/ 35 w 121"/>
                <a:gd name="T29" fmla="*/ 33 h 105"/>
                <a:gd name="T30" fmla="*/ 42 w 121"/>
                <a:gd name="T31" fmla="*/ 40 h 105"/>
                <a:gd name="T32" fmla="*/ 35 w 121"/>
                <a:gd name="T33" fmla="*/ 48 h 105"/>
                <a:gd name="T34" fmla="*/ 61 w 121"/>
                <a:gd name="T35" fmla="*/ 48 h 105"/>
                <a:gd name="T36" fmla="*/ 53 w 121"/>
                <a:gd name="T37" fmla="*/ 40 h 105"/>
                <a:gd name="T38" fmla="*/ 61 w 121"/>
                <a:gd name="T39" fmla="*/ 33 h 105"/>
                <a:gd name="T40" fmla="*/ 68 w 121"/>
                <a:gd name="T41" fmla="*/ 40 h 105"/>
                <a:gd name="T42" fmla="*/ 61 w 121"/>
                <a:gd name="T43" fmla="*/ 48 h 105"/>
                <a:gd name="T44" fmla="*/ 86 w 121"/>
                <a:gd name="T45" fmla="*/ 48 h 105"/>
                <a:gd name="T46" fmla="*/ 79 w 121"/>
                <a:gd name="T47" fmla="*/ 40 h 105"/>
                <a:gd name="T48" fmla="*/ 86 w 121"/>
                <a:gd name="T49" fmla="*/ 33 h 105"/>
                <a:gd name="T50" fmla="*/ 94 w 121"/>
                <a:gd name="T51" fmla="*/ 40 h 105"/>
                <a:gd name="T52" fmla="*/ 86 w 121"/>
                <a:gd name="T53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05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rgbClr val="F0C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6470831" y="1947116"/>
              <a:ext cx="871174" cy="874617"/>
            </a:xfrm>
            <a:prstGeom prst="ellipse">
              <a:avLst/>
            </a:prstGeom>
            <a:noFill/>
            <a:ln>
              <a:solidFill>
                <a:srgbClr val="F0CA67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74751" y="3228247"/>
            <a:ext cx="871174" cy="874617"/>
            <a:chOff x="5280206" y="3148807"/>
            <a:chExt cx="871174" cy="874617"/>
          </a:xfrm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5498895" y="3317033"/>
              <a:ext cx="503237" cy="538163"/>
            </a:xfrm>
            <a:custGeom>
              <a:avLst/>
              <a:gdLst>
                <a:gd name="T0" fmla="*/ 134 w 134"/>
                <a:gd name="T1" fmla="*/ 130 h 143"/>
                <a:gd name="T2" fmla="*/ 130 w 134"/>
                <a:gd name="T3" fmla="*/ 125 h 143"/>
                <a:gd name="T4" fmla="*/ 119 w 134"/>
                <a:gd name="T5" fmla="*/ 132 h 143"/>
                <a:gd name="T6" fmla="*/ 118 w 134"/>
                <a:gd name="T7" fmla="*/ 134 h 143"/>
                <a:gd name="T8" fmla="*/ 114 w 134"/>
                <a:gd name="T9" fmla="*/ 134 h 143"/>
                <a:gd name="T10" fmla="*/ 109 w 134"/>
                <a:gd name="T11" fmla="*/ 130 h 143"/>
                <a:gd name="T12" fmla="*/ 113 w 134"/>
                <a:gd name="T13" fmla="*/ 129 h 143"/>
                <a:gd name="T14" fmla="*/ 123 w 134"/>
                <a:gd name="T15" fmla="*/ 119 h 143"/>
                <a:gd name="T16" fmla="*/ 116 w 134"/>
                <a:gd name="T17" fmla="*/ 117 h 143"/>
                <a:gd name="T18" fmla="*/ 106 w 134"/>
                <a:gd name="T19" fmla="*/ 126 h 143"/>
                <a:gd name="T20" fmla="*/ 98 w 134"/>
                <a:gd name="T21" fmla="*/ 120 h 143"/>
                <a:gd name="T22" fmla="*/ 106 w 134"/>
                <a:gd name="T23" fmla="*/ 115 h 143"/>
                <a:gd name="T24" fmla="*/ 105 w 134"/>
                <a:gd name="T25" fmla="*/ 91 h 143"/>
                <a:gd name="T26" fmla="*/ 76 w 134"/>
                <a:gd name="T27" fmla="*/ 83 h 143"/>
                <a:gd name="T28" fmla="*/ 74 w 134"/>
                <a:gd name="T29" fmla="*/ 86 h 143"/>
                <a:gd name="T30" fmla="*/ 97 w 134"/>
                <a:gd name="T31" fmla="*/ 93 h 143"/>
                <a:gd name="T32" fmla="*/ 99 w 134"/>
                <a:gd name="T33" fmla="*/ 97 h 143"/>
                <a:gd name="T34" fmla="*/ 97 w 134"/>
                <a:gd name="T35" fmla="*/ 95 h 143"/>
                <a:gd name="T36" fmla="*/ 71 w 134"/>
                <a:gd name="T37" fmla="*/ 89 h 143"/>
                <a:gd name="T38" fmla="*/ 67 w 134"/>
                <a:gd name="T39" fmla="*/ 90 h 143"/>
                <a:gd name="T40" fmla="*/ 49 w 134"/>
                <a:gd name="T41" fmla="*/ 73 h 143"/>
                <a:gd name="T42" fmla="*/ 36 w 134"/>
                <a:gd name="T43" fmla="*/ 52 h 143"/>
                <a:gd name="T44" fmla="*/ 46 w 134"/>
                <a:gd name="T45" fmla="*/ 46 h 143"/>
                <a:gd name="T46" fmla="*/ 29 w 134"/>
                <a:gd name="T47" fmla="*/ 1 h 143"/>
                <a:gd name="T48" fmla="*/ 24 w 134"/>
                <a:gd name="T49" fmla="*/ 1 h 143"/>
                <a:gd name="T50" fmla="*/ 20 w 134"/>
                <a:gd name="T51" fmla="*/ 4 h 143"/>
                <a:gd name="T52" fmla="*/ 38 w 134"/>
                <a:gd name="T53" fmla="*/ 32 h 143"/>
                <a:gd name="T54" fmla="*/ 16 w 134"/>
                <a:gd name="T55" fmla="*/ 7 h 143"/>
                <a:gd name="T56" fmla="*/ 6 w 134"/>
                <a:gd name="T57" fmla="*/ 22 h 143"/>
                <a:gd name="T58" fmla="*/ 23 w 134"/>
                <a:gd name="T59" fmla="*/ 78 h 143"/>
                <a:gd name="T60" fmla="*/ 32 w 134"/>
                <a:gd name="T61" fmla="*/ 90 h 143"/>
                <a:gd name="T62" fmla="*/ 34 w 134"/>
                <a:gd name="T63" fmla="*/ 92 h 143"/>
                <a:gd name="T64" fmla="*/ 87 w 134"/>
                <a:gd name="T65" fmla="*/ 123 h 143"/>
                <a:gd name="T66" fmla="*/ 95 w 134"/>
                <a:gd name="T67" fmla="*/ 121 h 143"/>
                <a:gd name="T68" fmla="*/ 106 w 134"/>
                <a:gd name="T69" fmla="*/ 130 h 143"/>
                <a:gd name="T70" fmla="*/ 114 w 134"/>
                <a:gd name="T71" fmla="*/ 137 h 143"/>
                <a:gd name="T72" fmla="*/ 116 w 134"/>
                <a:gd name="T73" fmla="*/ 137 h 143"/>
                <a:gd name="T74" fmla="*/ 117 w 134"/>
                <a:gd name="T75" fmla="*/ 140 h 143"/>
                <a:gd name="T76" fmla="*/ 124 w 134"/>
                <a:gd name="T77" fmla="*/ 143 h 143"/>
                <a:gd name="T78" fmla="*/ 131 w 134"/>
                <a:gd name="T79" fmla="*/ 141 h 143"/>
                <a:gd name="T80" fmla="*/ 132 w 134"/>
                <a:gd name="T81" fmla="*/ 141 h 143"/>
                <a:gd name="T82" fmla="*/ 133 w 134"/>
                <a:gd name="T83" fmla="*/ 139 h 143"/>
                <a:gd name="T84" fmla="*/ 131 w 134"/>
                <a:gd name="T85" fmla="*/ 138 h 143"/>
                <a:gd name="T86" fmla="*/ 130 w 134"/>
                <a:gd name="T87" fmla="*/ 138 h 143"/>
                <a:gd name="T88" fmla="*/ 124 w 134"/>
                <a:gd name="T89" fmla="*/ 140 h 143"/>
                <a:gd name="T90" fmla="*/ 120 w 134"/>
                <a:gd name="T91" fmla="*/ 138 h 143"/>
                <a:gd name="T92" fmla="*/ 120 w 134"/>
                <a:gd name="T93" fmla="*/ 137 h 143"/>
                <a:gd name="T94" fmla="*/ 134 w 134"/>
                <a:gd name="T95" fmla="*/ 130 h 143"/>
                <a:gd name="T96" fmla="*/ 116 w 134"/>
                <a:gd name="T97" fmla="*/ 120 h 143"/>
                <a:gd name="T98" fmla="*/ 117 w 134"/>
                <a:gd name="T99" fmla="*/ 120 h 143"/>
                <a:gd name="T100" fmla="*/ 119 w 134"/>
                <a:gd name="T101" fmla="*/ 120 h 143"/>
                <a:gd name="T102" fmla="*/ 112 w 134"/>
                <a:gd name="T103" fmla="*/ 126 h 143"/>
                <a:gd name="T104" fmla="*/ 109 w 134"/>
                <a:gd name="T105" fmla="*/ 127 h 143"/>
                <a:gd name="T106" fmla="*/ 116 w 134"/>
                <a:gd name="T107" fmla="*/ 120 h 143"/>
                <a:gd name="T108" fmla="*/ 121 w 134"/>
                <a:gd name="T109" fmla="*/ 134 h 143"/>
                <a:gd name="T110" fmla="*/ 121 w 134"/>
                <a:gd name="T111" fmla="*/ 134 h 143"/>
                <a:gd name="T112" fmla="*/ 129 w 134"/>
                <a:gd name="T113" fmla="*/ 128 h 143"/>
                <a:gd name="T114" fmla="*/ 129 w 134"/>
                <a:gd name="T115" fmla="*/ 128 h 143"/>
                <a:gd name="T116" fmla="*/ 131 w 134"/>
                <a:gd name="T117" fmla="*/ 129 h 143"/>
                <a:gd name="T118" fmla="*/ 121 w 134"/>
                <a:gd name="T1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rgbClr val="00B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280206" y="3148807"/>
              <a:ext cx="871174" cy="874617"/>
            </a:xfrm>
            <a:prstGeom prst="ellipse">
              <a:avLst/>
            </a:prstGeom>
            <a:noFill/>
            <a:ln>
              <a:solidFill>
                <a:srgbClr val="00B3B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56779" y="2026556"/>
            <a:ext cx="871174" cy="874617"/>
            <a:chOff x="7562234" y="1947116"/>
            <a:chExt cx="871174" cy="874617"/>
          </a:xfrm>
        </p:grpSpPr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7562234" y="1947116"/>
              <a:ext cx="871174" cy="874617"/>
            </a:xfrm>
            <a:prstGeom prst="ellipse">
              <a:avLst/>
            </a:prstGeom>
            <a:noFill/>
            <a:ln>
              <a:solidFill>
                <a:srgbClr val="00B3B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7748583" y="2149884"/>
              <a:ext cx="500063" cy="465138"/>
            </a:xfrm>
            <a:custGeom>
              <a:avLst/>
              <a:gdLst>
                <a:gd name="T0" fmla="*/ 124 w 133"/>
                <a:gd name="T1" fmla="*/ 84 h 123"/>
                <a:gd name="T2" fmla="*/ 133 w 133"/>
                <a:gd name="T3" fmla="*/ 75 h 123"/>
                <a:gd name="T4" fmla="*/ 124 w 133"/>
                <a:gd name="T5" fmla="*/ 67 h 123"/>
                <a:gd name="T6" fmla="*/ 113 w 133"/>
                <a:gd name="T7" fmla="*/ 67 h 123"/>
                <a:gd name="T8" fmla="*/ 113 w 133"/>
                <a:gd name="T9" fmla="*/ 64 h 123"/>
                <a:gd name="T10" fmla="*/ 124 w 133"/>
                <a:gd name="T11" fmla="*/ 64 h 123"/>
                <a:gd name="T12" fmla="*/ 132 w 133"/>
                <a:gd name="T13" fmla="*/ 56 h 123"/>
                <a:gd name="T14" fmla="*/ 124 w 133"/>
                <a:gd name="T15" fmla="*/ 47 h 123"/>
                <a:gd name="T16" fmla="*/ 90 w 133"/>
                <a:gd name="T17" fmla="*/ 47 h 123"/>
                <a:gd name="T18" fmla="*/ 74 w 133"/>
                <a:gd name="T19" fmla="*/ 23 h 123"/>
                <a:gd name="T20" fmla="*/ 64 w 133"/>
                <a:gd name="T21" fmla="*/ 0 h 123"/>
                <a:gd name="T22" fmla="*/ 54 w 133"/>
                <a:gd name="T23" fmla="*/ 5 h 123"/>
                <a:gd name="T24" fmla="*/ 48 w 133"/>
                <a:gd name="T25" fmla="*/ 33 h 123"/>
                <a:gd name="T26" fmla="*/ 29 w 133"/>
                <a:gd name="T27" fmla="*/ 57 h 123"/>
                <a:gd name="T28" fmla="*/ 0 w 133"/>
                <a:gd name="T29" fmla="*/ 57 h 123"/>
                <a:gd name="T30" fmla="*/ 0 w 133"/>
                <a:gd name="T31" fmla="*/ 114 h 123"/>
                <a:gd name="T32" fmla="*/ 31 w 133"/>
                <a:gd name="T33" fmla="*/ 114 h 123"/>
                <a:gd name="T34" fmla="*/ 54 w 133"/>
                <a:gd name="T35" fmla="*/ 122 h 123"/>
                <a:gd name="T36" fmla="*/ 76 w 133"/>
                <a:gd name="T37" fmla="*/ 123 h 123"/>
                <a:gd name="T38" fmla="*/ 79 w 133"/>
                <a:gd name="T39" fmla="*/ 123 h 123"/>
                <a:gd name="T40" fmla="*/ 105 w 133"/>
                <a:gd name="T41" fmla="*/ 123 h 123"/>
                <a:gd name="T42" fmla="*/ 114 w 133"/>
                <a:gd name="T43" fmla="*/ 114 h 123"/>
                <a:gd name="T44" fmla="*/ 105 w 133"/>
                <a:gd name="T45" fmla="*/ 105 h 123"/>
                <a:gd name="T46" fmla="*/ 103 w 133"/>
                <a:gd name="T47" fmla="*/ 105 h 123"/>
                <a:gd name="T48" fmla="*/ 104 w 133"/>
                <a:gd name="T49" fmla="*/ 103 h 123"/>
                <a:gd name="T50" fmla="*/ 117 w 133"/>
                <a:gd name="T51" fmla="*/ 103 h 123"/>
                <a:gd name="T52" fmla="*/ 125 w 133"/>
                <a:gd name="T53" fmla="*/ 95 h 123"/>
                <a:gd name="T54" fmla="*/ 117 w 133"/>
                <a:gd name="T55" fmla="*/ 86 h 123"/>
                <a:gd name="T56" fmla="*/ 109 w 133"/>
                <a:gd name="T57" fmla="*/ 86 h 123"/>
                <a:gd name="T58" fmla="*/ 110 w 133"/>
                <a:gd name="T59" fmla="*/ 84 h 123"/>
                <a:gd name="T60" fmla="*/ 124 w 133"/>
                <a:gd name="T61" fmla="*/ 8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2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rgbClr val="00B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56779" y="3228247"/>
            <a:ext cx="871174" cy="874617"/>
            <a:chOff x="7562234" y="3148807"/>
            <a:chExt cx="871174" cy="874617"/>
          </a:xfrm>
        </p:grpSpPr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7562234" y="3148807"/>
              <a:ext cx="871174" cy="874617"/>
            </a:xfrm>
            <a:prstGeom prst="ellipse">
              <a:avLst/>
            </a:prstGeom>
            <a:noFill/>
            <a:ln>
              <a:solidFill>
                <a:srgbClr val="F0CA67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58108" y="3332908"/>
              <a:ext cx="455613" cy="500063"/>
              <a:chOff x="1960563" y="-1427163"/>
              <a:chExt cx="455613" cy="500063"/>
            </a:xfrm>
          </p:grpSpPr>
          <p:sp>
            <p:nvSpPr>
              <p:cNvPr id="39" name="Freeform 19"/>
              <p:cNvSpPr/>
              <p:nvPr/>
            </p:nvSpPr>
            <p:spPr bwMode="auto">
              <a:xfrm>
                <a:off x="2284413" y="-1331913"/>
                <a:ext cx="131763" cy="320675"/>
              </a:xfrm>
              <a:custGeom>
                <a:avLst/>
                <a:gdLst>
                  <a:gd name="T0" fmla="*/ 71 w 83"/>
                  <a:gd name="T1" fmla="*/ 38 h 202"/>
                  <a:gd name="T2" fmla="*/ 42 w 83"/>
                  <a:gd name="T3" fmla="*/ 9 h 202"/>
                  <a:gd name="T4" fmla="*/ 0 w 83"/>
                  <a:gd name="T5" fmla="*/ 52 h 202"/>
                  <a:gd name="T6" fmla="*/ 0 w 83"/>
                  <a:gd name="T7" fmla="*/ 202 h 202"/>
                  <a:gd name="T8" fmla="*/ 83 w 83"/>
                  <a:gd name="T9" fmla="*/ 202 h 202"/>
                  <a:gd name="T10" fmla="*/ 83 w 83"/>
                  <a:gd name="T11" fmla="*/ 0 h 202"/>
                  <a:gd name="T12" fmla="*/ 71 w 83"/>
                  <a:gd name="T13" fmla="*/ 3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02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20"/>
              <p:cNvSpPr/>
              <p:nvPr/>
            </p:nvSpPr>
            <p:spPr bwMode="auto">
              <a:xfrm>
                <a:off x="2122488" y="-1222375"/>
                <a:ext cx="131763" cy="211138"/>
              </a:xfrm>
              <a:custGeom>
                <a:avLst/>
                <a:gdLst>
                  <a:gd name="T0" fmla="*/ 11 w 35"/>
                  <a:gd name="T1" fmla="*/ 9 h 56"/>
                  <a:gd name="T2" fmla="*/ 0 w 35"/>
                  <a:gd name="T3" fmla="*/ 2 h 56"/>
                  <a:gd name="T4" fmla="*/ 0 w 35"/>
                  <a:gd name="T5" fmla="*/ 56 h 56"/>
                  <a:gd name="T6" fmla="*/ 35 w 35"/>
                  <a:gd name="T7" fmla="*/ 56 h 56"/>
                  <a:gd name="T8" fmla="*/ 35 w 35"/>
                  <a:gd name="T9" fmla="*/ 0 h 56"/>
                  <a:gd name="T10" fmla="*/ 26 w 35"/>
                  <a:gd name="T11" fmla="*/ 8 h 56"/>
                  <a:gd name="T12" fmla="*/ 17 w 35"/>
                  <a:gd name="T13" fmla="*/ 11 h 56"/>
                  <a:gd name="T14" fmla="*/ 11 w 35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6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21"/>
              <p:cNvSpPr/>
              <p:nvPr/>
            </p:nvSpPr>
            <p:spPr bwMode="auto">
              <a:xfrm>
                <a:off x="1960563" y="-1252538"/>
                <a:ext cx="131763" cy="241300"/>
              </a:xfrm>
              <a:custGeom>
                <a:avLst/>
                <a:gdLst>
                  <a:gd name="T0" fmla="*/ 83 w 83"/>
                  <a:gd name="T1" fmla="*/ 14 h 152"/>
                  <a:gd name="T2" fmla="*/ 64 w 83"/>
                  <a:gd name="T3" fmla="*/ 0 h 152"/>
                  <a:gd name="T4" fmla="*/ 0 w 83"/>
                  <a:gd name="T5" fmla="*/ 55 h 152"/>
                  <a:gd name="T6" fmla="*/ 0 w 83"/>
                  <a:gd name="T7" fmla="*/ 152 h 152"/>
                  <a:gd name="T8" fmla="*/ 83 w 83"/>
                  <a:gd name="T9" fmla="*/ 152 h 152"/>
                  <a:gd name="T10" fmla="*/ 83 w 83"/>
                  <a:gd name="T1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52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1960563" y="-976313"/>
                <a:ext cx="455613" cy="49213"/>
              </a:xfrm>
              <a:prstGeom prst="rect">
                <a:avLst/>
              </a:pr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23"/>
              <p:cNvSpPr/>
              <p:nvPr/>
            </p:nvSpPr>
            <p:spPr bwMode="auto">
              <a:xfrm>
                <a:off x="1960563" y="-1427163"/>
                <a:ext cx="450850" cy="223838"/>
              </a:xfrm>
              <a:custGeom>
                <a:avLst/>
                <a:gdLst>
                  <a:gd name="T0" fmla="*/ 9 w 120"/>
                  <a:gd name="T1" fmla="*/ 53 h 59"/>
                  <a:gd name="T2" fmla="*/ 26 w 120"/>
                  <a:gd name="T3" fmla="*/ 38 h 59"/>
                  <a:gd name="T4" fmla="*/ 58 w 120"/>
                  <a:gd name="T5" fmla="*/ 58 h 59"/>
                  <a:gd name="T6" fmla="*/ 60 w 120"/>
                  <a:gd name="T7" fmla="*/ 59 h 59"/>
                  <a:gd name="T8" fmla="*/ 64 w 120"/>
                  <a:gd name="T9" fmla="*/ 58 h 59"/>
                  <a:gd name="T10" fmla="*/ 105 w 120"/>
                  <a:gd name="T11" fmla="*/ 20 h 59"/>
                  <a:gd name="T12" fmla="*/ 112 w 120"/>
                  <a:gd name="T13" fmla="*/ 28 h 59"/>
                  <a:gd name="T14" fmla="*/ 120 w 120"/>
                  <a:gd name="T15" fmla="*/ 0 h 59"/>
                  <a:gd name="T16" fmla="*/ 92 w 120"/>
                  <a:gd name="T17" fmla="*/ 7 h 59"/>
                  <a:gd name="T18" fmla="*/ 97 w 120"/>
                  <a:gd name="T19" fmla="*/ 13 h 59"/>
                  <a:gd name="T20" fmla="*/ 60 w 120"/>
                  <a:gd name="T21" fmla="*/ 48 h 59"/>
                  <a:gd name="T22" fmla="*/ 28 w 120"/>
                  <a:gd name="T23" fmla="*/ 27 h 59"/>
                  <a:gd name="T24" fmla="*/ 22 w 120"/>
                  <a:gd name="T25" fmla="*/ 28 h 59"/>
                  <a:gd name="T26" fmla="*/ 2 w 120"/>
                  <a:gd name="T27" fmla="*/ 45 h 59"/>
                  <a:gd name="T28" fmla="*/ 2 w 120"/>
                  <a:gd name="T29" fmla="*/ 52 h 59"/>
                  <a:gd name="T30" fmla="*/ 9 w 120"/>
                  <a:gd name="T3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59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245532" y="3228247"/>
            <a:ext cx="871174" cy="874617"/>
            <a:chOff x="6517662" y="3148807"/>
            <a:chExt cx="871174" cy="874617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6517662" y="3148807"/>
              <a:ext cx="871174" cy="874617"/>
            </a:xfrm>
            <a:prstGeom prst="ellipse">
              <a:avLst/>
            </a:prstGeom>
            <a:noFill/>
            <a:ln>
              <a:solidFill>
                <a:srgbClr val="EC8558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6629217" y="3416252"/>
              <a:ext cx="687388" cy="414338"/>
            </a:xfrm>
            <a:custGeom>
              <a:avLst/>
              <a:gdLst>
                <a:gd name="T0" fmla="*/ 151 w 183"/>
                <a:gd name="T1" fmla="*/ 73 h 110"/>
                <a:gd name="T2" fmla="*/ 124 w 183"/>
                <a:gd name="T3" fmla="*/ 14 h 110"/>
                <a:gd name="T4" fmla="*/ 121 w 183"/>
                <a:gd name="T5" fmla="*/ 17 h 110"/>
                <a:gd name="T6" fmla="*/ 115 w 183"/>
                <a:gd name="T7" fmla="*/ 16 h 110"/>
                <a:gd name="T8" fmla="*/ 69 w 183"/>
                <a:gd name="T9" fmla="*/ 20 h 110"/>
                <a:gd name="T10" fmla="*/ 59 w 183"/>
                <a:gd name="T11" fmla="*/ 14 h 110"/>
                <a:gd name="T12" fmla="*/ 32 w 183"/>
                <a:gd name="T13" fmla="*/ 73 h 110"/>
                <a:gd name="T14" fmla="*/ 39 w 183"/>
                <a:gd name="T15" fmla="*/ 79 h 110"/>
                <a:gd name="T16" fmla="*/ 52 w 183"/>
                <a:gd name="T17" fmla="*/ 86 h 110"/>
                <a:gd name="T18" fmla="*/ 63 w 183"/>
                <a:gd name="T19" fmla="*/ 96 h 110"/>
                <a:gd name="T20" fmla="*/ 74 w 183"/>
                <a:gd name="T21" fmla="*/ 105 h 110"/>
                <a:gd name="T22" fmla="*/ 95 w 183"/>
                <a:gd name="T23" fmla="*/ 108 h 110"/>
                <a:gd name="T24" fmla="*/ 101 w 183"/>
                <a:gd name="T25" fmla="*/ 97 h 110"/>
                <a:gd name="T26" fmla="*/ 114 w 183"/>
                <a:gd name="T27" fmla="*/ 101 h 110"/>
                <a:gd name="T28" fmla="*/ 117 w 183"/>
                <a:gd name="T29" fmla="*/ 89 h 110"/>
                <a:gd name="T30" fmla="*/ 123 w 183"/>
                <a:gd name="T31" fmla="*/ 90 h 110"/>
                <a:gd name="T32" fmla="*/ 130 w 183"/>
                <a:gd name="T33" fmla="*/ 79 h 110"/>
                <a:gd name="T34" fmla="*/ 138 w 183"/>
                <a:gd name="T35" fmla="*/ 80 h 110"/>
                <a:gd name="T36" fmla="*/ 144 w 183"/>
                <a:gd name="T37" fmla="*/ 69 h 110"/>
                <a:gd name="T38" fmla="*/ 8 w 183"/>
                <a:gd name="T39" fmla="*/ 56 h 110"/>
                <a:gd name="T40" fmla="*/ 29 w 183"/>
                <a:gd name="T41" fmla="*/ 66 h 110"/>
                <a:gd name="T42" fmla="*/ 154 w 183"/>
                <a:gd name="T43" fmla="*/ 66 h 110"/>
                <a:gd name="T44" fmla="*/ 85 w 183"/>
                <a:gd name="T45" fmla="*/ 23 h 110"/>
                <a:gd name="T46" fmla="*/ 91 w 183"/>
                <a:gd name="T47" fmla="*/ 21 h 110"/>
                <a:gd name="T48" fmla="*/ 100 w 183"/>
                <a:gd name="T49" fmla="*/ 20 h 110"/>
                <a:gd name="T50" fmla="*/ 114 w 183"/>
                <a:gd name="T51" fmla="*/ 22 h 110"/>
                <a:gd name="T52" fmla="*/ 129 w 183"/>
                <a:gd name="T53" fmla="*/ 25 h 110"/>
                <a:gd name="T54" fmla="*/ 140 w 183"/>
                <a:gd name="T55" fmla="*/ 64 h 110"/>
                <a:gd name="T56" fmla="*/ 99 w 183"/>
                <a:gd name="T57" fmla="*/ 42 h 110"/>
                <a:gd name="T58" fmla="*/ 94 w 183"/>
                <a:gd name="T59" fmla="*/ 40 h 110"/>
                <a:gd name="T60" fmla="*/ 91 w 183"/>
                <a:gd name="T61" fmla="*/ 40 h 110"/>
                <a:gd name="T62" fmla="*/ 87 w 183"/>
                <a:gd name="T63" fmla="*/ 40 h 110"/>
                <a:gd name="T64" fmla="*/ 81 w 183"/>
                <a:gd name="T65" fmla="*/ 41 h 110"/>
                <a:gd name="T66" fmla="*/ 77 w 183"/>
                <a:gd name="T67" fmla="*/ 43 h 110"/>
                <a:gd name="T68" fmla="*/ 61 w 183"/>
                <a:gd name="T69" fmla="*/ 43 h 110"/>
                <a:gd name="T70" fmla="*/ 61 w 183"/>
                <a:gd name="T71" fmla="*/ 34 h 110"/>
                <a:gd name="T72" fmla="*/ 49 w 183"/>
                <a:gd name="T73" fmla="*/ 82 h 110"/>
                <a:gd name="T74" fmla="*/ 48 w 183"/>
                <a:gd name="T75" fmla="*/ 73 h 110"/>
                <a:gd name="T76" fmla="*/ 49 w 183"/>
                <a:gd name="T77" fmla="*/ 82 h 110"/>
                <a:gd name="T78" fmla="*/ 57 w 183"/>
                <a:gd name="T79" fmla="*/ 84 h 110"/>
                <a:gd name="T80" fmla="*/ 66 w 183"/>
                <a:gd name="T81" fmla="*/ 86 h 110"/>
                <a:gd name="T82" fmla="*/ 69 w 183"/>
                <a:gd name="T83" fmla="*/ 96 h 110"/>
                <a:gd name="T84" fmla="*/ 74 w 183"/>
                <a:gd name="T85" fmla="*/ 9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10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3983" y="1176631"/>
            <a:ext cx="3858797" cy="2307408"/>
            <a:chOff x="4973492" y="1404945"/>
            <a:chExt cx="3858797" cy="2307408"/>
          </a:xfrm>
        </p:grpSpPr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4973492" y="1885035"/>
              <a:ext cx="3858796" cy="84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  </a:r>
              <a:r>
                <a:rPr lang="en-US" altLang="zh-CN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</a:p>
          </p:txBody>
        </p:sp>
        <p:sp>
          <p:nvSpPr>
            <p:cNvPr id="49" name="矩形 18"/>
            <p:cNvSpPr>
              <a:spLocks noChangeArrowheads="1"/>
            </p:cNvSpPr>
            <p:nvPr/>
          </p:nvSpPr>
          <p:spPr bwMode="auto">
            <a:xfrm>
              <a:off x="4973492" y="2868148"/>
              <a:ext cx="3858797" cy="84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  </a:r>
              <a:r>
                <a:rPr lang="en-US" altLang="zh-CN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996544" y="1404945"/>
              <a:ext cx="2225058" cy="384242"/>
              <a:chOff x="733287" y="1404945"/>
              <a:chExt cx="2225058" cy="384242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33287" y="1404945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878437" y="1432166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830205"/>
            <a:ext cx="9144000" cy="1911556"/>
          </a:xfrm>
          <a:prstGeom prst="rect">
            <a:avLst/>
          </a:prstGeom>
          <a:solidFill>
            <a:srgbClr val="D8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06666"/>
            <a:ext cx="9144000" cy="17526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73971" y="2987337"/>
            <a:ext cx="4164948" cy="462563"/>
            <a:chOff x="473971" y="2944909"/>
            <a:chExt cx="4164948" cy="462563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65419" y="2944909"/>
              <a:ext cx="3873500" cy="46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73971" y="3041273"/>
              <a:ext cx="237338" cy="234949"/>
              <a:chOff x="410362" y="3020787"/>
              <a:chExt cx="237338" cy="23494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10362" y="3020787"/>
                <a:ext cx="237338" cy="234949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燕尾形 16"/>
              <p:cNvSpPr/>
              <p:nvPr/>
            </p:nvSpPr>
            <p:spPr>
              <a:xfrm>
                <a:off x="472771" y="3078906"/>
                <a:ext cx="127000" cy="99060"/>
              </a:xfrm>
              <a:prstGeom prst="chevron">
                <a:avLst>
                  <a:gd name="adj" fmla="val 716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798093" y="2972377"/>
            <a:ext cx="4153527" cy="462563"/>
            <a:chOff x="4798093" y="2929949"/>
            <a:chExt cx="4153527" cy="462563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090364" y="2929949"/>
              <a:ext cx="3861256" cy="46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798093" y="3041273"/>
              <a:ext cx="237338" cy="234949"/>
              <a:chOff x="4639069" y="3020787"/>
              <a:chExt cx="237338" cy="23494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639069" y="3020787"/>
                <a:ext cx="237338" cy="234949"/>
              </a:xfrm>
              <a:prstGeom prst="rect">
                <a:avLst/>
              </a:pr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4694268" y="3078906"/>
                <a:ext cx="127000" cy="99060"/>
              </a:xfrm>
              <a:prstGeom prst="chevron">
                <a:avLst>
                  <a:gd name="adj" fmla="val 716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798093" y="3723741"/>
            <a:ext cx="4178927" cy="462563"/>
            <a:chOff x="4798093" y="3681313"/>
            <a:chExt cx="4178927" cy="462563"/>
          </a:xfrm>
        </p:grpSpPr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5090364" y="3681313"/>
              <a:ext cx="3886656" cy="46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98093" y="3792909"/>
              <a:ext cx="237338" cy="234949"/>
              <a:chOff x="4639069" y="3995059"/>
              <a:chExt cx="237338" cy="23494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39069" y="3995059"/>
                <a:ext cx="237338" cy="234949"/>
              </a:xfrm>
              <a:prstGeom prst="rect">
                <a:avLst/>
              </a:prstGeom>
              <a:solidFill>
                <a:srgbClr val="00B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燕尾形 26"/>
              <p:cNvSpPr/>
              <p:nvPr/>
            </p:nvSpPr>
            <p:spPr>
              <a:xfrm>
                <a:off x="4702219" y="4063003"/>
                <a:ext cx="127000" cy="99060"/>
              </a:xfrm>
              <a:prstGeom prst="chevron">
                <a:avLst>
                  <a:gd name="adj" fmla="val 716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73971" y="3724029"/>
            <a:ext cx="3994658" cy="462563"/>
            <a:chOff x="473971" y="3681601"/>
            <a:chExt cx="3994658" cy="462563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765419" y="3681601"/>
              <a:ext cx="3703210" cy="46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3971" y="3792909"/>
              <a:ext cx="237338" cy="234949"/>
              <a:chOff x="410362" y="3995059"/>
              <a:chExt cx="237338" cy="23494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10362" y="3995059"/>
                <a:ext cx="237338" cy="234949"/>
              </a:xfrm>
              <a:prstGeom prst="rect">
                <a:avLst/>
              </a:prstGeom>
              <a:solidFill>
                <a:srgbClr val="82CF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471558" y="4063003"/>
                <a:ext cx="127000" cy="99060"/>
              </a:xfrm>
              <a:prstGeom prst="chevron">
                <a:avLst>
                  <a:gd name="adj" fmla="val 716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0" name="图示 9"/>
          <p:cNvGraphicFramePr/>
          <p:nvPr/>
        </p:nvGraphicFramePr>
        <p:xfrm>
          <a:off x="1974177" y="834440"/>
          <a:ext cx="5320086" cy="354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91"/>
          <p:cNvSpPr>
            <a:spLocks noChangeArrowheads="1"/>
          </p:cNvSpPr>
          <p:nvPr/>
        </p:nvSpPr>
        <p:spPr bwMode="auto">
          <a:xfrm>
            <a:off x="1491953" y="3338387"/>
            <a:ext cx="202047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0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91"/>
          <p:cNvSpPr>
            <a:spLocks noChangeArrowheads="1"/>
          </p:cNvSpPr>
          <p:nvPr/>
        </p:nvSpPr>
        <p:spPr bwMode="auto">
          <a:xfrm>
            <a:off x="1519493" y="1067738"/>
            <a:ext cx="1966432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0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91"/>
          <p:cNvSpPr>
            <a:spLocks noChangeArrowheads="1"/>
          </p:cNvSpPr>
          <p:nvPr/>
        </p:nvSpPr>
        <p:spPr bwMode="auto">
          <a:xfrm>
            <a:off x="5946012" y="1067738"/>
            <a:ext cx="1966432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0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91"/>
          <p:cNvSpPr>
            <a:spLocks noChangeArrowheads="1"/>
          </p:cNvSpPr>
          <p:nvPr/>
        </p:nvSpPr>
        <p:spPr bwMode="auto">
          <a:xfrm>
            <a:off x="5946012" y="3338387"/>
            <a:ext cx="1966432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0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3765" y="1664477"/>
            <a:ext cx="9157765" cy="2970473"/>
            <a:chOff x="-13765" y="1973580"/>
            <a:chExt cx="9157765" cy="2970473"/>
          </a:xfrm>
        </p:grpSpPr>
        <p:sp>
          <p:nvSpPr>
            <p:cNvPr id="11" name="矩形 10"/>
            <p:cNvSpPr/>
            <p:nvPr/>
          </p:nvSpPr>
          <p:spPr>
            <a:xfrm>
              <a:off x="0" y="1973580"/>
              <a:ext cx="9144000" cy="2970473"/>
            </a:xfrm>
            <a:prstGeom prst="rect">
              <a:avLst/>
            </a:prstGeom>
            <a:solidFill>
              <a:srgbClr val="F0C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13765" y="2047874"/>
              <a:ext cx="9156622" cy="2896179"/>
            </a:xfrm>
            <a:prstGeom prst="rect">
              <a:avLst/>
            </a:prstGeom>
          </p:spPr>
        </p:pic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0888" y="689579"/>
            <a:ext cx="8323090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344483" y="1812691"/>
            <a:ext cx="1332225" cy="1446550"/>
            <a:chOff x="265699" y="1756851"/>
            <a:chExt cx="1238090" cy="1446550"/>
          </a:xfrm>
        </p:grpSpPr>
        <p:sp>
          <p:nvSpPr>
            <p:cNvPr id="8" name="文本框 7"/>
            <p:cNvSpPr txBox="1"/>
            <p:nvPr/>
          </p:nvSpPr>
          <p:spPr>
            <a:xfrm>
              <a:off x="265699" y="1756851"/>
              <a:ext cx="12380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sz="4400" dirty="0">
                  <a:solidFill>
                    <a:srgbClr val="EC8558"/>
                  </a:solidFill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731" y="2282765"/>
              <a:ext cx="1127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2000" b="1" spc="-110" dirty="0">
                  <a:solidFill>
                    <a:srgbClr val="EC8558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Contents</a:t>
              </a:r>
              <a:endParaRPr lang="zh-CN" altLang="en-US" sz="2000" b="1" spc="-110" dirty="0">
                <a:solidFill>
                  <a:srgbClr val="EC8558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85658" y="627619"/>
            <a:ext cx="3458822" cy="1007200"/>
            <a:chOff x="1685658" y="627619"/>
            <a:chExt cx="3458822" cy="1007200"/>
          </a:xfrm>
        </p:grpSpPr>
        <p:grpSp>
          <p:nvGrpSpPr>
            <p:cNvPr id="20" name="组合 19"/>
            <p:cNvGrpSpPr/>
            <p:nvPr/>
          </p:nvGrpSpPr>
          <p:grpSpPr>
            <a:xfrm>
              <a:off x="2907580" y="938608"/>
              <a:ext cx="2236900" cy="291142"/>
              <a:chOff x="3786973" y="1972549"/>
              <a:chExt cx="2236900" cy="29114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3" name="组合 432"/>
            <p:cNvGrpSpPr/>
            <p:nvPr/>
          </p:nvGrpSpPr>
          <p:grpSpPr>
            <a:xfrm>
              <a:off x="1685658" y="627619"/>
              <a:ext cx="1040880" cy="1007200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4" name="组合 43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36" name="椭圆形标注 43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60173"/>
                    <a:gd name="adj2" fmla="val -7064"/>
                  </a:avLst>
                </a:prstGeom>
                <a:solidFill>
                  <a:srgbClr val="82CF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60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37" name="椭圆 436"/>
                <p:cNvSpPr/>
                <p:nvPr/>
              </p:nvSpPr>
              <p:spPr>
                <a:xfrm>
                  <a:off x="4490108" y="2702561"/>
                  <a:ext cx="915138" cy="90085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35" name="矩形 434"/>
              <p:cNvSpPr/>
              <p:nvPr/>
            </p:nvSpPr>
            <p:spPr>
              <a:xfrm>
                <a:off x="4288709" y="1768877"/>
                <a:ext cx="954601" cy="76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01</a:t>
                </a:r>
                <a:endParaRPr lang="zh-CN" altLang="en-US" sz="36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44919" y="2972509"/>
            <a:ext cx="2450644" cy="1173725"/>
            <a:chOff x="2044919" y="2972509"/>
            <a:chExt cx="2450644" cy="117372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4919" y="3855092"/>
              <a:ext cx="2236900" cy="291142"/>
              <a:chOff x="3786973" y="1972549"/>
              <a:chExt cx="2236900" cy="29114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8" name="组合 437"/>
            <p:cNvGrpSpPr/>
            <p:nvPr/>
          </p:nvGrpSpPr>
          <p:grpSpPr>
            <a:xfrm>
              <a:off x="3626444" y="2972509"/>
              <a:ext cx="869119" cy="840996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9" name="组合 438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1" name="椭圆形标注 440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-40911"/>
                    <a:gd name="adj2" fmla="val 55030"/>
                  </a:avLst>
                </a:prstGeom>
                <a:solidFill>
                  <a:srgbClr val="F0CA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2" name="椭圆 441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0" name="矩形 439"/>
              <p:cNvSpPr/>
              <p:nvPr/>
            </p:nvSpPr>
            <p:spPr>
              <a:xfrm>
                <a:off x="4340768" y="1835348"/>
                <a:ext cx="835735" cy="651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4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02</a:t>
                </a:r>
                <a:endParaRPr lang="zh-CN" altLang="en-US" sz="24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22344" y="2552651"/>
            <a:ext cx="2300599" cy="1490023"/>
            <a:chOff x="5822344" y="2552651"/>
            <a:chExt cx="2300599" cy="1490023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2344" y="3751532"/>
              <a:ext cx="2236900" cy="291142"/>
              <a:chOff x="3786973" y="1972549"/>
              <a:chExt cx="2236900" cy="29114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7047042" y="2552651"/>
              <a:ext cx="1075901" cy="1041087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44" name="组合 44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6" name="椭圆形标注 44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/>
                </a:prstGeom>
                <a:solidFill>
                  <a:srgbClr val="D858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7" name="椭圆 446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5" name="矩形 444"/>
              <p:cNvSpPr/>
              <p:nvPr/>
            </p:nvSpPr>
            <p:spPr>
              <a:xfrm>
                <a:off x="4335358" y="1806563"/>
                <a:ext cx="839505" cy="66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2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04</a:t>
                </a:r>
                <a:endParaRPr lang="zh-CN" altLang="en-US" sz="32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15216" y="952394"/>
            <a:ext cx="3422480" cy="923630"/>
            <a:chOff x="5515216" y="952394"/>
            <a:chExt cx="3422480" cy="923630"/>
          </a:xfrm>
        </p:grpSpPr>
        <p:grpSp>
          <p:nvGrpSpPr>
            <p:cNvPr id="12" name="组合 11"/>
            <p:cNvGrpSpPr/>
            <p:nvPr/>
          </p:nvGrpSpPr>
          <p:grpSpPr>
            <a:xfrm>
              <a:off x="6700796" y="1209657"/>
              <a:ext cx="2236900" cy="291142"/>
              <a:chOff x="3786973" y="1972549"/>
              <a:chExt cx="2236900" cy="29114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5515216" y="952394"/>
              <a:ext cx="954516" cy="923630"/>
              <a:chOff x="5301192" y="919914"/>
              <a:chExt cx="1068891" cy="1034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51" name="椭圆形标注 450"/>
              <p:cNvSpPr/>
              <p:nvPr/>
            </p:nvSpPr>
            <p:spPr>
              <a:xfrm>
                <a:off x="5301192" y="919914"/>
                <a:ext cx="1068891" cy="1034304"/>
              </a:xfrm>
              <a:prstGeom prst="wedgeEllipseCallout">
                <a:avLst>
                  <a:gd name="adj1" fmla="val 64216"/>
                  <a:gd name="adj2" fmla="val -9248"/>
                </a:avLst>
              </a:prstGeom>
              <a:solidFill>
                <a:srgbClr val="00B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5436485" y="1044776"/>
                <a:ext cx="797882" cy="78542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5447948" y="1114388"/>
                <a:ext cx="6630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800" b="1" spc="-110" dirty="0">
                    <a:solidFill>
                      <a:prstClr val="white"/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03</a:t>
                </a:r>
                <a:endParaRPr lang="zh-CN" altLang="en-US" sz="28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cxnSp>
        <p:nvCxnSpPr>
          <p:cNvPr id="454" name="直接连接符 453"/>
          <p:cNvCxnSpPr/>
          <p:nvPr/>
        </p:nvCxnSpPr>
        <p:spPr>
          <a:xfrm>
            <a:off x="2422021" y="1655759"/>
            <a:ext cx="1290025" cy="1415518"/>
          </a:xfrm>
          <a:prstGeom prst="line">
            <a:avLst/>
          </a:prstGeom>
          <a:ln w="47625">
            <a:solidFill>
              <a:srgbClr val="82C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V="1">
            <a:off x="4490919" y="1840503"/>
            <a:ext cx="1145113" cy="1188960"/>
          </a:xfrm>
          <a:prstGeom prst="line">
            <a:avLst/>
          </a:prstGeom>
          <a:ln w="47625">
            <a:solidFill>
              <a:srgbClr val="F0CA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 flipV="1">
            <a:off x="6353109" y="1851416"/>
            <a:ext cx="758152" cy="823713"/>
          </a:xfrm>
          <a:prstGeom prst="line">
            <a:avLst/>
          </a:prstGeom>
          <a:ln w="47625">
            <a:solidFill>
              <a:srgbClr val="00B3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2694" y="840432"/>
            <a:ext cx="2329397" cy="3351024"/>
            <a:chOff x="518750" y="1555798"/>
            <a:chExt cx="3191376" cy="459105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8750" y="1555798"/>
              <a:ext cx="3191376" cy="459105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076325" y="2247900"/>
              <a:ext cx="2333625" cy="3086100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78016" y="1915308"/>
            <a:ext cx="1702463" cy="2449130"/>
            <a:chOff x="8119033" y="1724306"/>
            <a:chExt cx="3204618" cy="46101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119033" y="1724306"/>
              <a:ext cx="3204618" cy="46101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677834" y="2274307"/>
              <a:ext cx="2333625" cy="3086100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20860" y="1183045"/>
            <a:ext cx="3858797" cy="2307408"/>
            <a:chOff x="4973492" y="1404945"/>
            <a:chExt cx="3858797" cy="2307408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973492" y="1867853"/>
              <a:ext cx="3858796" cy="84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685800">
                <a:lnSpc>
                  <a:spcPts val="1500"/>
                </a:lnSpc>
                <a:defRPr/>
              </a:pP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973492" y="2868148"/>
              <a:ext cx="3858797" cy="84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685800">
                <a:lnSpc>
                  <a:spcPts val="1500"/>
                </a:lnSpc>
                <a:defRPr/>
              </a:pP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996544" y="1404945"/>
              <a:ext cx="2225058" cy="384242"/>
              <a:chOff x="733287" y="1404945"/>
              <a:chExt cx="2225058" cy="38424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33287" y="1404945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78437" y="1432166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0489" y="1495621"/>
            <a:ext cx="4639002" cy="8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0487" y="2626462"/>
            <a:ext cx="470245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94319" y="1053340"/>
            <a:ext cx="4410086" cy="2940057"/>
            <a:chOff x="4767044" y="1074984"/>
            <a:chExt cx="4410086" cy="2940057"/>
          </a:xfrm>
        </p:grpSpPr>
        <p:graphicFrame>
          <p:nvGraphicFramePr>
            <p:cNvPr id="13" name="图示 12"/>
            <p:cNvGraphicFramePr/>
            <p:nvPr/>
          </p:nvGraphicFramePr>
          <p:xfrm>
            <a:off x="4767044" y="1074984"/>
            <a:ext cx="4410086" cy="2940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5680544" y="1694513"/>
              <a:ext cx="266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6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00" y="2247610"/>
            <a:ext cx="7206893" cy="12636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6675" y="1017445"/>
            <a:ext cx="3153771" cy="1101070"/>
            <a:chOff x="616675" y="1017445"/>
            <a:chExt cx="3153771" cy="1101070"/>
          </a:xfrm>
        </p:grpSpPr>
        <p:sp>
          <p:nvSpPr>
            <p:cNvPr id="8" name="文本框 7"/>
            <p:cNvSpPr txBox="1"/>
            <p:nvPr/>
          </p:nvSpPr>
          <p:spPr>
            <a:xfrm>
              <a:off x="616675" y="1017445"/>
              <a:ext cx="2294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dirty="0">
                  <a:solidFill>
                    <a:srgbClr val="82CF8F"/>
                  </a:solidFill>
                </a:rPr>
                <a:t>设计理念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26957" y="1533740"/>
              <a:ext cx="3143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3200" b="1" spc="-110" dirty="0">
                  <a:solidFill>
                    <a:srgbClr val="F0CA67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Design Concept</a:t>
              </a:r>
              <a:endParaRPr lang="zh-CN" altLang="en-US" sz="3200" b="1" spc="-110" dirty="0">
                <a:solidFill>
                  <a:srgbClr val="F0CA67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131238" y="2367692"/>
            <a:ext cx="65259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1500"/>
              </a:lnSpc>
              <a:defRPr/>
            </a:pPr>
            <a:r>
              <a:rPr lang="zh-CN" altLang="en-US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此模板适用于商务、汇报、总结、展示及相关类别演示，扁平化风格，颜色商务大气，版式简洁明了，内页延续封面，使整个</a:t>
            </a:r>
            <a:r>
              <a:rPr lang="en-US" altLang="zh-CN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统一一致。</a:t>
            </a:r>
            <a:endParaRPr lang="en-US" altLang="zh-CN" sz="8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1238" y="2844746"/>
            <a:ext cx="6525990" cy="453394"/>
          </a:xfrm>
          <a:prstGeom prst="rect">
            <a:avLst/>
          </a:prstGeom>
          <a:noFill/>
        </p:spPr>
        <p:txBody>
          <a:bodyPr wrap="square" lIns="72000" spcCol="108000" rtlCol="0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8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5842" y="834532"/>
            <a:ext cx="556563" cy="748712"/>
            <a:chOff x="4195889" y="896685"/>
            <a:chExt cx="556563" cy="748712"/>
          </a:xfrm>
        </p:grpSpPr>
        <p:grpSp>
          <p:nvGrpSpPr>
            <p:cNvPr id="11" name="组合 10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" name="直接连接符 16"/>
                <p:cNvCxnSpPr>
                  <a:endCxn id="15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82CF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椭圆 13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82CF8F"/>
              </a:solidFill>
              <a:ln>
                <a:solidFill>
                  <a:srgbClr val="82C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2848635" y="1350427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82C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982748" y="1458886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20" name="直接连接符 19"/>
          <p:cNvCxnSpPr>
            <a:stCxn id="19" idx="1"/>
            <a:endCxn id="15" idx="7"/>
          </p:cNvCxnSpPr>
          <p:nvPr/>
        </p:nvCxnSpPr>
        <p:spPr>
          <a:xfrm>
            <a:off x="3000960" y="1477098"/>
            <a:ext cx="2056944" cy="0"/>
          </a:xfrm>
          <a:prstGeom prst="line">
            <a:avLst/>
          </a:prstGeom>
          <a:ln w="158750" cap="rnd">
            <a:solidFill>
              <a:srgbClr val="82C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662097" y="1697299"/>
            <a:ext cx="556563" cy="748712"/>
            <a:chOff x="4195889" y="896685"/>
            <a:chExt cx="556563" cy="748712"/>
          </a:xfrm>
        </p:grpSpPr>
        <p:grpSp>
          <p:nvGrpSpPr>
            <p:cNvPr id="22" name="组合 21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7" name="直接连接符 26"/>
                <p:cNvCxnSpPr>
                  <a:endCxn id="26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00B3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椭圆 24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00B3B6"/>
              </a:solidFill>
              <a:ln>
                <a:solidFill>
                  <a:srgbClr val="00B3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151578" y="2190848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834855" y="2213194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68968" y="2321653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stCxn id="30" idx="1"/>
            <a:endCxn id="26" idx="7"/>
          </p:cNvCxnSpPr>
          <p:nvPr/>
        </p:nvCxnSpPr>
        <p:spPr>
          <a:xfrm>
            <a:off x="2987180" y="2339865"/>
            <a:ext cx="966979" cy="0"/>
          </a:xfrm>
          <a:prstGeom prst="line">
            <a:avLst/>
          </a:prstGeom>
          <a:ln w="158750" cap="rnd">
            <a:solidFill>
              <a:srgbClr val="00B3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40161" y="2580800"/>
            <a:ext cx="556563" cy="748712"/>
            <a:chOff x="4195889" y="896685"/>
            <a:chExt cx="556563" cy="748712"/>
          </a:xfrm>
        </p:grpSpPr>
        <p:grpSp>
          <p:nvGrpSpPr>
            <p:cNvPr id="33" name="组合 32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直接连接符 37"/>
                <p:cNvCxnSpPr>
                  <a:endCxn id="37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F0CA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椭圆 35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F0CA67"/>
              </a:solidFill>
              <a:ln>
                <a:solidFill>
                  <a:srgbClr val="F0CA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89%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830423" y="3104010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0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964536" y="3205154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41" name="直接连接符 40"/>
          <p:cNvCxnSpPr>
            <a:stCxn id="40" idx="1"/>
            <a:endCxn id="37" idx="7"/>
          </p:cNvCxnSpPr>
          <p:nvPr/>
        </p:nvCxnSpPr>
        <p:spPr>
          <a:xfrm>
            <a:off x="2982748" y="3223366"/>
            <a:ext cx="2649475" cy="0"/>
          </a:xfrm>
          <a:prstGeom prst="line">
            <a:avLst/>
          </a:prstGeom>
          <a:ln w="158750" cap="rnd">
            <a:solidFill>
              <a:srgbClr val="F0C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2403695" y="1076452"/>
            <a:ext cx="320234" cy="513239"/>
            <a:chOff x="4638" y="-33"/>
            <a:chExt cx="667" cy="1069"/>
          </a:xfrm>
          <a:solidFill>
            <a:srgbClr val="82CF8F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2398643" y="1927211"/>
            <a:ext cx="320234" cy="513239"/>
            <a:chOff x="4638" y="-33"/>
            <a:chExt cx="667" cy="1069"/>
          </a:xfrm>
          <a:solidFill>
            <a:srgbClr val="00B3B6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398643" y="2822720"/>
            <a:ext cx="320234" cy="513239"/>
            <a:chOff x="4638" y="-33"/>
            <a:chExt cx="667" cy="1069"/>
          </a:xfrm>
          <a:solidFill>
            <a:srgbClr val="F0CA67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169503" y="1337533"/>
            <a:ext cx="957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160398" y="3099339"/>
            <a:ext cx="975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2812249" y="3887959"/>
            <a:ext cx="3519503" cy="4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863354" y="4895622"/>
            <a:ext cx="150105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00" spc="90" dirty="0">
                <a:solidFill>
                  <a:prstClr val="white">
                    <a:alpha val="61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www.rapidesign.cn / www.rapidppt.com</a:t>
            </a:r>
            <a:endParaRPr lang="zh-CN" altLang="en-US" sz="1000" spc="90" dirty="0">
              <a:solidFill>
                <a:prstClr val="white">
                  <a:alpha val="61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590385" y="-1"/>
            <a:ext cx="10324769" cy="51516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88759" y="1671724"/>
            <a:ext cx="4397071" cy="1905398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D85861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63972" y="1769539"/>
            <a:ext cx="4210789" cy="1579771"/>
            <a:chOff x="2663972" y="1525699"/>
            <a:chExt cx="4210789" cy="1579771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2665524" y="1858975"/>
              <a:ext cx="4209237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模板内颜色可以替换为自己的颜色，图片也可以替换为自己的图片。模板内颜色可以替换为自己的颜色，图片也可以替换为自己的图片。</a:t>
              </a:r>
              <a:endParaRPr lang="en-US" altLang="zh-CN" sz="1100" kern="1100" spc="11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100" kern="1100" spc="11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100" kern="1100" spc="11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685800">
                <a:lnSpc>
                  <a:spcPts val="1500"/>
                </a:lnSpc>
                <a:defRPr/>
              </a:pPr>
              <a:endParaRPr lang="en-US" altLang="zh-CN" sz="1100" kern="1100" spc="11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63972" y="1525699"/>
              <a:ext cx="25582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 sz="1600" b="1" spc="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添加标题 </a:t>
              </a:r>
              <a:r>
                <a:rPr lang="en-US" altLang="zh-CN" sz="1400" b="1" spc="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1600" b="1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28357" y="994919"/>
            <a:ext cx="1673453" cy="1554163"/>
            <a:chOff x="1951090" y="1054099"/>
            <a:chExt cx="1673453" cy="1554163"/>
          </a:xfrm>
        </p:grpSpPr>
        <p:sp>
          <p:nvSpPr>
            <p:cNvPr id="11" name="矩形 10"/>
            <p:cNvSpPr/>
            <p:nvPr/>
          </p:nvSpPr>
          <p:spPr>
            <a:xfrm>
              <a:off x="1951090" y="1054099"/>
              <a:ext cx="1673453" cy="1554163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08334" y="1411818"/>
              <a:ext cx="584323" cy="614545"/>
              <a:chOff x="2894226" y="1329844"/>
              <a:chExt cx="460376" cy="484187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2894226" y="1329844"/>
                <a:ext cx="460375" cy="179388"/>
              </a:xfrm>
              <a:custGeom>
                <a:avLst/>
                <a:gdLst>
                  <a:gd name="T0" fmla="*/ 6 w 122"/>
                  <a:gd name="T1" fmla="*/ 47 h 47"/>
                  <a:gd name="T2" fmla="*/ 13 w 122"/>
                  <a:gd name="T3" fmla="*/ 45 h 47"/>
                  <a:gd name="T4" fmla="*/ 36 w 122"/>
                  <a:gd name="T5" fmla="*/ 43 h 47"/>
                  <a:gd name="T6" fmla="*/ 36 w 122"/>
                  <a:gd name="T7" fmla="*/ 43 h 47"/>
                  <a:gd name="T8" fmla="*/ 41 w 122"/>
                  <a:gd name="T9" fmla="*/ 32 h 47"/>
                  <a:gd name="T10" fmla="*/ 81 w 122"/>
                  <a:gd name="T11" fmla="*/ 32 h 47"/>
                  <a:gd name="T12" fmla="*/ 86 w 122"/>
                  <a:gd name="T13" fmla="*/ 43 h 47"/>
                  <a:gd name="T14" fmla="*/ 86 w 122"/>
                  <a:gd name="T15" fmla="*/ 43 h 47"/>
                  <a:gd name="T16" fmla="*/ 109 w 122"/>
                  <a:gd name="T17" fmla="*/ 45 h 47"/>
                  <a:gd name="T18" fmla="*/ 117 w 122"/>
                  <a:gd name="T19" fmla="*/ 47 h 47"/>
                  <a:gd name="T20" fmla="*/ 120 w 122"/>
                  <a:gd name="T21" fmla="*/ 37 h 47"/>
                  <a:gd name="T22" fmla="*/ 107 w 122"/>
                  <a:gd name="T23" fmla="*/ 14 h 47"/>
                  <a:gd name="T24" fmla="*/ 16 w 122"/>
                  <a:gd name="T25" fmla="*/ 14 h 47"/>
                  <a:gd name="T26" fmla="*/ 3 w 122"/>
                  <a:gd name="T27" fmla="*/ 37 h 47"/>
                  <a:gd name="T28" fmla="*/ 6 w 122"/>
                  <a:gd name="T2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47">
                    <a:moveTo>
                      <a:pt x="6" y="47"/>
                    </a:moveTo>
                    <a:cubicBezTo>
                      <a:pt x="8" y="46"/>
                      <a:pt x="10" y="45"/>
                      <a:pt x="13" y="45"/>
                    </a:cubicBezTo>
                    <a:cubicBezTo>
                      <a:pt x="21" y="44"/>
                      <a:pt x="28" y="44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38"/>
                      <a:pt x="37" y="33"/>
                      <a:pt x="41" y="32"/>
                    </a:cubicBezTo>
                    <a:cubicBezTo>
                      <a:pt x="54" y="28"/>
                      <a:pt x="68" y="28"/>
                      <a:pt x="81" y="32"/>
                    </a:cubicBezTo>
                    <a:cubicBezTo>
                      <a:pt x="85" y="33"/>
                      <a:pt x="88" y="38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94" y="44"/>
                      <a:pt x="102" y="44"/>
                      <a:pt x="109" y="45"/>
                    </a:cubicBezTo>
                    <a:cubicBezTo>
                      <a:pt x="112" y="45"/>
                      <a:pt x="115" y="46"/>
                      <a:pt x="117" y="47"/>
                    </a:cubicBezTo>
                    <a:cubicBezTo>
                      <a:pt x="118" y="43"/>
                      <a:pt x="119" y="40"/>
                      <a:pt x="120" y="37"/>
                    </a:cubicBezTo>
                    <a:cubicBezTo>
                      <a:pt x="122" y="29"/>
                      <a:pt x="117" y="18"/>
                      <a:pt x="107" y="14"/>
                    </a:cubicBezTo>
                    <a:cubicBezTo>
                      <a:pt x="77" y="0"/>
                      <a:pt x="46" y="0"/>
                      <a:pt x="16" y="14"/>
                    </a:cubicBezTo>
                    <a:cubicBezTo>
                      <a:pt x="6" y="18"/>
                      <a:pt x="0" y="29"/>
                      <a:pt x="3" y="37"/>
                    </a:cubicBezTo>
                    <a:cubicBezTo>
                      <a:pt x="4" y="40"/>
                      <a:pt x="5" y="43"/>
                      <a:pt x="6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064089" y="1550506"/>
                <a:ext cx="120650" cy="7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2898989" y="1455256"/>
                <a:ext cx="455613" cy="358775"/>
              </a:xfrm>
              <a:custGeom>
                <a:avLst/>
                <a:gdLst>
                  <a:gd name="T0" fmla="*/ 120 w 121"/>
                  <a:gd name="T1" fmla="*/ 57 h 94"/>
                  <a:gd name="T2" fmla="*/ 121 w 121"/>
                  <a:gd name="T3" fmla="*/ 57 h 94"/>
                  <a:gd name="T4" fmla="*/ 94 w 121"/>
                  <a:gd name="T5" fmla="*/ 16 h 94"/>
                  <a:gd name="T6" fmla="*/ 80 w 121"/>
                  <a:gd name="T7" fmla="*/ 13 h 94"/>
                  <a:gd name="T8" fmla="*/ 80 w 121"/>
                  <a:gd name="T9" fmla="*/ 9 h 94"/>
                  <a:gd name="T10" fmla="*/ 73 w 121"/>
                  <a:gd name="T11" fmla="*/ 0 h 94"/>
                  <a:gd name="T12" fmla="*/ 66 w 121"/>
                  <a:gd name="T13" fmla="*/ 9 h 94"/>
                  <a:gd name="T14" fmla="*/ 66 w 121"/>
                  <a:gd name="T15" fmla="*/ 13 h 94"/>
                  <a:gd name="T16" fmla="*/ 64 w 121"/>
                  <a:gd name="T17" fmla="*/ 14 h 94"/>
                  <a:gd name="T18" fmla="*/ 57 w 121"/>
                  <a:gd name="T19" fmla="*/ 14 h 94"/>
                  <a:gd name="T20" fmla="*/ 54 w 121"/>
                  <a:gd name="T21" fmla="*/ 13 h 94"/>
                  <a:gd name="T22" fmla="*/ 54 w 121"/>
                  <a:gd name="T23" fmla="*/ 9 h 94"/>
                  <a:gd name="T24" fmla="*/ 47 w 121"/>
                  <a:gd name="T25" fmla="*/ 0 h 94"/>
                  <a:gd name="T26" fmla="*/ 41 w 121"/>
                  <a:gd name="T27" fmla="*/ 9 h 94"/>
                  <a:gd name="T28" fmla="*/ 41 w 121"/>
                  <a:gd name="T29" fmla="*/ 13 h 94"/>
                  <a:gd name="T30" fmla="*/ 26 w 121"/>
                  <a:gd name="T31" fmla="*/ 16 h 94"/>
                  <a:gd name="T32" fmla="*/ 0 w 121"/>
                  <a:gd name="T33" fmla="*/ 57 h 94"/>
                  <a:gd name="T34" fmla="*/ 0 w 121"/>
                  <a:gd name="T35" fmla="*/ 57 h 94"/>
                  <a:gd name="T36" fmla="*/ 0 w 121"/>
                  <a:gd name="T37" fmla="*/ 58 h 94"/>
                  <a:gd name="T38" fmla="*/ 0 w 121"/>
                  <a:gd name="T39" fmla="*/ 70 h 94"/>
                  <a:gd name="T40" fmla="*/ 6 w 121"/>
                  <a:gd name="T41" fmla="*/ 79 h 94"/>
                  <a:gd name="T42" fmla="*/ 6 w 121"/>
                  <a:gd name="T43" fmla="*/ 82 h 94"/>
                  <a:gd name="T44" fmla="*/ 13 w 121"/>
                  <a:gd name="T45" fmla="*/ 86 h 94"/>
                  <a:gd name="T46" fmla="*/ 18 w 121"/>
                  <a:gd name="T47" fmla="*/ 85 h 94"/>
                  <a:gd name="T48" fmla="*/ 102 w 121"/>
                  <a:gd name="T49" fmla="*/ 85 h 94"/>
                  <a:gd name="T50" fmla="*/ 107 w 121"/>
                  <a:gd name="T51" fmla="*/ 86 h 94"/>
                  <a:gd name="T52" fmla="*/ 114 w 121"/>
                  <a:gd name="T53" fmla="*/ 82 h 94"/>
                  <a:gd name="T54" fmla="*/ 114 w 121"/>
                  <a:gd name="T55" fmla="*/ 79 h 94"/>
                  <a:gd name="T56" fmla="*/ 120 w 121"/>
                  <a:gd name="T57" fmla="*/ 70 h 94"/>
                  <a:gd name="T58" fmla="*/ 121 w 121"/>
                  <a:gd name="T59" fmla="*/ 58 h 94"/>
                  <a:gd name="T60" fmla="*/ 120 w 121"/>
                  <a:gd name="T61" fmla="*/ 57 h 94"/>
                  <a:gd name="T62" fmla="*/ 60 w 121"/>
                  <a:gd name="T63" fmla="*/ 56 h 94"/>
                  <a:gd name="T64" fmla="*/ 33 w 121"/>
                  <a:gd name="T65" fmla="*/ 38 h 94"/>
                  <a:gd name="T66" fmla="*/ 60 w 121"/>
                  <a:gd name="T67" fmla="*/ 20 h 94"/>
                  <a:gd name="T68" fmla="*/ 87 w 121"/>
                  <a:gd name="T69" fmla="*/ 38 h 94"/>
                  <a:gd name="T70" fmla="*/ 60 w 121"/>
                  <a:gd name="T71" fmla="*/ 5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94">
                    <a:moveTo>
                      <a:pt x="120" y="57"/>
                    </a:moveTo>
                    <a:cubicBezTo>
                      <a:pt x="121" y="57"/>
                      <a:pt x="121" y="57"/>
                      <a:pt x="121" y="57"/>
                    </a:cubicBezTo>
                    <a:cubicBezTo>
                      <a:pt x="121" y="57"/>
                      <a:pt x="105" y="21"/>
                      <a:pt x="94" y="16"/>
                    </a:cubicBezTo>
                    <a:cubicBezTo>
                      <a:pt x="91" y="14"/>
                      <a:pt x="85" y="14"/>
                      <a:pt x="80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4"/>
                      <a:pt x="77" y="0"/>
                      <a:pt x="73" y="0"/>
                    </a:cubicBezTo>
                    <a:cubicBezTo>
                      <a:pt x="69" y="0"/>
                      <a:pt x="66" y="4"/>
                      <a:pt x="66" y="9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3"/>
                      <a:pt x="64" y="13"/>
                      <a:pt x="64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4"/>
                      <a:pt x="51" y="0"/>
                      <a:pt x="47" y="0"/>
                    </a:cubicBezTo>
                    <a:cubicBezTo>
                      <a:pt x="44" y="0"/>
                      <a:pt x="41" y="4"/>
                      <a:pt x="41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4"/>
                      <a:pt x="30" y="14"/>
                      <a:pt x="26" y="16"/>
                    </a:cubicBezTo>
                    <a:cubicBezTo>
                      <a:pt x="15" y="21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62"/>
                      <a:pt x="0" y="66"/>
                      <a:pt x="0" y="70"/>
                    </a:cubicBezTo>
                    <a:cubicBezTo>
                      <a:pt x="1" y="73"/>
                      <a:pt x="3" y="76"/>
                      <a:pt x="6" y="79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9" y="86"/>
                      <a:pt x="13" y="86"/>
                    </a:cubicBezTo>
                    <a:cubicBezTo>
                      <a:pt x="15" y="86"/>
                      <a:pt x="17" y="86"/>
                      <a:pt x="18" y="85"/>
                    </a:cubicBezTo>
                    <a:cubicBezTo>
                      <a:pt x="46" y="94"/>
                      <a:pt x="75" y="94"/>
                      <a:pt x="102" y="85"/>
                    </a:cubicBezTo>
                    <a:cubicBezTo>
                      <a:pt x="104" y="86"/>
                      <a:pt x="105" y="86"/>
                      <a:pt x="107" y="86"/>
                    </a:cubicBezTo>
                    <a:cubicBezTo>
                      <a:pt x="111" y="86"/>
                      <a:pt x="114" y="84"/>
                      <a:pt x="114" y="82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7" y="76"/>
                      <a:pt x="120" y="73"/>
                      <a:pt x="120" y="70"/>
                    </a:cubicBezTo>
                    <a:cubicBezTo>
                      <a:pt x="120" y="66"/>
                      <a:pt x="120" y="62"/>
                      <a:pt x="121" y="58"/>
                    </a:cubicBezTo>
                    <a:cubicBezTo>
                      <a:pt x="121" y="58"/>
                      <a:pt x="121" y="57"/>
                      <a:pt x="120" y="57"/>
                    </a:cubicBezTo>
                    <a:close/>
                    <a:moveTo>
                      <a:pt x="60" y="56"/>
                    </a:moveTo>
                    <a:cubicBezTo>
                      <a:pt x="45" y="56"/>
                      <a:pt x="33" y="48"/>
                      <a:pt x="33" y="38"/>
                    </a:cubicBezTo>
                    <a:cubicBezTo>
                      <a:pt x="33" y="28"/>
                      <a:pt x="45" y="20"/>
                      <a:pt x="60" y="20"/>
                    </a:cubicBezTo>
                    <a:cubicBezTo>
                      <a:pt x="75" y="20"/>
                      <a:pt x="87" y="28"/>
                      <a:pt x="87" y="38"/>
                    </a:cubicBezTo>
                    <a:cubicBezTo>
                      <a:pt x="87" y="48"/>
                      <a:pt x="75" y="56"/>
                      <a:pt x="6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98349" y="994919"/>
            <a:ext cx="1673453" cy="1554163"/>
            <a:chOff x="221082" y="1054099"/>
            <a:chExt cx="1673453" cy="1554163"/>
          </a:xfrm>
        </p:grpSpPr>
        <p:sp>
          <p:nvSpPr>
            <p:cNvPr id="18" name="矩形 17"/>
            <p:cNvSpPr/>
            <p:nvPr/>
          </p:nvSpPr>
          <p:spPr>
            <a:xfrm>
              <a:off x="221082" y="1054099"/>
              <a:ext cx="1673453" cy="1554163"/>
            </a:xfrm>
            <a:prstGeom prst="rect">
              <a:avLst/>
            </a:prstGeom>
            <a:solidFill>
              <a:srgbClr val="F0C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63279" y="2147560"/>
              <a:ext cx="11446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altLang="zh-CN" sz="1200" b="1" spc="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17638" y="1349853"/>
              <a:ext cx="406313" cy="716075"/>
              <a:chOff x="809841" y="1322657"/>
              <a:chExt cx="320676" cy="565151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877888" y="1552576"/>
                <a:ext cx="38100" cy="84138"/>
              </a:xfrm>
              <a:custGeom>
                <a:avLst/>
                <a:gdLst>
                  <a:gd name="T0" fmla="*/ 0 w 10"/>
                  <a:gd name="T1" fmla="*/ 5 h 22"/>
                  <a:gd name="T2" fmla="*/ 0 w 10"/>
                  <a:gd name="T3" fmla="*/ 17 h 22"/>
                  <a:gd name="T4" fmla="*/ 5 w 10"/>
                  <a:gd name="T5" fmla="*/ 22 h 22"/>
                  <a:gd name="T6" fmla="*/ 10 w 10"/>
                  <a:gd name="T7" fmla="*/ 17 h 22"/>
                  <a:gd name="T8" fmla="*/ 10 w 10"/>
                  <a:gd name="T9" fmla="*/ 5 h 22"/>
                  <a:gd name="T10" fmla="*/ 5 w 10"/>
                  <a:gd name="T11" fmla="*/ 0 h 22"/>
                  <a:gd name="T12" fmla="*/ 0 w 10"/>
                  <a:gd name="T1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10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938429" y="1322657"/>
                <a:ext cx="192088" cy="92075"/>
              </a:xfrm>
              <a:custGeom>
                <a:avLst/>
                <a:gdLst>
                  <a:gd name="T0" fmla="*/ 47 w 51"/>
                  <a:gd name="T1" fmla="*/ 1 h 24"/>
                  <a:gd name="T2" fmla="*/ 44 w 51"/>
                  <a:gd name="T3" fmla="*/ 1 h 24"/>
                  <a:gd name="T4" fmla="*/ 44 w 51"/>
                  <a:gd name="T5" fmla="*/ 4 h 24"/>
                  <a:gd name="T6" fmla="*/ 46 w 51"/>
                  <a:gd name="T7" fmla="*/ 13 h 24"/>
                  <a:gd name="T8" fmla="*/ 37 w 51"/>
                  <a:gd name="T9" fmla="*/ 19 h 24"/>
                  <a:gd name="T10" fmla="*/ 23 w 51"/>
                  <a:gd name="T11" fmla="*/ 10 h 24"/>
                  <a:gd name="T12" fmla="*/ 10 w 51"/>
                  <a:gd name="T13" fmla="*/ 2 h 24"/>
                  <a:gd name="T14" fmla="*/ 4 w 51"/>
                  <a:gd name="T15" fmla="*/ 5 h 24"/>
                  <a:gd name="T16" fmla="*/ 2 w 51"/>
                  <a:gd name="T17" fmla="*/ 10 h 24"/>
                  <a:gd name="T18" fmla="*/ 0 w 51"/>
                  <a:gd name="T19" fmla="*/ 12 h 24"/>
                  <a:gd name="T20" fmla="*/ 0 w 51"/>
                  <a:gd name="T21" fmla="*/ 22 h 24"/>
                  <a:gd name="T22" fmla="*/ 2 w 51"/>
                  <a:gd name="T23" fmla="*/ 24 h 24"/>
                  <a:gd name="T24" fmla="*/ 4 w 51"/>
                  <a:gd name="T25" fmla="*/ 24 h 24"/>
                  <a:gd name="T26" fmla="*/ 6 w 51"/>
                  <a:gd name="T27" fmla="*/ 22 h 24"/>
                  <a:gd name="T28" fmla="*/ 6 w 51"/>
                  <a:gd name="T29" fmla="*/ 12 h 24"/>
                  <a:gd name="T30" fmla="*/ 5 w 51"/>
                  <a:gd name="T31" fmla="*/ 10 h 24"/>
                  <a:gd name="T32" fmla="*/ 7 w 51"/>
                  <a:gd name="T33" fmla="*/ 7 h 24"/>
                  <a:gd name="T34" fmla="*/ 10 w 51"/>
                  <a:gd name="T35" fmla="*/ 6 h 24"/>
                  <a:gd name="T36" fmla="*/ 20 w 51"/>
                  <a:gd name="T37" fmla="*/ 13 h 24"/>
                  <a:gd name="T38" fmla="*/ 37 w 51"/>
                  <a:gd name="T39" fmla="*/ 23 h 24"/>
                  <a:gd name="T40" fmla="*/ 49 w 51"/>
                  <a:gd name="T41" fmla="*/ 14 h 24"/>
                  <a:gd name="T42" fmla="*/ 47 w 51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24">
                    <a:moveTo>
                      <a:pt x="47" y="1"/>
                    </a:moveTo>
                    <a:cubicBezTo>
                      <a:pt x="46" y="1"/>
                      <a:pt x="45" y="0"/>
                      <a:pt x="44" y="1"/>
                    </a:cubicBezTo>
                    <a:cubicBezTo>
                      <a:pt x="43" y="2"/>
                      <a:pt x="43" y="3"/>
                      <a:pt x="44" y="4"/>
                    </a:cubicBezTo>
                    <a:cubicBezTo>
                      <a:pt x="46" y="6"/>
                      <a:pt x="47" y="10"/>
                      <a:pt x="46" y="13"/>
                    </a:cubicBezTo>
                    <a:cubicBezTo>
                      <a:pt x="44" y="17"/>
                      <a:pt x="41" y="19"/>
                      <a:pt x="37" y="19"/>
                    </a:cubicBezTo>
                    <a:cubicBezTo>
                      <a:pt x="32" y="20"/>
                      <a:pt x="27" y="15"/>
                      <a:pt x="23" y="10"/>
                    </a:cubicBezTo>
                    <a:cubicBezTo>
                      <a:pt x="19" y="6"/>
                      <a:pt x="15" y="2"/>
                      <a:pt x="10" y="2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6"/>
                      <a:pt x="2" y="8"/>
                      <a:pt x="2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9"/>
                      <a:pt x="6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3" y="6"/>
                      <a:pt x="17" y="9"/>
                      <a:pt x="20" y="13"/>
                    </a:cubicBezTo>
                    <a:cubicBezTo>
                      <a:pt x="25" y="18"/>
                      <a:pt x="31" y="24"/>
                      <a:pt x="37" y="23"/>
                    </a:cubicBezTo>
                    <a:cubicBezTo>
                      <a:pt x="43" y="22"/>
                      <a:pt x="47" y="19"/>
                      <a:pt x="49" y="14"/>
                    </a:cubicBezTo>
                    <a:cubicBezTo>
                      <a:pt x="51" y="10"/>
                      <a:pt x="50" y="5"/>
                      <a:pt x="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809841" y="1425844"/>
                <a:ext cx="279400" cy="461964"/>
              </a:xfrm>
              <a:custGeom>
                <a:avLst/>
                <a:gdLst>
                  <a:gd name="T0" fmla="*/ 40 w 74"/>
                  <a:gd name="T1" fmla="*/ 0 h 121"/>
                  <a:gd name="T2" fmla="*/ 40 w 74"/>
                  <a:gd name="T3" fmla="*/ 26 h 121"/>
                  <a:gd name="T4" fmla="*/ 47 w 74"/>
                  <a:gd name="T5" fmla="*/ 35 h 121"/>
                  <a:gd name="T6" fmla="*/ 47 w 74"/>
                  <a:gd name="T7" fmla="*/ 36 h 121"/>
                  <a:gd name="T8" fmla="*/ 66 w 74"/>
                  <a:gd name="T9" fmla="*/ 41 h 121"/>
                  <a:gd name="T10" fmla="*/ 68 w 74"/>
                  <a:gd name="T11" fmla="*/ 43 h 121"/>
                  <a:gd name="T12" fmla="*/ 68 w 74"/>
                  <a:gd name="T13" fmla="*/ 45 h 121"/>
                  <a:gd name="T14" fmla="*/ 64 w 74"/>
                  <a:gd name="T15" fmla="*/ 47 h 121"/>
                  <a:gd name="T16" fmla="*/ 47 w 74"/>
                  <a:gd name="T17" fmla="*/ 42 h 121"/>
                  <a:gd name="T18" fmla="*/ 47 w 74"/>
                  <a:gd name="T19" fmla="*/ 47 h 121"/>
                  <a:gd name="T20" fmla="*/ 37 w 74"/>
                  <a:gd name="T21" fmla="*/ 56 h 121"/>
                  <a:gd name="T22" fmla="*/ 28 w 74"/>
                  <a:gd name="T23" fmla="*/ 47 h 121"/>
                  <a:gd name="T24" fmla="*/ 28 w 74"/>
                  <a:gd name="T25" fmla="*/ 42 h 121"/>
                  <a:gd name="T26" fmla="*/ 10 w 74"/>
                  <a:gd name="T27" fmla="*/ 47 h 121"/>
                  <a:gd name="T28" fmla="*/ 6 w 74"/>
                  <a:gd name="T29" fmla="*/ 45 h 121"/>
                  <a:gd name="T30" fmla="*/ 6 w 74"/>
                  <a:gd name="T31" fmla="*/ 43 h 121"/>
                  <a:gd name="T32" fmla="*/ 8 w 74"/>
                  <a:gd name="T33" fmla="*/ 41 h 121"/>
                  <a:gd name="T34" fmla="*/ 28 w 74"/>
                  <a:gd name="T35" fmla="*/ 36 h 121"/>
                  <a:gd name="T36" fmla="*/ 28 w 74"/>
                  <a:gd name="T37" fmla="*/ 35 h 121"/>
                  <a:gd name="T38" fmla="*/ 34 w 74"/>
                  <a:gd name="T39" fmla="*/ 26 h 121"/>
                  <a:gd name="T40" fmla="*/ 34 w 74"/>
                  <a:gd name="T41" fmla="*/ 0 h 121"/>
                  <a:gd name="T42" fmla="*/ 0 w 74"/>
                  <a:gd name="T43" fmla="*/ 37 h 121"/>
                  <a:gd name="T44" fmla="*/ 0 w 74"/>
                  <a:gd name="T45" fmla="*/ 84 h 121"/>
                  <a:gd name="T46" fmla="*/ 37 w 74"/>
                  <a:gd name="T47" fmla="*/ 121 h 121"/>
                  <a:gd name="T48" fmla="*/ 74 w 74"/>
                  <a:gd name="T49" fmla="*/ 84 h 121"/>
                  <a:gd name="T50" fmla="*/ 74 w 74"/>
                  <a:gd name="T51" fmla="*/ 37 h 121"/>
                  <a:gd name="T52" fmla="*/ 40 w 74"/>
                  <a:gd name="T53" fmla="*/ 0 h 121"/>
                  <a:gd name="T54" fmla="*/ 39 w 74"/>
                  <a:gd name="T55" fmla="*/ 114 h 121"/>
                  <a:gd name="T56" fmla="*/ 6 w 74"/>
                  <a:gd name="T57" fmla="*/ 81 h 121"/>
                  <a:gd name="T58" fmla="*/ 6 w 74"/>
                  <a:gd name="T59" fmla="*/ 81 h 121"/>
                  <a:gd name="T60" fmla="*/ 43 w 74"/>
                  <a:gd name="T61" fmla="*/ 111 h 121"/>
                  <a:gd name="T62" fmla="*/ 59 w 74"/>
                  <a:gd name="T63" fmla="*/ 106 h 121"/>
                  <a:gd name="T64" fmla="*/ 39 w 74"/>
                  <a:gd name="T65" fmla="*/ 11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121">
                    <a:moveTo>
                      <a:pt x="40" y="0"/>
                    </a:moveTo>
                    <a:cubicBezTo>
                      <a:pt x="40" y="26"/>
                      <a:pt x="40" y="26"/>
                      <a:pt x="40" y="26"/>
                    </a:cubicBezTo>
                    <a:cubicBezTo>
                      <a:pt x="44" y="27"/>
                      <a:pt x="47" y="30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53" y="37"/>
                      <a:pt x="60" y="39"/>
                      <a:pt x="66" y="41"/>
                    </a:cubicBezTo>
                    <a:cubicBezTo>
                      <a:pt x="67" y="41"/>
                      <a:pt x="68" y="42"/>
                      <a:pt x="68" y="43"/>
                    </a:cubicBezTo>
                    <a:cubicBezTo>
                      <a:pt x="69" y="43"/>
                      <a:pt x="69" y="44"/>
                      <a:pt x="68" y="45"/>
                    </a:cubicBezTo>
                    <a:cubicBezTo>
                      <a:pt x="68" y="47"/>
                      <a:pt x="66" y="47"/>
                      <a:pt x="64" y="47"/>
                    </a:cubicBezTo>
                    <a:cubicBezTo>
                      <a:pt x="59" y="45"/>
                      <a:pt x="53" y="43"/>
                      <a:pt x="47" y="4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52"/>
                      <a:pt x="42" y="56"/>
                      <a:pt x="37" y="56"/>
                    </a:cubicBezTo>
                    <a:cubicBezTo>
                      <a:pt x="32" y="56"/>
                      <a:pt x="28" y="52"/>
                      <a:pt x="28" y="47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1" y="43"/>
                      <a:pt x="15" y="45"/>
                      <a:pt x="10" y="47"/>
                    </a:cubicBezTo>
                    <a:cubicBezTo>
                      <a:pt x="8" y="47"/>
                      <a:pt x="6" y="47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6" y="42"/>
                      <a:pt x="7" y="41"/>
                      <a:pt x="8" y="41"/>
                    </a:cubicBezTo>
                    <a:cubicBezTo>
                      <a:pt x="14" y="39"/>
                      <a:pt x="21" y="37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0"/>
                      <a:pt x="30" y="27"/>
                      <a:pt x="34" y="2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2"/>
                      <a:pt x="0" y="18"/>
                      <a:pt x="0" y="37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5"/>
                      <a:pt x="17" y="121"/>
                      <a:pt x="37" y="121"/>
                    </a:cubicBezTo>
                    <a:cubicBezTo>
                      <a:pt x="57" y="121"/>
                      <a:pt x="74" y="105"/>
                      <a:pt x="74" y="84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18"/>
                      <a:pt x="59" y="2"/>
                      <a:pt x="40" y="0"/>
                    </a:cubicBezTo>
                    <a:close/>
                    <a:moveTo>
                      <a:pt x="39" y="114"/>
                    </a:moveTo>
                    <a:cubicBezTo>
                      <a:pt x="20" y="114"/>
                      <a:pt x="6" y="99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9" y="99"/>
                      <a:pt x="25" y="112"/>
                      <a:pt x="43" y="111"/>
                    </a:cubicBezTo>
                    <a:cubicBezTo>
                      <a:pt x="49" y="111"/>
                      <a:pt x="55" y="109"/>
                      <a:pt x="59" y="106"/>
                    </a:cubicBezTo>
                    <a:cubicBezTo>
                      <a:pt x="54" y="111"/>
                      <a:pt x="47" y="114"/>
                      <a:pt x="3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191910" y="2676052"/>
            <a:ext cx="1673453" cy="1554163"/>
            <a:chOff x="5411106" y="3013528"/>
            <a:chExt cx="1673453" cy="1554163"/>
          </a:xfrm>
        </p:grpSpPr>
        <p:sp>
          <p:nvSpPr>
            <p:cNvPr id="25" name="矩形 24"/>
            <p:cNvSpPr/>
            <p:nvPr/>
          </p:nvSpPr>
          <p:spPr>
            <a:xfrm>
              <a:off x="5411106" y="3013528"/>
              <a:ext cx="1673453" cy="1554163"/>
            </a:xfrm>
            <a:prstGeom prst="rect">
              <a:avLst/>
            </a:prstGeom>
            <a:solidFill>
              <a:srgbClr val="82C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905961" y="3452044"/>
              <a:ext cx="803811" cy="530736"/>
              <a:chOff x="5842000" y="3514726"/>
              <a:chExt cx="579438" cy="382588"/>
            </a:xfrm>
          </p:grpSpPr>
          <p:sp>
            <p:nvSpPr>
              <p:cNvPr id="27" name="Freeform 14"/>
              <p:cNvSpPr/>
              <p:nvPr/>
            </p:nvSpPr>
            <p:spPr bwMode="auto">
              <a:xfrm>
                <a:off x="5929313" y="3514726"/>
                <a:ext cx="492125" cy="301625"/>
              </a:xfrm>
              <a:custGeom>
                <a:avLst/>
                <a:gdLst>
                  <a:gd name="T0" fmla="*/ 127 w 131"/>
                  <a:gd name="T1" fmla="*/ 0 h 79"/>
                  <a:gd name="T2" fmla="*/ 3 w 131"/>
                  <a:gd name="T3" fmla="*/ 0 h 79"/>
                  <a:gd name="T4" fmla="*/ 0 w 131"/>
                  <a:gd name="T5" fmla="*/ 4 h 79"/>
                  <a:gd name="T6" fmla="*/ 3 w 131"/>
                  <a:gd name="T7" fmla="*/ 7 h 79"/>
                  <a:gd name="T8" fmla="*/ 124 w 131"/>
                  <a:gd name="T9" fmla="*/ 7 h 79"/>
                  <a:gd name="T10" fmla="*/ 124 w 131"/>
                  <a:gd name="T11" fmla="*/ 75 h 79"/>
                  <a:gd name="T12" fmla="*/ 127 w 131"/>
                  <a:gd name="T13" fmla="*/ 79 h 79"/>
                  <a:gd name="T14" fmla="*/ 131 w 131"/>
                  <a:gd name="T15" fmla="*/ 75 h 79"/>
                  <a:gd name="T16" fmla="*/ 131 w 131"/>
                  <a:gd name="T17" fmla="*/ 4 h 79"/>
                  <a:gd name="T18" fmla="*/ 127 w 131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9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4" y="77"/>
                      <a:pt x="125" y="79"/>
                      <a:pt x="127" y="79"/>
                    </a:cubicBezTo>
                    <a:cubicBezTo>
                      <a:pt x="129" y="79"/>
                      <a:pt x="131" y="77"/>
                      <a:pt x="131" y="7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2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15"/>
              <p:cNvSpPr/>
              <p:nvPr/>
            </p:nvSpPr>
            <p:spPr bwMode="auto">
              <a:xfrm>
                <a:off x="5891213" y="3552826"/>
                <a:ext cx="493713" cy="298450"/>
              </a:xfrm>
              <a:custGeom>
                <a:avLst/>
                <a:gdLst>
                  <a:gd name="T0" fmla="*/ 127 w 131"/>
                  <a:gd name="T1" fmla="*/ 0 h 78"/>
                  <a:gd name="T2" fmla="*/ 3 w 131"/>
                  <a:gd name="T3" fmla="*/ 0 h 78"/>
                  <a:gd name="T4" fmla="*/ 0 w 131"/>
                  <a:gd name="T5" fmla="*/ 3 h 78"/>
                  <a:gd name="T6" fmla="*/ 3 w 131"/>
                  <a:gd name="T7" fmla="*/ 7 h 78"/>
                  <a:gd name="T8" fmla="*/ 123 w 131"/>
                  <a:gd name="T9" fmla="*/ 7 h 78"/>
                  <a:gd name="T10" fmla="*/ 123 w 131"/>
                  <a:gd name="T11" fmla="*/ 75 h 78"/>
                  <a:gd name="T12" fmla="*/ 127 w 131"/>
                  <a:gd name="T13" fmla="*/ 78 h 78"/>
                  <a:gd name="T14" fmla="*/ 131 w 131"/>
                  <a:gd name="T15" fmla="*/ 75 h 78"/>
                  <a:gd name="T16" fmla="*/ 131 w 131"/>
                  <a:gd name="T17" fmla="*/ 3 h 78"/>
                  <a:gd name="T18" fmla="*/ 127 w 131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8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3" y="77"/>
                      <a:pt x="125" y="78"/>
                      <a:pt x="127" y="78"/>
                    </a:cubicBezTo>
                    <a:cubicBezTo>
                      <a:pt x="129" y="78"/>
                      <a:pt x="131" y="77"/>
                      <a:pt x="131" y="75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1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5842000" y="3587751"/>
                <a:ext cx="504825" cy="309563"/>
              </a:xfrm>
              <a:custGeom>
                <a:avLst/>
                <a:gdLst>
                  <a:gd name="T0" fmla="*/ 129 w 134"/>
                  <a:gd name="T1" fmla="*/ 0 h 81"/>
                  <a:gd name="T2" fmla="*/ 5 w 134"/>
                  <a:gd name="T3" fmla="*/ 0 h 81"/>
                  <a:gd name="T4" fmla="*/ 0 w 134"/>
                  <a:gd name="T5" fmla="*/ 5 h 81"/>
                  <a:gd name="T6" fmla="*/ 0 w 134"/>
                  <a:gd name="T7" fmla="*/ 76 h 81"/>
                  <a:gd name="T8" fmla="*/ 5 w 134"/>
                  <a:gd name="T9" fmla="*/ 81 h 81"/>
                  <a:gd name="T10" fmla="*/ 129 w 134"/>
                  <a:gd name="T11" fmla="*/ 81 h 81"/>
                  <a:gd name="T12" fmla="*/ 134 w 134"/>
                  <a:gd name="T13" fmla="*/ 76 h 81"/>
                  <a:gd name="T14" fmla="*/ 134 w 134"/>
                  <a:gd name="T15" fmla="*/ 5 h 81"/>
                  <a:gd name="T16" fmla="*/ 129 w 134"/>
                  <a:gd name="T17" fmla="*/ 0 h 81"/>
                  <a:gd name="T18" fmla="*/ 124 w 134"/>
                  <a:gd name="T19" fmla="*/ 72 h 81"/>
                  <a:gd name="T20" fmla="*/ 10 w 134"/>
                  <a:gd name="T21" fmla="*/ 72 h 81"/>
                  <a:gd name="T22" fmla="*/ 10 w 134"/>
                  <a:gd name="T23" fmla="*/ 10 h 81"/>
                  <a:gd name="T24" fmla="*/ 124 w 134"/>
                  <a:gd name="T25" fmla="*/ 10 h 81"/>
                  <a:gd name="T26" fmla="*/ 124 w 134"/>
                  <a:gd name="T27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81">
                    <a:moveTo>
                      <a:pt x="12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2" y="81"/>
                      <a:pt x="5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1" y="81"/>
                      <a:pt x="134" y="79"/>
                      <a:pt x="134" y="76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2"/>
                      <a:pt x="131" y="0"/>
                      <a:pt x="129" y="0"/>
                    </a:cubicBezTo>
                    <a:close/>
                    <a:moveTo>
                      <a:pt x="124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17"/>
              <p:cNvSpPr/>
              <p:nvPr/>
            </p:nvSpPr>
            <p:spPr bwMode="auto">
              <a:xfrm>
                <a:off x="6061075" y="3683001"/>
                <a:ext cx="66675" cy="122238"/>
              </a:xfrm>
              <a:custGeom>
                <a:avLst/>
                <a:gdLst>
                  <a:gd name="T0" fmla="*/ 8 w 18"/>
                  <a:gd name="T1" fmla="*/ 23 h 32"/>
                  <a:gd name="T2" fmla="*/ 1 w 18"/>
                  <a:gd name="T3" fmla="*/ 22 h 32"/>
                  <a:gd name="T4" fmla="*/ 0 w 18"/>
                  <a:gd name="T5" fmla="*/ 26 h 32"/>
                  <a:gd name="T6" fmla="*/ 7 w 18"/>
                  <a:gd name="T7" fmla="*/ 28 h 32"/>
                  <a:gd name="T8" fmla="*/ 7 w 18"/>
                  <a:gd name="T9" fmla="*/ 32 h 32"/>
                  <a:gd name="T10" fmla="*/ 11 w 18"/>
                  <a:gd name="T11" fmla="*/ 32 h 32"/>
                  <a:gd name="T12" fmla="*/ 11 w 18"/>
                  <a:gd name="T13" fmla="*/ 28 h 32"/>
                  <a:gd name="T14" fmla="*/ 18 w 18"/>
                  <a:gd name="T15" fmla="*/ 20 h 32"/>
                  <a:gd name="T16" fmla="*/ 11 w 18"/>
                  <a:gd name="T17" fmla="*/ 13 h 32"/>
                  <a:gd name="T18" fmla="*/ 6 w 18"/>
                  <a:gd name="T19" fmla="*/ 10 h 32"/>
                  <a:gd name="T20" fmla="*/ 10 w 18"/>
                  <a:gd name="T21" fmla="*/ 8 h 32"/>
                  <a:gd name="T22" fmla="*/ 15 w 18"/>
                  <a:gd name="T23" fmla="*/ 9 h 32"/>
                  <a:gd name="T24" fmla="*/ 17 w 18"/>
                  <a:gd name="T25" fmla="*/ 5 h 32"/>
                  <a:gd name="T26" fmla="*/ 11 w 18"/>
                  <a:gd name="T27" fmla="*/ 3 h 32"/>
                  <a:gd name="T28" fmla="*/ 11 w 18"/>
                  <a:gd name="T29" fmla="*/ 0 h 32"/>
                  <a:gd name="T30" fmla="*/ 7 w 18"/>
                  <a:gd name="T31" fmla="*/ 0 h 32"/>
                  <a:gd name="T32" fmla="*/ 7 w 18"/>
                  <a:gd name="T33" fmla="*/ 4 h 32"/>
                  <a:gd name="T34" fmla="*/ 0 w 18"/>
                  <a:gd name="T35" fmla="*/ 10 h 32"/>
                  <a:gd name="T36" fmla="*/ 7 w 18"/>
                  <a:gd name="T37" fmla="*/ 18 h 32"/>
                  <a:gd name="T38" fmla="*/ 12 w 18"/>
                  <a:gd name="T39" fmla="*/ 21 h 32"/>
                  <a:gd name="T40" fmla="*/ 8 w 18"/>
                  <a:gd name="T41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32">
                    <a:moveTo>
                      <a:pt x="8" y="23"/>
                    </a:moveTo>
                    <a:cubicBezTo>
                      <a:pt x="5" y="23"/>
                      <a:pt x="3" y="23"/>
                      <a:pt x="1" y="2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7" y="2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7"/>
                      <a:pt x="18" y="24"/>
                      <a:pt x="18" y="20"/>
                    </a:cubicBezTo>
                    <a:cubicBezTo>
                      <a:pt x="18" y="17"/>
                      <a:pt x="16" y="15"/>
                      <a:pt x="11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9"/>
                      <a:pt x="7" y="8"/>
                      <a:pt x="10" y="8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4"/>
                      <a:pt x="0" y="7"/>
                      <a:pt x="0" y="10"/>
                    </a:cubicBezTo>
                    <a:cubicBezTo>
                      <a:pt x="0" y="14"/>
                      <a:pt x="3" y="16"/>
                      <a:pt x="7" y="18"/>
                    </a:cubicBezTo>
                    <a:cubicBezTo>
                      <a:pt x="10" y="19"/>
                      <a:pt x="12" y="20"/>
                      <a:pt x="12" y="21"/>
                    </a:cubicBezTo>
                    <a:cubicBezTo>
                      <a:pt x="12" y="23"/>
                      <a:pt x="10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6199188" y="3721101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5946775" y="3721101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0"/>
              <p:cNvSpPr>
                <a:spLocks noEditPoints="1"/>
              </p:cNvSpPr>
              <p:nvPr/>
            </p:nvSpPr>
            <p:spPr bwMode="auto">
              <a:xfrm>
                <a:off x="5891213" y="3636963"/>
                <a:ext cx="406400" cy="211138"/>
              </a:xfrm>
              <a:custGeom>
                <a:avLst/>
                <a:gdLst>
                  <a:gd name="T0" fmla="*/ 2 w 108"/>
                  <a:gd name="T1" fmla="*/ 48 h 55"/>
                  <a:gd name="T2" fmla="*/ 8 w 108"/>
                  <a:gd name="T3" fmla="*/ 53 h 55"/>
                  <a:gd name="T4" fmla="*/ 8 w 108"/>
                  <a:gd name="T5" fmla="*/ 54 h 55"/>
                  <a:gd name="T6" fmla="*/ 9 w 108"/>
                  <a:gd name="T7" fmla="*/ 55 h 55"/>
                  <a:gd name="T8" fmla="*/ 10 w 108"/>
                  <a:gd name="T9" fmla="*/ 55 h 55"/>
                  <a:gd name="T10" fmla="*/ 98 w 108"/>
                  <a:gd name="T11" fmla="*/ 55 h 55"/>
                  <a:gd name="T12" fmla="*/ 99 w 108"/>
                  <a:gd name="T13" fmla="*/ 55 h 55"/>
                  <a:gd name="T14" fmla="*/ 100 w 108"/>
                  <a:gd name="T15" fmla="*/ 53 h 55"/>
                  <a:gd name="T16" fmla="*/ 105 w 108"/>
                  <a:gd name="T17" fmla="*/ 48 h 55"/>
                  <a:gd name="T18" fmla="*/ 106 w 108"/>
                  <a:gd name="T19" fmla="*/ 48 h 55"/>
                  <a:gd name="T20" fmla="*/ 107 w 108"/>
                  <a:gd name="T21" fmla="*/ 47 h 55"/>
                  <a:gd name="T22" fmla="*/ 108 w 108"/>
                  <a:gd name="T23" fmla="*/ 46 h 55"/>
                  <a:gd name="T24" fmla="*/ 108 w 108"/>
                  <a:gd name="T25" fmla="*/ 9 h 55"/>
                  <a:gd name="T26" fmla="*/ 107 w 108"/>
                  <a:gd name="T27" fmla="*/ 8 h 55"/>
                  <a:gd name="T28" fmla="*/ 106 w 108"/>
                  <a:gd name="T29" fmla="*/ 8 h 55"/>
                  <a:gd name="T30" fmla="*/ 100 w 108"/>
                  <a:gd name="T31" fmla="*/ 2 h 55"/>
                  <a:gd name="T32" fmla="*/ 98 w 108"/>
                  <a:gd name="T33" fmla="*/ 2 h 55"/>
                  <a:gd name="T34" fmla="*/ 100 w 108"/>
                  <a:gd name="T35" fmla="*/ 2 h 55"/>
                  <a:gd name="T36" fmla="*/ 99 w 108"/>
                  <a:gd name="T37" fmla="*/ 1 h 55"/>
                  <a:gd name="T38" fmla="*/ 98 w 108"/>
                  <a:gd name="T39" fmla="*/ 0 h 55"/>
                  <a:gd name="T40" fmla="*/ 10 w 108"/>
                  <a:gd name="T41" fmla="*/ 0 h 55"/>
                  <a:gd name="T42" fmla="*/ 9 w 108"/>
                  <a:gd name="T43" fmla="*/ 1 h 55"/>
                  <a:gd name="T44" fmla="*/ 8 w 108"/>
                  <a:gd name="T45" fmla="*/ 2 h 55"/>
                  <a:gd name="T46" fmla="*/ 2 w 108"/>
                  <a:gd name="T47" fmla="*/ 8 h 55"/>
                  <a:gd name="T48" fmla="*/ 1 w 108"/>
                  <a:gd name="T49" fmla="*/ 8 h 55"/>
                  <a:gd name="T50" fmla="*/ 0 w 108"/>
                  <a:gd name="T51" fmla="*/ 9 h 55"/>
                  <a:gd name="T52" fmla="*/ 0 w 108"/>
                  <a:gd name="T53" fmla="*/ 46 h 55"/>
                  <a:gd name="T54" fmla="*/ 1 w 108"/>
                  <a:gd name="T55" fmla="*/ 47 h 55"/>
                  <a:gd name="T56" fmla="*/ 2 w 108"/>
                  <a:gd name="T57" fmla="*/ 48 h 55"/>
                  <a:gd name="T58" fmla="*/ 88 w 108"/>
                  <a:gd name="T59" fmla="*/ 19 h 55"/>
                  <a:gd name="T60" fmla="*/ 96 w 108"/>
                  <a:gd name="T61" fmla="*/ 28 h 55"/>
                  <a:gd name="T62" fmla="*/ 88 w 108"/>
                  <a:gd name="T63" fmla="*/ 36 h 55"/>
                  <a:gd name="T64" fmla="*/ 79 w 108"/>
                  <a:gd name="T65" fmla="*/ 28 h 55"/>
                  <a:gd name="T66" fmla="*/ 88 w 108"/>
                  <a:gd name="T67" fmla="*/ 19 h 55"/>
                  <a:gd name="T68" fmla="*/ 54 w 108"/>
                  <a:gd name="T69" fmla="*/ 7 h 55"/>
                  <a:gd name="T70" fmla="*/ 75 w 108"/>
                  <a:gd name="T71" fmla="*/ 28 h 55"/>
                  <a:gd name="T72" fmla="*/ 54 w 108"/>
                  <a:gd name="T73" fmla="*/ 48 h 55"/>
                  <a:gd name="T74" fmla="*/ 33 w 108"/>
                  <a:gd name="T75" fmla="*/ 28 h 55"/>
                  <a:gd name="T76" fmla="*/ 54 w 108"/>
                  <a:gd name="T77" fmla="*/ 7 h 55"/>
                  <a:gd name="T78" fmla="*/ 20 w 108"/>
                  <a:gd name="T79" fmla="*/ 19 h 55"/>
                  <a:gd name="T80" fmla="*/ 29 w 108"/>
                  <a:gd name="T81" fmla="*/ 28 h 55"/>
                  <a:gd name="T82" fmla="*/ 20 w 108"/>
                  <a:gd name="T83" fmla="*/ 36 h 55"/>
                  <a:gd name="T84" fmla="*/ 12 w 108"/>
                  <a:gd name="T85" fmla="*/ 28 h 55"/>
                  <a:gd name="T86" fmla="*/ 20 w 108"/>
                  <a:gd name="T87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" h="55">
                    <a:moveTo>
                      <a:pt x="2" y="48"/>
                    </a:moveTo>
                    <a:cubicBezTo>
                      <a:pt x="5" y="47"/>
                      <a:pt x="8" y="50"/>
                      <a:pt x="8" y="53"/>
                    </a:cubicBezTo>
                    <a:cubicBezTo>
                      <a:pt x="8" y="53"/>
                      <a:pt x="8" y="54"/>
                      <a:pt x="8" y="54"/>
                    </a:cubicBezTo>
                    <a:cubicBezTo>
                      <a:pt x="8" y="54"/>
                      <a:pt x="8" y="55"/>
                      <a:pt x="9" y="55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99" y="54"/>
                      <a:pt x="100" y="54"/>
                      <a:pt x="100" y="53"/>
                    </a:cubicBezTo>
                    <a:cubicBezTo>
                      <a:pt x="100" y="50"/>
                      <a:pt x="102" y="48"/>
                      <a:pt x="105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7" y="48"/>
                      <a:pt x="107" y="48"/>
                      <a:pt x="107" y="47"/>
                    </a:cubicBezTo>
                    <a:cubicBezTo>
                      <a:pt x="108" y="47"/>
                      <a:pt x="108" y="47"/>
                      <a:pt x="108" y="46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8"/>
                      <a:pt x="107" y="8"/>
                    </a:cubicBezTo>
                    <a:cubicBezTo>
                      <a:pt x="107" y="8"/>
                      <a:pt x="107" y="8"/>
                      <a:pt x="106" y="8"/>
                    </a:cubicBezTo>
                    <a:cubicBezTo>
                      <a:pt x="103" y="8"/>
                      <a:pt x="100" y="6"/>
                      <a:pt x="100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99" y="1"/>
                    </a:cubicBezTo>
                    <a:cubicBezTo>
                      <a:pt x="99" y="0"/>
                      <a:pt x="99" y="0"/>
                      <a:pt x="9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6"/>
                      <a:pt x="5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1" y="48"/>
                      <a:pt x="1" y="48"/>
                      <a:pt x="2" y="48"/>
                    </a:cubicBezTo>
                    <a:close/>
                    <a:moveTo>
                      <a:pt x="88" y="19"/>
                    </a:moveTo>
                    <a:cubicBezTo>
                      <a:pt x="92" y="19"/>
                      <a:pt x="96" y="23"/>
                      <a:pt x="96" y="28"/>
                    </a:cubicBezTo>
                    <a:cubicBezTo>
                      <a:pt x="96" y="32"/>
                      <a:pt x="92" y="36"/>
                      <a:pt x="88" y="36"/>
                    </a:cubicBezTo>
                    <a:cubicBezTo>
                      <a:pt x="83" y="36"/>
                      <a:pt x="79" y="32"/>
                      <a:pt x="79" y="28"/>
                    </a:cubicBezTo>
                    <a:cubicBezTo>
                      <a:pt x="79" y="23"/>
                      <a:pt x="83" y="19"/>
                      <a:pt x="88" y="19"/>
                    </a:cubicBezTo>
                    <a:close/>
                    <a:moveTo>
                      <a:pt x="54" y="7"/>
                    </a:moveTo>
                    <a:cubicBezTo>
                      <a:pt x="65" y="7"/>
                      <a:pt x="75" y="16"/>
                      <a:pt x="75" y="28"/>
                    </a:cubicBezTo>
                    <a:cubicBezTo>
                      <a:pt x="75" y="39"/>
                      <a:pt x="65" y="48"/>
                      <a:pt x="54" y="48"/>
                    </a:cubicBezTo>
                    <a:cubicBezTo>
                      <a:pt x="42" y="48"/>
                      <a:pt x="33" y="39"/>
                      <a:pt x="33" y="28"/>
                    </a:cubicBezTo>
                    <a:cubicBezTo>
                      <a:pt x="33" y="16"/>
                      <a:pt x="42" y="7"/>
                      <a:pt x="54" y="7"/>
                    </a:cubicBezTo>
                    <a:close/>
                    <a:moveTo>
                      <a:pt x="20" y="19"/>
                    </a:moveTo>
                    <a:cubicBezTo>
                      <a:pt x="25" y="19"/>
                      <a:pt x="29" y="23"/>
                      <a:pt x="29" y="28"/>
                    </a:cubicBezTo>
                    <a:cubicBezTo>
                      <a:pt x="29" y="32"/>
                      <a:pt x="25" y="36"/>
                      <a:pt x="20" y="36"/>
                    </a:cubicBezTo>
                    <a:cubicBezTo>
                      <a:pt x="16" y="36"/>
                      <a:pt x="12" y="32"/>
                      <a:pt x="12" y="28"/>
                    </a:cubicBezTo>
                    <a:cubicBezTo>
                      <a:pt x="12" y="23"/>
                      <a:pt x="16" y="19"/>
                      <a:pt x="2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921918" y="2676052"/>
            <a:ext cx="1673453" cy="1554163"/>
            <a:chOff x="7141114" y="3013528"/>
            <a:chExt cx="1673453" cy="1554163"/>
          </a:xfrm>
        </p:grpSpPr>
        <p:sp>
          <p:nvSpPr>
            <p:cNvPr id="35" name="矩形 34"/>
            <p:cNvSpPr/>
            <p:nvPr/>
          </p:nvSpPr>
          <p:spPr>
            <a:xfrm>
              <a:off x="7141114" y="3013528"/>
              <a:ext cx="1673453" cy="1554163"/>
            </a:xfrm>
            <a:prstGeom prst="rect">
              <a:avLst/>
            </a:prstGeom>
            <a:solidFill>
              <a:srgbClr val="D8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645815" y="3281445"/>
              <a:ext cx="702250" cy="702250"/>
              <a:chOff x="8051800" y="3355389"/>
              <a:chExt cx="546100" cy="546100"/>
            </a:xfrm>
          </p:grpSpPr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8386763" y="3548063"/>
                <a:ext cx="71438" cy="69850"/>
              </a:xfrm>
              <a:custGeom>
                <a:avLst/>
                <a:gdLst>
                  <a:gd name="T0" fmla="*/ 9 w 19"/>
                  <a:gd name="T1" fmla="*/ 18 h 18"/>
                  <a:gd name="T2" fmla="*/ 13 w 19"/>
                  <a:gd name="T3" fmla="*/ 17 h 18"/>
                  <a:gd name="T4" fmla="*/ 16 w 19"/>
                  <a:gd name="T5" fmla="*/ 5 h 18"/>
                  <a:gd name="T6" fmla="*/ 5 w 19"/>
                  <a:gd name="T7" fmla="*/ 2 h 18"/>
                  <a:gd name="T8" fmla="*/ 1 w 19"/>
                  <a:gd name="T9" fmla="*/ 7 h 18"/>
                  <a:gd name="T10" fmla="*/ 1 w 19"/>
                  <a:gd name="T11" fmla="*/ 14 h 18"/>
                  <a:gd name="T12" fmla="*/ 9 w 19"/>
                  <a:gd name="T13" fmla="*/ 18 h 18"/>
                  <a:gd name="T14" fmla="*/ 3 w 19"/>
                  <a:gd name="T15" fmla="*/ 8 h 18"/>
                  <a:gd name="T16" fmla="*/ 6 w 19"/>
                  <a:gd name="T17" fmla="*/ 5 h 18"/>
                  <a:gd name="T18" fmla="*/ 9 w 19"/>
                  <a:gd name="T19" fmla="*/ 4 h 18"/>
                  <a:gd name="T20" fmla="*/ 14 w 19"/>
                  <a:gd name="T21" fmla="*/ 7 h 18"/>
                  <a:gd name="T22" fmla="*/ 12 w 19"/>
                  <a:gd name="T23" fmla="*/ 14 h 18"/>
                  <a:gd name="T24" fmla="*/ 4 w 19"/>
                  <a:gd name="T25" fmla="*/ 12 h 18"/>
                  <a:gd name="T26" fmla="*/ 3 w 19"/>
                  <a:gd name="T2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9" y="18"/>
                    </a:moveTo>
                    <a:cubicBezTo>
                      <a:pt x="10" y="18"/>
                      <a:pt x="12" y="18"/>
                      <a:pt x="13" y="17"/>
                    </a:cubicBezTo>
                    <a:cubicBezTo>
                      <a:pt x="17" y="15"/>
                      <a:pt x="19" y="9"/>
                      <a:pt x="16" y="5"/>
                    </a:cubicBezTo>
                    <a:cubicBezTo>
                      <a:pt x="14" y="1"/>
                      <a:pt x="9" y="0"/>
                      <a:pt x="5" y="2"/>
                    </a:cubicBezTo>
                    <a:cubicBezTo>
                      <a:pt x="3" y="3"/>
                      <a:pt x="1" y="5"/>
                      <a:pt x="1" y="7"/>
                    </a:cubicBezTo>
                    <a:cubicBezTo>
                      <a:pt x="0" y="9"/>
                      <a:pt x="0" y="12"/>
                      <a:pt x="1" y="14"/>
                    </a:cubicBezTo>
                    <a:cubicBezTo>
                      <a:pt x="3" y="16"/>
                      <a:pt x="6" y="18"/>
                      <a:pt x="9" y="18"/>
                    </a:cubicBezTo>
                    <a:close/>
                    <a:moveTo>
                      <a:pt x="3" y="8"/>
                    </a:moveTo>
                    <a:cubicBezTo>
                      <a:pt x="4" y="7"/>
                      <a:pt x="5" y="5"/>
                      <a:pt x="6" y="5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4" y="7"/>
                    </a:cubicBezTo>
                    <a:cubicBezTo>
                      <a:pt x="15" y="9"/>
                      <a:pt x="14" y="13"/>
                      <a:pt x="12" y="14"/>
                    </a:cubicBezTo>
                    <a:cubicBezTo>
                      <a:pt x="9" y="16"/>
                      <a:pt x="5" y="15"/>
                      <a:pt x="4" y="12"/>
                    </a:cubicBezTo>
                    <a:cubicBezTo>
                      <a:pt x="3" y="11"/>
                      <a:pt x="3" y="9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8051800" y="3355389"/>
                <a:ext cx="546100" cy="546100"/>
              </a:xfrm>
              <a:custGeom>
                <a:avLst/>
                <a:gdLst>
                  <a:gd name="T0" fmla="*/ 22 w 145"/>
                  <a:gd name="T1" fmla="*/ 47 h 143"/>
                  <a:gd name="T2" fmla="*/ 100 w 145"/>
                  <a:gd name="T3" fmla="*/ 143 h 143"/>
                  <a:gd name="T4" fmla="*/ 143 w 145"/>
                  <a:gd name="T5" fmla="*/ 71 h 143"/>
                  <a:gd name="T6" fmla="*/ 104 w 145"/>
                  <a:gd name="T7" fmla="*/ 27 h 143"/>
                  <a:gd name="T8" fmla="*/ 100 w 145"/>
                  <a:gd name="T9" fmla="*/ 61 h 143"/>
                  <a:gd name="T10" fmla="*/ 42 w 145"/>
                  <a:gd name="T11" fmla="*/ 61 h 143"/>
                  <a:gd name="T12" fmla="*/ 91 w 145"/>
                  <a:gd name="T13" fmla="*/ 75 h 143"/>
                  <a:gd name="T14" fmla="*/ 92 w 145"/>
                  <a:gd name="T15" fmla="*/ 79 h 143"/>
                  <a:gd name="T16" fmla="*/ 94 w 145"/>
                  <a:gd name="T17" fmla="*/ 120 h 143"/>
                  <a:gd name="T18" fmla="*/ 93 w 145"/>
                  <a:gd name="T19" fmla="*/ 128 h 143"/>
                  <a:gd name="T20" fmla="*/ 19 w 145"/>
                  <a:gd name="T21" fmla="*/ 91 h 143"/>
                  <a:gd name="T22" fmla="*/ 17 w 145"/>
                  <a:gd name="T23" fmla="*/ 76 h 143"/>
                  <a:gd name="T24" fmla="*/ 20 w 145"/>
                  <a:gd name="T25" fmla="*/ 80 h 143"/>
                  <a:gd name="T26" fmla="*/ 20 w 145"/>
                  <a:gd name="T27" fmla="*/ 99 h 143"/>
                  <a:gd name="T28" fmla="*/ 19 w 145"/>
                  <a:gd name="T29" fmla="*/ 102 h 143"/>
                  <a:gd name="T30" fmla="*/ 17 w 145"/>
                  <a:gd name="T31" fmla="*/ 104 h 143"/>
                  <a:gd name="T32" fmla="*/ 19 w 145"/>
                  <a:gd name="T33" fmla="*/ 119 h 143"/>
                  <a:gd name="T34" fmla="*/ 20 w 145"/>
                  <a:gd name="T35" fmla="*/ 123 h 143"/>
                  <a:gd name="T36" fmla="*/ 19 w 145"/>
                  <a:gd name="T37" fmla="*/ 129 h 143"/>
                  <a:gd name="T38" fmla="*/ 72 w 145"/>
                  <a:gd name="T39" fmla="*/ 77 h 143"/>
                  <a:gd name="T40" fmla="*/ 77 w 145"/>
                  <a:gd name="T41" fmla="*/ 77 h 143"/>
                  <a:gd name="T42" fmla="*/ 73 w 145"/>
                  <a:gd name="T43" fmla="*/ 127 h 143"/>
                  <a:gd name="T44" fmla="*/ 65 w 145"/>
                  <a:gd name="T45" fmla="*/ 129 h 143"/>
                  <a:gd name="T46" fmla="*/ 67 w 145"/>
                  <a:gd name="T47" fmla="*/ 77 h 143"/>
                  <a:gd name="T48" fmla="*/ 69 w 145"/>
                  <a:gd name="T49" fmla="*/ 76 h 143"/>
                  <a:gd name="T50" fmla="*/ 54 w 145"/>
                  <a:gd name="T51" fmla="*/ 127 h 143"/>
                  <a:gd name="T52" fmla="*/ 53 w 145"/>
                  <a:gd name="T53" fmla="*/ 77 h 143"/>
                  <a:gd name="T54" fmla="*/ 58 w 145"/>
                  <a:gd name="T55" fmla="*/ 77 h 143"/>
                  <a:gd name="T56" fmla="*/ 46 w 145"/>
                  <a:gd name="T57" fmla="*/ 126 h 143"/>
                  <a:gd name="T58" fmla="*/ 42 w 145"/>
                  <a:gd name="T59" fmla="*/ 76 h 143"/>
                  <a:gd name="T60" fmla="*/ 43 w 145"/>
                  <a:gd name="T61" fmla="*/ 127 h 143"/>
                  <a:gd name="T62" fmla="*/ 41 w 145"/>
                  <a:gd name="T63" fmla="*/ 126 h 143"/>
                  <a:gd name="T64" fmla="*/ 84 w 145"/>
                  <a:gd name="T65" fmla="*/ 126 h 143"/>
                  <a:gd name="T66" fmla="*/ 80 w 145"/>
                  <a:gd name="T67" fmla="*/ 76 h 143"/>
                  <a:gd name="T68" fmla="*/ 82 w 145"/>
                  <a:gd name="T69" fmla="*/ 77 h 143"/>
                  <a:gd name="T70" fmla="*/ 64 w 145"/>
                  <a:gd name="T71" fmla="*/ 56 h 143"/>
                  <a:gd name="T72" fmla="*/ 59 w 145"/>
                  <a:gd name="T73" fmla="*/ 61 h 143"/>
                  <a:gd name="T74" fmla="*/ 34 w 145"/>
                  <a:gd name="T75" fmla="*/ 75 h 143"/>
                  <a:gd name="T76" fmla="*/ 27 w 145"/>
                  <a:gd name="T77" fmla="*/ 129 h 143"/>
                  <a:gd name="T78" fmla="*/ 29 w 145"/>
                  <a:gd name="T79" fmla="*/ 77 h 143"/>
                  <a:gd name="T80" fmla="*/ 31 w 145"/>
                  <a:gd name="T81" fmla="*/ 76 h 143"/>
                  <a:gd name="T82" fmla="*/ 12 w 145"/>
                  <a:gd name="T83" fmla="*/ 59 h 143"/>
                  <a:gd name="T84" fmla="*/ 110 w 145"/>
                  <a:gd name="T85" fmla="*/ 112 h 143"/>
                  <a:gd name="T86" fmla="*/ 92 w 145"/>
                  <a:gd name="T87" fmla="*/ 117 h 143"/>
                  <a:gd name="T88" fmla="*/ 89 w 145"/>
                  <a:gd name="T89" fmla="*/ 85 h 143"/>
                  <a:gd name="T90" fmla="*/ 110 w 145"/>
                  <a:gd name="T91" fmla="*/ 82 h 143"/>
                  <a:gd name="T92" fmla="*/ 117 w 145"/>
                  <a:gd name="T93" fmla="*/ 87 h 143"/>
                  <a:gd name="T94" fmla="*/ 97 w 145"/>
                  <a:gd name="T95" fmla="*/ 108 h 143"/>
                  <a:gd name="T96" fmla="*/ 103 w 145"/>
                  <a:gd name="T97" fmla="*/ 97 h 143"/>
                  <a:gd name="T98" fmla="*/ 112 w 145"/>
                  <a:gd name="T99" fmla="*/ 78 h 143"/>
                  <a:gd name="T100" fmla="*/ 123 w 145"/>
                  <a:gd name="T101" fmla="*/ 59 h 143"/>
                  <a:gd name="T102" fmla="*/ 105 w 145"/>
                  <a:gd name="T103" fmla="*/ 24 h 143"/>
                  <a:gd name="T104" fmla="*/ 94 w 145"/>
                  <a:gd name="T105" fmla="*/ 23 h 143"/>
                  <a:gd name="T106" fmla="*/ 38 w 145"/>
                  <a:gd name="T107" fmla="*/ 54 h 143"/>
                  <a:gd name="T108" fmla="*/ 103 w 145"/>
                  <a:gd name="T109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" h="143">
                    <a:moveTo>
                      <a:pt x="144" y="65"/>
                    </a:move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1"/>
                      <a:pt x="104" y="0"/>
                      <a:pt x="102" y="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1" y="47"/>
                      <a:pt x="12" y="47"/>
                      <a:pt x="5" y="52"/>
                    </a:cubicBezTo>
                    <a:cubicBezTo>
                      <a:pt x="2" y="56"/>
                      <a:pt x="0" y="60"/>
                      <a:pt x="0" y="6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1"/>
                      <a:pt x="2" y="143"/>
                      <a:pt x="5" y="143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4" y="143"/>
                      <a:pt x="107" y="141"/>
                      <a:pt x="110" y="138"/>
                    </a:cubicBezTo>
                    <a:cubicBezTo>
                      <a:pt x="120" y="136"/>
                      <a:pt x="127" y="128"/>
                      <a:pt x="127" y="118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0"/>
                      <a:pt x="145" y="69"/>
                      <a:pt x="145" y="68"/>
                    </a:cubicBezTo>
                    <a:cubicBezTo>
                      <a:pt x="145" y="67"/>
                      <a:pt x="145" y="66"/>
                      <a:pt x="144" y="65"/>
                    </a:cubicBezTo>
                    <a:close/>
                    <a:moveTo>
                      <a:pt x="41" y="55"/>
                    </a:moveTo>
                    <a:cubicBezTo>
                      <a:pt x="93" y="25"/>
                      <a:pt x="93" y="25"/>
                      <a:pt x="93" y="25"/>
                    </a:cubicBezTo>
                    <a:cubicBezTo>
                      <a:pt x="96" y="28"/>
                      <a:pt x="101" y="29"/>
                      <a:pt x="104" y="27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18" y="59"/>
                      <a:pt x="117" y="63"/>
                      <a:pt x="118" y="67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1"/>
                      <a:pt x="112" y="72"/>
                      <a:pt x="112" y="72"/>
                    </a:cubicBezTo>
                    <a:cubicBezTo>
                      <a:pt x="112" y="66"/>
                      <a:pt x="107" y="61"/>
                      <a:pt x="100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59"/>
                      <a:pt x="87" y="58"/>
                      <a:pt x="87" y="57"/>
                    </a:cubicBezTo>
                    <a:cubicBezTo>
                      <a:pt x="81" y="47"/>
                      <a:pt x="68" y="44"/>
                      <a:pt x="58" y="50"/>
                    </a:cubicBezTo>
                    <a:cubicBezTo>
                      <a:pt x="54" y="52"/>
                      <a:pt x="51" y="56"/>
                      <a:pt x="49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7"/>
                      <a:pt x="41" y="55"/>
                    </a:cubicBezTo>
                    <a:close/>
                    <a:moveTo>
                      <a:pt x="92" y="77"/>
                    </a:move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7"/>
                      <a:pt x="90" y="77"/>
                      <a:pt x="90" y="76"/>
                    </a:cubicBezTo>
                    <a:cubicBezTo>
                      <a:pt x="90" y="75"/>
                      <a:pt x="90" y="75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5"/>
                      <a:pt x="95" y="76"/>
                      <a:pt x="95" y="78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5" y="80"/>
                      <a:pt x="95" y="80"/>
                      <a:pt x="94" y="80"/>
                    </a:cubicBezTo>
                    <a:cubicBezTo>
                      <a:pt x="93" y="80"/>
                      <a:pt x="92" y="80"/>
                      <a:pt x="92" y="79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7"/>
                      <a:pt x="92" y="77"/>
                    </a:cubicBezTo>
                    <a:close/>
                    <a:moveTo>
                      <a:pt x="92" y="126"/>
                    </a:move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1"/>
                      <a:pt x="93" y="120"/>
                      <a:pt x="94" y="120"/>
                    </a:cubicBezTo>
                    <a:cubicBezTo>
                      <a:pt x="95" y="120"/>
                      <a:pt x="95" y="121"/>
                      <a:pt x="95" y="122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26"/>
                      <a:pt x="95" y="127"/>
                      <a:pt x="95" y="127"/>
                    </a:cubicBezTo>
                    <a:cubicBezTo>
                      <a:pt x="94" y="128"/>
                      <a:pt x="94" y="128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2" y="127"/>
                      <a:pt x="92" y="126"/>
                      <a:pt x="92" y="126"/>
                    </a:cubicBezTo>
                    <a:close/>
                    <a:moveTo>
                      <a:pt x="19" y="83"/>
                    </a:moveTo>
                    <a:cubicBezTo>
                      <a:pt x="19" y="83"/>
                      <a:pt x="20" y="84"/>
                      <a:pt x="20" y="85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90"/>
                      <a:pt x="19" y="91"/>
                      <a:pt x="19" y="91"/>
                    </a:cubicBezTo>
                    <a:cubicBezTo>
                      <a:pt x="18" y="91"/>
                      <a:pt x="17" y="90"/>
                      <a:pt x="17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lose/>
                    <a:moveTo>
                      <a:pt x="17" y="80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5"/>
                      <a:pt x="18" y="75"/>
                      <a:pt x="19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5"/>
                      <a:pt x="21" y="75"/>
                      <a:pt x="21" y="76"/>
                    </a:cubicBezTo>
                    <a:cubicBezTo>
                      <a:pt x="21" y="77"/>
                      <a:pt x="21" y="77"/>
                      <a:pt x="20" y="7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1"/>
                      <a:pt x="19" y="81"/>
                      <a:pt x="19" y="81"/>
                    </a:cubicBezTo>
                    <a:cubicBezTo>
                      <a:pt x="18" y="81"/>
                      <a:pt x="17" y="81"/>
                      <a:pt x="17" y="80"/>
                    </a:cubicBezTo>
                    <a:close/>
                    <a:moveTo>
                      <a:pt x="19" y="93"/>
                    </a:moveTo>
                    <a:cubicBezTo>
                      <a:pt x="19" y="93"/>
                      <a:pt x="20" y="93"/>
                      <a:pt x="20" y="94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100"/>
                      <a:pt x="19" y="100"/>
                      <a:pt x="19" y="100"/>
                    </a:cubicBezTo>
                    <a:cubicBezTo>
                      <a:pt x="18" y="100"/>
                      <a:pt x="17" y="100"/>
                      <a:pt x="17" y="99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7" y="93"/>
                      <a:pt x="18" y="93"/>
                      <a:pt x="19" y="93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20" y="103"/>
                      <a:pt x="20" y="104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9"/>
                      <a:pt x="19" y="110"/>
                      <a:pt x="19" y="110"/>
                    </a:cubicBezTo>
                    <a:cubicBezTo>
                      <a:pt x="18" y="110"/>
                      <a:pt x="17" y="109"/>
                      <a:pt x="17" y="108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lose/>
                    <a:moveTo>
                      <a:pt x="19" y="112"/>
                    </a:moveTo>
                    <a:cubicBezTo>
                      <a:pt x="19" y="112"/>
                      <a:pt x="20" y="112"/>
                      <a:pt x="20" y="113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9"/>
                      <a:pt x="19" y="119"/>
                      <a:pt x="19" y="119"/>
                    </a:cubicBezTo>
                    <a:cubicBezTo>
                      <a:pt x="18" y="119"/>
                      <a:pt x="17" y="119"/>
                      <a:pt x="17" y="118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7" y="112"/>
                      <a:pt x="18" y="112"/>
                      <a:pt x="19" y="112"/>
                    </a:cubicBezTo>
                    <a:close/>
                    <a:moveTo>
                      <a:pt x="19" y="121"/>
                    </a:moveTo>
                    <a:cubicBezTo>
                      <a:pt x="19" y="121"/>
                      <a:pt x="20" y="122"/>
                      <a:pt x="20" y="123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23" y="126"/>
                      <a:pt x="24" y="127"/>
                      <a:pt x="24" y="127"/>
                    </a:cubicBezTo>
                    <a:cubicBezTo>
                      <a:pt x="24" y="128"/>
                      <a:pt x="23" y="129"/>
                      <a:pt x="22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8" y="129"/>
                      <a:pt x="17" y="128"/>
                      <a:pt x="17" y="127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8" y="121"/>
                      <a:pt x="19" y="121"/>
                    </a:cubicBezTo>
                    <a:close/>
                    <a:moveTo>
                      <a:pt x="77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1" y="77"/>
                      <a:pt x="71" y="77"/>
                      <a:pt x="71" y="76"/>
                    </a:cubicBezTo>
                    <a:cubicBezTo>
                      <a:pt x="71" y="75"/>
                      <a:pt x="71" y="75"/>
                      <a:pt x="72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8" y="75"/>
                      <a:pt x="78" y="75"/>
                      <a:pt x="78" y="76"/>
                    </a:cubicBezTo>
                    <a:cubicBezTo>
                      <a:pt x="78" y="77"/>
                      <a:pt x="78" y="77"/>
                      <a:pt x="77" y="77"/>
                    </a:cubicBezTo>
                    <a:close/>
                    <a:moveTo>
                      <a:pt x="79" y="126"/>
                    </a:moveTo>
                    <a:cubicBezTo>
                      <a:pt x="80" y="126"/>
                      <a:pt x="81" y="127"/>
                      <a:pt x="81" y="127"/>
                    </a:cubicBezTo>
                    <a:cubicBezTo>
                      <a:pt x="81" y="128"/>
                      <a:pt x="80" y="129"/>
                      <a:pt x="79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4" y="129"/>
                      <a:pt x="73" y="128"/>
                      <a:pt x="73" y="127"/>
                    </a:cubicBezTo>
                    <a:cubicBezTo>
                      <a:pt x="73" y="127"/>
                      <a:pt x="74" y="126"/>
                      <a:pt x="75" y="126"/>
                    </a:cubicBezTo>
                    <a:lnTo>
                      <a:pt x="79" y="126"/>
                    </a:lnTo>
                    <a:close/>
                    <a:moveTo>
                      <a:pt x="71" y="127"/>
                    </a:moveTo>
                    <a:cubicBezTo>
                      <a:pt x="71" y="128"/>
                      <a:pt x="71" y="129"/>
                      <a:pt x="70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4" y="129"/>
                      <a:pt x="64" y="128"/>
                      <a:pt x="64" y="127"/>
                    </a:cubicBezTo>
                    <a:cubicBezTo>
                      <a:pt x="64" y="127"/>
                      <a:pt x="64" y="126"/>
                      <a:pt x="65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7"/>
                      <a:pt x="71" y="127"/>
                    </a:cubicBezTo>
                    <a:close/>
                    <a:moveTo>
                      <a:pt x="67" y="77"/>
                    </a:moveTo>
                    <a:cubicBezTo>
                      <a:pt x="63" y="77"/>
                      <a:pt x="63" y="77"/>
                      <a:pt x="63" y="77"/>
                    </a:cubicBezTo>
                    <a:cubicBezTo>
                      <a:pt x="62" y="77"/>
                      <a:pt x="61" y="77"/>
                      <a:pt x="61" y="76"/>
                    </a:cubicBezTo>
                    <a:cubicBezTo>
                      <a:pt x="61" y="75"/>
                      <a:pt x="62" y="75"/>
                      <a:pt x="63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5"/>
                      <a:pt x="69" y="75"/>
                      <a:pt x="69" y="76"/>
                    </a:cubicBezTo>
                    <a:cubicBezTo>
                      <a:pt x="69" y="77"/>
                      <a:pt x="68" y="77"/>
                      <a:pt x="67" y="77"/>
                    </a:cubicBezTo>
                    <a:close/>
                    <a:moveTo>
                      <a:pt x="62" y="127"/>
                    </a:moveTo>
                    <a:cubicBezTo>
                      <a:pt x="62" y="128"/>
                      <a:pt x="61" y="129"/>
                      <a:pt x="60" y="129"/>
                    </a:cubicBezTo>
                    <a:cubicBezTo>
                      <a:pt x="56" y="129"/>
                      <a:pt x="56" y="129"/>
                      <a:pt x="56" y="129"/>
                    </a:cubicBezTo>
                    <a:cubicBezTo>
                      <a:pt x="55" y="129"/>
                      <a:pt x="54" y="128"/>
                      <a:pt x="54" y="127"/>
                    </a:cubicBezTo>
                    <a:cubicBezTo>
                      <a:pt x="54" y="127"/>
                      <a:pt x="55" y="126"/>
                      <a:pt x="56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1" y="126"/>
                      <a:pt x="62" y="127"/>
                      <a:pt x="62" y="127"/>
                    </a:cubicBezTo>
                    <a:close/>
                    <a:moveTo>
                      <a:pt x="58" y="77"/>
                    </a:move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7"/>
                      <a:pt x="52" y="77"/>
                      <a:pt x="52" y="76"/>
                    </a:cubicBezTo>
                    <a:cubicBezTo>
                      <a:pt x="52" y="75"/>
                      <a:pt x="52" y="75"/>
                      <a:pt x="53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9" y="75"/>
                      <a:pt x="59" y="75"/>
                      <a:pt x="59" y="76"/>
                    </a:cubicBezTo>
                    <a:cubicBezTo>
                      <a:pt x="59" y="77"/>
                      <a:pt x="59" y="77"/>
                      <a:pt x="58" y="77"/>
                    </a:cubicBezTo>
                    <a:close/>
                    <a:moveTo>
                      <a:pt x="52" y="127"/>
                    </a:moveTo>
                    <a:cubicBezTo>
                      <a:pt x="52" y="128"/>
                      <a:pt x="52" y="129"/>
                      <a:pt x="51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5" y="128"/>
                      <a:pt x="45" y="127"/>
                    </a:cubicBezTo>
                    <a:cubicBezTo>
                      <a:pt x="45" y="127"/>
                      <a:pt x="45" y="126"/>
                      <a:pt x="46" y="126"/>
                    </a:cubicBezTo>
                    <a:cubicBezTo>
                      <a:pt x="51" y="126"/>
                      <a:pt x="51" y="126"/>
                      <a:pt x="51" y="126"/>
                    </a:cubicBezTo>
                    <a:cubicBezTo>
                      <a:pt x="52" y="126"/>
                      <a:pt x="52" y="127"/>
                      <a:pt x="52" y="127"/>
                    </a:cubicBezTo>
                    <a:close/>
                    <a:moveTo>
                      <a:pt x="48" y="77"/>
                    </a:moveTo>
                    <a:cubicBezTo>
                      <a:pt x="44" y="77"/>
                      <a:pt x="44" y="77"/>
                      <a:pt x="44" y="77"/>
                    </a:cubicBezTo>
                    <a:cubicBezTo>
                      <a:pt x="43" y="77"/>
                      <a:pt x="42" y="77"/>
                      <a:pt x="42" y="76"/>
                    </a:cubicBezTo>
                    <a:cubicBezTo>
                      <a:pt x="42" y="75"/>
                      <a:pt x="43" y="75"/>
                      <a:pt x="44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50" y="75"/>
                      <a:pt x="50" y="76"/>
                    </a:cubicBezTo>
                    <a:cubicBezTo>
                      <a:pt x="50" y="77"/>
                      <a:pt x="49" y="77"/>
                      <a:pt x="48" y="77"/>
                    </a:cubicBezTo>
                    <a:close/>
                    <a:moveTo>
                      <a:pt x="43" y="127"/>
                    </a:moveTo>
                    <a:cubicBezTo>
                      <a:pt x="43" y="128"/>
                      <a:pt x="42" y="129"/>
                      <a:pt x="41" y="129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6" y="129"/>
                      <a:pt x="35" y="128"/>
                      <a:pt x="35" y="127"/>
                    </a:cubicBezTo>
                    <a:cubicBezTo>
                      <a:pt x="35" y="127"/>
                      <a:pt x="36" y="126"/>
                      <a:pt x="36" y="126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2" y="126"/>
                      <a:pt x="43" y="127"/>
                      <a:pt x="43" y="127"/>
                    </a:cubicBezTo>
                    <a:close/>
                    <a:moveTo>
                      <a:pt x="89" y="129"/>
                    </a:moveTo>
                    <a:cubicBezTo>
                      <a:pt x="84" y="129"/>
                      <a:pt x="84" y="129"/>
                      <a:pt x="84" y="129"/>
                    </a:cubicBezTo>
                    <a:cubicBezTo>
                      <a:pt x="83" y="129"/>
                      <a:pt x="83" y="128"/>
                      <a:pt x="83" y="127"/>
                    </a:cubicBezTo>
                    <a:cubicBezTo>
                      <a:pt x="83" y="127"/>
                      <a:pt x="83" y="126"/>
                      <a:pt x="84" y="126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0" y="126"/>
                      <a:pt x="90" y="127"/>
                      <a:pt x="90" y="127"/>
                    </a:cubicBezTo>
                    <a:cubicBezTo>
                      <a:pt x="90" y="128"/>
                      <a:pt x="90" y="129"/>
                      <a:pt x="89" y="129"/>
                    </a:cubicBezTo>
                    <a:close/>
                    <a:moveTo>
                      <a:pt x="82" y="77"/>
                    </a:moveTo>
                    <a:cubicBezTo>
                      <a:pt x="81" y="77"/>
                      <a:pt x="80" y="77"/>
                      <a:pt x="80" y="76"/>
                    </a:cubicBezTo>
                    <a:cubicBezTo>
                      <a:pt x="80" y="75"/>
                      <a:pt x="81" y="75"/>
                      <a:pt x="82" y="7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87" y="75"/>
                      <a:pt x="88" y="75"/>
                      <a:pt x="88" y="76"/>
                    </a:cubicBezTo>
                    <a:cubicBezTo>
                      <a:pt x="88" y="77"/>
                      <a:pt x="87" y="77"/>
                      <a:pt x="86" y="77"/>
                    </a:cubicBezTo>
                    <a:lnTo>
                      <a:pt x="82" y="77"/>
                    </a:lnTo>
                    <a:close/>
                    <a:moveTo>
                      <a:pt x="59" y="61"/>
                    </a:moveTo>
                    <a:cubicBezTo>
                      <a:pt x="59" y="60"/>
                      <a:pt x="60" y="59"/>
                      <a:pt x="61" y="58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6" y="54"/>
                      <a:pt x="68" y="54"/>
                      <a:pt x="70" y="54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0" y="58"/>
                      <a:pt x="68" y="58"/>
                      <a:pt x="65" y="60"/>
                    </a:cubicBezTo>
                    <a:cubicBezTo>
                      <a:pt x="65" y="60"/>
                      <a:pt x="65" y="60"/>
                      <a:pt x="65" y="61"/>
                    </a:cubicBezTo>
                    <a:lnTo>
                      <a:pt x="59" y="61"/>
                    </a:lnTo>
                    <a:close/>
                    <a:moveTo>
                      <a:pt x="40" y="76"/>
                    </a:moveTo>
                    <a:cubicBezTo>
                      <a:pt x="40" y="77"/>
                      <a:pt x="40" y="77"/>
                      <a:pt x="39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3" y="76"/>
                    </a:cubicBezTo>
                    <a:cubicBezTo>
                      <a:pt x="33" y="75"/>
                      <a:pt x="33" y="75"/>
                      <a:pt x="34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0" y="76"/>
                    </a:cubicBezTo>
                    <a:close/>
                    <a:moveTo>
                      <a:pt x="33" y="127"/>
                    </a:moveTo>
                    <a:cubicBezTo>
                      <a:pt x="33" y="128"/>
                      <a:pt x="33" y="129"/>
                      <a:pt x="32" y="129"/>
                    </a:cubicBezTo>
                    <a:cubicBezTo>
                      <a:pt x="27" y="129"/>
                      <a:pt x="27" y="129"/>
                      <a:pt x="27" y="129"/>
                    </a:cubicBezTo>
                    <a:cubicBezTo>
                      <a:pt x="26" y="129"/>
                      <a:pt x="26" y="128"/>
                      <a:pt x="26" y="127"/>
                    </a:cubicBezTo>
                    <a:cubicBezTo>
                      <a:pt x="26" y="127"/>
                      <a:pt x="26" y="126"/>
                      <a:pt x="27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3" y="126"/>
                      <a:pt x="33" y="127"/>
                      <a:pt x="33" y="127"/>
                    </a:cubicBezTo>
                    <a:close/>
                    <a:moveTo>
                      <a:pt x="29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3" y="77"/>
                      <a:pt x="23" y="76"/>
                    </a:cubicBezTo>
                    <a:cubicBezTo>
                      <a:pt x="23" y="75"/>
                      <a:pt x="24" y="75"/>
                      <a:pt x="24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1" y="75"/>
                      <a:pt x="31" y="76"/>
                    </a:cubicBezTo>
                    <a:cubicBezTo>
                      <a:pt x="31" y="77"/>
                      <a:pt x="30" y="77"/>
                      <a:pt x="29" y="77"/>
                    </a:cubicBezTo>
                    <a:close/>
                    <a:moveTo>
                      <a:pt x="15" y="57"/>
                    </a:moveTo>
                    <a:cubicBezTo>
                      <a:pt x="17" y="61"/>
                      <a:pt x="17" y="61"/>
                      <a:pt x="17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0"/>
                      <a:pt x="12" y="60"/>
                      <a:pt x="12" y="59"/>
                    </a:cubicBezTo>
                    <a:cubicBezTo>
                      <a:pt x="13" y="58"/>
                      <a:pt x="14" y="58"/>
                      <a:pt x="15" y="57"/>
                    </a:cubicBezTo>
                    <a:close/>
                    <a:moveTo>
                      <a:pt x="117" y="118"/>
                    </a:moveTo>
                    <a:cubicBezTo>
                      <a:pt x="117" y="122"/>
                      <a:pt x="115" y="125"/>
                      <a:pt x="112" y="127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112"/>
                      <a:pt x="111" y="112"/>
                      <a:pt x="110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5" y="118"/>
                      <a:pt x="95" y="119"/>
                      <a:pt x="94" y="119"/>
                    </a:cubicBezTo>
                    <a:cubicBezTo>
                      <a:pt x="93" y="119"/>
                      <a:pt x="92" y="118"/>
                      <a:pt x="92" y="117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88" y="111"/>
                      <a:pt x="85" y="106"/>
                      <a:pt x="85" y="100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0"/>
                      <a:pt x="86" y="87"/>
                      <a:pt x="89" y="85"/>
                    </a:cubicBezTo>
                    <a:cubicBezTo>
                      <a:pt x="89" y="84"/>
                      <a:pt x="89" y="84"/>
                      <a:pt x="90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4"/>
                      <a:pt x="89" y="84"/>
                      <a:pt x="89" y="85"/>
                    </a:cubicBezTo>
                    <a:cubicBezTo>
                      <a:pt x="90" y="83"/>
                      <a:pt x="92" y="82"/>
                      <a:pt x="95" y="82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2" y="82"/>
                      <a:pt x="112" y="82"/>
                      <a:pt x="112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6" y="87"/>
                      <a:pt x="116" y="87"/>
                      <a:pt x="115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3" y="87"/>
                      <a:pt x="90" y="90"/>
                      <a:pt x="90" y="94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0" y="104"/>
                      <a:pt x="93" y="108"/>
                      <a:pt x="97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6" y="107"/>
                      <a:pt x="117" y="107"/>
                    </a:cubicBezTo>
                    <a:cubicBezTo>
                      <a:pt x="117" y="117"/>
                      <a:pt x="117" y="117"/>
                      <a:pt x="117" y="117"/>
                    </a:cubicBezTo>
                    <a:lnTo>
                      <a:pt x="117" y="118"/>
                    </a:lnTo>
                    <a:close/>
                    <a:moveTo>
                      <a:pt x="103" y="97"/>
                    </a:moveTo>
                    <a:cubicBezTo>
                      <a:pt x="103" y="99"/>
                      <a:pt x="102" y="101"/>
                      <a:pt x="100" y="101"/>
                    </a:cubicBezTo>
                    <a:cubicBezTo>
                      <a:pt x="98" y="101"/>
                      <a:pt x="96" y="99"/>
                      <a:pt x="96" y="97"/>
                    </a:cubicBezTo>
                    <a:cubicBezTo>
                      <a:pt x="96" y="95"/>
                      <a:pt x="98" y="94"/>
                      <a:pt x="100" y="94"/>
                    </a:cubicBezTo>
                    <a:cubicBezTo>
                      <a:pt x="102" y="94"/>
                      <a:pt x="103" y="95"/>
                      <a:pt x="103" y="97"/>
                    </a:cubicBezTo>
                    <a:close/>
                    <a:moveTo>
                      <a:pt x="112" y="78"/>
                    </a:moveTo>
                    <a:cubicBezTo>
                      <a:pt x="112" y="74"/>
                      <a:pt x="112" y="74"/>
                      <a:pt x="112" y="74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8"/>
                      <a:pt x="121" y="68"/>
                    </a:cubicBezTo>
                    <a:cubicBezTo>
                      <a:pt x="122" y="67"/>
                      <a:pt x="121" y="67"/>
                      <a:pt x="121" y="67"/>
                    </a:cubicBezTo>
                    <a:cubicBezTo>
                      <a:pt x="120" y="64"/>
                      <a:pt x="121" y="60"/>
                      <a:pt x="123" y="59"/>
                    </a:cubicBezTo>
                    <a:cubicBezTo>
                      <a:pt x="123" y="59"/>
                      <a:pt x="124" y="59"/>
                      <a:pt x="124" y="58"/>
                    </a:cubicBezTo>
                    <a:cubicBezTo>
                      <a:pt x="124" y="58"/>
                      <a:pt x="125" y="58"/>
                      <a:pt x="125" y="58"/>
                    </a:cubicBezTo>
                    <a:cubicBezTo>
                      <a:pt x="125" y="57"/>
                      <a:pt x="125" y="57"/>
                      <a:pt x="125" y="5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5" y="24"/>
                      <a:pt x="105" y="24"/>
                    </a:cubicBezTo>
                    <a:cubicBezTo>
                      <a:pt x="105" y="24"/>
                      <a:pt x="104" y="24"/>
                      <a:pt x="104" y="24"/>
                    </a:cubicBezTo>
                    <a:cubicBezTo>
                      <a:pt x="104" y="24"/>
                      <a:pt x="103" y="24"/>
                      <a:pt x="103" y="24"/>
                    </a:cubicBezTo>
                    <a:cubicBezTo>
                      <a:pt x="101" y="26"/>
                      <a:pt x="97" y="25"/>
                      <a:pt x="95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2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4"/>
                      <a:pt x="38" y="5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34" y="65"/>
                      <a:pt x="134" y="65"/>
                      <a:pt x="134" y="65"/>
                    </a:cubicBezTo>
                    <a:lnTo>
                      <a:pt x="112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2613999" y="2085458"/>
            <a:ext cx="1144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2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25152" y="3792921"/>
            <a:ext cx="1144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2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05416" y="3792920"/>
            <a:ext cx="1144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2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65642" y="1163225"/>
            <a:ext cx="29726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13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365642" y="1504085"/>
            <a:ext cx="4243103" cy="8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6819" y="2925742"/>
            <a:ext cx="3172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3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  <a:endParaRPr lang="zh-CN" altLang="en-US" sz="1300" b="1" spc="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64716" y="3234241"/>
            <a:ext cx="4482113" cy="8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13"/>
          <p:cNvSpPr txBox="1"/>
          <p:nvPr/>
        </p:nvSpPr>
        <p:spPr bwMode="auto">
          <a:xfrm>
            <a:off x="2285084" y="2434601"/>
            <a:ext cx="158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500" b="1" spc="13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zh-CN" altLang="en-US" sz="1300" dirty="0">
                <a:solidFill>
                  <a:prstClr val="white"/>
                </a:solidFill>
              </a:rPr>
              <a:t>点击添加标题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54202" y="976558"/>
            <a:ext cx="1557910" cy="1088690"/>
            <a:chOff x="2001233" y="1094040"/>
            <a:chExt cx="1557910" cy="1088690"/>
          </a:xfrm>
        </p:grpSpPr>
        <p:sp>
          <p:nvSpPr>
            <p:cNvPr id="12" name="Freeform 57"/>
            <p:cNvSpPr/>
            <p:nvPr/>
          </p:nvSpPr>
          <p:spPr bwMode="auto">
            <a:xfrm>
              <a:off x="2001233" y="1411124"/>
              <a:ext cx="1557910" cy="771606"/>
            </a:xfrm>
            <a:custGeom>
              <a:avLst/>
              <a:gdLst>
                <a:gd name="T0" fmla="*/ 2147483647 w 204"/>
                <a:gd name="T1" fmla="*/ 0 h 101"/>
                <a:gd name="T2" fmla="*/ 2147483647 w 204"/>
                <a:gd name="T3" fmla="*/ 2147483647 h 101"/>
                <a:gd name="T4" fmla="*/ 0 w 204"/>
                <a:gd name="T5" fmla="*/ 2147483647 h 101"/>
                <a:gd name="T6" fmla="*/ 2147483647 w 204"/>
                <a:gd name="T7" fmla="*/ 2147483647 h 101"/>
                <a:gd name="T8" fmla="*/ 2147483647 w 204"/>
                <a:gd name="T9" fmla="*/ 2147483647 h 101"/>
                <a:gd name="T10" fmla="*/ 2147483647 w 204"/>
                <a:gd name="T11" fmla="*/ 2147483647 h 101"/>
                <a:gd name="T12" fmla="*/ 2147483647 w 204"/>
                <a:gd name="T13" fmla="*/ 2147483647 h 101"/>
                <a:gd name="T14" fmla="*/ 2147483647 w 204"/>
                <a:gd name="T15" fmla="*/ 2147483647 h 101"/>
                <a:gd name="T16" fmla="*/ 2147483647 w 204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1">
                  <a:moveTo>
                    <a:pt x="102" y="0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52" y="29"/>
                    <a:pt x="23" y="43"/>
                    <a:pt x="0" y="65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54" y="84"/>
                    <a:pt x="78" y="74"/>
                    <a:pt x="104" y="74"/>
                  </a:cubicBezTo>
                  <a:cubicBezTo>
                    <a:pt x="129" y="74"/>
                    <a:pt x="151" y="83"/>
                    <a:pt x="168" y="97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182" y="41"/>
                    <a:pt x="152" y="27"/>
                    <a:pt x="120" y="24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00B3B6"/>
            </a:solidFill>
            <a:ln>
              <a:solidFill>
                <a:schemeClr val="bg1"/>
              </a:solidFill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46945" y="1094040"/>
              <a:ext cx="1150490" cy="2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84303" y="1806209"/>
            <a:ext cx="1430971" cy="1603839"/>
            <a:chOff x="3331334" y="1923691"/>
            <a:chExt cx="1430971" cy="1603839"/>
          </a:xfrm>
        </p:grpSpPr>
        <p:sp>
          <p:nvSpPr>
            <p:cNvPr id="15" name="Freeform 58"/>
            <p:cNvSpPr/>
            <p:nvPr/>
          </p:nvSpPr>
          <p:spPr bwMode="auto">
            <a:xfrm>
              <a:off x="3331334" y="1923691"/>
              <a:ext cx="764257" cy="1603839"/>
            </a:xfrm>
            <a:custGeom>
              <a:avLst/>
              <a:gdLst>
                <a:gd name="T0" fmla="*/ 2147483647 w 100"/>
                <a:gd name="T1" fmla="*/ 2147483647 h 210"/>
                <a:gd name="T2" fmla="*/ 2147483647 w 100"/>
                <a:gd name="T3" fmla="*/ 0 h 210"/>
                <a:gd name="T4" fmla="*/ 0 w 100"/>
                <a:gd name="T5" fmla="*/ 2147483647 h 210"/>
                <a:gd name="T6" fmla="*/ 2147483647 w 100"/>
                <a:gd name="T7" fmla="*/ 2147483647 h 210"/>
                <a:gd name="T8" fmla="*/ 2147483647 w 100"/>
                <a:gd name="T9" fmla="*/ 2147483647 h 210"/>
                <a:gd name="T10" fmla="*/ 2147483647 w 100"/>
                <a:gd name="T11" fmla="*/ 2147483647 h 210"/>
                <a:gd name="T12" fmla="*/ 2147483647 w 100"/>
                <a:gd name="T13" fmla="*/ 2147483647 h 210"/>
                <a:gd name="T14" fmla="*/ 2147483647 w 100"/>
                <a:gd name="T15" fmla="*/ 2147483647 h 210"/>
                <a:gd name="T16" fmla="*/ 2147483647 w 100"/>
                <a:gd name="T17" fmla="*/ 214748364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10">
                  <a:moveTo>
                    <a:pt x="80" y="91"/>
                  </a:moveTo>
                  <a:cubicBezTo>
                    <a:pt x="76" y="55"/>
                    <a:pt x="60" y="24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54"/>
                    <a:pt x="30" y="79"/>
                    <a:pt x="30" y="106"/>
                  </a:cubicBezTo>
                  <a:cubicBezTo>
                    <a:pt x="30" y="133"/>
                    <a:pt x="19" y="156"/>
                    <a:pt x="3" y="174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61" y="187"/>
                    <a:pt x="76" y="156"/>
                    <a:pt x="80" y="122"/>
                  </a:cubicBezTo>
                  <a:cubicBezTo>
                    <a:pt x="100" y="106"/>
                    <a:pt x="100" y="106"/>
                    <a:pt x="100" y="106"/>
                  </a:cubicBezTo>
                  <a:lnTo>
                    <a:pt x="80" y="91"/>
                  </a:lnTo>
                  <a:close/>
                </a:path>
              </a:pathLst>
            </a:custGeom>
            <a:solidFill>
              <a:srgbClr val="82CF8F"/>
            </a:solidFill>
            <a:ln>
              <a:solidFill>
                <a:schemeClr val="bg1"/>
              </a:solidFill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95591" y="2559072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56869" y="1828256"/>
            <a:ext cx="1434327" cy="1559746"/>
            <a:chOff x="803900" y="1945738"/>
            <a:chExt cx="1434327" cy="1559746"/>
          </a:xfrm>
        </p:grpSpPr>
        <p:sp>
          <p:nvSpPr>
            <p:cNvPr id="19" name="Freeform 55"/>
            <p:cNvSpPr/>
            <p:nvPr/>
          </p:nvSpPr>
          <p:spPr bwMode="auto">
            <a:xfrm>
              <a:off x="1473970" y="1945738"/>
              <a:ext cx="764257" cy="1559746"/>
            </a:xfrm>
            <a:custGeom>
              <a:avLst/>
              <a:gdLst>
                <a:gd name="T0" fmla="*/ 2147483647 w 100"/>
                <a:gd name="T1" fmla="*/ 2147483647 h 204"/>
                <a:gd name="T2" fmla="*/ 0 w 100"/>
                <a:gd name="T3" fmla="*/ 2147483647 h 204"/>
                <a:gd name="T4" fmla="*/ 2147483647 w 100"/>
                <a:gd name="T5" fmla="*/ 2147483647 h 204"/>
                <a:gd name="T6" fmla="*/ 2147483647 w 100"/>
                <a:gd name="T7" fmla="*/ 2147483647 h 204"/>
                <a:gd name="T8" fmla="*/ 2147483647 w 100"/>
                <a:gd name="T9" fmla="*/ 2147483647 h 204"/>
                <a:gd name="T10" fmla="*/ 2147483647 w 100"/>
                <a:gd name="T11" fmla="*/ 2147483647 h 204"/>
                <a:gd name="T12" fmla="*/ 2147483647 w 100"/>
                <a:gd name="T13" fmla="*/ 2147483647 h 204"/>
                <a:gd name="T14" fmla="*/ 2147483647 w 100"/>
                <a:gd name="T15" fmla="*/ 0 h 204"/>
                <a:gd name="T16" fmla="*/ 2147483647 w 100"/>
                <a:gd name="T17" fmla="*/ 214748364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04">
                  <a:moveTo>
                    <a:pt x="24" y="85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53"/>
                    <a:pt x="41" y="181"/>
                    <a:pt x="61" y="204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83" y="150"/>
                    <a:pt x="74" y="128"/>
                    <a:pt x="74" y="103"/>
                  </a:cubicBezTo>
                  <a:cubicBezTo>
                    <a:pt x="74" y="78"/>
                    <a:pt x="84" y="54"/>
                    <a:pt x="100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23"/>
                    <a:pt x="28" y="53"/>
                    <a:pt x="24" y="85"/>
                  </a:cubicBezTo>
                  <a:close/>
                </a:path>
              </a:pathLst>
            </a:custGeom>
            <a:solidFill>
              <a:srgbClr val="D85861"/>
            </a:solidFill>
            <a:ln>
              <a:solidFill>
                <a:schemeClr val="bg1"/>
              </a:solidFill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3900" y="2494326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39505" y="3151009"/>
            <a:ext cx="1596491" cy="1056299"/>
            <a:chOff x="1986536" y="3268491"/>
            <a:chExt cx="1596491" cy="1056299"/>
          </a:xfrm>
        </p:grpSpPr>
        <p:sp>
          <p:nvSpPr>
            <p:cNvPr id="22" name="Freeform 56"/>
            <p:cNvSpPr/>
            <p:nvPr/>
          </p:nvSpPr>
          <p:spPr bwMode="auto">
            <a:xfrm>
              <a:off x="1986536" y="3268491"/>
              <a:ext cx="1596491" cy="762421"/>
            </a:xfrm>
            <a:custGeom>
              <a:avLst/>
              <a:gdLst>
                <a:gd name="T0" fmla="*/ 2147483647 w 209"/>
                <a:gd name="T1" fmla="*/ 0 h 100"/>
                <a:gd name="T2" fmla="*/ 0 w 209"/>
                <a:gd name="T3" fmla="*/ 2147483647 h 100"/>
                <a:gd name="T4" fmla="*/ 2147483647 w 209"/>
                <a:gd name="T5" fmla="*/ 2147483647 h 100"/>
                <a:gd name="T6" fmla="*/ 2147483647 w 209"/>
                <a:gd name="T7" fmla="*/ 2147483647 h 100"/>
                <a:gd name="T8" fmla="*/ 2147483647 w 209"/>
                <a:gd name="T9" fmla="*/ 2147483647 h 100"/>
                <a:gd name="T10" fmla="*/ 2147483647 w 209"/>
                <a:gd name="T11" fmla="*/ 2147483647 h 100"/>
                <a:gd name="T12" fmla="*/ 2147483647 w 209"/>
                <a:gd name="T13" fmla="*/ 2147483647 h 100"/>
                <a:gd name="T14" fmla="*/ 2147483647 w 209"/>
                <a:gd name="T15" fmla="*/ 2147483647 h 100"/>
                <a:gd name="T16" fmla="*/ 2147483647 w 209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100"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60"/>
                    <a:pt x="54" y="76"/>
                    <a:pt x="89" y="8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54" y="77"/>
                    <a:pt x="185" y="62"/>
                    <a:pt x="209" y="40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55" y="20"/>
                    <a:pt x="132" y="30"/>
                    <a:pt x="106" y="30"/>
                  </a:cubicBezTo>
                  <a:cubicBezTo>
                    <a:pt x="79" y="30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F0CA67"/>
            </a:solidFill>
            <a:ln>
              <a:solidFill>
                <a:schemeClr val="bg1"/>
              </a:solidFill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38227" y="4040097"/>
              <a:ext cx="1136196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78661" y="1431540"/>
            <a:ext cx="2257829" cy="1011944"/>
            <a:chOff x="5440389" y="1411124"/>
            <a:chExt cx="2257829" cy="1011944"/>
          </a:xfrm>
        </p:grpSpPr>
        <p:sp>
          <p:nvSpPr>
            <p:cNvPr id="25" name="矩形 91"/>
            <p:cNvSpPr>
              <a:spLocks noChangeArrowheads="1"/>
            </p:cNvSpPr>
            <p:nvPr/>
          </p:nvSpPr>
          <p:spPr bwMode="auto">
            <a:xfrm>
              <a:off x="5440389" y="1768145"/>
              <a:ext cx="2257829" cy="65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449010" y="1411124"/>
              <a:ext cx="1240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87282" y="2477510"/>
            <a:ext cx="2381892" cy="787360"/>
            <a:chOff x="5449010" y="2469969"/>
            <a:chExt cx="2381892" cy="787360"/>
          </a:xfrm>
        </p:grpSpPr>
        <p:sp>
          <p:nvSpPr>
            <p:cNvPr id="28" name="矩形 91"/>
            <p:cNvSpPr>
              <a:spLocks noChangeArrowheads="1"/>
            </p:cNvSpPr>
            <p:nvPr/>
          </p:nvSpPr>
          <p:spPr bwMode="auto">
            <a:xfrm>
              <a:off x="5449010" y="2797844"/>
              <a:ext cx="2381892" cy="45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49010" y="2469969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344483" y="1812691"/>
            <a:ext cx="1332225" cy="1446550"/>
            <a:chOff x="265699" y="1756851"/>
            <a:chExt cx="1238090" cy="1446550"/>
          </a:xfrm>
        </p:grpSpPr>
        <p:sp>
          <p:nvSpPr>
            <p:cNvPr id="8" name="文本框 7"/>
            <p:cNvSpPr txBox="1"/>
            <p:nvPr/>
          </p:nvSpPr>
          <p:spPr>
            <a:xfrm>
              <a:off x="265699" y="1756851"/>
              <a:ext cx="12380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sz="4400" dirty="0">
                  <a:solidFill>
                    <a:srgbClr val="EC8558"/>
                  </a:solidFill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731" y="2282765"/>
              <a:ext cx="1127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2000" b="1" spc="-110" dirty="0">
                  <a:solidFill>
                    <a:srgbClr val="EC8558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Contents</a:t>
              </a:r>
              <a:endParaRPr lang="zh-CN" altLang="en-US" sz="2000" b="1" spc="-110" dirty="0">
                <a:solidFill>
                  <a:srgbClr val="EC8558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85658" y="627619"/>
            <a:ext cx="3458822" cy="1007200"/>
            <a:chOff x="1685658" y="627619"/>
            <a:chExt cx="3458822" cy="1007200"/>
          </a:xfrm>
        </p:grpSpPr>
        <p:grpSp>
          <p:nvGrpSpPr>
            <p:cNvPr id="20" name="组合 19"/>
            <p:cNvGrpSpPr/>
            <p:nvPr/>
          </p:nvGrpSpPr>
          <p:grpSpPr>
            <a:xfrm>
              <a:off x="2907580" y="938608"/>
              <a:ext cx="2236900" cy="291142"/>
              <a:chOff x="3786973" y="1972549"/>
              <a:chExt cx="2236900" cy="29114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3" name="组合 432"/>
            <p:cNvGrpSpPr/>
            <p:nvPr/>
          </p:nvGrpSpPr>
          <p:grpSpPr>
            <a:xfrm>
              <a:off x="1685658" y="627619"/>
              <a:ext cx="1040880" cy="1007200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4" name="组合 43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36" name="椭圆形标注 43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60173"/>
                    <a:gd name="adj2" fmla="val -7064"/>
                  </a:avLst>
                </a:prstGeom>
                <a:solidFill>
                  <a:srgbClr val="82CF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60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37" name="椭圆 436"/>
                <p:cNvSpPr/>
                <p:nvPr/>
              </p:nvSpPr>
              <p:spPr>
                <a:xfrm>
                  <a:off x="4490108" y="2702561"/>
                  <a:ext cx="915138" cy="90085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35" name="矩形 434"/>
              <p:cNvSpPr/>
              <p:nvPr/>
            </p:nvSpPr>
            <p:spPr>
              <a:xfrm>
                <a:off x="4288709" y="1768877"/>
                <a:ext cx="954601" cy="76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01</a:t>
                </a:r>
                <a:endParaRPr lang="zh-CN" altLang="en-US" sz="36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44919" y="2972509"/>
            <a:ext cx="2450644" cy="1173725"/>
            <a:chOff x="2044919" y="2972509"/>
            <a:chExt cx="2450644" cy="117372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4919" y="3855092"/>
              <a:ext cx="2236900" cy="291142"/>
              <a:chOff x="3786973" y="1972549"/>
              <a:chExt cx="2236900" cy="29114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8" name="组合 437"/>
            <p:cNvGrpSpPr/>
            <p:nvPr/>
          </p:nvGrpSpPr>
          <p:grpSpPr>
            <a:xfrm>
              <a:off x="3626444" y="2972509"/>
              <a:ext cx="869119" cy="840996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9" name="组合 438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1" name="椭圆形标注 440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-40911"/>
                    <a:gd name="adj2" fmla="val 55030"/>
                  </a:avLst>
                </a:prstGeom>
                <a:solidFill>
                  <a:srgbClr val="F0CA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2" name="椭圆 441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0" name="矩形 439"/>
              <p:cNvSpPr/>
              <p:nvPr/>
            </p:nvSpPr>
            <p:spPr>
              <a:xfrm>
                <a:off x="4340768" y="1835348"/>
                <a:ext cx="835735" cy="651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4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02</a:t>
                </a:r>
                <a:endParaRPr lang="zh-CN" altLang="en-US" sz="24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22344" y="2552651"/>
            <a:ext cx="2300599" cy="1490023"/>
            <a:chOff x="5822344" y="2552651"/>
            <a:chExt cx="2300599" cy="1490023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2344" y="3751532"/>
              <a:ext cx="2236900" cy="291142"/>
              <a:chOff x="3786973" y="1972549"/>
              <a:chExt cx="2236900" cy="29114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7047042" y="2552651"/>
              <a:ext cx="1075901" cy="1041087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44" name="组合 44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6" name="椭圆形标注 44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/>
                </a:prstGeom>
                <a:solidFill>
                  <a:srgbClr val="D858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7" name="椭圆 446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white"/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5" name="矩形 444"/>
              <p:cNvSpPr/>
              <p:nvPr/>
            </p:nvSpPr>
            <p:spPr>
              <a:xfrm>
                <a:off x="4335358" y="1806563"/>
                <a:ext cx="839505" cy="66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200" b="1" spc="-110" dirty="0">
                    <a:solidFill>
                      <a:prstClr val="white"/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04</a:t>
                </a:r>
                <a:endParaRPr lang="zh-CN" altLang="en-US" sz="32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15216" y="952394"/>
            <a:ext cx="3422480" cy="923630"/>
            <a:chOff x="5515216" y="952394"/>
            <a:chExt cx="3422480" cy="923630"/>
          </a:xfrm>
        </p:grpSpPr>
        <p:grpSp>
          <p:nvGrpSpPr>
            <p:cNvPr id="12" name="组合 11"/>
            <p:cNvGrpSpPr/>
            <p:nvPr/>
          </p:nvGrpSpPr>
          <p:grpSpPr>
            <a:xfrm>
              <a:off x="6700796" y="1209657"/>
              <a:ext cx="2236900" cy="291142"/>
              <a:chOff x="3786973" y="1972549"/>
              <a:chExt cx="2236900" cy="29114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5515216" y="952394"/>
              <a:ext cx="954516" cy="923630"/>
              <a:chOff x="5301192" y="919914"/>
              <a:chExt cx="1068891" cy="1034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51" name="椭圆形标注 450"/>
              <p:cNvSpPr/>
              <p:nvPr/>
            </p:nvSpPr>
            <p:spPr>
              <a:xfrm>
                <a:off x="5301192" y="919914"/>
                <a:ext cx="1068891" cy="1034304"/>
              </a:xfrm>
              <a:prstGeom prst="wedgeEllipseCallout">
                <a:avLst>
                  <a:gd name="adj1" fmla="val 64216"/>
                  <a:gd name="adj2" fmla="val -9248"/>
                </a:avLst>
              </a:prstGeom>
              <a:solidFill>
                <a:srgbClr val="00B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5436485" y="1044776"/>
                <a:ext cx="797882" cy="78542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5447948" y="1114388"/>
                <a:ext cx="742446" cy="58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03</a:t>
                </a:r>
                <a:endParaRPr lang="zh-CN" altLang="en-US" sz="28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cxnSp>
        <p:nvCxnSpPr>
          <p:cNvPr id="454" name="直接连接符 453"/>
          <p:cNvCxnSpPr/>
          <p:nvPr/>
        </p:nvCxnSpPr>
        <p:spPr>
          <a:xfrm>
            <a:off x="2422021" y="1655759"/>
            <a:ext cx="1290025" cy="1415518"/>
          </a:xfrm>
          <a:prstGeom prst="line">
            <a:avLst/>
          </a:prstGeom>
          <a:ln w="47625">
            <a:solidFill>
              <a:srgbClr val="82C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V="1">
            <a:off x="4490919" y="1840503"/>
            <a:ext cx="1145113" cy="1188960"/>
          </a:xfrm>
          <a:prstGeom prst="line">
            <a:avLst/>
          </a:prstGeom>
          <a:ln w="47625">
            <a:solidFill>
              <a:srgbClr val="F0CA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 flipV="1">
            <a:off x="6353109" y="1851416"/>
            <a:ext cx="758152" cy="823713"/>
          </a:xfrm>
          <a:prstGeom prst="line">
            <a:avLst/>
          </a:prstGeom>
          <a:ln w="47625">
            <a:solidFill>
              <a:srgbClr val="00B3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2659438" y="940066"/>
            <a:ext cx="1352788" cy="1183689"/>
          </a:xfrm>
          <a:custGeom>
            <a:avLst/>
            <a:gdLst>
              <a:gd name="connsiteX0" fmla="*/ 0 w 1352788"/>
              <a:gd name="connsiteY0" fmla="*/ 0 h 1183689"/>
              <a:gd name="connsiteX1" fmla="*/ 1352788 w 1352788"/>
              <a:gd name="connsiteY1" fmla="*/ 0 h 1183689"/>
              <a:gd name="connsiteX2" fmla="*/ 1352788 w 1352788"/>
              <a:gd name="connsiteY2" fmla="*/ 1183689 h 1183689"/>
              <a:gd name="connsiteX3" fmla="*/ 0 w 1352788"/>
              <a:gd name="connsiteY3" fmla="*/ 1183689 h 1183689"/>
              <a:gd name="connsiteX4" fmla="*/ 0 w 1352788"/>
              <a:gd name="connsiteY4" fmla="*/ 0 h 118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788" h="1183689">
                <a:moveTo>
                  <a:pt x="0" y="0"/>
                </a:moveTo>
                <a:lnTo>
                  <a:pt x="1352788" y="0"/>
                </a:lnTo>
                <a:lnTo>
                  <a:pt x="1352788" y="1183689"/>
                </a:lnTo>
                <a:lnTo>
                  <a:pt x="0" y="1183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184912" bIns="184912" numCol="1" spcCol="1270" anchor="ctr" anchorCtr="0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260103" y="2631051"/>
            <a:ext cx="1352788" cy="1183689"/>
          </a:xfrm>
          <a:custGeom>
            <a:avLst/>
            <a:gdLst>
              <a:gd name="connsiteX0" fmla="*/ 0 w 1352788"/>
              <a:gd name="connsiteY0" fmla="*/ 0 h 1183689"/>
              <a:gd name="connsiteX1" fmla="*/ 1352788 w 1352788"/>
              <a:gd name="connsiteY1" fmla="*/ 0 h 1183689"/>
              <a:gd name="connsiteX2" fmla="*/ 1352788 w 1352788"/>
              <a:gd name="connsiteY2" fmla="*/ 1183689 h 1183689"/>
              <a:gd name="connsiteX3" fmla="*/ 0 w 1352788"/>
              <a:gd name="connsiteY3" fmla="*/ 1183689 h 1183689"/>
              <a:gd name="connsiteX4" fmla="*/ 0 w 1352788"/>
              <a:gd name="connsiteY4" fmla="*/ 0 h 118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788" h="1183689">
                <a:moveTo>
                  <a:pt x="0" y="0"/>
                </a:moveTo>
                <a:lnTo>
                  <a:pt x="1352788" y="0"/>
                </a:lnTo>
                <a:lnTo>
                  <a:pt x="1352788" y="1183689"/>
                </a:lnTo>
                <a:lnTo>
                  <a:pt x="0" y="1183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60103" y="1137347"/>
            <a:ext cx="1268239" cy="1127323"/>
            <a:chOff x="1093392" y="1282927"/>
            <a:chExt cx="1268239" cy="1127323"/>
          </a:xfrm>
        </p:grpSpPr>
        <p:sp>
          <p:nvSpPr>
            <p:cNvPr id="13" name="下箭头 12"/>
            <p:cNvSpPr/>
            <p:nvPr/>
          </p:nvSpPr>
          <p:spPr>
            <a:xfrm>
              <a:off x="1093392" y="1282927"/>
              <a:ext cx="1268239" cy="1127323"/>
            </a:xfrm>
            <a:prstGeom prst="downArrow">
              <a:avLst/>
            </a:prstGeom>
            <a:solidFill>
              <a:srgbClr val="00B3B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517628" y="1561934"/>
              <a:ext cx="479566" cy="476826"/>
            </a:xfrm>
            <a:custGeom>
              <a:avLst/>
              <a:gdLst>
                <a:gd name="T0" fmla="*/ 140 w 145"/>
                <a:gd name="T1" fmla="*/ 124 h 144"/>
                <a:gd name="T2" fmla="*/ 106 w 145"/>
                <a:gd name="T3" fmla="*/ 89 h 144"/>
                <a:gd name="T4" fmla="*/ 105 w 145"/>
                <a:gd name="T5" fmla="*/ 88 h 144"/>
                <a:gd name="T6" fmla="*/ 114 w 145"/>
                <a:gd name="T7" fmla="*/ 57 h 144"/>
                <a:gd name="T8" fmla="*/ 57 w 145"/>
                <a:gd name="T9" fmla="*/ 0 h 144"/>
                <a:gd name="T10" fmla="*/ 0 w 145"/>
                <a:gd name="T11" fmla="*/ 57 h 144"/>
                <a:gd name="T12" fmla="*/ 57 w 145"/>
                <a:gd name="T13" fmla="*/ 114 h 144"/>
                <a:gd name="T14" fmla="*/ 88 w 145"/>
                <a:gd name="T15" fmla="*/ 105 h 144"/>
                <a:gd name="T16" fmla="*/ 89 w 145"/>
                <a:gd name="T17" fmla="*/ 106 h 144"/>
                <a:gd name="T18" fmla="*/ 124 w 145"/>
                <a:gd name="T19" fmla="*/ 140 h 144"/>
                <a:gd name="T20" fmla="*/ 132 w 145"/>
                <a:gd name="T21" fmla="*/ 144 h 144"/>
                <a:gd name="T22" fmla="*/ 140 w 145"/>
                <a:gd name="T23" fmla="*/ 140 h 144"/>
                <a:gd name="T24" fmla="*/ 140 w 145"/>
                <a:gd name="T25" fmla="*/ 124 h 144"/>
                <a:gd name="T26" fmla="*/ 57 w 145"/>
                <a:gd name="T27" fmla="*/ 96 h 144"/>
                <a:gd name="T28" fmla="*/ 18 w 145"/>
                <a:gd name="T29" fmla="*/ 57 h 144"/>
                <a:gd name="T30" fmla="*/ 57 w 145"/>
                <a:gd name="T31" fmla="*/ 18 h 144"/>
                <a:gd name="T32" fmla="*/ 96 w 145"/>
                <a:gd name="T33" fmla="*/ 57 h 144"/>
                <a:gd name="T34" fmla="*/ 57 w 145"/>
                <a:gd name="T3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4">
                  <a:moveTo>
                    <a:pt x="140" y="124"/>
                  </a:move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8"/>
                    <a:pt x="105" y="88"/>
                  </a:cubicBezTo>
                  <a:cubicBezTo>
                    <a:pt x="111" y="79"/>
                    <a:pt x="114" y="6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68" y="114"/>
                    <a:pt x="79" y="111"/>
                    <a:pt x="88" y="105"/>
                  </a:cubicBezTo>
                  <a:cubicBezTo>
                    <a:pt x="88" y="105"/>
                    <a:pt x="89" y="106"/>
                    <a:pt x="89" y="10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6" y="143"/>
                    <a:pt x="129" y="144"/>
                    <a:pt x="132" y="144"/>
                  </a:cubicBezTo>
                  <a:cubicBezTo>
                    <a:pt x="135" y="144"/>
                    <a:pt x="138" y="143"/>
                    <a:pt x="140" y="140"/>
                  </a:cubicBezTo>
                  <a:cubicBezTo>
                    <a:pt x="145" y="136"/>
                    <a:pt x="145" y="128"/>
                    <a:pt x="140" y="124"/>
                  </a:cubicBezTo>
                  <a:moveTo>
                    <a:pt x="57" y="96"/>
                  </a:moveTo>
                  <a:cubicBezTo>
                    <a:pt x="36" y="96"/>
                    <a:pt x="18" y="78"/>
                    <a:pt x="18" y="57"/>
                  </a:cubicBezTo>
                  <a:cubicBezTo>
                    <a:pt x="18" y="35"/>
                    <a:pt x="36" y="18"/>
                    <a:pt x="57" y="18"/>
                  </a:cubicBezTo>
                  <a:cubicBezTo>
                    <a:pt x="78" y="18"/>
                    <a:pt x="96" y="35"/>
                    <a:pt x="96" y="57"/>
                  </a:cubicBezTo>
                  <a:cubicBezTo>
                    <a:pt x="96" y="78"/>
                    <a:pt x="78" y="96"/>
                    <a:pt x="57" y="96"/>
                  </a:cubicBezTo>
                </a:path>
              </a:pathLst>
            </a:custGeom>
            <a:solidFill>
              <a:schemeClr val="bg1">
                <a:alpha val="8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43987" y="2546501"/>
            <a:ext cx="1268239" cy="1127323"/>
            <a:chOff x="3038026" y="2692081"/>
            <a:chExt cx="1268239" cy="1127323"/>
          </a:xfrm>
        </p:grpSpPr>
        <p:sp>
          <p:nvSpPr>
            <p:cNvPr id="17" name="上箭头 16"/>
            <p:cNvSpPr/>
            <p:nvPr/>
          </p:nvSpPr>
          <p:spPr>
            <a:xfrm>
              <a:off x="3038026" y="2692081"/>
              <a:ext cx="1268239" cy="1127323"/>
            </a:xfrm>
            <a:prstGeom prst="upArrow">
              <a:avLst/>
            </a:prstGeom>
            <a:solidFill>
              <a:srgbClr val="82CF8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3442524" y="3067720"/>
              <a:ext cx="479566" cy="476826"/>
            </a:xfrm>
            <a:custGeom>
              <a:avLst/>
              <a:gdLst>
                <a:gd name="T0" fmla="*/ 140 w 145"/>
                <a:gd name="T1" fmla="*/ 124 h 144"/>
                <a:gd name="T2" fmla="*/ 106 w 145"/>
                <a:gd name="T3" fmla="*/ 89 h 144"/>
                <a:gd name="T4" fmla="*/ 105 w 145"/>
                <a:gd name="T5" fmla="*/ 88 h 144"/>
                <a:gd name="T6" fmla="*/ 114 w 145"/>
                <a:gd name="T7" fmla="*/ 57 h 144"/>
                <a:gd name="T8" fmla="*/ 57 w 145"/>
                <a:gd name="T9" fmla="*/ 0 h 144"/>
                <a:gd name="T10" fmla="*/ 0 w 145"/>
                <a:gd name="T11" fmla="*/ 57 h 144"/>
                <a:gd name="T12" fmla="*/ 57 w 145"/>
                <a:gd name="T13" fmla="*/ 114 h 144"/>
                <a:gd name="T14" fmla="*/ 88 w 145"/>
                <a:gd name="T15" fmla="*/ 105 h 144"/>
                <a:gd name="T16" fmla="*/ 89 w 145"/>
                <a:gd name="T17" fmla="*/ 106 h 144"/>
                <a:gd name="T18" fmla="*/ 124 w 145"/>
                <a:gd name="T19" fmla="*/ 140 h 144"/>
                <a:gd name="T20" fmla="*/ 132 w 145"/>
                <a:gd name="T21" fmla="*/ 144 h 144"/>
                <a:gd name="T22" fmla="*/ 140 w 145"/>
                <a:gd name="T23" fmla="*/ 140 h 144"/>
                <a:gd name="T24" fmla="*/ 140 w 145"/>
                <a:gd name="T25" fmla="*/ 124 h 144"/>
                <a:gd name="T26" fmla="*/ 57 w 145"/>
                <a:gd name="T27" fmla="*/ 96 h 144"/>
                <a:gd name="T28" fmla="*/ 18 w 145"/>
                <a:gd name="T29" fmla="*/ 57 h 144"/>
                <a:gd name="T30" fmla="*/ 57 w 145"/>
                <a:gd name="T31" fmla="*/ 18 h 144"/>
                <a:gd name="T32" fmla="*/ 96 w 145"/>
                <a:gd name="T33" fmla="*/ 57 h 144"/>
                <a:gd name="T34" fmla="*/ 57 w 145"/>
                <a:gd name="T3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4">
                  <a:moveTo>
                    <a:pt x="140" y="124"/>
                  </a:move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8"/>
                    <a:pt x="105" y="88"/>
                  </a:cubicBezTo>
                  <a:cubicBezTo>
                    <a:pt x="111" y="79"/>
                    <a:pt x="114" y="6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68" y="114"/>
                    <a:pt x="79" y="111"/>
                    <a:pt x="88" y="105"/>
                  </a:cubicBezTo>
                  <a:cubicBezTo>
                    <a:pt x="88" y="105"/>
                    <a:pt x="89" y="106"/>
                    <a:pt x="89" y="10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6" y="143"/>
                    <a:pt x="129" y="144"/>
                    <a:pt x="132" y="144"/>
                  </a:cubicBezTo>
                  <a:cubicBezTo>
                    <a:pt x="135" y="144"/>
                    <a:pt x="138" y="143"/>
                    <a:pt x="140" y="140"/>
                  </a:cubicBezTo>
                  <a:cubicBezTo>
                    <a:pt x="145" y="136"/>
                    <a:pt x="145" y="128"/>
                    <a:pt x="140" y="124"/>
                  </a:cubicBezTo>
                  <a:moveTo>
                    <a:pt x="57" y="96"/>
                  </a:moveTo>
                  <a:cubicBezTo>
                    <a:pt x="36" y="96"/>
                    <a:pt x="18" y="78"/>
                    <a:pt x="18" y="57"/>
                  </a:cubicBezTo>
                  <a:cubicBezTo>
                    <a:pt x="18" y="35"/>
                    <a:pt x="36" y="18"/>
                    <a:pt x="57" y="18"/>
                  </a:cubicBezTo>
                  <a:cubicBezTo>
                    <a:pt x="78" y="18"/>
                    <a:pt x="96" y="35"/>
                    <a:pt x="96" y="57"/>
                  </a:cubicBezTo>
                  <a:cubicBezTo>
                    <a:pt x="96" y="78"/>
                    <a:pt x="78" y="96"/>
                    <a:pt x="57" y="96"/>
                  </a:cubicBezTo>
                </a:path>
              </a:pathLst>
            </a:custGeom>
            <a:solidFill>
              <a:schemeClr val="bg1">
                <a:alpha val="8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3957" y="1097955"/>
            <a:ext cx="3510855" cy="2895007"/>
            <a:chOff x="4871767" y="1243535"/>
            <a:chExt cx="3510855" cy="2895007"/>
          </a:xfrm>
        </p:grpSpPr>
        <p:grpSp>
          <p:nvGrpSpPr>
            <p:cNvPr id="20" name="组合 19"/>
            <p:cNvGrpSpPr/>
            <p:nvPr/>
          </p:nvGrpSpPr>
          <p:grpSpPr>
            <a:xfrm>
              <a:off x="4871767" y="1696212"/>
              <a:ext cx="3510855" cy="2442330"/>
              <a:chOff x="4944654" y="1696212"/>
              <a:chExt cx="3510855" cy="2442330"/>
            </a:xfrm>
          </p:grpSpPr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4944656" y="1696212"/>
                <a:ext cx="3510853" cy="46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>
                <a:spLocks noChangeArrowheads="1"/>
              </p:cNvSpPr>
              <p:nvPr/>
            </p:nvSpPr>
            <p:spPr bwMode="auto">
              <a:xfrm>
                <a:off x="4944654" y="2776631"/>
                <a:ext cx="3510855" cy="1361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defTabSz="685800">
                  <a:lnSpc>
                    <a:spcPct val="1500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defTabSz="685800">
                  <a:lnSpc>
                    <a:spcPct val="150000"/>
                  </a:lnSpc>
                  <a:defRPr/>
                </a:pPr>
                <a:endPara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871767" y="1243535"/>
              <a:ext cx="2225058" cy="384242"/>
              <a:chOff x="723983" y="1289689"/>
              <a:chExt cx="2225058" cy="38424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23983" y="1289689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869133" y="1316910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减号 25"/>
          <p:cNvSpPr/>
          <p:nvPr/>
        </p:nvSpPr>
        <p:spPr>
          <a:xfrm rot="21300000">
            <a:off x="480079" y="2213878"/>
            <a:ext cx="4201518" cy="481137"/>
          </a:xfrm>
          <a:prstGeom prst="mathMinus">
            <a:avLst/>
          </a:prstGeom>
          <a:solidFill>
            <a:srgbClr val="F0CA6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628552" y="1020696"/>
            <a:ext cx="4015449" cy="2121764"/>
            <a:chOff x="964" y="531"/>
            <a:chExt cx="4506" cy="2381"/>
          </a:xfrm>
          <a:solidFill>
            <a:srgbClr val="00B3B6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4"/>
          <p:cNvGrpSpPr>
            <a:grpSpLocks noChangeAspect="1"/>
          </p:cNvGrpSpPr>
          <p:nvPr/>
        </p:nvGrpSpPr>
        <p:grpSpPr bwMode="auto">
          <a:xfrm>
            <a:off x="526662" y="1020696"/>
            <a:ext cx="4015449" cy="2121764"/>
            <a:chOff x="964" y="531"/>
            <a:chExt cx="4506" cy="2381"/>
          </a:xfrm>
          <a:solidFill>
            <a:srgbClr val="82CF8F"/>
          </a:solidFill>
        </p:grpSpPr>
        <p:sp>
          <p:nvSpPr>
            <p:cNvPr id="167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17"/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58"/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8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9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1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3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1" name="椭圆 320"/>
          <p:cNvSpPr/>
          <p:nvPr/>
        </p:nvSpPr>
        <p:spPr>
          <a:xfrm>
            <a:off x="3135280" y="1382625"/>
            <a:ext cx="242118" cy="242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b="1" dirty="0">
                <a:solidFill>
                  <a:srgbClr val="82CF8F"/>
                </a:solidFill>
              </a:rPr>
              <a:t>1</a:t>
            </a:r>
            <a:endParaRPr lang="zh-CN" altLang="en-US" sz="1350" b="1" dirty="0">
              <a:solidFill>
                <a:srgbClr val="82CF8F"/>
              </a:solidFill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6522812" y="2006545"/>
            <a:ext cx="242118" cy="242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b="1" dirty="0">
                <a:solidFill>
                  <a:srgbClr val="00B3B6"/>
                </a:solidFill>
              </a:rPr>
              <a:t>2</a:t>
            </a:r>
            <a:endParaRPr lang="zh-CN" altLang="en-US" sz="1350" b="1" dirty="0">
              <a:solidFill>
                <a:srgbClr val="00B3B6"/>
              </a:solidFill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1606805" y="3195267"/>
            <a:ext cx="1927434" cy="971840"/>
            <a:chOff x="1606805" y="3206963"/>
            <a:chExt cx="1927434" cy="971840"/>
          </a:xfrm>
        </p:grpSpPr>
        <p:sp>
          <p:nvSpPr>
            <p:cNvPr id="324" name="矩形 91"/>
            <p:cNvSpPr>
              <a:spLocks noChangeArrowheads="1"/>
            </p:cNvSpPr>
            <p:nvPr/>
          </p:nvSpPr>
          <p:spPr bwMode="auto">
            <a:xfrm>
              <a:off x="1606805" y="3523880"/>
              <a:ext cx="1927434" cy="65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文本框 324"/>
            <p:cNvSpPr txBox="1"/>
            <p:nvPr/>
          </p:nvSpPr>
          <p:spPr>
            <a:xfrm>
              <a:off x="1834292" y="3206963"/>
              <a:ext cx="1591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400" b="1" spc="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r>
                <a:rPr lang="zh-CN" altLang="en-US" sz="1400" b="1" spc="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5830635" y="3201893"/>
            <a:ext cx="1966432" cy="965214"/>
            <a:chOff x="5830635" y="3213589"/>
            <a:chExt cx="1966432" cy="965214"/>
          </a:xfrm>
        </p:grpSpPr>
        <p:sp>
          <p:nvSpPr>
            <p:cNvPr id="327" name="矩形 91"/>
            <p:cNvSpPr>
              <a:spLocks noChangeArrowheads="1"/>
            </p:cNvSpPr>
            <p:nvPr/>
          </p:nvSpPr>
          <p:spPr bwMode="auto">
            <a:xfrm>
              <a:off x="5830635" y="3523880"/>
              <a:ext cx="1966432" cy="65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0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</a:t>
              </a:r>
              <a:endPara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文本框 327"/>
            <p:cNvSpPr txBox="1"/>
            <p:nvPr/>
          </p:nvSpPr>
          <p:spPr>
            <a:xfrm>
              <a:off x="6101356" y="3213589"/>
              <a:ext cx="13630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400" b="1" spc="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2.Add a title</a:t>
              </a:r>
              <a:endParaRPr lang="zh-CN" altLang="en-US" sz="1400" b="1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863354" y="4895622"/>
            <a:ext cx="150105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00" spc="90" dirty="0">
                <a:solidFill>
                  <a:prstClr val="white">
                    <a:alpha val="61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www.rapidesign.cn / www.rapidppt.com</a:t>
            </a:r>
            <a:endParaRPr lang="zh-CN" altLang="en-US" sz="1000" spc="90" dirty="0">
              <a:solidFill>
                <a:prstClr val="white">
                  <a:alpha val="61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11907"/>
            <a:ext cx="9188159" cy="61259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10941" y="2728077"/>
            <a:ext cx="1843429" cy="1068512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37534" y="2809500"/>
            <a:ext cx="1790242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</a:t>
            </a:r>
            <a:endParaRPr lang="en-US" altLang="zh-CN" sz="10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1715" y="1471345"/>
            <a:ext cx="1743100" cy="82083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7515" y="1461185"/>
            <a:ext cx="155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0" name="图示 9"/>
          <p:cNvGraphicFramePr/>
          <p:nvPr/>
        </p:nvGraphicFramePr>
        <p:xfrm>
          <a:off x="730329" y="1277499"/>
          <a:ext cx="3625713" cy="241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871767" y="1124873"/>
            <a:ext cx="3510855" cy="3149821"/>
            <a:chOff x="4871767" y="1243535"/>
            <a:chExt cx="3510855" cy="3149821"/>
          </a:xfrm>
        </p:grpSpPr>
        <p:grpSp>
          <p:nvGrpSpPr>
            <p:cNvPr id="12" name="组合 11"/>
            <p:cNvGrpSpPr/>
            <p:nvPr/>
          </p:nvGrpSpPr>
          <p:grpSpPr>
            <a:xfrm>
              <a:off x="4871767" y="1696212"/>
              <a:ext cx="3510855" cy="2697144"/>
              <a:chOff x="4944654" y="1696212"/>
              <a:chExt cx="3510855" cy="2697144"/>
            </a:xfrm>
          </p:grpSpPr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4944656" y="1696212"/>
                <a:ext cx="3510853" cy="46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4944654" y="2776631"/>
                <a:ext cx="3510855" cy="161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1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</a:t>
                </a: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685800">
                  <a:lnSpc>
                    <a:spcPts val="1500"/>
                  </a:lnSpc>
                  <a:defRPr/>
                </a:pPr>
                <a:endParaRPr lang="en-US" altLang="zh-CN" sz="1100" kern="1100" spc="11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71767" y="1243535"/>
              <a:ext cx="2225058" cy="384242"/>
              <a:chOff x="723983" y="1289689"/>
              <a:chExt cx="2225058" cy="38424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23983" y="1289689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69133" y="1316910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3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09021" y="1036950"/>
            <a:ext cx="7597302" cy="3208816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>
            <a:off x="5513086" y="1036950"/>
            <a:ext cx="2893237" cy="3208816"/>
          </a:xfrm>
          <a:prstGeom prst="wedgeRectCallout">
            <a:avLst>
              <a:gd name="adj1" fmla="val -70761"/>
              <a:gd name="adj2" fmla="val -14296"/>
            </a:avLst>
          </a:prstGeom>
          <a:solidFill>
            <a:srgbClr val="D8586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DD691D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72821" y="1743050"/>
            <a:ext cx="2586919" cy="103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2821" y="1316121"/>
            <a:ext cx="2225058" cy="384242"/>
            <a:chOff x="5699325" y="1370845"/>
            <a:chExt cx="2225058" cy="384242"/>
          </a:xfrm>
        </p:grpSpPr>
        <p:sp>
          <p:nvSpPr>
            <p:cNvPr id="14" name="矩形 13"/>
            <p:cNvSpPr/>
            <p:nvPr/>
          </p:nvSpPr>
          <p:spPr>
            <a:xfrm>
              <a:off x="5699325" y="1370845"/>
              <a:ext cx="1267801" cy="357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44475" y="1398066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672821" y="3073104"/>
            <a:ext cx="2586919" cy="103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1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模板内颜色可以替换为自己的颜色，图片也可以替换为自己的图片。模板内颜色可以替换为自己的颜色，图片也可以替换为自己的图片。</a:t>
            </a: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ts val="1500"/>
              </a:lnSpc>
              <a:defRPr/>
            </a:pPr>
            <a:endParaRPr lang="en-US" altLang="zh-CN" sz="1100" kern="1100" spc="11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344483" y="1812691"/>
            <a:ext cx="1332225" cy="1446550"/>
            <a:chOff x="265699" y="1756851"/>
            <a:chExt cx="1238090" cy="1446550"/>
          </a:xfrm>
        </p:grpSpPr>
        <p:sp>
          <p:nvSpPr>
            <p:cNvPr id="8" name="文本框 7"/>
            <p:cNvSpPr txBox="1"/>
            <p:nvPr/>
          </p:nvSpPr>
          <p:spPr>
            <a:xfrm>
              <a:off x="265699" y="1756851"/>
              <a:ext cx="12380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sz="4400" dirty="0">
                  <a:solidFill>
                    <a:srgbClr val="EC8558"/>
                  </a:solidFill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731" y="2282765"/>
              <a:ext cx="1127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2000" b="1" spc="-110" dirty="0">
                  <a:solidFill>
                    <a:srgbClr val="EC8558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Contents</a:t>
              </a:r>
              <a:endParaRPr lang="zh-CN" altLang="en-US" sz="2000" b="1" spc="-110" dirty="0">
                <a:solidFill>
                  <a:srgbClr val="EC8558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00796" y="1209657"/>
            <a:ext cx="2236900" cy="291142"/>
            <a:chOff x="3786973" y="1972549"/>
            <a:chExt cx="2236900" cy="29114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8433" y="1972549"/>
              <a:ext cx="2105440" cy="291142"/>
              <a:chOff x="3918433" y="1972549"/>
              <a:chExt cx="2105440" cy="29114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987561" y="1993489"/>
                <a:ext cx="1036312" cy="270202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en-US" altLang="zh-CN" sz="1100" kern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918433" y="1972549"/>
                <a:ext cx="1211980" cy="273216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2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1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 flipV="1">
              <a:off x="3786973" y="2056805"/>
              <a:ext cx="82800" cy="82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07580" y="938608"/>
            <a:ext cx="2236900" cy="291142"/>
            <a:chOff x="3786973" y="1972549"/>
            <a:chExt cx="2236900" cy="29114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18433" y="1972549"/>
              <a:ext cx="2105440" cy="291142"/>
              <a:chOff x="3918433" y="1972549"/>
              <a:chExt cx="2105440" cy="29114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987561" y="1993489"/>
                <a:ext cx="1036312" cy="270202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en-US" altLang="zh-CN" sz="1100" kern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918433" y="1972549"/>
                <a:ext cx="1211980" cy="273216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2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1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 flipV="1">
              <a:off x="3786973" y="2056805"/>
              <a:ext cx="82800" cy="82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2344" y="3751532"/>
            <a:ext cx="2236900" cy="291142"/>
            <a:chOff x="3786973" y="1972549"/>
            <a:chExt cx="2236900" cy="291142"/>
          </a:xfrm>
        </p:grpSpPr>
        <p:grpSp>
          <p:nvGrpSpPr>
            <p:cNvPr id="26" name="组合 25"/>
            <p:cNvGrpSpPr/>
            <p:nvPr/>
          </p:nvGrpSpPr>
          <p:grpSpPr>
            <a:xfrm>
              <a:off x="3918433" y="1972549"/>
              <a:ext cx="2105440" cy="291142"/>
              <a:chOff x="3918433" y="1972549"/>
              <a:chExt cx="2105440" cy="29114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987561" y="1993489"/>
                <a:ext cx="1036312" cy="270202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en-US" altLang="zh-CN" sz="1100" kern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918433" y="1972549"/>
                <a:ext cx="1211980" cy="273216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2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1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 flipV="1">
              <a:off x="3786973" y="2056805"/>
              <a:ext cx="82800" cy="82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44919" y="3855092"/>
            <a:ext cx="2236900" cy="291142"/>
            <a:chOff x="3786973" y="1972549"/>
            <a:chExt cx="2236900" cy="291142"/>
          </a:xfrm>
        </p:grpSpPr>
        <p:grpSp>
          <p:nvGrpSpPr>
            <p:cNvPr id="31" name="组合 30"/>
            <p:cNvGrpSpPr/>
            <p:nvPr/>
          </p:nvGrpSpPr>
          <p:grpSpPr>
            <a:xfrm>
              <a:off x="3918433" y="1972549"/>
              <a:ext cx="2105440" cy="291142"/>
              <a:chOff x="3918433" y="1972549"/>
              <a:chExt cx="2105440" cy="291142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4987561" y="1993489"/>
                <a:ext cx="1036312" cy="270202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en-US" altLang="zh-CN" sz="1100" kern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918433" y="1972549"/>
                <a:ext cx="1211980" cy="273216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2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1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 flipV="1">
              <a:off x="3786973" y="2056805"/>
              <a:ext cx="82800" cy="82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组合 432"/>
          <p:cNvGrpSpPr/>
          <p:nvPr/>
        </p:nvGrpSpPr>
        <p:grpSpPr>
          <a:xfrm>
            <a:off x="1685658" y="627619"/>
            <a:ext cx="1040880" cy="1007200"/>
            <a:chOff x="4145892" y="1596413"/>
            <a:chExt cx="1225974" cy="11863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34" name="组合 433"/>
            <p:cNvGrpSpPr/>
            <p:nvPr/>
          </p:nvGrpSpPr>
          <p:grpSpPr>
            <a:xfrm>
              <a:off x="4145892" y="1596413"/>
              <a:ext cx="1225974" cy="1186304"/>
              <a:chOff x="4334933" y="2559349"/>
              <a:chExt cx="1225974" cy="1186304"/>
            </a:xfrm>
          </p:grpSpPr>
          <p:sp>
            <p:nvSpPr>
              <p:cNvPr id="436" name="椭圆形标注 435"/>
              <p:cNvSpPr/>
              <p:nvPr/>
            </p:nvSpPr>
            <p:spPr>
              <a:xfrm>
                <a:off x="4334933" y="2559349"/>
                <a:ext cx="1225974" cy="1186304"/>
              </a:xfrm>
              <a:prstGeom prst="wedgeEllipseCallout">
                <a:avLst>
                  <a:gd name="adj1" fmla="val 60173"/>
                  <a:gd name="adj2" fmla="val -7064"/>
                </a:avLst>
              </a:prstGeom>
              <a:solidFill>
                <a:srgbClr val="82CF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椭圆 436"/>
              <p:cNvSpPr/>
              <p:nvPr/>
            </p:nvSpPr>
            <p:spPr>
              <a:xfrm>
                <a:off x="4490108" y="2702561"/>
                <a:ext cx="915138" cy="90085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sz="28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  <p:sp>
          <p:nvSpPr>
            <p:cNvPr id="435" name="矩形 434"/>
            <p:cNvSpPr/>
            <p:nvPr/>
          </p:nvSpPr>
          <p:spPr>
            <a:xfrm>
              <a:off x="4288709" y="1768877"/>
              <a:ext cx="954601" cy="761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36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01</a:t>
              </a:r>
              <a:endParaRPr lang="zh-CN" altLang="en-US" sz="3600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3626444" y="2972509"/>
            <a:ext cx="869119" cy="840996"/>
            <a:chOff x="4145892" y="1596413"/>
            <a:chExt cx="1225974" cy="11863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39" name="组合 438"/>
            <p:cNvGrpSpPr/>
            <p:nvPr/>
          </p:nvGrpSpPr>
          <p:grpSpPr>
            <a:xfrm>
              <a:off x="4145892" y="1596413"/>
              <a:ext cx="1225974" cy="1186304"/>
              <a:chOff x="4334933" y="2559349"/>
              <a:chExt cx="1225974" cy="1186304"/>
            </a:xfrm>
          </p:grpSpPr>
          <p:sp>
            <p:nvSpPr>
              <p:cNvPr id="441" name="椭圆形标注 440"/>
              <p:cNvSpPr/>
              <p:nvPr/>
            </p:nvSpPr>
            <p:spPr>
              <a:xfrm>
                <a:off x="4334933" y="2559349"/>
                <a:ext cx="1225974" cy="1186304"/>
              </a:xfrm>
              <a:prstGeom prst="wedgeEllipseCallout">
                <a:avLst>
                  <a:gd name="adj1" fmla="val -40911"/>
                  <a:gd name="adj2" fmla="val 55030"/>
                </a:avLst>
              </a:prstGeom>
              <a:solidFill>
                <a:srgbClr val="F0CA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椭圆 441"/>
              <p:cNvSpPr/>
              <p:nvPr/>
            </p:nvSpPr>
            <p:spPr>
              <a:xfrm>
                <a:off x="4490108" y="2702560"/>
                <a:ext cx="915138" cy="90085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sz="16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  <p:sp>
          <p:nvSpPr>
            <p:cNvPr id="440" name="矩形 439"/>
            <p:cNvSpPr/>
            <p:nvPr/>
          </p:nvSpPr>
          <p:spPr>
            <a:xfrm>
              <a:off x="4340768" y="1835348"/>
              <a:ext cx="835735" cy="651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24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02</a:t>
              </a:r>
              <a:endParaRPr lang="zh-CN" altLang="en-US" sz="2400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7047042" y="2552651"/>
            <a:ext cx="1075901" cy="1041087"/>
            <a:chOff x="4145892" y="1596413"/>
            <a:chExt cx="1225974" cy="11863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44" name="组合 443"/>
            <p:cNvGrpSpPr/>
            <p:nvPr/>
          </p:nvGrpSpPr>
          <p:grpSpPr>
            <a:xfrm>
              <a:off x="4145892" y="1596413"/>
              <a:ext cx="1225974" cy="1186304"/>
              <a:chOff x="4334933" y="2559349"/>
              <a:chExt cx="1225974" cy="1186304"/>
            </a:xfrm>
          </p:grpSpPr>
          <p:sp>
            <p:nvSpPr>
              <p:cNvPr id="446" name="椭圆形标注 445"/>
              <p:cNvSpPr/>
              <p:nvPr/>
            </p:nvSpPr>
            <p:spPr>
              <a:xfrm>
                <a:off x="4334933" y="2559349"/>
                <a:ext cx="1225974" cy="1186304"/>
              </a:xfrm>
              <a:prstGeom prst="wedgeEllipseCallout">
                <a:avLst/>
              </a:prstGeom>
              <a:solidFill>
                <a:srgbClr val="D85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椭圆 446"/>
              <p:cNvSpPr/>
              <p:nvPr/>
            </p:nvSpPr>
            <p:spPr>
              <a:xfrm>
                <a:off x="4490108" y="2702560"/>
                <a:ext cx="915138" cy="90085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sz="16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  <p:sp>
          <p:nvSpPr>
            <p:cNvPr id="445" name="矩形 444"/>
            <p:cNvSpPr/>
            <p:nvPr/>
          </p:nvSpPr>
          <p:spPr>
            <a:xfrm>
              <a:off x="4335358" y="1806563"/>
              <a:ext cx="839505" cy="666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32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04</a:t>
              </a:r>
              <a:endParaRPr lang="zh-CN" altLang="en-US" sz="3200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5515216" y="952394"/>
            <a:ext cx="954516" cy="923630"/>
            <a:chOff x="5301192" y="919914"/>
            <a:chExt cx="1068891" cy="10343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1" name="椭圆形标注 450"/>
            <p:cNvSpPr/>
            <p:nvPr/>
          </p:nvSpPr>
          <p:spPr>
            <a:xfrm>
              <a:off x="5301192" y="919914"/>
              <a:ext cx="1068891" cy="1034304"/>
            </a:xfrm>
            <a:prstGeom prst="wedgeEllipseCallout">
              <a:avLst>
                <a:gd name="adj1" fmla="val 64216"/>
                <a:gd name="adj2" fmla="val -9248"/>
              </a:avLst>
            </a:prstGeom>
            <a:solidFill>
              <a:srgbClr val="00B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5436485" y="1044776"/>
              <a:ext cx="797882" cy="7854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  <p:sp>
          <p:nvSpPr>
            <p:cNvPr id="450" name="矩形 449"/>
            <p:cNvSpPr/>
            <p:nvPr/>
          </p:nvSpPr>
          <p:spPr>
            <a:xfrm>
              <a:off x="5447948" y="1114388"/>
              <a:ext cx="663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28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03</a:t>
              </a:r>
              <a:endParaRPr lang="zh-CN" altLang="en-US" sz="2800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cxnSp>
        <p:nvCxnSpPr>
          <p:cNvPr id="454" name="直接连接符 453"/>
          <p:cNvCxnSpPr/>
          <p:nvPr/>
        </p:nvCxnSpPr>
        <p:spPr>
          <a:xfrm>
            <a:off x="2422021" y="1655759"/>
            <a:ext cx="1290025" cy="1415518"/>
          </a:xfrm>
          <a:prstGeom prst="line">
            <a:avLst/>
          </a:prstGeom>
          <a:ln w="47625">
            <a:solidFill>
              <a:srgbClr val="82C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V="1">
            <a:off x="4490919" y="1840503"/>
            <a:ext cx="1145113" cy="1188960"/>
          </a:xfrm>
          <a:prstGeom prst="line">
            <a:avLst/>
          </a:prstGeom>
          <a:ln w="47625">
            <a:solidFill>
              <a:srgbClr val="F0CA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 flipV="1">
            <a:off x="6353109" y="1851416"/>
            <a:ext cx="758152" cy="823713"/>
          </a:xfrm>
          <a:prstGeom prst="line">
            <a:avLst/>
          </a:prstGeom>
          <a:ln w="47625">
            <a:solidFill>
              <a:srgbClr val="00B3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98" y="887330"/>
            <a:ext cx="5995733" cy="3045735"/>
          </a:xfrm>
          <a:prstGeom prst="rect">
            <a:avLst/>
          </a:prstGeom>
          <a:effectLst/>
        </p:spPr>
      </p:pic>
      <p:grpSp>
        <p:nvGrpSpPr>
          <p:cNvPr id="27" name="组合 26"/>
          <p:cNvGrpSpPr/>
          <p:nvPr/>
        </p:nvGrpSpPr>
        <p:grpSpPr>
          <a:xfrm>
            <a:off x="5367661" y="3118002"/>
            <a:ext cx="434585" cy="451472"/>
            <a:chOff x="2414588" y="3238501"/>
            <a:chExt cx="612776" cy="636588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414588" y="3381376"/>
              <a:ext cx="398463" cy="493713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414588" y="3238501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13051" y="3238501"/>
              <a:ext cx="214313" cy="636588"/>
            </a:xfrm>
            <a:custGeom>
              <a:avLst/>
              <a:gdLst>
                <a:gd name="T0" fmla="*/ 0 w 135"/>
                <a:gd name="T1" fmla="*/ 90 h 401"/>
                <a:gd name="T2" fmla="*/ 135 w 135"/>
                <a:gd name="T3" fmla="*/ 0 h 401"/>
                <a:gd name="T4" fmla="*/ 135 w 135"/>
                <a:gd name="T5" fmla="*/ 309 h 401"/>
                <a:gd name="T6" fmla="*/ 0 w 135"/>
                <a:gd name="T7" fmla="*/ 401 h 401"/>
                <a:gd name="T8" fmla="*/ 0 w 135"/>
                <a:gd name="T9" fmla="*/ 9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01">
                  <a:moveTo>
                    <a:pt x="0" y="90"/>
                  </a:moveTo>
                  <a:lnTo>
                    <a:pt x="135" y="0"/>
                  </a:lnTo>
                  <a:lnTo>
                    <a:pt x="135" y="309"/>
                  </a:lnTo>
                  <a:lnTo>
                    <a:pt x="0" y="40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8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62098" y="2732956"/>
            <a:ext cx="434585" cy="836518"/>
            <a:chOff x="3338513" y="2695576"/>
            <a:chExt cx="612776" cy="1179513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38513" y="2838451"/>
              <a:ext cx="398463" cy="1036638"/>
            </a:xfrm>
            <a:prstGeom prst="rect">
              <a:avLst/>
            </a:prstGeom>
            <a:solidFill>
              <a:srgbClr val="82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338513" y="2695576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AFD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36976" y="2695576"/>
              <a:ext cx="214313" cy="1179513"/>
            </a:xfrm>
            <a:custGeom>
              <a:avLst/>
              <a:gdLst>
                <a:gd name="T0" fmla="*/ 0 w 135"/>
                <a:gd name="T1" fmla="*/ 90 h 743"/>
                <a:gd name="T2" fmla="*/ 135 w 135"/>
                <a:gd name="T3" fmla="*/ 0 h 743"/>
                <a:gd name="T4" fmla="*/ 135 w 135"/>
                <a:gd name="T5" fmla="*/ 651 h 743"/>
                <a:gd name="T6" fmla="*/ 0 w 135"/>
                <a:gd name="T7" fmla="*/ 743 h 743"/>
                <a:gd name="T8" fmla="*/ 0 w 135"/>
                <a:gd name="T9" fmla="*/ 9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43">
                  <a:moveTo>
                    <a:pt x="0" y="90"/>
                  </a:moveTo>
                  <a:lnTo>
                    <a:pt x="135" y="0"/>
                  </a:lnTo>
                  <a:lnTo>
                    <a:pt x="135" y="651"/>
                  </a:lnTo>
                  <a:lnTo>
                    <a:pt x="0" y="74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AC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56535" y="2839913"/>
            <a:ext cx="434584" cy="729561"/>
            <a:chOff x="4264026" y="2846388"/>
            <a:chExt cx="612775" cy="1028700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64026" y="2989263"/>
              <a:ext cx="398463" cy="885825"/>
            </a:xfrm>
            <a:prstGeom prst="rect">
              <a:avLst/>
            </a:prstGeom>
            <a:solidFill>
              <a:srgbClr val="F0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64026" y="2846388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F4D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662488" y="2846388"/>
              <a:ext cx="214313" cy="1028700"/>
            </a:xfrm>
            <a:custGeom>
              <a:avLst/>
              <a:gdLst>
                <a:gd name="T0" fmla="*/ 0 w 135"/>
                <a:gd name="T1" fmla="*/ 90 h 648"/>
                <a:gd name="T2" fmla="*/ 135 w 135"/>
                <a:gd name="T3" fmla="*/ 0 h 648"/>
                <a:gd name="T4" fmla="*/ 135 w 135"/>
                <a:gd name="T5" fmla="*/ 556 h 648"/>
                <a:gd name="T6" fmla="*/ 0 w 135"/>
                <a:gd name="T7" fmla="*/ 648 h 648"/>
                <a:gd name="T8" fmla="*/ 0 w 135"/>
                <a:gd name="T9" fmla="*/ 9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48">
                  <a:moveTo>
                    <a:pt x="0" y="90"/>
                  </a:moveTo>
                  <a:lnTo>
                    <a:pt x="135" y="0"/>
                  </a:lnTo>
                  <a:lnTo>
                    <a:pt x="135" y="556"/>
                  </a:lnTo>
                  <a:lnTo>
                    <a:pt x="0" y="64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0B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50971" y="2172275"/>
            <a:ext cx="434584" cy="1397199"/>
            <a:chOff x="5187951" y="1905001"/>
            <a:chExt cx="612775" cy="1970088"/>
          </a:xfrm>
          <a:effectLst>
            <a:outerShdw blurRad="63500" dir="18900000" sy="23000" kx="-1200000" algn="bl" rotWithShape="0">
              <a:prstClr val="black">
                <a:alpha val="21000"/>
              </a:prstClr>
            </a:outerShdw>
          </a:effectLst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187951" y="2047876"/>
              <a:ext cx="398463" cy="1827213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187951" y="1905001"/>
              <a:ext cx="612775" cy="142875"/>
            </a:xfrm>
            <a:custGeom>
              <a:avLst/>
              <a:gdLst>
                <a:gd name="T0" fmla="*/ 251 w 386"/>
                <a:gd name="T1" fmla="*/ 90 h 90"/>
                <a:gd name="T2" fmla="*/ 0 w 386"/>
                <a:gd name="T3" fmla="*/ 90 h 90"/>
                <a:gd name="T4" fmla="*/ 142 w 386"/>
                <a:gd name="T5" fmla="*/ 0 h 90"/>
                <a:gd name="T6" fmla="*/ 386 w 386"/>
                <a:gd name="T7" fmla="*/ 0 h 90"/>
                <a:gd name="T8" fmla="*/ 251 w 38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0">
                  <a:moveTo>
                    <a:pt x="251" y="90"/>
                  </a:moveTo>
                  <a:lnTo>
                    <a:pt x="0" y="90"/>
                  </a:lnTo>
                  <a:lnTo>
                    <a:pt x="142" y="0"/>
                  </a:lnTo>
                  <a:lnTo>
                    <a:pt x="386" y="0"/>
                  </a:lnTo>
                  <a:lnTo>
                    <a:pt x="251" y="90"/>
                  </a:lnTo>
                  <a:close/>
                </a:path>
              </a:pathLst>
            </a:custGeom>
            <a:solidFill>
              <a:srgbClr val="4E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586413" y="1905001"/>
              <a:ext cx="214313" cy="1970088"/>
            </a:xfrm>
            <a:custGeom>
              <a:avLst/>
              <a:gdLst>
                <a:gd name="T0" fmla="*/ 0 w 135"/>
                <a:gd name="T1" fmla="*/ 90 h 1241"/>
                <a:gd name="T2" fmla="*/ 135 w 135"/>
                <a:gd name="T3" fmla="*/ 0 h 1241"/>
                <a:gd name="T4" fmla="*/ 135 w 135"/>
                <a:gd name="T5" fmla="*/ 1149 h 1241"/>
                <a:gd name="T6" fmla="*/ 0 w 135"/>
                <a:gd name="T7" fmla="*/ 1241 h 1241"/>
                <a:gd name="T8" fmla="*/ 0 w 135"/>
                <a:gd name="T9" fmla="*/ 9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41">
                  <a:moveTo>
                    <a:pt x="0" y="90"/>
                  </a:moveTo>
                  <a:lnTo>
                    <a:pt x="135" y="0"/>
                  </a:lnTo>
                  <a:lnTo>
                    <a:pt x="135" y="1149"/>
                  </a:lnTo>
                  <a:lnTo>
                    <a:pt x="0" y="124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3501" y="3116943"/>
            <a:ext cx="1716816" cy="394294"/>
            <a:chOff x="743501" y="3116943"/>
            <a:chExt cx="1716816" cy="39429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501" y="3116943"/>
              <a:ext cx="1716816" cy="394294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1360710" y="3149008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b="1" dirty="0">
                  <a:solidFill>
                    <a:prstClr val="white"/>
                  </a:solidFill>
                </a:rPr>
                <a:t>GO</a:t>
              </a:r>
              <a:r>
                <a:rPr lang="zh-CN" altLang="en-US" sz="1400" b="1" dirty="0">
                  <a:solidFill>
                    <a:prstClr val="white"/>
                  </a:solidFill>
                </a:rPr>
                <a:t>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2386" y="2065473"/>
            <a:ext cx="2882676" cy="770065"/>
            <a:chOff x="638793" y="2065473"/>
            <a:chExt cx="4093666" cy="770065"/>
          </a:xfrm>
        </p:grpSpPr>
        <p:sp>
          <p:nvSpPr>
            <p:cNvPr id="50" name="文本框 49"/>
            <p:cNvSpPr txBox="1"/>
            <p:nvPr/>
          </p:nvSpPr>
          <p:spPr>
            <a:xfrm>
              <a:off x="638793" y="2065473"/>
              <a:ext cx="4093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defTabSz="685800"/>
              <a:r>
                <a:rPr lang="zh-CN" altLang="en-US" sz="4000" dirty="0">
                  <a:solidFill>
                    <a:prstClr val="white"/>
                  </a:solidFill>
                </a:rPr>
                <a:t>谢谢观看</a:t>
              </a:r>
            </a:p>
          </p:txBody>
        </p:sp>
        <p:sp>
          <p:nvSpPr>
            <p:cNvPr id="54" name="矩形 23"/>
            <p:cNvSpPr>
              <a:spLocks noChangeArrowheads="1"/>
            </p:cNvSpPr>
            <p:nvPr/>
          </p:nvSpPr>
          <p:spPr bwMode="auto">
            <a:xfrm flipH="1">
              <a:off x="735364" y="2620094"/>
              <a:ext cx="38379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800" b="1" spc="-11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THANK YOU</a:t>
              </a:r>
              <a:endParaRPr lang="zh-CN" altLang="en-US" sz="800" b="1" spc="-11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8" name="五角星 57"/>
          <p:cNvSpPr/>
          <p:nvPr/>
        </p:nvSpPr>
        <p:spPr>
          <a:xfrm>
            <a:off x="6833284" y="1651897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CDD5D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9" name="五角星 58"/>
          <p:cNvSpPr/>
          <p:nvPr/>
        </p:nvSpPr>
        <p:spPr>
          <a:xfrm>
            <a:off x="6274278" y="2288292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EC855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7200724" y="1730709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F0CA6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五角星 60"/>
          <p:cNvSpPr/>
          <p:nvPr/>
        </p:nvSpPr>
        <p:spPr>
          <a:xfrm>
            <a:off x="4958426" y="1701145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00B3B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18146" y="1199872"/>
            <a:ext cx="3004503" cy="2369602"/>
            <a:chOff x="7518146" y="1199872"/>
            <a:chExt cx="3004503" cy="2369602"/>
          </a:xfrm>
        </p:grpSpPr>
        <p:grpSp>
          <p:nvGrpSpPr>
            <p:cNvPr id="23" name="组合 22"/>
            <p:cNvGrpSpPr/>
            <p:nvPr/>
          </p:nvGrpSpPr>
          <p:grpSpPr>
            <a:xfrm>
              <a:off x="7739934" y="1723055"/>
              <a:ext cx="434585" cy="1846419"/>
              <a:chOff x="6113463" y="1271588"/>
              <a:chExt cx="612777" cy="2603500"/>
            </a:xfrm>
            <a:effectLst>
              <a:outerShdw blurRad="63500" dir="18900000" sy="23000" kx="-1200000" algn="bl" rotWithShape="0">
                <a:prstClr val="black">
                  <a:alpha val="21000"/>
                </a:prstClr>
              </a:outerShdw>
            </a:effectLst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6113463" y="1414463"/>
                <a:ext cx="398463" cy="2460625"/>
              </a:xfrm>
              <a:prstGeom prst="rect">
                <a:avLst/>
              </a:prstGeom>
              <a:solidFill>
                <a:srgbClr val="D87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113463" y="1271588"/>
                <a:ext cx="612775" cy="142875"/>
              </a:xfrm>
              <a:custGeom>
                <a:avLst/>
                <a:gdLst>
                  <a:gd name="T0" fmla="*/ 251 w 386"/>
                  <a:gd name="T1" fmla="*/ 90 h 90"/>
                  <a:gd name="T2" fmla="*/ 0 w 386"/>
                  <a:gd name="T3" fmla="*/ 90 h 90"/>
                  <a:gd name="T4" fmla="*/ 142 w 386"/>
                  <a:gd name="T5" fmla="*/ 0 h 90"/>
                  <a:gd name="T6" fmla="*/ 386 w 386"/>
                  <a:gd name="T7" fmla="*/ 0 h 90"/>
                  <a:gd name="T8" fmla="*/ 251 w 386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90">
                    <a:moveTo>
                      <a:pt x="251" y="90"/>
                    </a:moveTo>
                    <a:lnTo>
                      <a:pt x="0" y="90"/>
                    </a:lnTo>
                    <a:lnTo>
                      <a:pt x="142" y="0"/>
                    </a:lnTo>
                    <a:lnTo>
                      <a:pt x="386" y="0"/>
                    </a:lnTo>
                    <a:lnTo>
                      <a:pt x="251" y="9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511927" y="1271588"/>
                <a:ext cx="214313" cy="2603500"/>
              </a:xfrm>
              <a:custGeom>
                <a:avLst/>
                <a:gdLst>
                  <a:gd name="T0" fmla="*/ 0 w 135"/>
                  <a:gd name="T1" fmla="*/ 90 h 1640"/>
                  <a:gd name="T2" fmla="*/ 135 w 135"/>
                  <a:gd name="T3" fmla="*/ 0 h 1640"/>
                  <a:gd name="T4" fmla="*/ 135 w 135"/>
                  <a:gd name="T5" fmla="*/ 1548 h 1640"/>
                  <a:gd name="T6" fmla="*/ 0 w 135"/>
                  <a:gd name="T7" fmla="*/ 1640 h 1640"/>
                  <a:gd name="T8" fmla="*/ 0 w 135"/>
                  <a:gd name="T9" fmla="*/ 9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640">
                    <a:moveTo>
                      <a:pt x="0" y="90"/>
                    </a:moveTo>
                    <a:lnTo>
                      <a:pt x="135" y="0"/>
                    </a:lnTo>
                    <a:lnTo>
                      <a:pt x="135" y="1548"/>
                    </a:lnTo>
                    <a:lnTo>
                      <a:pt x="0" y="164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D46F4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2"/>
            <p:cNvGrpSpPr>
              <a:grpSpLocks noChangeAspect="1"/>
            </p:cNvGrpSpPr>
            <p:nvPr/>
          </p:nvGrpSpPr>
          <p:grpSpPr bwMode="auto">
            <a:xfrm>
              <a:off x="7518146" y="1199872"/>
              <a:ext cx="3004503" cy="858429"/>
              <a:chOff x="1634" y="1264"/>
              <a:chExt cx="2492" cy="712"/>
            </a:xfrm>
          </p:grpSpPr>
          <p:sp>
            <p:nvSpPr>
              <p:cNvPr id="32" name="Freeform 23"/>
              <p:cNvSpPr/>
              <p:nvPr/>
            </p:nvSpPr>
            <p:spPr bwMode="auto">
              <a:xfrm>
                <a:off x="1686" y="1419"/>
                <a:ext cx="426" cy="104"/>
              </a:xfrm>
              <a:custGeom>
                <a:avLst/>
                <a:gdLst>
                  <a:gd name="T0" fmla="*/ 180 w 180"/>
                  <a:gd name="T1" fmla="*/ 0 h 44"/>
                  <a:gd name="T2" fmla="*/ 0 w 180"/>
                  <a:gd name="T3" fmla="*/ 0 h 44"/>
                  <a:gd name="T4" fmla="*/ 0 w 180"/>
                  <a:gd name="T5" fmla="*/ 1 h 44"/>
                  <a:gd name="T6" fmla="*/ 0 w 180"/>
                  <a:gd name="T7" fmla="*/ 11 h 44"/>
                  <a:gd name="T8" fmla="*/ 31 w 180"/>
                  <a:gd name="T9" fmla="*/ 42 h 44"/>
                  <a:gd name="T10" fmla="*/ 180 w 180"/>
                  <a:gd name="T11" fmla="*/ 42 h 44"/>
                  <a:gd name="T12" fmla="*/ 180 w 180"/>
                  <a:gd name="T13" fmla="*/ 44 h 44"/>
                  <a:gd name="T14" fmla="*/ 180 w 180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44">
                    <a:moveTo>
                      <a:pt x="1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8"/>
                      <a:pt x="14" y="42"/>
                      <a:pt x="31" y="42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80" y="44"/>
                      <a:pt x="180" y="44"/>
                      <a:pt x="180" y="44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1634" y="1473"/>
                <a:ext cx="613" cy="227"/>
              </a:xfrm>
              <a:custGeom>
                <a:avLst/>
                <a:gdLst>
                  <a:gd name="T0" fmla="*/ 0 w 259"/>
                  <a:gd name="T1" fmla="*/ 75 h 95"/>
                  <a:gd name="T2" fmla="*/ 68 w 259"/>
                  <a:gd name="T3" fmla="*/ 6 h 95"/>
                  <a:gd name="T4" fmla="*/ 68 w 259"/>
                  <a:gd name="T5" fmla="*/ 6 h 95"/>
                  <a:gd name="T6" fmla="*/ 75 w 259"/>
                  <a:gd name="T7" fmla="*/ 0 h 95"/>
                  <a:gd name="T8" fmla="*/ 238 w 259"/>
                  <a:gd name="T9" fmla="*/ 0 h 95"/>
                  <a:gd name="T10" fmla="*/ 259 w 259"/>
                  <a:gd name="T11" fmla="*/ 21 h 95"/>
                  <a:gd name="T12" fmla="*/ 238 w 259"/>
                  <a:gd name="T13" fmla="*/ 42 h 95"/>
                  <a:gd name="T14" fmla="*/ 93 w 259"/>
                  <a:gd name="T15" fmla="*/ 42 h 95"/>
                  <a:gd name="T16" fmla="*/ 52 w 259"/>
                  <a:gd name="T17" fmla="*/ 83 h 95"/>
                  <a:gd name="T18" fmla="*/ 8 w 259"/>
                  <a:gd name="T19" fmla="*/ 83 h 95"/>
                  <a:gd name="T20" fmla="*/ 1 w 259"/>
                  <a:gd name="T21" fmla="*/ 76 h 95"/>
                  <a:gd name="T22" fmla="*/ 0 w 259"/>
                  <a:gd name="T23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5">
                    <a:moveTo>
                      <a:pt x="0" y="75"/>
                    </a:move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49" y="0"/>
                      <a:pt x="259" y="9"/>
                      <a:pt x="259" y="21"/>
                    </a:cubicBezTo>
                    <a:cubicBezTo>
                      <a:pt x="259" y="33"/>
                      <a:pt x="249" y="42"/>
                      <a:pt x="238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40" y="95"/>
                      <a:pt x="20" y="95"/>
                      <a:pt x="8" y="83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2321" y="1338"/>
                <a:ext cx="426" cy="274"/>
              </a:xfrm>
              <a:custGeom>
                <a:avLst/>
                <a:gdLst>
                  <a:gd name="T0" fmla="*/ 180 w 180"/>
                  <a:gd name="T1" fmla="*/ 115 h 115"/>
                  <a:gd name="T2" fmla="*/ 15 w 180"/>
                  <a:gd name="T3" fmla="*/ 115 h 115"/>
                  <a:gd name="T4" fmla="*/ 0 w 180"/>
                  <a:gd name="T5" fmla="*/ 83 h 115"/>
                  <a:gd name="T6" fmla="*/ 0 w 180"/>
                  <a:gd name="T7" fmla="*/ 31 h 115"/>
                  <a:gd name="T8" fmla="*/ 33 w 180"/>
                  <a:gd name="T9" fmla="*/ 0 h 115"/>
                  <a:gd name="T10" fmla="*/ 180 w 180"/>
                  <a:gd name="T11" fmla="*/ 0 h 115"/>
                  <a:gd name="T12" fmla="*/ 180 w 180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15">
                    <a:moveTo>
                      <a:pt x="180" y="115"/>
                    </a:moveTo>
                    <a:cubicBezTo>
                      <a:pt x="15" y="115"/>
                      <a:pt x="15" y="115"/>
                      <a:pt x="15" y="115"/>
                    </a:cubicBezTo>
                    <a:cubicBezTo>
                      <a:pt x="7" y="115"/>
                      <a:pt x="0" y="101"/>
                      <a:pt x="0" y="8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25" y="0"/>
                      <a:pt x="33" y="0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180" y="115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1939" y="1435"/>
                <a:ext cx="481" cy="177"/>
              </a:xfrm>
              <a:custGeom>
                <a:avLst/>
                <a:gdLst>
                  <a:gd name="T0" fmla="*/ 203 w 203"/>
                  <a:gd name="T1" fmla="*/ 74 h 74"/>
                  <a:gd name="T2" fmla="*/ 17 w 203"/>
                  <a:gd name="T3" fmla="*/ 74 h 74"/>
                  <a:gd name="T4" fmla="*/ 0 w 203"/>
                  <a:gd name="T5" fmla="*/ 54 h 74"/>
                  <a:gd name="T6" fmla="*/ 0 w 203"/>
                  <a:gd name="T7" fmla="*/ 20 h 74"/>
                  <a:gd name="T8" fmla="*/ 17 w 203"/>
                  <a:gd name="T9" fmla="*/ 0 h 74"/>
                  <a:gd name="T10" fmla="*/ 203 w 203"/>
                  <a:gd name="T11" fmla="*/ 0 h 74"/>
                  <a:gd name="T12" fmla="*/ 203 w 203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74">
                    <a:moveTo>
                      <a:pt x="203" y="74"/>
                    </a:moveTo>
                    <a:cubicBezTo>
                      <a:pt x="17" y="74"/>
                      <a:pt x="17" y="74"/>
                      <a:pt x="17" y="74"/>
                    </a:cubicBezTo>
                    <a:cubicBezTo>
                      <a:pt x="8" y="74"/>
                      <a:pt x="0" y="65"/>
                      <a:pt x="0" y="5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03" y="0"/>
                      <a:pt x="203" y="0"/>
                      <a:pt x="203" y="0"/>
                    </a:cubicBezTo>
                    <a:lnTo>
                      <a:pt x="203" y="74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1994" y="1340"/>
                <a:ext cx="478" cy="250"/>
              </a:xfrm>
              <a:custGeom>
                <a:avLst/>
                <a:gdLst>
                  <a:gd name="T0" fmla="*/ 202 w 202"/>
                  <a:gd name="T1" fmla="*/ 105 h 105"/>
                  <a:gd name="T2" fmla="*/ 16 w 202"/>
                  <a:gd name="T3" fmla="*/ 105 h 105"/>
                  <a:gd name="T4" fmla="*/ 0 w 202"/>
                  <a:gd name="T5" fmla="*/ 84 h 105"/>
                  <a:gd name="T6" fmla="*/ 0 w 202"/>
                  <a:gd name="T7" fmla="*/ 51 h 105"/>
                  <a:gd name="T8" fmla="*/ 16 w 202"/>
                  <a:gd name="T9" fmla="*/ 31 h 105"/>
                  <a:gd name="T10" fmla="*/ 166 w 202"/>
                  <a:gd name="T11" fmla="*/ 0 h 105"/>
                  <a:gd name="T12" fmla="*/ 202 w 202"/>
                  <a:gd name="T1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05">
                    <a:moveTo>
                      <a:pt x="202" y="105"/>
                    </a:moveTo>
                    <a:cubicBezTo>
                      <a:pt x="16" y="105"/>
                      <a:pt x="16" y="105"/>
                      <a:pt x="16" y="105"/>
                    </a:cubicBezTo>
                    <a:cubicBezTo>
                      <a:pt x="7" y="105"/>
                      <a:pt x="0" y="96"/>
                      <a:pt x="0" y="8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0"/>
                      <a:pt x="7" y="31"/>
                      <a:pt x="16" y="3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202" y="105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2468" y="1280"/>
                <a:ext cx="3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2506" y="1264"/>
                <a:ext cx="1620" cy="453"/>
              </a:xfrm>
              <a:prstGeom prst="rect">
                <a:avLst/>
              </a:prstGeom>
              <a:solidFill>
                <a:srgbClr val="4E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2506" y="1264"/>
                <a:ext cx="33" cy="453"/>
              </a:xfrm>
              <a:prstGeom prst="rect">
                <a:avLst/>
              </a:prstGeom>
              <a:solidFill>
                <a:srgbClr val="00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2468" y="1490"/>
                <a:ext cx="38" cy="210"/>
              </a:xfrm>
              <a:prstGeom prst="rect">
                <a:avLst/>
              </a:pr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2539" y="1490"/>
                <a:ext cx="1587" cy="227"/>
              </a:xfrm>
              <a:prstGeom prst="rect">
                <a:avLst/>
              </a:prstGeom>
              <a:solidFill>
                <a:srgbClr val="00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33"/>
              <p:cNvSpPr>
                <a:spLocks noChangeArrowheads="1"/>
              </p:cNvSpPr>
              <p:nvPr/>
            </p:nvSpPr>
            <p:spPr bwMode="auto">
              <a:xfrm>
                <a:off x="2584" y="1624"/>
                <a:ext cx="42" cy="42"/>
              </a:xfrm>
              <a:prstGeom prst="ellipse">
                <a:avLst/>
              </a:pr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4"/>
              <p:cNvSpPr/>
              <p:nvPr/>
            </p:nvSpPr>
            <p:spPr bwMode="auto">
              <a:xfrm>
                <a:off x="2157" y="1643"/>
                <a:ext cx="154" cy="245"/>
              </a:xfrm>
              <a:custGeom>
                <a:avLst/>
                <a:gdLst>
                  <a:gd name="T0" fmla="*/ 65 w 65"/>
                  <a:gd name="T1" fmla="*/ 0 h 103"/>
                  <a:gd name="T2" fmla="*/ 12 w 65"/>
                  <a:gd name="T3" fmla="*/ 53 h 103"/>
                  <a:gd name="T4" fmla="*/ 12 w 65"/>
                  <a:gd name="T5" fmla="*/ 95 h 103"/>
                  <a:gd name="T6" fmla="*/ 19 w 65"/>
                  <a:gd name="T7" fmla="*/ 102 h 103"/>
                  <a:gd name="T8" fmla="*/ 19 w 65"/>
                  <a:gd name="T9" fmla="*/ 103 h 103"/>
                  <a:gd name="T10" fmla="*/ 65 w 65"/>
                  <a:gd name="T11" fmla="*/ 57 h 103"/>
                  <a:gd name="T12" fmla="*/ 65 w 65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03">
                    <a:moveTo>
                      <a:pt x="65" y="0"/>
                    </a:moveTo>
                    <a:cubicBezTo>
                      <a:pt x="12" y="53"/>
                      <a:pt x="12" y="53"/>
                      <a:pt x="12" y="53"/>
                    </a:cubicBezTo>
                    <a:cubicBezTo>
                      <a:pt x="0" y="65"/>
                      <a:pt x="0" y="83"/>
                      <a:pt x="12" y="95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3"/>
                    </a:cubicBezTo>
                    <a:cubicBezTo>
                      <a:pt x="65" y="57"/>
                      <a:pt x="65" y="57"/>
                      <a:pt x="65" y="57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2174" y="1504"/>
                <a:ext cx="175" cy="322"/>
              </a:xfrm>
              <a:custGeom>
                <a:avLst/>
                <a:gdLst>
                  <a:gd name="T0" fmla="*/ 0 w 74"/>
                  <a:gd name="T1" fmla="*/ 28 h 135"/>
                  <a:gd name="T2" fmla="*/ 32 w 74"/>
                  <a:gd name="T3" fmla="*/ 83 h 135"/>
                  <a:gd name="T4" fmla="*/ 38 w 74"/>
                  <a:gd name="T5" fmla="*/ 135 h 135"/>
                  <a:gd name="T6" fmla="*/ 74 w 74"/>
                  <a:gd name="T7" fmla="*/ 99 h 135"/>
                  <a:gd name="T8" fmla="*/ 74 w 74"/>
                  <a:gd name="T9" fmla="*/ 0 h 135"/>
                  <a:gd name="T10" fmla="*/ 0 w 74"/>
                  <a:gd name="T11" fmla="*/ 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35">
                    <a:moveTo>
                      <a:pt x="0" y="28"/>
                    </a:move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90"/>
                      <a:pt x="34" y="130"/>
                      <a:pt x="38" y="135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1726" y="1430"/>
                <a:ext cx="365" cy="546"/>
              </a:xfrm>
              <a:custGeom>
                <a:avLst/>
                <a:gdLst>
                  <a:gd name="T0" fmla="*/ 0 w 154"/>
                  <a:gd name="T1" fmla="*/ 229 h 229"/>
                  <a:gd name="T2" fmla="*/ 0 w 154"/>
                  <a:gd name="T3" fmla="*/ 132 h 229"/>
                  <a:gd name="T4" fmla="*/ 0 w 154"/>
                  <a:gd name="T5" fmla="*/ 132 h 229"/>
                  <a:gd name="T6" fmla="*/ 0 w 154"/>
                  <a:gd name="T7" fmla="*/ 123 h 229"/>
                  <a:gd name="T8" fmla="*/ 97 w 154"/>
                  <a:gd name="T9" fmla="*/ 10 h 229"/>
                  <a:gd name="T10" fmla="*/ 146 w 154"/>
                  <a:gd name="T11" fmla="*/ 8 h 229"/>
                  <a:gd name="T12" fmla="*/ 146 w 154"/>
                  <a:gd name="T13" fmla="*/ 38 h 229"/>
                  <a:gd name="T14" fmla="*/ 43 w 154"/>
                  <a:gd name="T15" fmla="*/ 140 h 229"/>
                  <a:gd name="T16" fmla="*/ 43 w 154"/>
                  <a:gd name="T17" fmla="*/ 198 h 229"/>
                  <a:gd name="T18" fmla="*/ 12 w 154"/>
                  <a:gd name="T19" fmla="*/ 229 h 229"/>
                  <a:gd name="T20" fmla="*/ 2 w 154"/>
                  <a:gd name="T21" fmla="*/ 229 h 229"/>
                  <a:gd name="T22" fmla="*/ 0 w 154"/>
                  <a:gd name="T2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229">
                    <a:moveTo>
                      <a:pt x="0" y="229"/>
                    </a:move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05" y="2"/>
                      <a:pt x="137" y="0"/>
                      <a:pt x="146" y="8"/>
                    </a:cubicBezTo>
                    <a:cubicBezTo>
                      <a:pt x="154" y="16"/>
                      <a:pt x="154" y="30"/>
                      <a:pt x="146" y="38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215"/>
                      <a:pt x="29" y="229"/>
                      <a:pt x="12" y="229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1" y="229"/>
                      <a:pt x="1" y="229"/>
                      <a:pt x="0" y="229"/>
                    </a:cubicBez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五角星 61"/>
          <p:cNvSpPr/>
          <p:nvPr/>
        </p:nvSpPr>
        <p:spPr>
          <a:xfrm>
            <a:off x="5369634" y="2712053"/>
            <a:ext cx="138998" cy="138998"/>
          </a:xfrm>
          <a:prstGeom prst="star5">
            <a:avLst>
              <a:gd name="adj" fmla="val 24329"/>
              <a:gd name="hf" fmla="val 105146"/>
              <a:gd name="vf" fmla="val 110557"/>
            </a:avLst>
          </a:prstGeom>
          <a:solidFill>
            <a:srgbClr val="82CF8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20088430">
            <a:off x="5149447" y="2132107"/>
            <a:ext cx="2432289" cy="409447"/>
          </a:xfrm>
          <a:custGeom>
            <a:avLst/>
            <a:gdLst>
              <a:gd name="connsiteX0" fmla="*/ 0 w 2512627"/>
              <a:gd name="connsiteY0" fmla="*/ 121278 h 485110"/>
              <a:gd name="connsiteX1" fmla="*/ 2124796 w 2512627"/>
              <a:gd name="connsiteY1" fmla="*/ 121278 h 485110"/>
              <a:gd name="connsiteX2" fmla="*/ 2124796 w 2512627"/>
              <a:gd name="connsiteY2" fmla="*/ 0 h 485110"/>
              <a:gd name="connsiteX3" fmla="*/ 2512627 w 2512627"/>
              <a:gd name="connsiteY3" fmla="*/ 242555 h 485110"/>
              <a:gd name="connsiteX4" fmla="*/ 2124796 w 2512627"/>
              <a:gd name="connsiteY4" fmla="*/ 485110 h 485110"/>
              <a:gd name="connsiteX5" fmla="*/ 2124796 w 2512627"/>
              <a:gd name="connsiteY5" fmla="*/ 363833 h 485110"/>
              <a:gd name="connsiteX6" fmla="*/ 0 w 2512627"/>
              <a:gd name="connsiteY6" fmla="*/ 363833 h 485110"/>
              <a:gd name="connsiteX7" fmla="*/ 0 w 2512627"/>
              <a:gd name="connsiteY7" fmla="*/ 121278 h 485110"/>
              <a:gd name="connsiteX0-1" fmla="*/ 0 w 2512627"/>
              <a:gd name="connsiteY0-2" fmla="*/ 121278 h 485110"/>
              <a:gd name="connsiteX1-3" fmla="*/ 2124796 w 2512627"/>
              <a:gd name="connsiteY1-4" fmla="*/ 121278 h 485110"/>
              <a:gd name="connsiteX2-5" fmla="*/ 2124796 w 2512627"/>
              <a:gd name="connsiteY2-6" fmla="*/ 0 h 485110"/>
              <a:gd name="connsiteX3-7" fmla="*/ 2512627 w 2512627"/>
              <a:gd name="connsiteY3-8" fmla="*/ 242555 h 485110"/>
              <a:gd name="connsiteX4-9" fmla="*/ 2124796 w 2512627"/>
              <a:gd name="connsiteY4-10" fmla="*/ 485110 h 485110"/>
              <a:gd name="connsiteX5-11" fmla="*/ 2124796 w 2512627"/>
              <a:gd name="connsiteY5-12" fmla="*/ 363833 h 485110"/>
              <a:gd name="connsiteX6-13" fmla="*/ 476384 w 2512627"/>
              <a:gd name="connsiteY6-14" fmla="*/ 364814 h 485110"/>
              <a:gd name="connsiteX7-15" fmla="*/ 0 w 2512627"/>
              <a:gd name="connsiteY7-16" fmla="*/ 363833 h 485110"/>
              <a:gd name="connsiteX8" fmla="*/ 0 w 2512627"/>
              <a:gd name="connsiteY8" fmla="*/ 121278 h 485110"/>
              <a:gd name="connsiteX0-17" fmla="*/ 0 w 2512627"/>
              <a:gd name="connsiteY0-18" fmla="*/ 121278 h 485110"/>
              <a:gd name="connsiteX1-19" fmla="*/ 2124796 w 2512627"/>
              <a:gd name="connsiteY1-20" fmla="*/ 121278 h 485110"/>
              <a:gd name="connsiteX2-21" fmla="*/ 2124796 w 2512627"/>
              <a:gd name="connsiteY2-22" fmla="*/ 0 h 485110"/>
              <a:gd name="connsiteX3-23" fmla="*/ 2512627 w 2512627"/>
              <a:gd name="connsiteY3-24" fmla="*/ 242555 h 485110"/>
              <a:gd name="connsiteX4-25" fmla="*/ 2124796 w 2512627"/>
              <a:gd name="connsiteY4-26" fmla="*/ 485110 h 485110"/>
              <a:gd name="connsiteX5-27" fmla="*/ 2124796 w 2512627"/>
              <a:gd name="connsiteY5-28" fmla="*/ 363833 h 485110"/>
              <a:gd name="connsiteX6-29" fmla="*/ 549595 w 2512627"/>
              <a:gd name="connsiteY6-30" fmla="*/ 229259 h 485110"/>
              <a:gd name="connsiteX7-31" fmla="*/ 0 w 2512627"/>
              <a:gd name="connsiteY7-32" fmla="*/ 363833 h 485110"/>
              <a:gd name="connsiteX8-33" fmla="*/ 0 w 2512627"/>
              <a:gd name="connsiteY8-34" fmla="*/ 121278 h 485110"/>
              <a:gd name="connsiteX0-35" fmla="*/ 0 w 2512627"/>
              <a:gd name="connsiteY0-36" fmla="*/ 121278 h 485110"/>
              <a:gd name="connsiteX1-37" fmla="*/ 2124796 w 2512627"/>
              <a:gd name="connsiteY1-38" fmla="*/ 121278 h 485110"/>
              <a:gd name="connsiteX2-39" fmla="*/ 2124796 w 2512627"/>
              <a:gd name="connsiteY2-40" fmla="*/ 0 h 485110"/>
              <a:gd name="connsiteX3-41" fmla="*/ 2512627 w 2512627"/>
              <a:gd name="connsiteY3-42" fmla="*/ 242555 h 485110"/>
              <a:gd name="connsiteX4-43" fmla="*/ 2124796 w 2512627"/>
              <a:gd name="connsiteY4-44" fmla="*/ 485110 h 485110"/>
              <a:gd name="connsiteX5-45" fmla="*/ 2124796 w 2512627"/>
              <a:gd name="connsiteY5-46" fmla="*/ 363833 h 485110"/>
              <a:gd name="connsiteX6-47" fmla="*/ 582792 w 2512627"/>
              <a:gd name="connsiteY6-48" fmla="*/ 178767 h 485110"/>
              <a:gd name="connsiteX7-49" fmla="*/ 0 w 2512627"/>
              <a:gd name="connsiteY7-50" fmla="*/ 363833 h 485110"/>
              <a:gd name="connsiteX8-51" fmla="*/ 0 w 2512627"/>
              <a:gd name="connsiteY8-52" fmla="*/ 121278 h 485110"/>
              <a:gd name="connsiteX0-53" fmla="*/ 0 w 2512627"/>
              <a:gd name="connsiteY0-54" fmla="*/ 121278 h 485110"/>
              <a:gd name="connsiteX1-55" fmla="*/ 2124796 w 2512627"/>
              <a:gd name="connsiteY1-56" fmla="*/ 121278 h 485110"/>
              <a:gd name="connsiteX2-57" fmla="*/ 2124796 w 2512627"/>
              <a:gd name="connsiteY2-58" fmla="*/ 0 h 485110"/>
              <a:gd name="connsiteX3-59" fmla="*/ 2512627 w 2512627"/>
              <a:gd name="connsiteY3-60" fmla="*/ 242555 h 485110"/>
              <a:gd name="connsiteX4-61" fmla="*/ 2124796 w 2512627"/>
              <a:gd name="connsiteY4-62" fmla="*/ 485110 h 485110"/>
              <a:gd name="connsiteX5-63" fmla="*/ 2124796 w 2512627"/>
              <a:gd name="connsiteY5-64" fmla="*/ 363833 h 485110"/>
              <a:gd name="connsiteX6-65" fmla="*/ 1246426 w 2512627"/>
              <a:gd name="connsiteY6-66" fmla="*/ 273733 h 485110"/>
              <a:gd name="connsiteX7-67" fmla="*/ 582792 w 2512627"/>
              <a:gd name="connsiteY7-68" fmla="*/ 178767 h 485110"/>
              <a:gd name="connsiteX8-69" fmla="*/ 0 w 2512627"/>
              <a:gd name="connsiteY8-70" fmla="*/ 363833 h 485110"/>
              <a:gd name="connsiteX9" fmla="*/ 0 w 2512627"/>
              <a:gd name="connsiteY9" fmla="*/ 121278 h 485110"/>
              <a:gd name="connsiteX0-71" fmla="*/ 0 w 2512627"/>
              <a:gd name="connsiteY0-72" fmla="*/ 121278 h 485110"/>
              <a:gd name="connsiteX1-73" fmla="*/ 2124796 w 2512627"/>
              <a:gd name="connsiteY1-74" fmla="*/ 121278 h 485110"/>
              <a:gd name="connsiteX2-75" fmla="*/ 2124796 w 2512627"/>
              <a:gd name="connsiteY2-76" fmla="*/ 0 h 485110"/>
              <a:gd name="connsiteX3-77" fmla="*/ 2512627 w 2512627"/>
              <a:gd name="connsiteY3-78" fmla="*/ 242555 h 485110"/>
              <a:gd name="connsiteX4-79" fmla="*/ 2124796 w 2512627"/>
              <a:gd name="connsiteY4-80" fmla="*/ 485110 h 485110"/>
              <a:gd name="connsiteX5-81" fmla="*/ 2124796 w 2512627"/>
              <a:gd name="connsiteY5-82" fmla="*/ 363833 h 485110"/>
              <a:gd name="connsiteX6-83" fmla="*/ 1250087 w 2512627"/>
              <a:gd name="connsiteY6-84" fmla="*/ 426561 h 485110"/>
              <a:gd name="connsiteX7-85" fmla="*/ 582792 w 2512627"/>
              <a:gd name="connsiteY7-86" fmla="*/ 178767 h 485110"/>
              <a:gd name="connsiteX8-87" fmla="*/ 0 w 2512627"/>
              <a:gd name="connsiteY8-88" fmla="*/ 363833 h 485110"/>
              <a:gd name="connsiteX9-89" fmla="*/ 0 w 2512627"/>
              <a:gd name="connsiteY9-90" fmla="*/ 121278 h 485110"/>
              <a:gd name="connsiteX0-91" fmla="*/ 0 w 2512627"/>
              <a:gd name="connsiteY0-92" fmla="*/ 121278 h 485110"/>
              <a:gd name="connsiteX1-93" fmla="*/ 2124796 w 2512627"/>
              <a:gd name="connsiteY1-94" fmla="*/ 121278 h 485110"/>
              <a:gd name="connsiteX2-95" fmla="*/ 2124796 w 2512627"/>
              <a:gd name="connsiteY2-96" fmla="*/ 0 h 485110"/>
              <a:gd name="connsiteX3-97" fmla="*/ 2512627 w 2512627"/>
              <a:gd name="connsiteY3-98" fmla="*/ 242555 h 485110"/>
              <a:gd name="connsiteX4-99" fmla="*/ 2124796 w 2512627"/>
              <a:gd name="connsiteY4-100" fmla="*/ 485110 h 485110"/>
              <a:gd name="connsiteX5-101" fmla="*/ 2124796 w 2512627"/>
              <a:gd name="connsiteY5-102" fmla="*/ 363833 h 485110"/>
              <a:gd name="connsiteX6-103" fmla="*/ 1849113 w 2512627"/>
              <a:gd name="connsiteY6-104" fmla="*/ 377806 h 485110"/>
              <a:gd name="connsiteX7-105" fmla="*/ 1250087 w 2512627"/>
              <a:gd name="connsiteY7-106" fmla="*/ 426561 h 485110"/>
              <a:gd name="connsiteX8-107" fmla="*/ 582792 w 2512627"/>
              <a:gd name="connsiteY8-108" fmla="*/ 178767 h 485110"/>
              <a:gd name="connsiteX9-109" fmla="*/ 0 w 2512627"/>
              <a:gd name="connsiteY9-110" fmla="*/ 363833 h 485110"/>
              <a:gd name="connsiteX10" fmla="*/ 0 w 2512627"/>
              <a:gd name="connsiteY10" fmla="*/ 121278 h 485110"/>
              <a:gd name="connsiteX0-111" fmla="*/ 0 w 2512627"/>
              <a:gd name="connsiteY0-112" fmla="*/ 121278 h 485110"/>
              <a:gd name="connsiteX1-113" fmla="*/ 2124796 w 2512627"/>
              <a:gd name="connsiteY1-114" fmla="*/ 121278 h 485110"/>
              <a:gd name="connsiteX2-115" fmla="*/ 2124796 w 2512627"/>
              <a:gd name="connsiteY2-116" fmla="*/ 0 h 485110"/>
              <a:gd name="connsiteX3-117" fmla="*/ 2512627 w 2512627"/>
              <a:gd name="connsiteY3-118" fmla="*/ 242555 h 485110"/>
              <a:gd name="connsiteX4-119" fmla="*/ 2124796 w 2512627"/>
              <a:gd name="connsiteY4-120" fmla="*/ 485110 h 485110"/>
              <a:gd name="connsiteX5-121" fmla="*/ 2124796 w 2512627"/>
              <a:gd name="connsiteY5-122" fmla="*/ 363833 h 485110"/>
              <a:gd name="connsiteX6-123" fmla="*/ 1865471 w 2512627"/>
              <a:gd name="connsiteY6-124" fmla="*/ 262728 h 485110"/>
              <a:gd name="connsiteX7-125" fmla="*/ 1250087 w 2512627"/>
              <a:gd name="connsiteY7-126" fmla="*/ 426561 h 485110"/>
              <a:gd name="connsiteX8-127" fmla="*/ 582792 w 2512627"/>
              <a:gd name="connsiteY8-128" fmla="*/ 178767 h 485110"/>
              <a:gd name="connsiteX9-129" fmla="*/ 0 w 2512627"/>
              <a:gd name="connsiteY9-130" fmla="*/ 363833 h 485110"/>
              <a:gd name="connsiteX10-131" fmla="*/ 0 w 2512627"/>
              <a:gd name="connsiteY10-132" fmla="*/ 121278 h 485110"/>
              <a:gd name="connsiteX0-133" fmla="*/ 0 w 2512627"/>
              <a:gd name="connsiteY0-134" fmla="*/ 121278 h 485110"/>
              <a:gd name="connsiteX1-135" fmla="*/ 581418 w 2512627"/>
              <a:gd name="connsiteY1-136" fmla="*/ 121455 h 485110"/>
              <a:gd name="connsiteX2-137" fmla="*/ 2124796 w 2512627"/>
              <a:gd name="connsiteY2-138" fmla="*/ 121278 h 485110"/>
              <a:gd name="connsiteX3-139" fmla="*/ 2124796 w 2512627"/>
              <a:gd name="connsiteY3-140" fmla="*/ 0 h 485110"/>
              <a:gd name="connsiteX4-141" fmla="*/ 2512627 w 2512627"/>
              <a:gd name="connsiteY4-142" fmla="*/ 242555 h 485110"/>
              <a:gd name="connsiteX5-143" fmla="*/ 2124796 w 2512627"/>
              <a:gd name="connsiteY5-144" fmla="*/ 485110 h 485110"/>
              <a:gd name="connsiteX6-145" fmla="*/ 2124796 w 2512627"/>
              <a:gd name="connsiteY6-146" fmla="*/ 363833 h 485110"/>
              <a:gd name="connsiteX7-147" fmla="*/ 1865471 w 2512627"/>
              <a:gd name="connsiteY7-148" fmla="*/ 262728 h 485110"/>
              <a:gd name="connsiteX8-149" fmla="*/ 1250087 w 2512627"/>
              <a:gd name="connsiteY8-150" fmla="*/ 426561 h 485110"/>
              <a:gd name="connsiteX9-151" fmla="*/ 582792 w 2512627"/>
              <a:gd name="connsiteY9-152" fmla="*/ 178767 h 485110"/>
              <a:gd name="connsiteX10-153" fmla="*/ 0 w 2512627"/>
              <a:gd name="connsiteY10-154" fmla="*/ 363833 h 485110"/>
              <a:gd name="connsiteX11" fmla="*/ 0 w 2512627"/>
              <a:gd name="connsiteY11" fmla="*/ 121278 h 485110"/>
              <a:gd name="connsiteX0-155" fmla="*/ 0 w 2512627"/>
              <a:gd name="connsiteY0-156" fmla="*/ 200856 h 564688"/>
              <a:gd name="connsiteX1-157" fmla="*/ 515437 w 2512627"/>
              <a:gd name="connsiteY1-158" fmla="*/ 0 h 564688"/>
              <a:gd name="connsiteX2-159" fmla="*/ 2124796 w 2512627"/>
              <a:gd name="connsiteY2-160" fmla="*/ 200856 h 564688"/>
              <a:gd name="connsiteX3-161" fmla="*/ 2124796 w 2512627"/>
              <a:gd name="connsiteY3-162" fmla="*/ 79578 h 564688"/>
              <a:gd name="connsiteX4-163" fmla="*/ 2512627 w 2512627"/>
              <a:gd name="connsiteY4-164" fmla="*/ 322133 h 564688"/>
              <a:gd name="connsiteX5-165" fmla="*/ 2124796 w 2512627"/>
              <a:gd name="connsiteY5-166" fmla="*/ 564688 h 564688"/>
              <a:gd name="connsiteX6-167" fmla="*/ 2124796 w 2512627"/>
              <a:gd name="connsiteY6-168" fmla="*/ 443411 h 564688"/>
              <a:gd name="connsiteX7-169" fmla="*/ 1865471 w 2512627"/>
              <a:gd name="connsiteY7-170" fmla="*/ 342306 h 564688"/>
              <a:gd name="connsiteX8-171" fmla="*/ 1250087 w 2512627"/>
              <a:gd name="connsiteY8-172" fmla="*/ 506139 h 564688"/>
              <a:gd name="connsiteX9-173" fmla="*/ 582792 w 2512627"/>
              <a:gd name="connsiteY9-174" fmla="*/ 258345 h 564688"/>
              <a:gd name="connsiteX10-175" fmla="*/ 0 w 2512627"/>
              <a:gd name="connsiteY10-176" fmla="*/ 443411 h 564688"/>
              <a:gd name="connsiteX11-177" fmla="*/ 0 w 2512627"/>
              <a:gd name="connsiteY11-178" fmla="*/ 200856 h 564688"/>
              <a:gd name="connsiteX0-179" fmla="*/ 0 w 2512627"/>
              <a:gd name="connsiteY0-180" fmla="*/ 200856 h 564688"/>
              <a:gd name="connsiteX1-181" fmla="*/ 515437 w 2512627"/>
              <a:gd name="connsiteY1-182" fmla="*/ 0 h 564688"/>
              <a:gd name="connsiteX2-183" fmla="*/ 1213184 w 2512627"/>
              <a:gd name="connsiteY2-184" fmla="*/ 82681 h 564688"/>
              <a:gd name="connsiteX3-185" fmla="*/ 2124796 w 2512627"/>
              <a:gd name="connsiteY3-186" fmla="*/ 200856 h 564688"/>
              <a:gd name="connsiteX4-187" fmla="*/ 2124796 w 2512627"/>
              <a:gd name="connsiteY4-188" fmla="*/ 79578 h 564688"/>
              <a:gd name="connsiteX5-189" fmla="*/ 2512627 w 2512627"/>
              <a:gd name="connsiteY5-190" fmla="*/ 322133 h 564688"/>
              <a:gd name="connsiteX6-191" fmla="*/ 2124796 w 2512627"/>
              <a:gd name="connsiteY6-192" fmla="*/ 564688 h 564688"/>
              <a:gd name="connsiteX7-193" fmla="*/ 2124796 w 2512627"/>
              <a:gd name="connsiteY7-194" fmla="*/ 443411 h 564688"/>
              <a:gd name="connsiteX8-195" fmla="*/ 1865471 w 2512627"/>
              <a:gd name="connsiteY8-196" fmla="*/ 342306 h 564688"/>
              <a:gd name="connsiteX9-197" fmla="*/ 1250087 w 2512627"/>
              <a:gd name="connsiteY9-198" fmla="*/ 506139 h 564688"/>
              <a:gd name="connsiteX10-199" fmla="*/ 582792 w 2512627"/>
              <a:gd name="connsiteY10-200" fmla="*/ 258345 h 564688"/>
              <a:gd name="connsiteX11-201" fmla="*/ 0 w 2512627"/>
              <a:gd name="connsiteY11-202" fmla="*/ 443411 h 564688"/>
              <a:gd name="connsiteX12" fmla="*/ 0 w 2512627"/>
              <a:gd name="connsiteY12" fmla="*/ 200856 h 564688"/>
              <a:gd name="connsiteX0-203" fmla="*/ 0 w 2512627"/>
              <a:gd name="connsiteY0-204" fmla="*/ 200856 h 564688"/>
              <a:gd name="connsiteX1-205" fmla="*/ 515437 w 2512627"/>
              <a:gd name="connsiteY1-206" fmla="*/ 0 h 564688"/>
              <a:gd name="connsiteX2-207" fmla="*/ 1210942 w 2512627"/>
              <a:gd name="connsiteY2-208" fmla="*/ 308285 h 564688"/>
              <a:gd name="connsiteX3-209" fmla="*/ 2124796 w 2512627"/>
              <a:gd name="connsiteY3-210" fmla="*/ 200856 h 564688"/>
              <a:gd name="connsiteX4-211" fmla="*/ 2124796 w 2512627"/>
              <a:gd name="connsiteY4-212" fmla="*/ 79578 h 564688"/>
              <a:gd name="connsiteX5-213" fmla="*/ 2512627 w 2512627"/>
              <a:gd name="connsiteY5-214" fmla="*/ 322133 h 564688"/>
              <a:gd name="connsiteX6-215" fmla="*/ 2124796 w 2512627"/>
              <a:gd name="connsiteY6-216" fmla="*/ 564688 h 564688"/>
              <a:gd name="connsiteX7-217" fmla="*/ 2124796 w 2512627"/>
              <a:gd name="connsiteY7-218" fmla="*/ 443411 h 564688"/>
              <a:gd name="connsiteX8-219" fmla="*/ 1865471 w 2512627"/>
              <a:gd name="connsiteY8-220" fmla="*/ 342306 h 564688"/>
              <a:gd name="connsiteX9-221" fmla="*/ 1250087 w 2512627"/>
              <a:gd name="connsiteY9-222" fmla="*/ 506139 h 564688"/>
              <a:gd name="connsiteX10-223" fmla="*/ 582792 w 2512627"/>
              <a:gd name="connsiteY10-224" fmla="*/ 258345 h 564688"/>
              <a:gd name="connsiteX11-225" fmla="*/ 0 w 2512627"/>
              <a:gd name="connsiteY11-226" fmla="*/ 443411 h 564688"/>
              <a:gd name="connsiteX12-227" fmla="*/ 0 w 2512627"/>
              <a:gd name="connsiteY12-228" fmla="*/ 200856 h 564688"/>
              <a:gd name="connsiteX0-229" fmla="*/ 0 w 2512627"/>
              <a:gd name="connsiteY0-230" fmla="*/ 200856 h 564688"/>
              <a:gd name="connsiteX1-231" fmla="*/ 515437 w 2512627"/>
              <a:gd name="connsiteY1-232" fmla="*/ 0 h 564688"/>
              <a:gd name="connsiteX2-233" fmla="*/ 1210942 w 2512627"/>
              <a:gd name="connsiteY2-234" fmla="*/ 308285 h 564688"/>
              <a:gd name="connsiteX3-235" fmla="*/ 1859088 w 2512627"/>
              <a:gd name="connsiteY3-236" fmla="*/ 235417 h 564688"/>
              <a:gd name="connsiteX4-237" fmla="*/ 2124796 w 2512627"/>
              <a:gd name="connsiteY4-238" fmla="*/ 200856 h 564688"/>
              <a:gd name="connsiteX5-239" fmla="*/ 2124796 w 2512627"/>
              <a:gd name="connsiteY5-240" fmla="*/ 79578 h 564688"/>
              <a:gd name="connsiteX6-241" fmla="*/ 2512627 w 2512627"/>
              <a:gd name="connsiteY6-242" fmla="*/ 322133 h 564688"/>
              <a:gd name="connsiteX7-243" fmla="*/ 2124796 w 2512627"/>
              <a:gd name="connsiteY7-244" fmla="*/ 564688 h 564688"/>
              <a:gd name="connsiteX8-245" fmla="*/ 2124796 w 2512627"/>
              <a:gd name="connsiteY8-246" fmla="*/ 443411 h 564688"/>
              <a:gd name="connsiteX9-247" fmla="*/ 1865471 w 2512627"/>
              <a:gd name="connsiteY9-248" fmla="*/ 342306 h 564688"/>
              <a:gd name="connsiteX10-249" fmla="*/ 1250087 w 2512627"/>
              <a:gd name="connsiteY10-250" fmla="*/ 506139 h 564688"/>
              <a:gd name="connsiteX11-251" fmla="*/ 582792 w 2512627"/>
              <a:gd name="connsiteY11-252" fmla="*/ 258345 h 564688"/>
              <a:gd name="connsiteX12-253" fmla="*/ 0 w 2512627"/>
              <a:gd name="connsiteY12-254" fmla="*/ 443411 h 564688"/>
              <a:gd name="connsiteX13" fmla="*/ 0 w 2512627"/>
              <a:gd name="connsiteY13" fmla="*/ 200856 h 564688"/>
              <a:gd name="connsiteX0-255" fmla="*/ 0 w 2512627"/>
              <a:gd name="connsiteY0-256" fmla="*/ 200856 h 564688"/>
              <a:gd name="connsiteX1-257" fmla="*/ 515437 w 2512627"/>
              <a:gd name="connsiteY1-258" fmla="*/ 0 h 564688"/>
              <a:gd name="connsiteX2-259" fmla="*/ 1210942 w 2512627"/>
              <a:gd name="connsiteY2-260" fmla="*/ 308285 h 564688"/>
              <a:gd name="connsiteX3-261" fmla="*/ 1799947 w 2512627"/>
              <a:gd name="connsiteY3-262" fmla="*/ 160376 h 564688"/>
              <a:gd name="connsiteX4-263" fmla="*/ 2124796 w 2512627"/>
              <a:gd name="connsiteY4-264" fmla="*/ 200856 h 564688"/>
              <a:gd name="connsiteX5-265" fmla="*/ 2124796 w 2512627"/>
              <a:gd name="connsiteY5-266" fmla="*/ 79578 h 564688"/>
              <a:gd name="connsiteX6-267" fmla="*/ 2512627 w 2512627"/>
              <a:gd name="connsiteY6-268" fmla="*/ 322133 h 564688"/>
              <a:gd name="connsiteX7-269" fmla="*/ 2124796 w 2512627"/>
              <a:gd name="connsiteY7-270" fmla="*/ 564688 h 564688"/>
              <a:gd name="connsiteX8-271" fmla="*/ 2124796 w 2512627"/>
              <a:gd name="connsiteY8-272" fmla="*/ 443411 h 564688"/>
              <a:gd name="connsiteX9-273" fmla="*/ 1865471 w 2512627"/>
              <a:gd name="connsiteY9-274" fmla="*/ 342306 h 564688"/>
              <a:gd name="connsiteX10-275" fmla="*/ 1250087 w 2512627"/>
              <a:gd name="connsiteY10-276" fmla="*/ 506139 h 564688"/>
              <a:gd name="connsiteX11-277" fmla="*/ 582792 w 2512627"/>
              <a:gd name="connsiteY11-278" fmla="*/ 258345 h 564688"/>
              <a:gd name="connsiteX12-279" fmla="*/ 0 w 2512627"/>
              <a:gd name="connsiteY12-280" fmla="*/ 443411 h 564688"/>
              <a:gd name="connsiteX13-281" fmla="*/ 0 w 2512627"/>
              <a:gd name="connsiteY13-282" fmla="*/ 200856 h 564688"/>
              <a:gd name="connsiteX0-283" fmla="*/ 0 w 2512627"/>
              <a:gd name="connsiteY0-284" fmla="*/ 200856 h 564688"/>
              <a:gd name="connsiteX1-285" fmla="*/ 515437 w 2512627"/>
              <a:gd name="connsiteY1-286" fmla="*/ 0 h 564688"/>
              <a:gd name="connsiteX2-287" fmla="*/ 1210942 w 2512627"/>
              <a:gd name="connsiteY2-288" fmla="*/ 308285 h 564688"/>
              <a:gd name="connsiteX3-289" fmla="*/ 1798574 w 2512627"/>
              <a:gd name="connsiteY3-290" fmla="*/ 103066 h 564688"/>
              <a:gd name="connsiteX4-291" fmla="*/ 2124796 w 2512627"/>
              <a:gd name="connsiteY4-292" fmla="*/ 200856 h 564688"/>
              <a:gd name="connsiteX5-293" fmla="*/ 2124796 w 2512627"/>
              <a:gd name="connsiteY5-294" fmla="*/ 79578 h 564688"/>
              <a:gd name="connsiteX6-295" fmla="*/ 2512627 w 2512627"/>
              <a:gd name="connsiteY6-296" fmla="*/ 322133 h 564688"/>
              <a:gd name="connsiteX7-297" fmla="*/ 2124796 w 2512627"/>
              <a:gd name="connsiteY7-298" fmla="*/ 564688 h 564688"/>
              <a:gd name="connsiteX8-299" fmla="*/ 2124796 w 2512627"/>
              <a:gd name="connsiteY8-300" fmla="*/ 443411 h 564688"/>
              <a:gd name="connsiteX9-301" fmla="*/ 1865471 w 2512627"/>
              <a:gd name="connsiteY9-302" fmla="*/ 342306 h 564688"/>
              <a:gd name="connsiteX10-303" fmla="*/ 1250087 w 2512627"/>
              <a:gd name="connsiteY10-304" fmla="*/ 506139 h 564688"/>
              <a:gd name="connsiteX11-305" fmla="*/ 582792 w 2512627"/>
              <a:gd name="connsiteY11-306" fmla="*/ 258345 h 564688"/>
              <a:gd name="connsiteX12-307" fmla="*/ 0 w 2512627"/>
              <a:gd name="connsiteY12-308" fmla="*/ 443411 h 564688"/>
              <a:gd name="connsiteX13-309" fmla="*/ 0 w 2512627"/>
              <a:gd name="connsiteY13-310" fmla="*/ 200856 h 564688"/>
              <a:gd name="connsiteX0-311" fmla="*/ 0 w 2512627"/>
              <a:gd name="connsiteY0-312" fmla="*/ 200856 h 564688"/>
              <a:gd name="connsiteX1-313" fmla="*/ 515437 w 2512627"/>
              <a:gd name="connsiteY1-314" fmla="*/ 0 h 564688"/>
              <a:gd name="connsiteX2-315" fmla="*/ 1198199 w 2512627"/>
              <a:gd name="connsiteY2-316" fmla="*/ 255070 h 564688"/>
              <a:gd name="connsiteX3-317" fmla="*/ 1798574 w 2512627"/>
              <a:gd name="connsiteY3-318" fmla="*/ 103066 h 564688"/>
              <a:gd name="connsiteX4-319" fmla="*/ 2124796 w 2512627"/>
              <a:gd name="connsiteY4-320" fmla="*/ 200856 h 564688"/>
              <a:gd name="connsiteX5-321" fmla="*/ 2124796 w 2512627"/>
              <a:gd name="connsiteY5-322" fmla="*/ 79578 h 564688"/>
              <a:gd name="connsiteX6-323" fmla="*/ 2512627 w 2512627"/>
              <a:gd name="connsiteY6-324" fmla="*/ 322133 h 564688"/>
              <a:gd name="connsiteX7-325" fmla="*/ 2124796 w 2512627"/>
              <a:gd name="connsiteY7-326" fmla="*/ 564688 h 564688"/>
              <a:gd name="connsiteX8-327" fmla="*/ 2124796 w 2512627"/>
              <a:gd name="connsiteY8-328" fmla="*/ 443411 h 564688"/>
              <a:gd name="connsiteX9-329" fmla="*/ 1865471 w 2512627"/>
              <a:gd name="connsiteY9-330" fmla="*/ 342306 h 564688"/>
              <a:gd name="connsiteX10-331" fmla="*/ 1250087 w 2512627"/>
              <a:gd name="connsiteY10-332" fmla="*/ 506139 h 564688"/>
              <a:gd name="connsiteX11-333" fmla="*/ 582792 w 2512627"/>
              <a:gd name="connsiteY11-334" fmla="*/ 258345 h 564688"/>
              <a:gd name="connsiteX12-335" fmla="*/ 0 w 2512627"/>
              <a:gd name="connsiteY12-336" fmla="*/ 443411 h 564688"/>
              <a:gd name="connsiteX13-337" fmla="*/ 0 w 2512627"/>
              <a:gd name="connsiteY13-338" fmla="*/ 200856 h 564688"/>
              <a:gd name="connsiteX0-339" fmla="*/ 0 w 2512627"/>
              <a:gd name="connsiteY0-340" fmla="*/ 200856 h 759628"/>
              <a:gd name="connsiteX1-341" fmla="*/ 515437 w 2512627"/>
              <a:gd name="connsiteY1-342" fmla="*/ 0 h 759628"/>
              <a:gd name="connsiteX2-343" fmla="*/ 1198199 w 2512627"/>
              <a:gd name="connsiteY2-344" fmla="*/ 255070 h 759628"/>
              <a:gd name="connsiteX3-345" fmla="*/ 1798574 w 2512627"/>
              <a:gd name="connsiteY3-346" fmla="*/ 103066 h 759628"/>
              <a:gd name="connsiteX4-347" fmla="*/ 2124796 w 2512627"/>
              <a:gd name="connsiteY4-348" fmla="*/ 200856 h 759628"/>
              <a:gd name="connsiteX5-349" fmla="*/ 2124796 w 2512627"/>
              <a:gd name="connsiteY5-350" fmla="*/ 79578 h 759628"/>
              <a:gd name="connsiteX6-351" fmla="*/ 2512627 w 2512627"/>
              <a:gd name="connsiteY6-352" fmla="*/ 322133 h 759628"/>
              <a:gd name="connsiteX7-353" fmla="*/ 2124796 w 2512627"/>
              <a:gd name="connsiteY7-354" fmla="*/ 564688 h 759628"/>
              <a:gd name="connsiteX8-355" fmla="*/ 2124796 w 2512627"/>
              <a:gd name="connsiteY8-356" fmla="*/ 443411 h 759628"/>
              <a:gd name="connsiteX9-357" fmla="*/ 1865471 w 2512627"/>
              <a:gd name="connsiteY9-358" fmla="*/ 342306 h 759628"/>
              <a:gd name="connsiteX10-359" fmla="*/ 1250087 w 2512627"/>
              <a:gd name="connsiteY10-360" fmla="*/ 506139 h 759628"/>
              <a:gd name="connsiteX11-361" fmla="*/ 582792 w 2512627"/>
              <a:gd name="connsiteY11-362" fmla="*/ 258345 h 759628"/>
              <a:gd name="connsiteX12-363" fmla="*/ 18669 w 2512627"/>
              <a:gd name="connsiteY12-364" fmla="*/ 759628 h 759628"/>
              <a:gd name="connsiteX13-365" fmla="*/ 0 w 2512627"/>
              <a:gd name="connsiteY13-366" fmla="*/ 200856 h 759628"/>
              <a:gd name="connsiteX0-367" fmla="*/ 0 w 2540813"/>
              <a:gd name="connsiteY0-368" fmla="*/ 425280 h 759628"/>
              <a:gd name="connsiteX1-369" fmla="*/ 543623 w 2540813"/>
              <a:gd name="connsiteY1-370" fmla="*/ 0 h 759628"/>
              <a:gd name="connsiteX2-371" fmla="*/ 1226385 w 2540813"/>
              <a:gd name="connsiteY2-372" fmla="*/ 255070 h 759628"/>
              <a:gd name="connsiteX3-373" fmla="*/ 1826760 w 2540813"/>
              <a:gd name="connsiteY3-374" fmla="*/ 103066 h 759628"/>
              <a:gd name="connsiteX4-375" fmla="*/ 2152982 w 2540813"/>
              <a:gd name="connsiteY4-376" fmla="*/ 200856 h 759628"/>
              <a:gd name="connsiteX5-377" fmla="*/ 2152982 w 2540813"/>
              <a:gd name="connsiteY5-378" fmla="*/ 79578 h 759628"/>
              <a:gd name="connsiteX6-379" fmla="*/ 2540813 w 2540813"/>
              <a:gd name="connsiteY6-380" fmla="*/ 322133 h 759628"/>
              <a:gd name="connsiteX7-381" fmla="*/ 2152982 w 2540813"/>
              <a:gd name="connsiteY7-382" fmla="*/ 564688 h 759628"/>
              <a:gd name="connsiteX8-383" fmla="*/ 2152982 w 2540813"/>
              <a:gd name="connsiteY8-384" fmla="*/ 443411 h 759628"/>
              <a:gd name="connsiteX9-385" fmla="*/ 1893657 w 2540813"/>
              <a:gd name="connsiteY9-386" fmla="*/ 342306 h 759628"/>
              <a:gd name="connsiteX10-387" fmla="*/ 1278273 w 2540813"/>
              <a:gd name="connsiteY10-388" fmla="*/ 506139 h 759628"/>
              <a:gd name="connsiteX11-389" fmla="*/ 610978 w 2540813"/>
              <a:gd name="connsiteY11-390" fmla="*/ 258345 h 759628"/>
              <a:gd name="connsiteX12-391" fmla="*/ 46855 w 2540813"/>
              <a:gd name="connsiteY12-392" fmla="*/ 759628 h 759628"/>
              <a:gd name="connsiteX13-393" fmla="*/ 0 w 2540813"/>
              <a:gd name="connsiteY13-394" fmla="*/ 425280 h 759628"/>
              <a:gd name="connsiteX0-395" fmla="*/ 0 w 2540813"/>
              <a:gd name="connsiteY0-396" fmla="*/ 425280 h 869304"/>
              <a:gd name="connsiteX1-397" fmla="*/ 543623 w 2540813"/>
              <a:gd name="connsiteY1-398" fmla="*/ 0 h 869304"/>
              <a:gd name="connsiteX2-399" fmla="*/ 1226385 w 2540813"/>
              <a:gd name="connsiteY2-400" fmla="*/ 255070 h 869304"/>
              <a:gd name="connsiteX3-401" fmla="*/ 1826760 w 2540813"/>
              <a:gd name="connsiteY3-402" fmla="*/ 103066 h 869304"/>
              <a:gd name="connsiteX4-403" fmla="*/ 2152982 w 2540813"/>
              <a:gd name="connsiteY4-404" fmla="*/ 200856 h 869304"/>
              <a:gd name="connsiteX5-405" fmla="*/ 2152982 w 2540813"/>
              <a:gd name="connsiteY5-406" fmla="*/ 79578 h 869304"/>
              <a:gd name="connsiteX6-407" fmla="*/ 2540813 w 2540813"/>
              <a:gd name="connsiteY6-408" fmla="*/ 322133 h 869304"/>
              <a:gd name="connsiteX7-409" fmla="*/ 2152982 w 2540813"/>
              <a:gd name="connsiteY7-410" fmla="*/ 564688 h 869304"/>
              <a:gd name="connsiteX8-411" fmla="*/ 2152982 w 2540813"/>
              <a:gd name="connsiteY8-412" fmla="*/ 443411 h 869304"/>
              <a:gd name="connsiteX9-413" fmla="*/ 1893657 w 2540813"/>
              <a:gd name="connsiteY9-414" fmla="*/ 342306 h 869304"/>
              <a:gd name="connsiteX10-415" fmla="*/ 1220986 w 2540813"/>
              <a:gd name="connsiteY10-416" fmla="*/ 869304 h 869304"/>
              <a:gd name="connsiteX11-417" fmla="*/ 610978 w 2540813"/>
              <a:gd name="connsiteY11-418" fmla="*/ 258345 h 869304"/>
              <a:gd name="connsiteX12-419" fmla="*/ 46855 w 2540813"/>
              <a:gd name="connsiteY12-420" fmla="*/ 759628 h 869304"/>
              <a:gd name="connsiteX13-421" fmla="*/ 0 w 2540813"/>
              <a:gd name="connsiteY13-422" fmla="*/ 425280 h 869304"/>
              <a:gd name="connsiteX0-423" fmla="*/ 0 w 2540813"/>
              <a:gd name="connsiteY0-424" fmla="*/ 425280 h 869304"/>
              <a:gd name="connsiteX1-425" fmla="*/ 543623 w 2540813"/>
              <a:gd name="connsiteY1-426" fmla="*/ 0 h 869304"/>
              <a:gd name="connsiteX2-427" fmla="*/ 1184564 w 2540813"/>
              <a:gd name="connsiteY2-428" fmla="*/ 634552 h 869304"/>
              <a:gd name="connsiteX3-429" fmla="*/ 1826760 w 2540813"/>
              <a:gd name="connsiteY3-430" fmla="*/ 103066 h 869304"/>
              <a:gd name="connsiteX4-431" fmla="*/ 2152982 w 2540813"/>
              <a:gd name="connsiteY4-432" fmla="*/ 200856 h 869304"/>
              <a:gd name="connsiteX5-433" fmla="*/ 2152982 w 2540813"/>
              <a:gd name="connsiteY5-434" fmla="*/ 79578 h 869304"/>
              <a:gd name="connsiteX6-435" fmla="*/ 2540813 w 2540813"/>
              <a:gd name="connsiteY6-436" fmla="*/ 322133 h 869304"/>
              <a:gd name="connsiteX7-437" fmla="*/ 2152982 w 2540813"/>
              <a:gd name="connsiteY7-438" fmla="*/ 564688 h 869304"/>
              <a:gd name="connsiteX8-439" fmla="*/ 2152982 w 2540813"/>
              <a:gd name="connsiteY8-440" fmla="*/ 443411 h 869304"/>
              <a:gd name="connsiteX9-441" fmla="*/ 1893657 w 2540813"/>
              <a:gd name="connsiteY9-442" fmla="*/ 342306 h 869304"/>
              <a:gd name="connsiteX10-443" fmla="*/ 1220986 w 2540813"/>
              <a:gd name="connsiteY10-444" fmla="*/ 869304 h 869304"/>
              <a:gd name="connsiteX11-445" fmla="*/ 610978 w 2540813"/>
              <a:gd name="connsiteY11-446" fmla="*/ 258345 h 869304"/>
              <a:gd name="connsiteX12-447" fmla="*/ 46855 w 2540813"/>
              <a:gd name="connsiteY12-448" fmla="*/ 759628 h 869304"/>
              <a:gd name="connsiteX13-449" fmla="*/ 0 w 2540813"/>
              <a:gd name="connsiteY13-450" fmla="*/ 425280 h 869304"/>
              <a:gd name="connsiteX0-451" fmla="*/ 0 w 2540813"/>
              <a:gd name="connsiteY0-452" fmla="*/ 425280 h 869304"/>
              <a:gd name="connsiteX1-453" fmla="*/ 543623 w 2540813"/>
              <a:gd name="connsiteY1-454" fmla="*/ 0 h 869304"/>
              <a:gd name="connsiteX2-455" fmla="*/ 1187744 w 2540813"/>
              <a:gd name="connsiteY2-456" fmla="*/ 574366 h 869304"/>
              <a:gd name="connsiteX3-457" fmla="*/ 1826760 w 2540813"/>
              <a:gd name="connsiteY3-458" fmla="*/ 103066 h 869304"/>
              <a:gd name="connsiteX4-459" fmla="*/ 2152982 w 2540813"/>
              <a:gd name="connsiteY4-460" fmla="*/ 200856 h 869304"/>
              <a:gd name="connsiteX5-461" fmla="*/ 2152982 w 2540813"/>
              <a:gd name="connsiteY5-462" fmla="*/ 79578 h 869304"/>
              <a:gd name="connsiteX6-463" fmla="*/ 2540813 w 2540813"/>
              <a:gd name="connsiteY6-464" fmla="*/ 322133 h 869304"/>
              <a:gd name="connsiteX7-465" fmla="*/ 2152982 w 2540813"/>
              <a:gd name="connsiteY7-466" fmla="*/ 564688 h 869304"/>
              <a:gd name="connsiteX8-467" fmla="*/ 2152982 w 2540813"/>
              <a:gd name="connsiteY8-468" fmla="*/ 443411 h 869304"/>
              <a:gd name="connsiteX9-469" fmla="*/ 1893657 w 2540813"/>
              <a:gd name="connsiteY9-470" fmla="*/ 342306 h 869304"/>
              <a:gd name="connsiteX10-471" fmla="*/ 1220986 w 2540813"/>
              <a:gd name="connsiteY10-472" fmla="*/ 869304 h 869304"/>
              <a:gd name="connsiteX11-473" fmla="*/ 610978 w 2540813"/>
              <a:gd name="connsiteY11-474" fmla="*/ 258345 h 869304"/>
              <a:gd name="connsiteX12-475" fmla="*/ 46855 w 2540813"/>
              <a:gd name="connsiteY12-476" fmla="*/ 759628 h 869304"/>
              <a:gd name="connsiteX13-477" fmla="*/ 0 w 2540813"/>
              <a:gd name="connsiteY13-478" fmla="*/ 425280 h 869304"/>
              <a:gd name="connsiteX0-479" fmla="*/ 0 w 2540813"/>
              <a:gd name="connsiteY0-480" fmla="*/ 425280 h 869304"/>
              <a:gd name="connsiteX1-481" fmla="*/ 543623 w 2540813"/>
              <a:gd name="connsiteY1-482" fmla="*/ 0 h 869304"/>
              <a:gd name="connsiteX2-483" fmla="*/ 1187744 w 2540813"/>
              <a:gd name="connsiteY2-484" fmla="*/ 574366 h 869304"/>
              <a:gd name="connsiteX3-485" fmla="*/ 1655285 w 2540813"/>
              <a:gd name="connsiteY3-486" fmla="*/ 155145 h 869304"/>
              <a:gd name="connsiteX4-487" fmla="*/ 2152982 w 2540813"/>
              <a:gd name="connsiteY4-488" fmla="*/ 200856 h 869304"/>
              <a:gd name="connsiteX5-489" fmla="*/ 2152982 w 2540813"/>
              <a:gd name="connsiteY5-490" fmla="*/ 79578 h 869304"/>
              <a:gd name="connsiteX6-491" fmla="*/ 2540813 w 2540813"/>
              <a:gd name="connsiteY6-492" fmla="*/ 322133 h 869304"/>
              <a:gd name="connsiteX7-493" fmla="*/ 2152982 w 2540813"/>
              <a:gd name="connsiteY7-494" fmla="*/ 564688 h 869304"/>
              <a:gd name="connsiteX8-495" fmla="*/ 2152982 w 2540813"/>
              <a:gd name="connsiteY8-496" fmla="*/ 443411 h 869304"/>
              <a:gd name="connsiteX9-497" fmla="*/ 1893657 w 2540813"/>
              <a:gd name="connsiteY9-498" fmla="*/ 342306 h 869304"/>
              <a:gd name="connsiteX10-499" fmla="*/ 1220986 w 2540813"/>
              <a:gd name="connsiteY10-500" fmla="*/ 869304 h 869304"/>
              <a:gd name="connsiteX11-501" fmla="*/ 610978 w 2540813"/>
              <a:gd name="connsiteY11-502" fmla="*/ 258345 h 869304"/>
              <a:gd name="connsiteX12-503" fmla="*/ 46855 w 2540813"/>
              <a:gd name="connsiteY12-504" fmla="*/ 759628 h 869304"/>
              <a:gd name="connsiteX13-505" fmla="*/ 0 w 2540813"/>
              <a:gd name="connsiteY13-506" fmla="*/ 425280 h 869304"/>
              <a:gd name="connsiteX0-507" fmla="*/ 0 w 2540813"/>
              <a:gd name="connsiteY0-508" fmla="*/ 425280 h 869304"/>
              <a:gd name="connsiteX1-509" fmla="*/ 543623 w 2540813"/>
              <a:gd name="connsiteY1-510" fmla="*/ 0 h 869304"/>
              <a:gd name="connsiteX2-511" fmla="*/ 1187744 w 2540813"/>
              <a:gd name="connsiteY2-512" fmla="*/ 574366 h 869304"/>
              <a:gd name="connsiteX3-513" fmla="*/ 1655285 w 2540813"/>
              <a:gd name="connsiteY3-514" fmla="*/ 155145 h 869304"/>
              <a:gd name="connsiteX4-515" fmla="*/ 2152982 w 2540813"/>
              <a:gd name="connsiteY4-516" fmla="*/ 200856 h 869304"/>
              <a:gd name="connsiteX5-517" fmla="*/ 2152982 w 2540813"/>
              <a:gd name="connsiteY5-518" fmla="*/ 79578 h 869304"/>
              <a:gd name="connsiteX6-519" fmla="*/ 2540813 w 2540813"/>
              <a:gd name="connsiteY6-520" fmla="*/ 322133 h 869304"/>
              <a:gd name="connsiteX7-521" fmla="*/ 2152982 w 2540813"/>
              <a:gd name="connsiteY7-522" fmla="*/ 564688 h 869304"/>
              <a:gd name="connsiteX8-523" fmla="*/ 2152982 w 2540813"/>
              <a:gd name="connsiteY8-524" fmla="*/ 443411 h 869304"/>
              <a:gd name="connsiteX9-525" fmla="*/ 1729459 w 2540813"/>
              <a:gd name="connsiteY9-526" fmla="*/ 359701 h 869304"/>
              <a:gd name="connsiteX10-527" fmla="*/ 1220986 w 2540813"/>
              <a:gd name="connsiteY10-528" fmla="*/ 869304 h 869304"/>
              <a:gd name="connsiteX11-529" fmla="*/ 610978 w 2540813"/>
              <a:gd name="connsiteY11-530" fmla="*/ 258345 h 869304"/>
              <a:gd name="connsiteX12-531" fmla="*/ 46855 w 2540813"/>
              <a:gd name="connsiteY12-532" fmla="*/ 759628 h 869304"/>
              <a:gd name="connsiteX13-533" fmla="*/ 0 w 2540813"/>
              <a:gd name="connsiteY13-534" fmla="*/ 425280 h 869304"/>
              <a:gd name="connsiteX0-535" fmla="*/ 0 w 2540813"/>
              <a:gd name="connsiteY0-536" fmla="*/ 474233 h 918257"/>
              <a:gd name="connsiteX1-537" fmla="*/ 543623 w 2540813"/>
              <a:gd name="connsiteY1-538" fmla="*/ 48953 h 918257"/>
              <a:gd name="connsiteX2-539" fmla="*/ 1187744 w 2540813"/>
              <a:gd name="connsiteY2-540" fmla="*/ 623319 h 918257"/>
              <a:gd name="connsiteX3-541" fmla="*/ 1655285 w 2540813"/>
              <a:gd name="connsiteY3-542" fmla="*/ 204098 h 918257"/>
              <a:gd name="connsiteX4-543" fmla="*/ 2152982 w 2540813"/>
              <a:gd name="connsiteY4-544" fmla="*/ 249809 h 918257"/>
              <a:gd name="connsiteX5-545" fmla="*/ 2151548 w 2540813"/>
              <a:gd name="connsiteY5-546" fmla="*/ -1 h 918257"/>
              <a:gd name="connsiteX6-547" fmla="*/ 2540813 w 2540813"/>
              <a:gd name="connsiteY6-548" fmla="*/ 371086 h 918257"/>
              <a:gd name="connsiteX7-549" fmla="*/ 2152982 w 2540813"/>
              <a:gd name="connsiteY7-550" fmla="*/ 613641 h 918257"/>
              <a:gd name="connsiteX8-551" fmla="*/ 2152982 w 2540813"/>
              <a:gd name="connsiteY8-552" fmla="*/ 492364 h 918257"/>
              <a:gd name="connsiteX9-553" fmla="*/ 1729459 w 2540813"/>
              <a:gd name="connsiteY9-554" fmla="*/ 408654 h 918257"/>
              <a:gd name="connsiteX10-555" fmla="*/ 1220986 w 2540813"/>
              <a:gd name="connsiteY10-556" fmla="*/ 918257 h 918257"/>
              <a:gd name="connsiteX11-557" fmla="*/ 610978 w 2540813"/>
              <a:gd name="connsiteY11-558" fmla="*/ 307298 h 918257"/>
              <a:gd name="connsiteX12-559" fmla="*/ 46855 w 2540813"/>
              <a:gd name="connsiteY12-560" fmla="*/ 808581 h 918257"/>
              <a:gd name="connsiteX13-561" fmla="*/ 0 w 2540813"/>
              <a:gd name="connsiteY13-562" fmla="*/ 474233 h 918257"/>
              <a:gd name="connsiteX0-563" fmla="*/ 0 w 2540813"/>
              <a:gd name="connsiteY0-564" fmla="*/ 474233 h 918257"/>
              <a:gd name="connsiteX1-565" fmla="*/ 543623 w 2540813"/>
              <a:gd name="connsiteY1-566" fmla="*/ 48953 h 918257"/>
              <a:gd name="connsiteX2-567" fmla="*/ 1187744 w 2540813"/>
              <a:gd name="connsiteY2-568" fmla="*/ 623319 h 918257"/>
              <a:gd name="connsiteX3-569" fmla="*/ 1655285 w 2540813"/>
              <a:gd name="connsiteY3-570" fmla="*/ 204098 h 918257"/>
              <a:gd name="connsiteX4-571" fmla="*/ 2152982 w 2540813"/>
              <a:gd name="connsiteY4-572" fmla="*/ 249809 h 918257"/>
              <a:gd name="connsiteX5-573" fmla="*/ 2151548 w 2540813"/>
              <a:gd name="connsiteY5-574" fmla="*/ -1 h 918257"/>
              <a:gd name="connsiteX6-575" fmla="*/ 2540813 w 2540813"/>
              <a:gd name="connsiteY6-576" fmla="*/ 371086 h 918257"/>
              <a:gd name="connsiteX7-577" fmla="*/ 2138738 w 2540813"/>
              <a:gd name="connsiteY7-578" fmla="*/ 768695 h 918257"/>
              <a:gd name="connsiteX8-579" fmla="*/ 2152982 w 2540813"/>
              <a:gd name="connsiteY8-580" fmla="*/ 492364 h 918257"/>
              <a:gd name="connsiteX9-581" fmla="*/ 1729459 w 2540813"/>
              <a:gd name="connsiteY9-582" fmla="*/ 408654 h 918257"/>
              <a:gd name="connsiteX10-583" fmla="*/ 1220986 w 2540813"/>
              <a:gd name="connsiteY10-584" fmla="*/ 918257 h 918257"/>
              <a:gd name="connsiteX11-585" fmla="*/ 610978 w 2540813"/>
              <a:gd name="connsiteY11-586" fmla="*/ 307298 h 918257"/>
              <a:gd name="connsiteX12-587" fmla="*/ 46855 w 2540813"/>
              <a:gd name="connsiteY12-588" fmla="*/ 808581 h 918257"/>
              <a:gd name="connsiteX13-589" fmla="*/ 0 w 2540813"/>
              <a:gd name="connsiteY13-590" fmla="*/ 474233 h 91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89" y="connsiteY9-90"/>
              </a:cxn>
              <a:cxn ang="0">
                <a:pos x="connsiteX10-131" y="connsiteY10-132"/>
              </a:cxn>
              <a:cxn ang="0">
                <a:pos x="connsiteX11-177" y="connsiteY11-178"/>
              </a:cxn>
              <a:cxn ang="0">
                <a:pos x="connsiteX12-227" y="connsiteY12-228"/>
              </a:cxn>
              <a:cxn ang="0">
                <a:pos x="connsiteX13-281" y="connsiteY13-282"/>
              </a:cxn>
            </a:cxnLst>
            <a:rect l="l" t="t" r="r" b="b"/>
            <a:pathLst>
              <a:path w="2540813" h="918257">
                <a:moveTo>
                  <a:pt x="0" y="474233"/>
                </a:moveTo>
                <a:lnTo>
                  <a:pt x="543623" y="48953"/>
                </a:lnTo>
                <a:lnTo>
                  <a:pt x="1187744" y="623319"/>
                </a:lnTo>
                <a:lnTo>
                  <a:pt x="1655285" y="204098"/>
                </a:lnTo>
                <a:lnTo>
                  <a:pt x="2152982" y="249809"/>
                </a:lnTo>
                <a:lnTo>
                  <a:pt x="2151548" y="-1"/>
                </a:lnTo>
                <a:lnTo>
                  <a:pt x="2540813" y="371086"/>
                </a:lnTo>
                <a:lnTo>
                  <a:pt x="2138738" y="768695"/>
                </a:lnTo>
                <a:lnTo>
                  <a:pt x="2152982" y="492364"/>
                </a:lnTo>
                <a:lnTo>
                  <a:pt x="1729459" y="408654"/>
                </a:lnTo>
                <a:lnTo>
                  <a:pt x="1220986" y="918257"/>
                </a:lnTo>
                <a:lnTo>
                  <a:pt x="610978" y="307298"/>
                </a:lnTo>
                <a:lnTo>
                  <a:pt x="46855" y="808581"/>
                </a:lnTo>
                <a:lnTo>
                  <a:pt x="0" y="474233"/>
                </a:lnTo>
                <a:close/>
              </a:path>
            </a:pathLst>
          </a:custGeom>
          <a:solidFill>
            <a:srgbClr val="D8586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019" y="1107015"/>
            <a:ext cx="231680" cy="2404222"/>
            <a:chOff x="40843" y="1148186"/>
            <a:chExt cx="231680" cy="24042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-123760" y="2114908"/>
              <a:ext cx="560910" cy="231656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344483" y="1812691"/>
            <a:ext cx="1332225" cy="1446550"/>
            <a:chOff x="265699" y="1756851"/>
            <a:chExt cx="1238090" cy="1446550"/>
          </a:xfrm>
        </p:grpSpPr>
        <p:sp>
          <p:nvSpPr>
            <p:cNvPr id="8" name="文本框 7"/>
            <p:cNvSpPr txBox="1"/>
            <p:nvPr/>
          </p:nvSpPr>
          <p:spPr>
            <a:xfrm>
              <a:off x="265699" y="1756851"/>
              <a:ext cx="12380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000" b="1" spc="30">
                  <a:ln w="6350">
                    <a:noFill/>
                  </a:ln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defTabSz="685800"/>
              <a:r>
                <a:rPr lang="zh-CN" altLang="en-US" sz="4400" dirty="0">
                  <a:solidFill>
                    <a:srgbClr val="EC8558"/>
                  </a:solidFill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731" y="2282765"/>
              <a:ext cx="1127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en-US" altLang="zh-CN" sz="2000" b="1" spc="-110" dirty="0">
                  <a:solidFill>
                    <a:srgbClr val="EC8558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Contents</a:t>
              </a:r>
              <a:endParaRPr lang="zh-CN" altLang="en-US" sz="2000" b="1" spc="-110" dirty="0">
                <a:solidFill>
                  <a:srgbClr val="EC8558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07580" y="938608"/>
            <a:ext cx="2236900" cy="291142"/>
            <a:chOff x="3786973" y="1972549"/>
            <a:chExt cx="2236900" cy="29114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18433" y="1972549"/>
              <a:ext cx="2105440" cy="291142"/>
              <a:chOff x="3918433" y="1972549"/>
              <a:chExt cx="2105440" cy="29114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987561" y="1993489"/>
                <a:ext cx="1036312" cy="270202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en-US" altLang="zh-CN" sz="1100" kern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918433" y="1972549"/>
                <a:ext cx="1211980" cy="273216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1500"/>
                  </a:lnSpc>
                  <a:defRPr/>
                </a:pPr>
                <a:r>
                  <a:rPr lang="zh-CN" altLang="en-US" sz="1200" kern="1100" spc="1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1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 flipV="1">
              <a:off x="3786973" y="2056805"/>
              <a:ext cx="82800" cy="82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组合 432"/>
          <p:cNvGrpSpPr/>
          <p:nvPr/>
        </p:nvGrpSpPr>
        <p:grpSpPr>
          <a:xfrm>
            <a:off x="1685658" y="627619"/>
            <a:ext cx="1040880" cy="1007200"/>
            <a:chOff x="4145892" y="1596413"/>
            <a:chExt cx="1225974" cy="11863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34" name="组合 433"/>
            <p:cNvGrpSpPr/>
            <p:nvPr/>
          </p:nvGrpSpPr>
          <p:grpSpPr>
            <a:xfrm>
              <a:off x="4145892" y="1596413"/>
              <a:ext cx="1225974" cy="1186304"/>
              <a:chOff x="4334933" y="2559349"/>
              <a:chExt cx="1225974" cy="1186304"/>
            </a:xfrm>
          </p:grpSpPr>
          <p:sp>
            <p:nvSpPr>
              <p:cNvPr id="436" name="椭圆形标注 435"/>
              <p:cNvSpPr/>
              <p:nvPr/>
            </p:nvSpPr>
            <p:spPr>
              <a:xfrm>
                <a:off x="4334933" y="2559349"/>
                <a:ext cx="1225974" cy="1186304"/>
              </a:xfrm>
              <a:prstGeom prst="wedgeEllipseCallout">
                <a:avLst>
                  <a:gd name="adj1" fmla="val 60173"/>
                  <a:gd name="adj2" fmla="val -7064"/>
                </a:avLst>
              </a:prstGeom>
              <a:solidFill>
                <a:srgbClr val="82CF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椭圆 436"/>
              <p:cNvSpPr/>
              <p:nvPr/>
            </p:nvSpPr>
            <p:spPr>
              <a:xfrm>
                <a:off x="4490108" y="2702561"/>
                <a:ext cx="915138" cy="90085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sz="28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  <p:sp>
          <p:nvSpPr>
            <p:cNvPr id="435" name="矩形 434"/>
            <p:cNvSpPr/>
            <p:nvPr/>
          </p:nvSpPr>
          <p:spPr>
            <a:xfrm>
              <a:off x="4288709" y="1768877"/>
              <a:ext cx="954601" cy="761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3600" b="1" spc="-110" dirty="0">
                  <a:solidFill>
                    <a:prstClr val="white"/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rPr>
                <a:t>01</a:t>
              </a:r>
              <a:endParaRPr lang="zh-CN" altLang="en-US" sz="3600" b="1" spc="-110" dirty="0">
                <a:solidFill>
                  <a:prstClr val="white"/>
                </a:solidFill>
                <a:latin typeface="NanLiHei_Eurostile" panose="02010600030101010101" pitchFamily="2" charset="-122"/>
                <a:ea typeface="NanLiHei_Eurostile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44919" y="2972509"/>
            <a:ext cx="2450644" cy="1173725"/>
            <a:chOff x="2044919" y="2972509"/>
            <a:chExt cx="2450644" cy="117372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4919" y="3855092"/>
              <a:ext cx="2236900" cy="291142"/>
              <a:chOff x="3786973" y="1972549"/>
              <a:chExt cx="2236900" cy="29114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38" name="组合 437"/>
            <p:cNvGrpSpPr/>
            <p:nvPr/>
          </p:nvGrpSpPr>
          <p:grpSpPr>
            <a:xfrm>
              <a:off x="3626444" y="2972509"/>
              <a:ext cx="869119" cy="840996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39" name="组合 438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1" name="椭圆形标注 440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>
                    <a:gd name="adj1" fmla="val -40911"/>
                    <a:gd name="adj2" fmla="val 55030"/>
                  </a:avLst>
                </a:prstGeom>
                <a:solidFill>
                  <a:srgbClr val="F0CA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2" name="椭圆 441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0" name="矩形 439"/>
              <p:cNvSpPr/>
              <p:nvPr/>
            </p:nvSpPr>
            <p:spPr>
              <a:xfrm>
                <a:off x="4340768" y="1835348"/>
                <a:ext cx="835735" cy="651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4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02</a:t>
                </a:r>
                <a:endParaRPr lang="zh-CN" altLang="en-US" sz="24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22344" y="2552651"/>
            <a:ext cx="2300599" cy="1490023"/>
            <a:chOff x="5822344" y="2552651"/>
            <a:chExt cx="2300599" cy="1490023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2344" y="3751532"/>
              <a:ext cx="2236900" cy="291142"/>
              <a:chOff x="3786973" y="1972549"/>
              <a:chExt cx="2236900" cy="29114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7047042" y="2552651"/>
              <a:ext cx="1075901" cy="1041087"/>
              <a:chOff x="4145892" y="1596413"/>
              <a:chExt cx="1225974" cy="1186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44" name="组合 443"/>
              <p:cNvGrpSpPr/>
              <p:nvPr/>
            </p:nvGrpSpPr>
            <p:grpSpPr>
              <a:xfrm>
                <a:off x="4145892" y="1596413"/>
                <a:ext cx="1225974" cy="1186304"/>
                <a:chOff x="4334933" y="2559349"/>
                <a:chExt cx="1225974" cy="1186304"/>
              </a:xfrm>
            </p:grpSpPr>
            <p:sp>
              <p:nvSpPr>
                <p:cNvPr id="446" name="椭圆形标注 445"/>
                <p:cNvSpPr/>
                <p:nvPr/>
              </p:nvSpPr>
              <p:spPr>
                <a:xfrm>
                  <a:off x="4334933" y="2559349"/>
                  <a:ext cx="1225974" cy="1186304"/>
                </a:xfrm>
                <a:prstGeom prst="wedgeEllipseCallout">
                  <a:avLst/>
                </a:prstGeom>
                <a:solidFill>
                  <a:srgbClr val="D858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0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447" name="椭圆 446"/>
                <p:cNvSpPr/>
                <p:nvPr/>
              </p:nvSpPr>
              <p:spPr>
                <a:xfrm>
                  <a:off x="4490108" y="2702560"/>
                  <a:ext cx="915138" cy="90085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endParaRPr lang="zh-CN" altLang="en-US" sz="16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endParaRPr>
                </a:p>
              </p:txBody>
            </p:sp>
          </p:grpSp>
          <p:sp>
            <p:nvSpPr>
              <p:cNvPr id="445" name="矩形 444"/>
              <p:cNvSpPr/>
              <p:nvPr/>
            </p:nvSpPr>
            <p:spPr>
              <a:xfrm>
                <a:off x="4335358" y="1806563"/>
                <a:ext cx="839505" cy="66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32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04</a:t>
                </a:r>
                <a:endParaRPr lang="zh-CN" altLang="en-US" sz="32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15216" y="952394"/>
            <a:ext cx="3422480" cy="923630"/>
            <a:chOff x="5515216" y="952394"/>
            <a:chExt cx="3422480" cy="923630"/>
          </a:xfrm>
        </p:grpSpPr>
        <p:grpSp>
          <p:nvGrpSpPr>
            <p:cNvPr id="12" name="组合 11"/>
            <p:cNvGrpSpPr/>
            <p:nvPr/>
          </p:nvGrpSpPr>
          <p:grpSpPr>
            <a:xfrm>
              <a:off x="6700796" y="1209657"/>
              <a:ext cx="2236900" cy="291142"/>
              <a:chOff x="3786973" y="1972549"/>
              <a:chExt cx="2236900" cy="29114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918433" y="1972549"/>
                <a:ext cx="2105440" cy="291142"/>
                <a:chOff x="3918433" y="1972549"/>
                <a:chExt cx="2105440" cy="291142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4987561" y="1993489"/>
                  <a:ext cx="1036312" cy="270202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en-US" altLang="zh-CN" sz="1100" kern="11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3918433" y="1972549"/>
                  <a:ext cx="1211980" cy="273216"/>
                </a:xfrm>
                <a:prstGeom prst="rect">
                  <a:avLst/>
                </a:prstGeom>
                <a:noFill/>
              </p:spPr>
              <p:txBody>
                <a:bodyPr wrap="square" lIns="72000" spcCol="108000" rtlCol="0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200" kern="1100" spc="15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100" kern="1100" spc="1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 flipV="1">
                <a:off x="3786973" y="2056805"/>
                <a:ext cx="82800" cy="82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5515216" y="952394"/>
              <a:ext cx="954516" cy="923630"/>
              <a:chOff x="5301192" y="919914"/>
              <a:chExt cx="1068891" cy="103430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51" name="椭圆形标注 450"/>
              <p:cNvSpPr/>
              <p:nvPr/>
            </p:nvSpPr>
            <p:spPr>
              <a:xfrm>
                <a:off x="5301192" y="919914"/>
                <a:ext cx="1068891" cy="1034304"/>
              </a:xfrm>
              <a:prstGeom prst="wedgeEllipseCallout">
                <a:avLst>
                  <a:gd name="adj1" fmla="val 64216"/>
                  <a:gd name="adj2" fmla="val -9248"/>
                </a:avLst>
              </a:prstGeom>
              <a:solidFill>
                <a:srgbClr val="00B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5436485" y="1044776"/>
                <a:ext cx="797882" cy="78542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zh-CN" altLang="en-US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5447948" y="1114388"/>
                <a:ext cx="742446" cy="58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800" b="1" spc="-11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NanLiHei_Eurostile" panose="02010600030101010101" pitchFamily="2" charset="-122"/>
                    <a:ea typeface="NanLiHei_Eurostile" panose="02010600030101010101" pitchFamily="2" charset="-122"/>
                  </a:rPr>
                  <a:t>03</a:t>
                </a:r>
                <a:endParaRPr lang="zh-CN" altLang="en-US" sz="2800" b="1" spc="-11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NanLiHei_Eurostile" panose="02010600030101010101" pitchFamily="2" charset="-122"/>
                  <a:ea typeface="NanLiHei_Eurostile" panose="02010600030101010101" pitchFamily="2" charset="-122"/>
                </a:endParaRPr>
              </a:p>
            </p:txBody>
          </p:sp>
        </p:grpSp>
      </p:grpSp>
      <p:cxnSp>
        <p:nvCxnSpPr>
          <p:cNvPr id="454" name="直接连接符 453"/>
          <p:cNvCxnSpPr/>
          <p:nvPr/>
        </p:nvCxnSpPr>
        <p:spPr>
          <a:xfrm>
            <a:off x="2422021" y="1655759"/>
            <a:ext cx="1290025" cy="1415518"/>
          </a:xfrm>
          <a:prstGeom prst="line">
            <a:avLst/>
          </a:prstGeom>
          <a:ln w="47625">
            <a:solidFill>
              <a:srgbClr val="82C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V="1">
            <a:off x="4490919" y="1840503"/>
            <a:ext cx="1145113" cy="1188960"/>
          </a:xfrm>
          <a:prstGeom prst="line">
            <a:avLst/>
          </a:prstGeom>
          <a:ln w="47625">
            <a:solidFill>
              <a:srgbClr val="F0CA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 flipV="1">
            <a:off x="6353109" y="1851416"/>
            <a:ext cx="758152" cy="823713"/>
          </a:xfrm>
          <a:prstGeom prst="line">
            <a:avLst/>
          </a:prstGeom>
          <a:ln w="47625">
            <a:solidFill>
              <a:srgbClr val="00B3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3537" y="1459968"/>
            <a:ext cx="4894469" cy="6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175321" y="1059400"/>
            <a:ext cx="3527996" cy="2670324"/>
            <a:chOff x="105161" y="801097"/>
            <a:chExt cx="3834378" cy="2902223"/>
          </a:xfrm>
        </p:grpSpPr>
        <p:sp>
          <p:nvSpPr>
            <p:cNvPr id="19" name="矩形 18"/>
            <p:cNvSpPr/>
            <p:nvPr/>
          </p:nvSpPr>
          <p:spPr>
            <a:xfrm>
              <a:off x="316380" y="848741"/>
              <a:ext cx="3623159" cy="2854579"/>
            </a:xfrm>
            <a:prstGeom prst="rect">
              <a:avLst/>
            </a:prstGeom>
            <a:solidFill>
              <a:srgbClr val="D8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8675" y="904543"/>
              <a:ext cx="3478568" cy="2742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5161" y="801097"/>
              <a:ext cx="3770033" cy="2862721"/>
            </a:xfrm>
            <a:prstGeom prst="rect">
              <a:avLst/>
            </a:prstGeom>
          </p:spPr>
        </p:pic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73538" y="2270467"/>
            <a:ext cx="4894468" cy="6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95944" y="918371"/>
            <a:ext cx="621338" cy="621338"/>
            <a:chOff x="1661309" y="1098045"/>
            <a:chExt cx="621338" cy="621338"/>
          </a:xfrm>
        </p:grpSpPr>
        <p:sp>
          <p:nvSpPr>
            <p:cNvPr id="23" name="椭圆 22"/>
            <p:cNvSpPr/>
            <p:nvPr/>
          </p:nvSpPr>
          <p:spPr>
            <a:xfrm>
              <a:off x="1661309" y="1098045"/>
              <a:ext cx="621338" cy="621338"/>
            </a:xfrm>
            <a:prstGeom prst="ellipse">
              <a:avLst/>
            </a:prstGeom>
            <a:solidFill>
              <a:srgbClr val="82CF8F">
                <a:alpha val="91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727856" y="1164592"/>
              <a:ext cx="488244" cy="488244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53401" y="918371"/>
            <a:ext cx="621338" cy="621338"/>
            <a:chOff x="1661309" y="1098045"/>
            <a:chExt cx="621338" cy="621338"/>
          </a:xfrm>
        </p:grpSpPr>
        <p:sp>
          <p:nvSpPr>
            <p:cNvPr id="26" name="椭圆 25"/>
            <p:cNvSpPr/>
            <p:nvPr/>
          </p:nvSpPr>
          <p:spPr>
            <a:xfrm>
              <a:off x="1661309" y="1098045"/>
              <a:ext cx="621338" cy="621338"/>
            </a:xfrm>
            <a:prstGeom prst="ellipse">
              <a:avLst/>
            </a:prstGeom>
            <a:solidFill>
              <a:srgbClr val="00B3B6">
                <a:alpha val="91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727856" y="1164592"/>
              <a:ext cx="488244" cy="488244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5742" y="918371"/>
            <a:ext cx="621338" cy="621338"/>
            <a:chOff x="1661309" y="1098045"/>
            <a:chExt cx="621338" cy="621338"/>
          </a:xfrm>
        </p:grpSpPr>
        <p:sp>
          <p:nvSpPr>
            <p:cNvPr id="29" name="椭圆 28"/>
            <p:cNvSpPr/>
            <p:nvPr/>
          </p:nvSpPr>
          <p:spPr>
            <a:xfrm>
              <a:off x="1661309" y="1098045"/>
              <a:ext cx="621338" cy="621338"/>
            </a:xfrm>
            <a:prstGeom prst="ellipse">
              <a:avLst/>
            </a:prstGeom>
            <a:solidFill>
              <a:srgbClr val="F0CA67">
                <a:alpha val="91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727856" y="1164592"/>
              <a:ext cx="488244" cy="488244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64708" y="1636171"/>
            <a:ext cx="2252870" cy="2438521"/>
            <a:chOff x="943767" y="1668256"/>
            <a:chExt cx="2252870" cy="2438521"/>
          </a:xfrm>
        </p:grpSpPr>
        <p:grpSp>
          <p:nvGrpSpPr>
            <p:cNvPr id="32" name="组合 31"/>
            <p:cNvGrpSpPr/>
            <p:nvPr/>
          </p:nvGrpSpPr>
          <p:grpSpPr>
            <a:xfrm>
              <a:off x="943767" y="1668256"/>
              <a:ext cx="2252870" cy="2438521"/>
              <a:chOff x="943767" y="1668256"/>
              <a:chExt cx="2252870" cy="243852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943767" y="1668256"/>
                <a:ext cx="2252870" cy="2438521"/>
              </a:xfrm>
              <a:prstGeom prst="rect">
                <a:avLst/>
              </a:prstGeom>
              <a:solidFill>
                <a:srgbClr val="82CF8F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1073259" y="1829920"/>
                <a:ext cx="1950398" cy="1196129"/>
                <a:chOff x="1073259" y="1822578"/>
                <a:chExt cx="1950398" cy="1196129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1429948" y="1822578"/>
                  <a:ext cx="13346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点击添加标题</a:t>
                  </a:r>
                </a:p>
              </p:txBody>
            </p:sp>
            <p:sp>
              <p:nvSpPr>
                <p:cNvPr id="37" name="矩形 1"/>
                <p:cNvSpPr>
                  <a:spLocks noChangeArrowheads="1"/>
                </p:cNvSpPr>
                <p:nvPr/>
              </p:nvSpPr>
              <p:spPr bwMode="auto">
                <a:xfrm>
                  <a:off x="1073259" y="2156933"/>
                  <a:ext cx="1950398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869904" y="3293958"/>
              <a:ext cx="491720" cy="509932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3522165" y="1636171"/>
            <a:ext cx="2252870" cy="2438521"/>
            <a:chOff x="3501224" y="1668256"/>
            <a:chExt cx="2252870" cy="2438521"/>
          </a:xfrm>
        </p:grpSpPr>
        <p:grpSp>
          <p:nvGrpSpPr>
            <p:cNvPr id="39" name="组合 38"/>
            <p:cNvGrpSpPr/>
            <p:nvPr/>
          </p:nvGrpSpPr>
          <p:grpSpPr>
            <a:xfrm>
              <a:off x="3501224" y="1668256"/>
              <a:ext cx="2252870" cy="2438521"/>
              <a:chOff x="3501224" y="1668256"/>
              <a:chExt cx="2252870" cy="2438521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501224" y="1668256"/>
                <a:ext cx="2252870" cy="2438521"/>
              </a:xfrm>
              <a:prstGeom prst="rect">
                <a:avLst/>
              </a:prstGeom>
              <a:solidFill>
                <a:srgbClr val="00B3B6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607701" y="1829920"/>
                <a:ext cx="2081006" cy="1223316"/>
                <a:chOff x="3607701" y="1900870"/>
                <a:chExt cx="2081006" cy="1223316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4035782" y="1900870"/>
                  <a:ext cx="13907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点击添加标题</a:t>
                  </a:r>
                </a:p>
              </p:txBody>
            </p:sp>
            <p:sp>
              <p:nvSpPr>
                <p:cNvPr id="44" name="矩形 1"/>
                <p:cNvSpPr>
                  <a:spLocks noChangeArrowheads="1"/>
                </p:cNvSpPr>
                <p:nvPr/>
              </p:nvSpPr>
              <p:spPr bwMode="auto">
                <a:xfrm>
                  <a:off x="3607701" y="2262412"/>
                  <a:ext cx="2081006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64866" y="3341814"/>
              <a:ext cx="360224" cy="514606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6071947" y="1636171"/>
            <a:ext cx="2252870" cy="2438521"/>
            <a:chOff x="6051006" y="1668256"/>
            <a:chExt cx="2252870" cy="2438521"/>
          </a:xfrm>
        </p:grpSpPr>
        <p:grpSp>
          <p:nvGrpSpPr>
            <p:cNvPr id="46" name="组合 45"/>
            <p:cNvGrpSpPr/>
            <p:nvPr/>
          </p:nvGrpSpPr>
          <p:grpSpPr>
            <a:xfrm>
              <a:off x="6051006" y="1668256"/>
              <a:ext cx="2252870" cy="2438521"/>
              <a:chOff x="6051006" y="1668256"/>
              <a:chExt cx="2252870" cy="2438521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051006" y="1668256"/>
                <a:ext cx="2252870" cy="2438521"/>
              </a:xfrm>
              <a:prstGeom prst="rect">
                <a:avLst/>
              </a:prstGeom>
              <a:solidFill>
                <a:srgbClr val="F0CA67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6164556" y="1829920"/>
                <a:ext cx="2081006" cy="1196129"/>
                <a:chOff x="6164556" y="1880082"/>
                <a:chExt cx="2081006" cy="1196129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6535665" y="1880082"/>
                  <a:ext cx="13387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点击添加标题</a:t>
                  </a:r>
                </a:p>
              </p:txBody>
            </p:sp>
            <p:sp>
              <p:nvSpPr>
                <p:cNvPr id="51" name="矩形 1"/>
                <p:cNvSpPr>
                  <a:spLocks noChangeArrowheads="1"/>
                </p:cNvSpPr>
                <p:nvPr/>
              </p:nvSpPr>
              <p:spPr bwMode="auto">
                <a:xfrm>
                  <a:off x="6164556" y="2214437"/>
                  <a:ext cx="2081006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99578" y="3373420"/>
              <a:ext cx="488245" cy="3321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2831" y="959822"/>
            <a:ext cx="1870030" cy="3504458"/>
            <a:chOff x="1137785" y="950456"/>
            <a:chExt cx="1870030" cy="3504458"/>
          </a:xfrm>
        </p:grpSpPr>
        <p:grpSp>
          <p:nvGrpSpPr>
            <p:cNvPr id="11" name="组合 10"/>
            <p:cNvGrpSpPr/>
            <p:nvPr/>
          </p:nvGrpSpPr>
          <p:grpSpPr>
            <a:xfrm>
              <a:off x="1137785" y="1656505"/>
              <a:ext cx="1870030" cy="2798409"/>
              <a:chOff x="1119757" y="1818417"/>
              <a:chExt cx="1870030" cy="2798409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1244380" y="1818417"/>
                <a:ext cx="1585951" cy="13699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82CF8F"/>
                </a:solidFill>
              </a:ln>
            </p:spPr>
          </p:pic>
          <p:grpSp>
            <p:nvGrpSpPr>
              <p:cNvPr id="17" name="组合 16"/>
              <p:cNvGrpSpPr/>
              <p:nvPr/>
            </p:nvGrpSpPr>
            <p:grpSpPr>
              <a:xfrm>
                <a:off x="1119757" y="3296122"/>
                <a:ext cx="1870030" cy="1320704"/>
                <a:chOff x="923556" y="1959945"/>
                <a:chExt cx="1870030" cy="1320704"/>
              </a:xfrm>
            </p:grpSpPr>
            <p:sp>
              <p:nvSpPr>
                <p:cNvPr id="18" name="矩形 91"/>
                <p:cNvSpPr>
                  <a:spLocks noChangeArrowheads="1"/>
                </p:cNvSpPr>
                <p:nvPr/>
              </p:nvSpPr>
              <p:spPr bwMode="auto">
                <a:xfrm>
                  <a:off x="923556" y="2244083"/>
                  <a:ext cx="1870030" cy="1036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336146" y="1959945"/>
                  <a:ext cx="10100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添加标题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1775003" y="950456"/>
              <a:ext cx="621338" cy="621338"/>
              <a:chOff x="1661309" y="1098045"/>
              <a:chExt cx="621338" cy="62133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82CF8F">
                  <a:alpha val="91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762336" y="959822"/>
            <a:ext cx="1918617" cy="3311245"/>
            <a:chOff x="3717290" y="950456"/>
            <a:chExt cx="1918617" cy="3311245"/>
          </a:xfrm>
        </p:grpSpPr>
        <p:grpSp>
          <p:nvGrpSpPr>
            <p:cNvPr id="21" name="组合 20"/>
            <p:cNvGrpSpPr/>
            <p:nvPr/>
          </p:nvGrpSpPr>
          <p:grpSpPr>
            <a:xfrm>
              <a:off x="3717290" y="1662529"/>
              <a:ext cx="1918617" cy="2599172"/>
              <a:chOff x="3699262" y="1824441"/>
              <a:chExt cx="1918617" cy="259917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773758" y="1824441"/>
                <a:ext cx="1674048" cy="1409097"/>
                <a:chOff x="4679949" y="3802158"/>
                <a:chExt cx="1391638" cy="1171384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4679949" y="3802158"/>
                  <a:ext cx="1391638" cy="11713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00B3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 flipH="1">
                  <a:off x="4895348" y="3867959"/>
                  <a:ext cx="1038161" cy="11049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6" name="组合 25"/>
              <p:cNvGrpSpPr/>
              <p:nvPr/>
            </p:nvGrpSpPr>
            <p:grpSpPr>
              <a:xfrm>
                <a:off x="3699262" y="3316351"/>
                <a:ext cx="1918617" cy="1107262"/>
                <a:chOff x="3713581" y="3455497"/>
                <a:chExt cx="1918617" cy="1107262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4125034" y="3455497"/>
                  <a:ext cx="11709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添加标题</a:t>
                  </a:r>
                </a:p>
              </p:txBody>
            </p:sp>
            <p:sp>
              <p:nvSpPr>
                <p:cNvPr id="28" name="矩形 27"/>
                <p:cNvSpPr>
                  <a:spLocks noChangeArrowheads="1"/>
                </p:cNvSpPr>
                <p:nvPr/>
              </p:nvSpPr>
              <p:spPr bwMode="auto">
                <a:xfrm>
                  <a:off x="3713581" y="3718554"/>
                  <a:ext cx="1918617" cy="844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4332460" y="950456"/>
              <a:ext cx="621338" cy="621338"/>
              <a:chOff x="1661309" y="1098045"/>
              <a:chExt cx="621338" cy="62133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00B3B6">
                  <a:alpha val="91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57009" y="959822"/>
            <a:ext cx="1933540" cy="3326258"/>
            <a:chOff x="6311963" y="950456"/>
            <a:chExt cx="1933540" cy="3326258"/>
          </a:xfrm>
        </p:grpSpPr>
        <p:grpSp>
          <p:nvGrpSpPr>
            <p:cNvPr id="32" name="组合 31"/>
            <p:cNvGrpSpPr/>
            <p:nvPr/>
          </p:nvGrpSpPr>
          <p:grpSpPr>
            <a:xfrm>
              <a:off x="6311963" y="1654980"/>
              <a:ext cx="1933540" cy="2621734"/>
              <a:chOff x="6293935" y="1816892"/>
              <a:chExt cx="1933540" cy="2621734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375316" y="1816892"/>
                <a:ext cx="1627576" cy="1403958"/>
                <a:chOff x="5879147" y="780734"/>
                <a:chExt cx="1380496" cy="1190824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5879147" y="780734"/>
                  <a:ext cx="1380496" cy="11814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F0CA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 rotWithShape="1">
                <a:blip r:embed="rId4" cstate="email"/>
                <a:srcRect/>
                <a:stretch>
                  <a:fillRect/>
                </a:stretch>
              </p:blipFill>
              <p:spPr>
                <a:xfrm>
                  <a:off x="6198636" y="807628"/>
                  <a:ext cx="827195" cy="116393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7" name="组合 36"/>
              <p:cNvGrpSpPr/>
              <p:nvPr/>
            </p:nvGrpSpPr>
            <p:grpSpPr>
              <a:xfrm>
                <a:off x="6293935" y="3297900"/>
                <a:ext cx="1933540" cy="1140726"/>
                <a:chOff x="923555" y="1936265"/>
                <a:chExt cx="1933540" cy="1140726"/>
              </a:xfrm>
            </p:grpSpPr>
            <p:sp>
              <p:nvSpPr>
                <p:cNvPr id="38" name="矩形 91"/>
                <p:cNvSpPr>
                  <a:spLocks noChangeArrowheads="1"/>
                </p:cNvSpPr>
                <p:nvPr/>
              </p:nvSpPr>
              <p:spPr bwMode="auto">
                <a:xfrm>
                  <a:off x="923555" y="2232786"/>
                  <a:ext cx="1933540" cy="844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 defTabSz="685800">
                    <a:lnSpc>
                      <a:spcPts val="1500"/>
                    </a:lnSpc>
                    <a:defRPr/>
                  </a:pPr>
                  <a:r>
                    <a:rPr lang="zh-CN" altLang="en-US" sz="1000" kern="1100" spc="11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模板内颜色可以替换为自己的颜色，图片也可以替换为自己的图片。图表以简单实用、易修改为设计原则</a:t>
                  </a:r>
                  <a:endParaRPr lang="en-US" altLang="zh-CN" sz="1000" kern="1100" spc="11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1355923" y="1936265"/>
                  <a:ext cx="1026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685800"/>
                  <a:r>
                    <a:rPr lang="zh-CN" altLang="en-US" sz="1400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添加标题</a:t>
                  </a: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6884801" y="950456"/>
              <a:ext cx="621338" cy="621338"/>
              <a:chOff x="1661309" y="1098045"/>
              <a:chExt cx="621338" cy="62133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F0CA67">
                  <a:alpha val="91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1955684" y="779853"/>
          <a:ext cx="5483087" cy="365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9" y="220532"/>
            <a:ext cx="189777" cy="282035"/>
            <a:chOff x="40843" y="1148186"/>
            <a:chExt cx="189777" cy="240422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0843" y="1148186"/>
              <a:ext cx="0" cy="2404222"/>
            </a:xfrm>
            <a:prstGeom prst="line">
              <a:avLst/>
            </a:prstGeom>
            <a:ln w="111125">
              <a:solidFill>
                <a:srgbClr val="EC8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等腰三角形 3"/>
            <p:cNvSpPr/>
            <p:nvPr/>
          </p:nvSpPr>
          <p:spPr>
            <a:xfrm rot="5400000">
              <a:off x="-864312" y="2305709"/>
              <a:ext cx="2049831" cy="140033"/>
            </a:xfrm>
            <a:prstGeom prst="triangl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37" y="244301"/>
            <a:ext cx="2385901" cy="477054"/>
            <a:chOff x="3918433" y="1972549"/>
            <a:chExt cx="2117833" cy="477054"/>
          </a:xfrm>
        </p:grpSpPr>
        <p:sp>
          <p:nvSpPr>
            <p:cNvPr id="8" name="文本框 7"/>
            <p:cNvSpPr txBox="1"/>
            <p:nvPr/>
          </p:nvSpPr>
          <p:spPr>
            <a:xfrm>
              <a:off x="4999954" y="2007449"/>
              <a:ext cx="1036312" cy="273216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en-US" altLang="zh-CN" sz="1200" kern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18433" y="1972549"/>
              <a:ext cx="1211980" cy="477054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 defTabSz="685800">
                <a:lnSpc>
                  <a:spcPts val="1500"/>
                </a:lnSpc>
                <a:defRPr/>
              </a:pPr>
              <a:r>
                <a:rPr lang="zh-CN" altLang="en-US" sz="1400" kern="1100" spc="1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200" kern="1100" spc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6767" y="851994"/>
            <a:ext cx="7845138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86767" y="1405992"/>
            <a:ext cx="7845138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1500"/>
              </a:lnSpc>
              <a:defRPr/>
            </a:pPr>
            <a:r>
              <a:rPr lang="zh-CN" altLang="en-US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1000" kern="1100" spc="11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graphicFrame>
        <p:nvGraphicFramePr>
          <p:cNvPr id="12" name="图示 11"/>
          <p:cNvGraphicFramePr/>
          <p:nvPr/>
        </p:nvGraphicFramePr>
        <p:xfrm>
          <a:off x="1616208" y="2218556"/>
          <a:ext cx="6096000" cy="139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图示 12"/>
          <p:cNvGraphicFramePr/>
          <p:nvPr/>
        </p:nvGraphicFramePr>
        <p:xfrm>
          <a:off x="1615783" y="3117587"/>
          <a:ext cx="6096000" cy="1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Microsoft Office PowerPoint</Application>
  <PresentationFormat>全屏显示(16:9)</PresentationFormat>
  <Paragraphs>274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NanLiHei_Eurostile</vt:lpstr>
      <vt:lpstr>Calibri Light</vt:lpstr>
      <vt:lpstr>微软雅黑</vt:lpstr>
      <vt:lpstr>Calibri</vt:lpstr>
      <vt:lpstr>方正正中黑简体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PPT模板</dc:title>
  <dc:creator/>
  <cp:lastModifiedBy>天 下</cp:lastModifiedBy>
  <cp:revision>6</cp:revision>
  <dcterms:created xsi:type="dcterms:W3CDTF">2014-12-02T07:12:00Z</dcterms:created>
  <dcterms:modified xsi:type="dcterms:W3CDTF">2021-01-06T01:10:45Z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