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9" r:id="rId2"/>
    <p:sldId id="256" r:id="rId3"/>
    <p:sldId id="260" r:id="rId4"/>
    <p:sldId id="275" r:id="rId5"/>
    <p:sldId id="276" r:id="rId6"/>
    <p:sldId id="277" r:id="rId7"/>
    <p:sldId id="278" r:id="rId8"/>
    <p:sldId id="264" r:id="rId9"/>
    <p:sldId id="267" r:id="rId10"/>
    <p:sldId id="268" r:id="rId11"/>
    <p:sldId id="269" r:id="rId12"/>
    <p:sldId id="270" r:id="rId13"/>
    <p:sldId id="265" r:id="rId14"/>
    <p:sldId id="271" r:id="rId15"/>
    <p:sldId id="272" r:id="rId16"/>
    <p:sldId id="273" r:id="rId17"/>
    <p:sldId id="274" r:id="rId18"/>
    <p:sldId id="266" r:id="rId19"/>
    <p:sldId id="258" r:id="rId20"/>
    <p:sldId id="261" r:id="rId21"/>
    <p:sldId id="262" r:id="rId22"/>
    <p:sldId id="280" r:id="rId23"/>
    <p:sldId id="263" r:id="rId24"/>
    <p:sldId id="27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9F3F"/>
    <a:srgbClr val="BD0005"/>
    <a:srgbClr val="C60007"/>
    <a:srgbClr val="CEA142"/>
    <a:srgbClr val="D7000D"/>
    <a:srgbClr val="DEBD66"/>
    <a:srgbClr val="D6AF54"/>
    <a:srgbClr val="B60002"/>
    <a:srgbClr val="DFBC63"/>
    <a:srgbClr val="DE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93" autoAdjust="0"/>
    <p:restoredTop sz="92140" autoAdjust="0"/>
  </p:normalViewPr>
  <p:slideViewPr>
    <p:cSldViewPr snapToGrid="0">
      <p:cViewPr varScale="1">
        <p:scale>
          <a:sx n="102" d="100"/>
          <a:sy n="102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2287-A3DE-4E50-BADC-F9A0FD4E223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53C7D-616D-4D47-994E-0D2D8F56DC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BE5A-A42F-4218-B393-97958B080C7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2610-863F-4869-AA4D-A9BB879F9B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BE5A-A42F-4218-B393-97958B080C7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2610-863F-4869-AA4D-A9BB879F9B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BE5A-A42F-4218-B393-97958B080C7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2610-863F-4869-AA4D-A9BB879F9B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BE5A-A42F-4218-B393-97958B080C7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2610-863F-4869-AA4D-A9BB879F9B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BE5A-A42F-4218-B393-97958B080C7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2610-863F-4869-AA4D-A9BB879F9B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BE5A-A42F-4218-B393-97958B080C7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2610-863F-4869-AA4D-A9BB879F9B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BE5A-A42F-4218-B393-97958B080C7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2610-863F-4869-AA4D-A9BB879F9B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BE5A-A42F-4218-B393-97958B080C7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2610-863F-4869-AA4D-A9BB879F9B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BE5A-A42F-4218-B393-97958B080C7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2610-863F-4869-AA4D-A9BB879F9B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BE5A-A42F-4218-B393-97958B080C7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2610-863F-4869-AA4D-A9BB879F9B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BE5A-A42F-4218-B393-97958B080C7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2610-863F-4869-AA4D-A9BB879F9B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9BE5A-A42F-4218-B393-97958B080C7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82610-863F-4869-AA4D-A9BB879F9B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5.png"/><Relationship Id="rId7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14.jpeg"/><Relationship Id="rId3" Type="http://schemas.openxmlformats.org/officeDocument/2006/relationships/tags" Target="../tags/tag3.xml"/><Relationship Id="rId21" Type="http://schemas.openxmlformats.org/officeDocument/2006/relationships/image" Target="../media/image17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15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5563672"/>
            <a:ext cx="9454219" cy="12943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210852" y="-2554"/>
            <a:ext cx="4981148" cy="68605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-64395" y="381000"/>
            <a:ext cx="7920507" cy="47834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10456726" y="958377"/>
            <a:ext cx="1261805" cy="48453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7608336" y="4590572"/>
            <a:ext cx="2823551" cy="2426267"/>
          </a:xfrm>
          <a:custGeom>
            <a:avLst/>
            <a:gdLst>
              <a:gd name="connsiteX0" fmla="*/ 0 w 2562896"/>
              <a:gd name="connsiteY0" fmla="*/ 0 h 2202287"/>
              <a:gd name="connsiteX1" fmla="*/ 1796225 w 2562896"/>
              <a:gd name="connsiteY1" fmla="*/ 0 h 2202287"/>
              <a:gd name="connsiteX2" fmla="*/ 1796225 w 2562896"/>
              <a:gd name="connsiteY2" fmla="*/ 844503 h 2202287"/>
              <a:gd name="connsiteX3" fmla="*/ 2562896 w 2562896"/>
              <a:gd name="connsiteY3" fmla="*/ 844503 h 2202287"/>
              <a:gd name="connsiteX4" fmla="*/ 2562896 w 2562896"/>
              <a:gd name="connsiteY4" fmla="*/ 2202287 h 2202287"/>
              <a:gd name="connsiteX5" fmla="*/ 0 w 2562896"/>
              <a:gd name="connsiteY5" fmla="*/ 2202287 h 22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896" h="2202287">
                <a:moveTo>
                  <a:pt x="0" y="0"/>
                </a:moveTo>
                <a:lnTo>
                  <a:pt x="1796225" y="0"/>
                </a:lnTo>
                <a:lnTo>
                  <a:pt x="1796225" y="844503"/>
                </a:lnTo>
                <a:lnTo>
                  <a:pt x="2562896" y="844503"/>
                </a:lnTo>
                <a:lnTo>
                  <a:pt x="2562896" y="2202287"/>
                </a:lnTo>
                <a:lnTo>
                  <a:pt x="0" y="2202287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7611413" y="1523546"/>
            <a:ext cx="2820474" cy="2902946"/>
          </a:xfrm>
          <a:custGeom>
            <a:avLst/>
            <a:gdLst>
              <a:gd name="connsiteX0" fmla="*/ 0 w 2202287"/>
              <a:gd name="connsiteY0" fmla="*/ 0 h 2266683"/>
              <a:gd name="connsiteX1" fmla="*/ 2202287 w 2202287"/>
              <a:gd name="connsiteY1" fmla="*/ 0 h 2266683"/>
              <a:gd name="connsiteX2" fmla="*/ 2202287 w 2202287"/>
              <a:gd name="connsiteY2" fmla="*/ 2266683 h 2266683"/>
              <a:gd name="connsiteX3" fmla="*/ 1397736 w 2202287"/>
              <a:gd name="connsiteY3" fmla="*/ 2266683 h 2266683"/>
              <a:gd name="connsiteX4" fmla="*/ 1397736 w 2202287"/>
              <a:gd name="connsiteY4" fmla="*/ 1841680 h 2266683"/>
              <a:gd name="connsiteX5" fmla="*/ 0 w 2202287"/>
              <a:gd name="connsiteY5" fmla="*/ 1841680 h 226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287" h="2266683">
                <a:moveTo>
                  <a:pt x="0" y="0"/>
                </a:moveTo>
                <a:lnTo>
                  <a:pt x="2202287" y="0"/>
                </a:lnTo>
                <a:lnTo>
                  <a:pt x="2202287" y="2266683"/>
                </a:lnTo>
                <a:lnTo>
                  <a:pt x="1397736" y="2266683"/>
                </a:lnTo>
                <a:lnTo>
                  <a:pt x="1397736" y="1841680"/>
                </a:lnTo>
                <a:lnTo>
                  <a:pt x="0" y="1841680"/>
                </a:lnTo>
                <a:close/>
              </a:path>
            </a:pathLst>
          </a:custGeom>
        </p:spPr>
      </p:pic>
      <p:sp>
        <p:nvSpPr>
          <p:cNvPr id="10" name="文本框 9"/>
          <p:cNvSpPr txBox="1"/>
          <p:nvPr/>
        </p:nvSpPr>
        <p:spPr>
          <a:xfrm>
            <a:off x="10244595" y="2074499"/>
            <a:ext cx="1169551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 dirty="0">
                <a:solidFill>
                  <a:srgbClr val="CA0000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您的公司名称</a:t>
            </a:r>
          </a:p>
          <a:p>
            <a:endParaRPr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248495" y="-1799479"/>
            <a:ext cx="1182674" cy="1273318"/>
          </a:xfrm>
          <a:prstGeom prst="rect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431169" y="-1813514"/>
            <a:ext cx="1182674" cy="1273318"/>
          </a:xfrm>
          <a:prstGeom prst="rect">
            <a:avLst/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138793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057900" y="-2554"/>
            <a:ext cx="6134100" cy="1390483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15546" y="283907"/>
            <a:ext cx="4963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gradFill>
                  <a:gsLst>
                    <a:gs pos="0">
                      <a:srgbClr val="F4D9B7"/>
                    </a:gs>
                    <a:gs pos="100000">
                      <a:srgbClr val="EEC897"/>
                    </a:gs>
                  </a:gsLst>
                  <a:lin ang="5400000" scaled="1"/>
                </a:gra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请输入标题内容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 flipV="1">
            <a:off x="5793069" y="-408216"/>
            <a:ext cx="1816045" cy="1796143"/>
          </a:xfrm>
          <a:custGeom>
            <a:avLst/>
            <a:gdLst>
              <a:gd name="connsiteX0" fmla="*/ 0 w 2202287"/>
              <a:gd name="connsiteY0" fmla="*/ 0 h 2266683"/>
              <a:gd name="connsiteX1" fmla="*/ 2202287 w 2202287"/>
              <a:gd name="connsiteY1" fmla="*/ 0 h 2266683"/>
              <a:gd name="connsiteX2" fmla="*/ 2202287 w 2202287"/>
              <a:gd name="connsiteY2" fmla="*/ 2266683 h 2266683"/>
              <a:gd name="connsiteX3" fmla="*/ 1397736 w 2202287"/>
              <a:gd name="connsiteY3" fmla="*/ 2266683 h 2266683"/>
              <a:gd name="connsiteX4" fmla="*/ 1397736 w 2202287"/>
              <a:gd name="connsiteY4" fmla="*/ 1841680 h 2266683"/>
              <a:gd name="connsiteX5" fmla="*/ 0 w 2202287"/>
              <a:gd name="connsiteY5" fmla="*/ 1841680 h 226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287" h="2266683">
                <a:moveTo>
                  <a:pt x="0" y="0"/>
                </a:moveTo>
                <a:lnTo>
                  <a:pt x="2202287" y="0"/>
                </a:lnTo>
                <a:lnTo>
                  <a:pt x="2202287" y="2266683"/>
                </a:lnTo>
                <a:lnTo>
                  <a:pt x="1397736" y="2266683"/>
                </a:lnTo>
                <a:lnTo>
                  <a:pt x="1397736" y="1841680"/>
                </a:lnTo>
                <a:lnTo>
                  <a:pt x="0" y="184168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328668" y="9840"/>
            <a:ext cx="1676789" cy="1440859"/>
          </a:xfrm>
          <a:custGeom>
            <a:avLst/>
            <a:gdLst>
              <a:gd name="connsiteX0" fmla="*/ 0 w 2562896"/>
              <a:gd name="connsiteY0" fmla="*/ 0 h 2202287"/>
              <a:gd name="connsiteX1" fmla="*/ 1796225 w 2562896"/>
              <a:gd name="connsiteY1" fmla="*/ 0 h 2202287"/>
              <a:gd name="connsiteX2" fmla="*/ 1796225 w 2562896"/>
              <a:gd name="connsiteY2" fmla="*/ 844503 h 2202287"/>
              <a:gd name="connsiteX3" fmla="*/ 2562896 w 2562896"/>
              <a:gd name="connsiteY3" fmla="*/ 844503 h 2202287"/>
              <a:gd name="connsiteX4" fmla="*/ 2562896 w 2562896"/>
              <a:gd name="connsiteY4" fmla="*/ 2202287 h 2202287"/>
              <a:gd name="connsiteX5" fmla="*/ 0 w 2562896"/>
              <a:gd name="connsiteY5" fmla="*/ 2202287 h 22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896" h="2202287">
                <a:moveTo>
                  <a:pt x="0" y="0"/>
                </a:moveTo>
                <a:lnTo>
                  <a:pt x="1796225" y="0"/>
                </a:lnTo>
                <a:lnTo>
                  <a:pt x="1796225" y="844503"/>
                </a:lnTo>
                <a:lnTo>
                  <a:pt x="2562896" y="844503"/>
                </a:lnTo>
                <a:lnTo>
                  <a:pt x="2562896" y="2202287"/>
                </a:lnTo>
                <a:lnTo>
                  <a:pt x="0" y="2202287"/>
                </a:lnTo>
                <a:close/>
              </a:path>
            </a:pathLst>
          </a:custGeom>
        </p:spPr>
      </p:pic>
      <p:sp>
        <p:nvSpPr>
          <p:cNvPr id="9" name="任意多边形 8"/>
          <p:cNvSpPr/>
          <p:nvPr/>
        </p:nvSpPr>
        <p:spPr bwMode="auto">
          <a:xfrm>
            <a:off x="1332606" y="2221313"/>
            <a:ext cx="4769291" cy="1309174"/>
          </a:xfrm>
          <a:custGeom>
            <a:avLst/>
            <a:gdLst>
              <a:gd name="connsiteX0" fmla="*/ 1518707 w 4770580"/>
              <a:gd name="connsiteY0" fmla="*/ 68270 h 1309351"/>
              <a:gd name="connsiteX1" fmla="*/ 1341950 w 4770580"/>
              <a:gd name="connsiteY1" fmla="*/ 166412 h 1309351"/>
              <a:gd name="connsiteX2" fmla="*/ 1300229 w 4770580"/>
              <a:gd name="connsiteY2" fmla="*/ 236195 h 1309351"/>
              <a:gd name="connsiteX3" fmla="*/ 1266876 w 4770580"/>
              <a:gd name="connsiteY3" fmla="*/ 291983 h 1309351"/>
              <a:gd name="connsiteX4" fmla="*/ 1278103 w 4770580"/>
              <a:gd name="connsiteY4" fmla="*/ 311429 h 1309351"/>
              <a:gd name="connsiteX5" fmla="*/ 1413457 w 4770580"/>
              <a:gd name="connsiteY5" fmla="*/ 545868 h 1309351"/>
              <a:gd name="connsiteX6" fmla="*/ 1413571 w 4770580"/>
              <a:gd name="connsiteY6" fmla="*/ 763108 h 1309351"/>
              <a:gd name="connsiteX7" fmla="*/ 1267753 w 4770580"/>
              <a:gd name="connsiteY7" fmla="*/ 1015754 h 1309351"/>
              <a:gd name="connsiteX8" fmla="*/ 1263392 w 4770580"/>
              <a:gd name="connsiteY8" fmla="*/ 1023311 h 1309351"/>
              <a:gd name="connsiteX9" fmla="*/ 1264931 w 4770580"/>
              <a:gd name="connsiteY9" fmla="*/ 1025879 h 1309351"/>
              <a:gd name="connsiteX10" fmla="*/ 1341950 w 4770580"/>
              <a:gd name="connsiteY10" fmla="*/ 1154283 h 1309351"/>
              <a:gd name="connsiteX11" fmla="*/ 1518707 w 4770580"/>
              <a:gd name="connsiteY11" fmla="*/ 1252423 h 1309351"/>
              <a:gd name="connsiteX12" fmla="*/ 4267820 w 4770580"/>
              <a:gd name="connsiteY12" fmla="*/ 1252423 h 1309351"/>
              <a:gd name="connsiteX13" fmla="*/ 4443238 w 4770580"/>
              <a:gd name="connsiteY13" fmla="*/ 1154283 h 1309351"/>
              <a:gd name="connsiteX14" fmla="*/ 4681593 w 4770580"/>
              <a:gd name="connsiteY14" fmla="*/ 759135 h 1309351"/>
              <a:gd name="connsiteX15" fmla="*/ 4681593 w 4770580"/>
              <a:gd name="connsiteY15" fmla="*/ 562851 h 1309351"/>
              <a:gd name="connsiteX16" fmla="*/ 4443238 w 4770580"/>
              <a:gd name="connsiteY16" fmla="*/ 166412 h 1309351"/>
              <a:gd name="connsiteX17" fmla="*/ 4267820 w 4770580"/>
              <a:gd name="connsiteY17" fmla="*/ 68270 h 1309351"/>
              <a:gd name="connsiteX18" fmla="*/ 1518707 w 4770580"/>
              <a:gd name="connsiteY18" fmla="*/ 68270 h 1309351"/>
              <a:gd name="connsiteX19" fmla="*/ 720841 w 4770580"/>
              <a:gd name="connsiteY19" fmla="*/ 63932 h 1309351"/>
              <a:gd name="connsiteX20" fmla="*/ 631877 w 4770580"/>
              <a:gd name="connsiteY20" fmla="*/ 86206 h 1309351"/>
              <a:gd name="connsiteX21" fmla="*/ 273216 w 4770580"/>
              <a:gd name="connsiteY21" fmla="*/ 293279 h 1309351"/>
              <a:gd name="connsiteX22" fmla="*/ 184004 w 4770580"/>
              <a:gd name="connsiteY22" fmla="*/ 447613 h 1309351"/>
              <a:gd name="connsiteX23" fmla="*/ 183946 w 4770580"/>
              <a:gd name="connsiteY23" fmla="*/ 861660 h 1309351"/>
              <a:gd name="connsiteX24" fmla="*/ 273583 w 4770580"/>
              <a:gd name="connsiteY24" fmla="*/ 1016915 h 1309351"/>
              <a:gd name="connsiteX25" fmla="*/ 632187 w 4770580"/>
              <a:gd name="connsiteY25" fmla="*/ 1223889 h 1309351"/>
              <a:gd name="connsiteX26" fmla="*/ 810450 w 4770580"/>
              <a:gd name="connsiteY26" fmla="*/ 1223795 h 1309351"/>
              <a:gd name="connsiteX27" fmla="*/ 1169111 w 4770580"/>
              <a:gd name="connsiteY27" fmla="*/ 1016722 h 1309351"/>
              <a:gd name="connsiteX28" fmla="*/ 1258324 w 4770580"/>
              <a:gd name="connsiteY28" fmla="*/ 862389 h 1309351"/>
              <a:gd name="connsiteX29" fmla="*/ 1258381 w 4770580"/>
              <a:gd name="connsiteY29" fmla="*/ 448342 h 1309351"/>
              <a:gd name="connsiteX30" fmla="*/ 1168744 w 4770580"/>
              <a:gd name="connsiteY30" fmla="*/ 293086 h 1309351"/>
              <a:gd name="connsiteX31" fmla="*/ 810141 w 4770580"/>
              <a:gd name="connsiteY31" fmla="*/ 86112 h 1309351"/>
              <a:gd name="connsiteX32" fmla="*/ 720841 w 4770580"/>
              <a:gd name="connsiteY32" fmla="*/ 63932 h 1309351"/>
              <a:gd name="connsiteX33" fmla="*/ 468456 w 4770580"/>
              <a:gd name="connsiteY33" fmla="*/ 0 h 1309351"/>
              <a:gd name="connsiteX34" fmla="*/ 973030 w 4770580"/>
              <a:gd name="connsiteY34" fmla="*/ 70 h 1309351"/>
              <a:gd name="connsiteX35" fmla="*/ 1161109 w 4770580"/>
              <a:gd name="connsiteY35" fmla="*/ 108788 h 1309351"/>
              <a:gd name="connsiteX36" fmla="*/ 1205528 w 4770580"/>
              <a:gd name="connsiteY36" fmla="*/ 185726 h 1309351"/>
              <a:gd name="connsiteX37" fmla="*/ 1230238 w 4770580"/>
              <a:gd name="connsiteY37" fmla="*/ 228524 h 1309351"/>
              <a:gd name="connsiteX38" fmla="*/ 1244158 w 4770580"/>
              <a:gd name="connsiteY38" fmla="*/ 204345 h 1309351"/>
              <a:gd name="connsiteX39" fmla="*/ 1287348 w 4770580"/>
              <a:gd name="connsiteY39" fmla="*/ 129321 h 1309351"/>
              <a:gd name="connsiteX40" fmla="*/ 1470329 w 4770580"/>
              <a:gd name="connsiteY40" fmla="*/ 23809 h 1309351"/>
              <a:gd name="connsiteX41" fmla="*/ 4316245 w 4770580"/>
              <a:gd name="connsiteY41" fmla="*/ 23809 h 1309351"/>
              <a:gd name="connsiteX42" fmla="*/ 4497840 w 4770580"/>
              <a:gd name="connsiteY42" fmla="*/ 129321 h 1309351"/>
              <a:gd name="connsiteX43" fmla="*/ 4744589 w 4770580"/>
              <a:gd name="connsiteY43" fmla="*/ 555530 h 1309351"/>
              <a:gd name="connsiteX44" fmla="*/ 4744589 w 4770580"/>
              <a:gd name="connsiteY44" fmla="*/ 766553 h 1309351"/>
              <a:gd name="connsiteX45" fmla="*/ 4497840 w 4770580"/>
              <a:gd name="connsiteY45" fmla="*/ 1191374 h 1309351"/>
              <a:gd name="connsiteX46" fmla="*/ 4316245 w 4770580"/>
              <a:gd name="connsiteY46" fmla="*/ 1296885 h 1309351"/>
              <a:gd name="connsiteX47" fmla="*/ 1470329 w 4770580"/>
              <a:gd name="connsiteY47" fmla="*/ 1296885 h 1309351"/>
              <a:gd name="connsiteX48" fmla="*/ 1287348 w 4770580"/>
              <a:gd name="connsiteY48" fmla="*/ 1191374 h 1309351"/>
              <a:gd name="connsiteX49" fmla="*/ 1227445 w 4770580"/>
              <a:gd name="connsiteY49" fmla="*/ 1087658 h 1309351"/>
              <a:gd name="connsiteX50" fmla="*/ 1226848 w 4770580"/>
              <a:gd name="connsiteY50" fmla="*/ 1086624 h 1309351"/>
              <a:gd name="connsiteX51" fmla="*/ 1222923 w 4770580"/>
              <a:gd name="connsiteY51" fmla="*/ 1093425 h 1309351"/>
              <a:gd name="connsiteX52" fmla="*/ 1161344 w 4770580"/>
              <a:gd name="connsiteY52" fmla="*/ 1200117 h 1309351"/>
              <a:gd name="connsiteX53" fmla="*/ 972144 w 4770580"/>
              <a:gd name="connsiteY53" fmla="*/ 1309351 h 1309351"/>
              <a:gd name="connsiteX54" fmla="*/ 467570 w 4770580"/>
              <a:gd name="connsiteY54" fmla="*/ 1309282 h 1309351"/>
              <a:gd name="connsiteX55" fmla="*/ 279492 w 4770580"/>
              <a:gd name="connsiteY55" fmla="*/ 1200563 h 1309351"/>
              <a:gd name="connsiteX56" fmla="*/ 27144 w 4770580"/>
              <a:gd name="connsiteY56" fmla="*/ 763483 h 1309351"/>
              <a:gd name="connsiteX57" fmla="*/ 27030 w 4770580"/>
              <a:gd name="connsiteY57" fmla="*/ 546244 h 1309351"/>
              <a:gd name="connsiteX58" fmla="*/ 279256 w 4770580"/>
              <a:gd name="connsiteY58" fmla="*/ 109234 h 1309351"/>
              <a:gd name="connsiteX59" fmla="*/ 468456 w 4770580"/>
              <a:gd name="connsiteY59" fmla="*/ 0 h 130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770580" h="1309351">
                <a:moveTo>
                  <a:pt x="1518707" y="68270"/>
                </a:moveTo>
                <a:cubicBezTo>
                  <a:pt x="1450415" y="68270"/>
                  <a:pt x="1375427" y="109593"/>
                  <a:pt x="1341950" y="166412"/>
                </a:cubicBezTo>
                <a:cubicBezTo>
                  <a:pt x="1327137" y="191189"/>
                  <a:pt x="1313249" y="214418"/>
                  <a:pt x="1300229" y="236195"/>
                </a:cubicBezTo>
                <a:lnTo>
                  <a:pt x="1266876" y="291983"/>
                </a:lnTo>
                <a:lnTo>
                  <a:pt x="1278103" y="311429"/>
                </a:lnTo>
                <a:cubicBezTo>
                  <a:pt x="1413457" y="545868"/>
                  <a:pt x="1413457" y="545868"/>
                  <a:pt x="1413457" y="545868"/>
                </a:cubicBezTo>
                <a:cubicBezTo>
                  <a:pt x="1449812" y="608837"/>
                  <a:pt x="1450160" y="700826"/>
                  <a:pt x="1413571" y="763108"/>
                </a:cubicBezTo>
                <a:cubicBezTo>
                  <a:pt x="1350514" y="872360"/>
                  <a:pt x="1303222" y="954299"/>
                  <a:pt x="1267753" y="1015754"/>
                </a:cubicBezTo>
                <a:lnTo>
                  <a:pt x="1263392" y="1023311"/>
                </a:lnTo>
                <a:lnTo>
                  <a:pt x="1264931" y="1025879"/>
                </a:lnTo>
                <a:cubicBezTo>
                  <a:pt x="1341950" y="1154283"/>
                  <a:pt x="1341950" y="1154283"/>
                  <a:pt x="1341950" y="1154283"/>
                </a:cubicBezTo>
                <a:cubicBezTo>
                  <a:pt x="1375427" y="1211101"/>
                  <a:pt x="1450415" y="1252423"/>
                  <a:pt x="1518707" y="1252423"/>
                </a:cubicBezTo>
                <a:cubicBezTo>
                  <a:pt x="4267820" y="1252423"/>
                  <a:pt x="4267820" y="1252423"/>
                  <a:pt x="4267820" y="1252423"/>
                </a:cubicBezTo>
                <a:cubicBezTo>
                  <a:pt x="4336113" y="1252423"/>
                  <a:pt x="4409761" y="1211101"/>
                  <a:pt x="4443238" y="1154283"/>
                </a:cubicBezTo>
                <a:cubicBezTo>
                  <a:pt x="4681593" y="759135"/>
                  <a:pt x="4681593" y="759135"/>
                  <a:pt x="4681593" y="759135"/>
                </a:cubicBezTo>
                <a:cubicBezTo>
                  <a:pt x="4715069" y="702316"/>
                  <a:pt x="4715069" y="619669"/>
                  <a:pt x="4681593" y="562851"/>
                </a:cubicBezTo>
                <a:cubicBezTo>
                  <a:pt x="4443238" y="166412"/>
                  <a:pt x="4443238" y="166412"/>
                  <a:pt x="4443238" y="166412"/>
                </a:cubicBezTo>
                <a:cubicBezTo>
                  <a:pt x="4409761" y="109593"/>
                  <a:pt x="4336113" y="68270"/>
                  <a:pt x="4267820" y="68270"/>
                </a:cubicBezTo>
                <a:cubicBezTo>
                  <a:pt x="1518707" y="68270"/>
                  <a:pt x="1518707" y="68270"/>
                  <a:pt x="1518707" y="68270"/>
                </a:cubicBezTo>
                <a:close/>
                <a:moveTo>
                  <a:pt x="720841" y="63932"/>
                </a:moveTo>
                <a:cubicBezTo>
                  <a:pt x="689249" y="63906"/>
                  <a:pt x="657713" y="71290"/>
                  <a:pt x="631877" y="86206"/>
                </a:cubicBezTo>
                <a:lnTo>
                  <a:pt x="273216" y="293279"/>
                </a:lnTo>
                <a:cubicBezTo>
                  <a:pt x="221545" y="323111"/>
                  <a:pt x="183555" y="388340"/>
                  <a:pt x="184004" y="447613"/>
                </a:cubicBezTo>
                <a:cubicBezTo>
                  <a:pt x="184004" y="447613"/>
                  <a:pt x="184004" y="447613"/>
                  <a:pt x="183946" y="861660"/>
                </a:cubicBezTo>
                <a:cubicBezTo>
                  <a:pt x="183968" y="922532"/>
                  <a:pt x="221463" y="987475"/>
                  <a:pt x="273583" y="1016915"/>
                </a:cubicBezTo>
                <a:cubicBezTo>
                  <a:pt x="273583" y="1016915"/>
                  <a:pt x="273583" y="1016915"/>
                  <a:pt x="632187" y="1223889"/>
                </a:cubicBezTo>
                <a:cubicBezTo>
                  <a:pt x="683294" y="1253914"/>
                  <a:pt x="758779" y="1253628"/>
                  <a:pt x="810450" y="1223795"/>
                </a:cubicBezTo>
                <a:cubicBezTo>
                  <a:pt x="810450" y="1223795"/>
                  <a:pt x="810450" y="1223795"/>
                  <a:pt x="1169111" y="1016722"/>
                </a:cubicBezTo>
                <a:cubicBezTo>
                  <a:pt x="1220783" y="986890"/>
                  <a:pt x="1257759" y="922246"/>
                  <a:pt x="1258324" y="862389"/>
                </a:cubicBezTo>
                <a:cubicBezTo>
                  <a:pt x="1258324" y="862389"/>
                  <a:pt x="1258324" y="862389"/>
                  <a:pt x="1258381" y="448342"/>
                </a:cubicBezTo>
                <a:cubicBezTo>
                  <a:pt x="1257932" y="389069"/>
                  <a:pt x="1220437" y="324126"/>
                  <a:pt x="1168744" y="293086"/>
                </a:cubicBezTo>
                <a:cubicBezTo>
                  <a:pt x="1168744" y="293086"/>
                  <a:pt x="1168744" y="293086"/>
                  <a:pt x="810141" y="86112"/>
                </a:cubicBezTo>
                <a:cubicBezTo>
                  <a:pt x="784081" y="71392"/>
                  <a:pt x="752433" y="63958"/>
                  <a:pt x="720841" y="63932"/>
                </a:cubicBezTo>
                <a:close/>
                <a:moveTo>
                  <a:pt x="468456" y="0"/>
                </a:moveTo>
                <a:cubicBezTo>
                  <a:pt x="973030" y="70"/>
                  <a:pt x="973030" y="70"/>
                  <a:pt x="973030" y="70"/>
                </a:cubicBezTo>
                <a:cubicBezTo>
                  <a:pt x="1045975" y="758"/>
                  <a:pt x="1124753" y="45820"/>
                  <a:pt x="1161109" y="108788"/>
                </a:cubicBezTo>
                <a:cubicBezTo>
                  <a:pt x="1176881" y="136106"/>
                  <a:pt x="1191667" y="161717"/>
                  <a:pt x="1205528" y="185726"/>
                </a:cubicBezTo>
                <a:lnTo>
                  <a:pt x="1230238" y="228524"/>
                </a:lnTo>
                <a:lnTo>
                  <a:pt x="1244158" y="204345"/>
                </a:lnTo>
                <a:cubicBezTo>
                  <a:pt x="1257636" y="180932"/>
                  <a:pt x="1272013" y="155958"/>
                  <a:pt x="1287348" y="129321"/>
                </a:cubicBezTo>
                <a:cubicBezTo>
                  <a:pt x="1322004" y="68235"/>
                  <a:pt x="1399632" y="23809"/>
                  <a:pt x="1470329" y="23809"/>
                </a:cubicBezTo>
                <a:cubicBezTo>
                  <a:pt x="1470329" y="23809"/>
                  <a:pt x="1470329" y="23809"/>
                  <a:pt x="4316245" y="23809"/>
                </a:cubicBezTo>
                <a:cubicBezTo>
                  <a:pt x="4386943" y="23809"/>
                  <a:pt x="4463184" y="68235"/>
                  <a:pt x="4497840" y="129321"/>
                </a:cubicBezTo>
                <a:cubicBezTo>
                  <a:pt x="4497840" y="129321"/>
                  <a:pt x="4497840" y="129321"/>
                  <a:pt x="4744589" y="555530"/>
                </a:cubicBezTo>
                <a:cubicBezTo>
                  <a:pt x="4779244" y="616615"/>
                  <a:pt x="4779244" y="705467"/>
                  <a:pt x="4744589" y="766553"/>
                </a:cubicBezTo>
                <a:cubicBezTo>
                  <a:pt x="4744589" y="766553"/>
                  <a:pt x="4744589" y="766553"/>
                  <a:pt x="4497840" y="1191374"/>
                </a:cubicBezTo>
                <a:cubicBezTo>
                  <a:pt x="4463184" y="1252460"/>
                  <a:pt x="4386943" y="1296885"/>
                  <a:pt x="4316245" y="1296885"/>
                </a:cubicBezTo>
                <a:cubicBezTo>
                  <a:pt x="4316245" y="1296885"/>
                  <a:pt x="4316245" y="1296885"/>
                  <a:pt x="1470329" y="1296885"/>
                </a:cubicBezTo>
                <a:cubicBezTo>
                  <a:pt x="1399632" y="1296885"/>
                  <a:pt x="1322004" y="1252460"/>
                  <a:pt x="1287348" y="1191374"/>
                </a:cubicBezTo>
                <a:cubicBezTo>
                  <a:pt x="1287348" y="1191374"/>
                  <a:pt x="1287348" y="1191374"/>
                  <a:pt x="1227445" y="1087658"/>
                </a:cubicBezTo>
                <a:lnTo>
                  <a:pt x="1226848" y="1086624"/>
                </a:lnTo>
                <a:lnTo>
                  <a:pt x="1222923" y="1093425"/>
                </a:lnTo>
                <a:cubicBezTo>
                  <a:pt x="1161344" y="1200117"/>
                  <a:pt x="1161344" y="1200117"/>
                  <a:pt x="1161344" y="1200117"/>
                </a:cubicBezTo>
                <a:cubicBezTo>
                  <a:pt x="1125468" y="1263633"/>
                  <a:pt x="1046325" y="1309326"/>
                  <a:pt x="972144" y="1309351"/>
                </a:cubicBezTo>
                <a:cubicBezTo>
                  <a:pt x="467570" y="1309282"/>
                  <a:pt x="467570" y="1309282"/>
                  <a:pt x="467570" y="1309282"/>
                </a:cubicBezTo>
                <a:cubicBezTo>
                  <a:pt x="395338" y="1309828"/>
                  <a:pt x="315847" y="1263532"/>
                  <a:pt x="279492" y="1200563"/>
                </a:cubicBezTo>
                <a:lnTo>
                  <a:pt x="27144" y="763483"/>
                </a:lnTo>
                <a:cubicBezTo>
                  <a:pt x="-9211" y="700514"/>
                  <a:pt x="-8847" y="609760"/>
                  <a:pt x="27030" y="546244"/>
                </a:cubicBezTo>
                <a:cubicBezTo>
                  <a:pt x="279256" y="109234"/>
                  <a:pt x="279256" y="109234"/>
                  <a:pt x="279256" y="109234"/>
                </a:cubicBezTo>
                <a:cubicBezTo>
                  <a:pt x="317082" y="46239"/>
                  <a:pt x="396225" y="546"/>
                  <a:pt x="468456" y="0"/>
                </a:cubicBezTo>
                <a:close/>
              </a:path>
            </a:pathLst>
          </a:cu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 w="19050">
            <a:noFill/>
          </a:ln>
          <a:effectLst>
            <a:softEdge rad="0"/>
          </a:effectLst>
        </p:spPr>
        <p:txBody>
          <a:bodyPr vert="horz" wrap="square" lIns="121866" tIns="60933" rIns="121866" bIns="60933" numCol="1" anchor="t" anchorCtr="0" compatLnSpc="1">
            <a:noAutofit/>
          </a:bodyPr>
          <a:lstStyle/>
          <a:p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30"/>
          <p:cNvGrpSpPr/>
          <p:nvPr/>
        </p:nvGrpSpPr>
        <p:grpSpPr>
          <a:xfrm>
            <a:off x="1843147" y="2616540"/>
            <a:ext cx="453484" cy="436168"/>
            <a:chOff x="9791183" y="5224434"/>
            <a:chExt cx="645684" cy="620945"/>
          </a:xfr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effectLst/>
        </p:grpSpPr>
        <p:sp>
          <p:nvSpPr>
            <p:cNvPr id="11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66" tIns="60933" rIns="121866" bIns="60933" numCol="1" anchor="t" anchorCtr="0" compatLnSpc="1"/>
            <a:lstStyle/>
            <a:p>
              <a:endPara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34"/>
            <p:cNvSpPr/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66" tIns="60933" rIns="121866" bIns="60933" numCol="1" anchor="t" anchorCtr="0" compatLnSpc="1"/>
            <a:lstStyle/>
            <a:p>
              <a:endPara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任意多边形 12"/>
          <p:cNvSpPr/>
          <p:nvPr/>
        </p:nvSpPr>
        <p:spPr bwMode="auto">
          <a:xfrm rot="10800000">
            <a:off x="5968107" y="2962179"/>
            <a:ext cx="4769292" cy="1309175"/>
          </a:xfrm>
          <a:custGeom>
            <a:avLst/>
            <a:gdLst>
              <a:gd name="connsiteX0" fmla="*/ 721107 w 4770580"/>
              <a:gd name="connsiteY0" fmla="*/ 1246288 h 1309351"/>
              <a:gd name="connsiteX1" fmla="*/ 810450 w 4770580"/>
              <a:gd name="connsiteY1" fmla="*/ 1223794 h 1309351"/>
              <a:gd name="connsiteX2" fmla="*/ 1169111 w 4770580"/>
              <a:gd name="connsiteY2" fmla="*/ 1016721 h 1309351"/>
              <a:gd name="connsiteX3" fmla="*/ 1258324 w 4770580"/>
              <a:gd name="connsiteY3" fmla="*/ 862388 h 1309351"/>
              <a:gd name="connsiteX4" fmla="*/ 1258381 w 4770580"/>
              <a:gd name="connsiteY4" fmla="*/ 448341 h 1309351"/>
              <a:gd name="connsiteX5" fmla="*/ 1168744 w 4770580"/>
              <a:gd name="connsiteY5" fmla="*/ 293085 h 1309351"/>
              <a:gd name="connsiteX6" fmla="*/ 810141 w 4770580"/>
              <a:gd name="connsiteY6" fmla="*/ 86111 h 1309351"/>
              <a:gd name="connsiteX7" fmla="*/ 631877 w 4770580"/>
              <a:gd name="connsiteY7" fmla="*/ 86205 h 1309351"/>
              <a:gd name="connsiteX8" fmla="*/ 273216 w 4770580"/>
              <a:gd name="connsiteY8" fmla="*/ 293278 h 1309351"/>
              <a:gd name="connsiteX9" fmla="*/ 184003 w 4770580"/>
              <a:gd name="connsiteY9" fmla="*/ 447612 h 1309351"/>
              <a:gd name="connsiteX10" fmla="*/ 183946 w 4770580"/>
              <a:gd name="connsiteY10" fmla="*/ 861659 h 1309351"/>
              <a:gd name="connsiteX11" fmla="*/ 273583 w 4770580"/>
              <a:gd name="connsiteY11" fmla="*/ 1016914 h 1309351"/>
              <a:gd name="connsiteX12" fmla="*/ 632187 w 4770580"/>
              <a:gd name="connsiteY12" fmla="*/ 1223888 h 1309351"/>
              <a:gd name="connsiteX13" fmla="*/ 721107 w 4770580"/>
              <a:gd name="connsiteY13" fmla="*/ 1246288 h 1309351"/>
              <a:gd name="connsiteX14" fmla="*/ 4267820 w 4770580"/>
              <a:gd name="connsiteY14" fmla="*/ 1252423 h 1309351"/>
              <a:gd name="connsiteX15" fmla="*/ 4443238 w 4770580"/>
              <a:gd name="connsiteY15" fmla="*/ 1154282 h 1309351"/>
              <a:gd name="connsiteX16" fmla="*/ 4681593 w 4770580"/>
              <a:gd name="connsiteY16" fmla="*/ 759135 h 1309351"/>
              <a:gd name="connsiteX17" fmla="*/ 4681593 w 4770580"/>
              <a:gd name="connsiteY17" fmla="*/ 562851 h 1309351"/>
              <a:gd name="connsiteX18" fmla="*/ 4443238 w 4770580"/>
              <a:gd name="connsiteY18" fmla="*/ 166412 h 1309351"/>
              <a:gd name="connsiteX19" fmla="*/ 4267820 w 4770580"/>
              <a:gd name="connsiteY19" fmla="*/ 68271 h 1309351"/>
              <a:gd name="connsiteX20" fmla="*/ 1518707 w 4770580"/>
              <a:gd name="connsiteY20" fmla="*/ 68271 h 1309351"/>
              <a:gd name="connsiteX21" fmla="*/ 1341950 w 4770580"/>
              <a:gd name="connsiteY21" fmla="*/ 166412 h 1309351"/>
              <a:gd name="connsiteX22" fmla="*/ 1300229 w 4770580"/>
              <a:gd name="connsiteY22" fmla="*/ 236195 h 1309351"/>
              <a:gd name="connsiteX23" fmla="*/ 1266876 w 4770580"/>
              <a:gd name="connsiteY23" fmla="*/ 291983 h 1309351"/>
              <a:gd name="connsiteX24" fmla="*/ 1278103 w 4770580"/>
              <a:gd name="connsiteY24" fmla="*/ 311429 h 1309351"/>
              <a:gd name="connsiteX25" fmla="*/ 1413457 w 4770580"/>
              <a:gd name="connsiteY25" fmla="*/ 545868 h 1309351"/>
              <a:gd name="connsiteX26" fmla="*/ 1413571 w 4770580"/>
              <a:gd name="connsiteY26" fmla="*/ 763108 h 1309351"/>
              <a:gd name="connsiteX27" fmla="*/ 1267753 w 4770580"/>
              <a:gd name="connsiteY27" fmla="*/ 1015754 h 1309351"/>
              <a:gd name="connsiteX28" fmla="*/ 1263390 w 4770580"/>
              <a:gd name="connsiteY28" fmla="*/ 1023310 h 1309351"/>
              <a:gd name="connsiteX29" fmla="*/ 1264931 w 4770580"/>
              <a:gd name="connsiteY29" fmla="*/ 1025879 h 1309351"/>
              <a:gd name="connsiteX30" fmla="*/ 1341950 w 4770580"/>
              <a:gd name="connsiteY30" fmla="*/ 1154283 h 1309351"/>
              <a:gd name="connsiteX31" fmla="*/ 1518707 w 4770580"/>
              <a:gd name="connsiteY31" fmla="*/ 1252423 h 1309351"/>
              <a:gd name="connsiteX32" fmla="*/ 4267820 w 4770580"/>
              <a:gd name="connsiteY32" fmla="*/ 1252423 h 1309351"/>
              <a:gd name="connsiteX33" fmla="*/ 972144 w 4770580"/>
              <a:gd name="connsiteY33" fmla="*/ 1309351 h 1309351"/>
              <a:gd name="connsiteX34" fmla="*/ 467570 w 4770580"/>
              <a:gd name="connsiteY34" fmla="*/ 1309282 h 1309351"/>
              <a:gd name="connsiteX35" fmla="*/ 279492 w 4770580"/>
              <a:gd name="connsiteY35" fmla="*/ 1200563 h 1309351"/>
              <a:gd name="connsiteX36" fmla="*/ 27144 w 4770580"/>
              <a:gd name="connsiteY36" fmla="*/ 763483 h 1309351"/>
              <a:gd name="connsiteX37" fmla="*/ 27029 w 4770580"/>
              <a:gd name="connsiteY37" fmla="*/ 546244 h 1309351"/>
              <a:gd name="connsiteX38" fmla="*/ 279256 w 4770580"/>
              <a:gd name="connsiteY38" fmla="*/ 109234 h 1309351"/>
              <a:gd name="connsiteX39" fmla="*/ 468456 w 4770580"/>
              <a:gd name="connsiteY39" fmla="*/ 0 h 1309351"/>
              <a:gd name="connsiteX40" fmla="*/ 973030 w 4770580"/>
              <a:gd name="connsiteY40" fmla="*/ 70 h 1309351"/>
              <a:gd name="connsiteX41" fmla="*/ 1161108 w 4770580"/>
              <a:gd name="connsiteY41" fmla="*/ 108789 h 1309351"/>
              <a:gd name="connsiteX42" fmla="*/ 1205528 w 4770580"/>
              <a:gd name="connsiteY42" fmla="*/ 185726 h 1309351"/>
              <a:gd name="connsiteX43" fmla="*/ 1230238 w 4770580"/>
              <a:gd name="connsiteY43" fmla="*/ 228524 h 1309351"/>
              <a:gd name="connsiteX44" fmla="*/ 1244158 w 4770580"/>
              <a:gd name="connsiteY44" fmla="*/ 204345 h 1309351"/>
              <a:gd name="connsiteX45" fmla="*/ 1287348 w 4770580"/>
              <a:gd name="connsiteY45" fmla="*/ 129321 h 1309351"/>
              <a:gd name="connsiteX46" fmla="*/ 1470329 w 4770580"/>
              <a:gd name="connsiteY46" fmla="*/ 23809 h 1309351"/>
              <a:gd name="connsiteX47" fmla="*/ 4316245 w 4770580"/>
              <a:gd name="connsiteY47" fmla="*/ 23809 h 1309351"/>
              <a:gd name="connsiteX48" fmla="*/ 4497840 w 4770580"/>
              <a:gd name="connsiteY48" fmla="*/ 129321 h 1309351"/>
              <a:gd name="connsiteX49" fmla="*/ 4744589 w 4770580"/>
              <a:gd name="connsiteY49" fmla="*/ 555530 h 1309351"/>
              <a:gd name="connsiteX50" fmla="*/ 4744589 w 4770580"/>
              <a:gd name="connsiteY50" fmla="*/ 766553 h 1309351"/>
              <a:gd name="connsiteX51" fmla="*/ 4497840 w 4770580"/>
              <a:gd name="connsiteY51" fmla="*/ 1191374 h 1309351"/>
              <a:gd name="connsiteX52" fmla="*/ 4316245 w 4770580"/>
              <a:gd name="connsiteY52" fmla="*/ 1296885 h 1309351"/>
              <a:gd name="connsiteX53" fmla="*/ 1470329 w 4770580"/>
              <a:gd name="connsiteY53" fmla="*/ 1296885 h 1309351"/>
              <a:gd name="connsiteX54" fmla="*/ 1287348 w 4770580"/>
              <a:gd name="connsiteY54" fmla="*/ 1191374 h 1309351"/>
              <a:gd name="connsiteX55" fmla="*/ 1227445 w 4770580"/>
              <a:gd name="connsiteY55" fmla="*/ 1087658 h 1309351"/>
              <a:gd name="connsiteX56" fmla="*/ 1226848 w 4770580"/>
              <a:gd name="connsiteY56" fmla="*/ 1086624 h 1309351"/>
              <a:gd name="connsiteX57" fmla="*/ 1222923 w 4770580"/>
              <a:gd name="connsiteY57" fmla="*/ 1093425 h 1309351"/>
              <a:gd name="connsiteX58" fmla="*/ 1161344 w 4770580"/>
              <a:gd name="connsiteY58" fmla="*/ 1200117 h 1309351"/>
              <a:gd name="connsiteX59" fmla="*/ 972144 w 4770580"/>
              <a:gd name="connsiteY59" fmla="*/ 1309351 h 130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770580" h="1309351">
                <a:moveTo>
                  <a:pt x="721107" y="1246288"/>
                </a:moveTo>
                <a:cubicBezTo>
                  <a:pt x="752826" y="1246240"/>
                  <a:pt x="784615" y="1238711"/>
                  <a:pt x="810450" y="1223794"/>
                </a:cubicBezTo>
                <a:cubicBezTo>
                  <a:pt x="810450" y="1223794"/>
                  <a:pt x="810450" y="1223794"/>
                  <a:pt x="1169111" y="1016721"/>
                </a:cubicBezTo>
                <a:cubicBezTo>
                  <a:pt x="1220783" y="986889"/>
                  <a:pt x="1257759" y="922245"/>
                  <a:pt x="1258324" y="862388"/>
                </a:cubicBezTo>
                <a:cubicBezTo>
                  <a:pt x="1258324" y="862388"/>
                  <a:pt x="1258324" y="862388"/>
                  <a:pt x="1258381" y="448341"/>
                </a:cubicBezTo>
                <a:cubicBezTo>
                  <a:pt x="1257932" y="389068"/>
                  <a:pt x="1220437" y="324125"/>
                  <a:pt x="1168744" y="293085"/>
                </a:cubicBezTo>
                <a:cubicBezTo>
                  <a:pt x="1168744" y="293085"/>
                  <a:pt x="1168744" y="293085"/>
                  <a:pt x="810141" y="86111"/>
                </a:cubicBezTo>
                <a:cubicBezTo>
                  <a:pt x="758020" y="56672"/>
                  <a:pt x="683549" y="56372"/>
                  <a:pt x="631877" y="86205"/>
                </a:cubicBezTo>
                <a:lnTo>
                  <a:pt x="273216" y="293278"/>
                </a:lnTo>
                <a:cubicBezTo>
                  <a:pt x="221545" y="323110"/>
                  <a:pt x="183555" y="388339"/>
                  <a:pt x="184003" y="447612"/>
                </a:cubicBezTo>
                <a:cubicBezTo>
                  <a:pt x="184003" y="447612"/>
                  <a:pt x="184003" y="447612"/>
                  <a:pt x="183946" y="861659"/>
                </a:cubicBezTo>
                <a:cubicBezTo>
                  <a:pt x="183968" y="922531"/>
                  <a:pt x="221463" y="987474"/>
                  <a:pt x="273583" y="1016914"/>
                </a:cubicBezTo>
                <a:cubicBezTo>
                  <a:pt x="273583" y="1016914"/>
                  <a:pt x="273583" y="1016914"/>
                  <a:pt x="632187" y="1223888"/>
                </a:cubicBezTo>
                <a:cubicBezTo>
                  <a:pt x="657740" y="1238900"/>
                  <a:pt x="689388" y="1246335"/>
                  <a:pt x="721107" y="1246288"/>
                </a:cubicBezTo>
                <a:close/>
                <a:moveTo>
                  <a:pt x="4267820" y="1252423"/>
                </a:moveTo>
                <a:cubicBezTo>
                  <a:pt x="4336113" y="1252423"/>
                  <a:pt x="4409761" y="1211101"/>
                  <a:pt x="4443238" y="1154282"/>
                </a:cubicBezTo>
                <a:cubicBezTo>
                  <a:pt x="4681593" y="759135"/>
                  <a:pt x="4681593" y="759135"/>
                  <a:pt x="4681593" y="759135"/>
                </a:cubicBezTo>
                <a:cubicBezTo>
                  <a:pt x="4715069" y="702316"/>
                  <a:pt x="4715069" y="619669"/>
                  <a:pt x="4681593" y="562851"/>
                </a:cubicBezTo>
                <a:cubicBezTo>
                  <a:pt x="4443238" y="166412"/>
                  <a:pt x="4443238" y="166412"/>
                  <a:pt x="4443238" y="166412"/>
                </a:cubicBezTo>
                <a:cubicBezTo>
                  <a:pt x="4409761" y="109594"/>
                  <a:pt x="4336113" y="68271"/>
                  <a:pt x="4267820" y="68271"/>
                </a:cubicBezTo>
                <a:cubicBezTo>
                  <a:pt x="1518707" y="68271"/>
                  <a:pt x="1518707" y="68271"/>
                  <a:pt x="1518707" y="68271"/>
                </a:cubicBezTo>
                <a:cubicBezTo>
                  <a:pt x="1450414" y="68271"/>
                  <a:pt x="1375426" y="109594"/>
                  <a:pt x="1341950" y="166412"/>
                </a:cubicBezTo>
                <a:cubicBezTo>
                  <a:pt x="1327136" y="191189"/>
                  <a:pt x="1313249" y="214418"/>
                  <a:pt x="1300229" y="236195"/>
                </a:cubicBezTo>
                <a:lnTo>
                  <a:pt x="1266876" y="291983"/>
                </a:lnTo>
                <a:lnTo>
                  <a:pt x="1278103" y="311429"/>
                </a:lnTo>
                <a:cubicBezTo>
                  <a:pt x="1413457" y="545868"/>
                  <a:pt x="1413457" y="545868"/>
                  <a:pt x="1413457" y="545868"/>
                </a:cubicBezTo>
                <a:cubicBezTo>
                  <a:pt x="1449811" y="608837"/>
                  <a:pt x="1450160" y="700826"/>
                  <a:pt x="1413571" y="763108"/>
                </a:cubicBezTo>
                <a:cubicBezTo>
                  <a:pt x="1350514" y="872360"/>
                  <a:pt x="1303222" y="954299"/>
                  <a:pt x="1267753" y="1015754"/>
                </a:cubicBezTo>
                <a:lnTo>
                  <a:pt x="1263390" y="1023310"/>
                </a:lnTo>
                <a:lnTo>
                  <a:pt x="1264931" y="1025879"/>
                </a:lnTo>
                <a:cubicBezTo>
                  <a:pt x="1341950" y="1154283"/>
                  <a:pt x="1341950" y="1154283"/>
                  <a:pt x="1341950" y="1154283"/>
                </a:cubicBezTo>
                <a:cubicBezTo>
                  <a:pt x="1375426" y="1211101"/>
                  <a:pt x="1450414" y="1252423"/>
                  <a:pt x="1518707" y="1252423"/>
                </a:cubicBezTo>
                <a:cubicBezTo>
                  <a:pt x="4267820" y="1252423"/>
                  <a:pt x="4267820" y="1252423"/>
                  <a:pt x="4267820" y="1252423"/>
                </a:cubicBezTo>
                <a:close/>
                <a:moveTo>
                  <a:pt x="972144" y="1309351"/>
                </a:moveTo>
                <a:cubicBezTo>
                  <a:pt x="467570" y="1309282"/>
                  <a:pt x="467570" y="1309282"/>
                  <a:pt x="467570" y="1309282"/>
                </a:cubicBezTo>
                <a:cubicBezTo>
                  <a:pt x="395338" y="1309828"/>
                  <a:pt x="315847" y="1263532"/>
                  <a:pt x="279492" y="1200563"/>
                </a:cubicBezTo>
                <a:lnTo>
                  <a:pt x="27144" y="763483"/>
                </a:lnTo>
                <a:cubicBezTo>
                  <a:pt x="-9211" y="700514"/>
                  <a:pt x="-8847" y="609760"/>
                  <a:pt x="27029" y="546244"/>
                </a:cubicBezTo>
                <a:cubicBezTo>
                  <a:pt x="279256" y="109234"/>
                  <a:pt x="279256" y="109234"/>
                  <a:pt x="279256" y="109234"/>
                </a:cubicBezTo>
                <a:cubicBezTo>
                  <a:pt x="317082" y="46239"/>
                  <a:pt x="396224" y="546"/>
                  <a:pt x="468456" y="0"/>
                </a:cubicBezTo>
                <a:cubicBezTo>
                  <a:pt x="973030" y="70"/>
                  <a:pt x="973030" y="70"/>
                  <a:pt x="973030" y="70"/>
                </a:cubicBezTo>
                <a:cubicBezTo>
                  <a:pt x="1045975" y="758"/>
                  <a:pt x="1124753" y="45820"/>
                  <a:pt x="1161108" y="108789"/>
                </a:cubicBezTo>
                <a:cubicBezTo>
                  <a:pt x="1176880" y="136106"/>
                  <a:pt x="1191666" y="161717"/>
                  <a:pt x="1205528" y="185726"/>
                </a:cubicBezTo>
                <a:lnTo>
                  <a:pt x="1230238" y="228524"/>
                </a:lnTo>
                <a:lnTo>
                  <a:pt x="1244158" y="204345"/>
                </a:lnTo>
                <a:cubicBezTo>
                  <a:pt x="1257636" y="180932"/>
                  <a:pt x="1272013" y="155958"/>
                  <a:pt x="1287348" y="129321"/>
                </a:cubicBezTo>
                <a:cubicBezTo>
                  <a:pt x="1322004" y="68235"/>
                  <a:pt x="1399632" y="23809"/>
                  <a:pt x="1470329" y="23809"/>
                </a:cubicBezTo>
                <a:cubicBezTo>
                  <a:pt x="1470329" y="23809"/>
                  <a:pt x="1470329" y="23809"/>
                  <a:pt x="4316245" y="23809"/>
                </a:cubicBezTo>
                <a:cubicBezTo>
                  <a:pt x="4386943" y="23809"/>
                  <a:pt x="4463184" y="68235"/>
                  <a:pt x="4497840" y="129321"/>
                </a:cubicBezTo>
                <a:cubicBezTo>
                  <a:pt x="4497840" y="129321"/>
                  <a:pt x="4497840" y="129321"/>
                  <a:pt x="4744589" y="555530"/>
                </a:cubicBezTo>
                <a:cubicBezTo>
                  <a:pt x="4779244" y="616615"/>
                  <a:pt x="4779244" y="705467"/>
                  <a:pt x="4744589" y="766553"/>
                </a:cubicBezTo>
                <a:cubicBezTo>
                  <a:pt x="4744589" y="766553"/>
                  <a:pt x="4744589" y="766553"/>
                  <a:pt x="4497840" y="1191374"/>
                </a:cubicBezTo>
                <a:cubicBezTo>
                  <a:pt x="4463184" y="1252459"/>
                  <a:pt x="4386943" y="1296885"/>
                  <a:pt x="4316245" y="1296885"/>
                </a:cubicBezTo>
                <a:cubicBezTo>
                  <a:pt x="4316245" y="1296885"/>
                  <a:pt x="4316245" y="1296885"/>
                  <a:pt x="1470329" y="1296885"/>
                </a:cubicBezTo>
                <a:cubicBezTo>
                  <a:pt x="1399632" y="1296885"/>
                  <a:pt x="1322004" y="1252460"/>
                  <a:pt x="1287348" y="1191374"/>
                </a:cubicBezTo>
                <a:cubicBezTo>
                  <a:pt x="1287348" y="1191374"/>
                  <a:pt x="1287348" y="1191374"/>
                  <a:pt x="1227445" y="1087658"/>
                </a:cubicBezTo>
                <a:lnTo>
                  <a:pt x="1226848" y="1086624"/>
                </a:lnTo>
                <a:lnTo>
                  <a:pt x="1222923" y="1093425"/>
                </a:lnTo>
                <a:cubicBezTo>
                  <a:pt x="1161344" y="1200117"/>
                  <a:pt x="1161344" y="1200117"/>
                  <a:pt x="1161344" y="1200117"/>
                </a:cubicBezTo>
                <a:cubicBezTo>
                  <a:pt x="1125468" y="1263633"/>
                  <a:pt x="1046325" y="1309326"/>
                  <a:pt x="972144" y="1309351"/>
                </a:cubicBezTo>
                <a:close/>
              </a:path>
            </a:pathLst>
          </a:cu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 w="19050">
            <a:noFill/>
          </a:ln>
          <a:effectLst>
            <a:softEdge rad="0"/>
          </a:effectLst>
        </p:spPr>
        <p:txBody>
          <a:bodyPr vert="horz" wrap="square" lIns="121866" tIns="60933" rIns="121866" bIns="60933" numCol="1" anchor="t" anchorCtr="0" compatLnSpc="1">
            <a:noAutofit/>
          </a:bodyPr>
          <a:lstStyle/>
          <a:p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223"/>
          <p:cNvSpPr/>
          <p:nvPr/>
        </p:nvSpPr>
        <p:spPr bwMode="auto">
          <a:xfrm>
            <a:off x="9816607" y="3429958"/>
            <a:ext cx="442628" cy="359030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  <a:effectLst/>
        </p:spPr>
        <p:txBody>
          <a:bodyPr vert="horz" wrap="square" lIns="121866" tIns="60933" rIns="121866" bIns="60933" numCol="1" anchor="t" anchorCtr="0" compatLnSpc="1"/>
          <a:lstStyle/>
          <a:p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 bwMode="auto">
          <a:xfrm>
            <a:off x="1466392" y="4156200"/>
            <a:ext cx="4769291" cy="1309176"/>
          </a:xfrm>
          <a:custGeom>
            <a:avLst/>
            <a:gdLst>
              <a:gd name="connsiteX0" fmla="*/ 1518707 w 4770580"/>
              <a:gd name="connsiteY0" fmla="*/ 68271 h 1309352"/>
              <a:gd name="connsiteX1" fmla="*/ 1341950 w 4770580"/>
              <a:gd name="connsiteY1" fmla="*/ 166412 h 1309352"/>
              <a:gd name="connsiteX2" fmla="*/ 1300229 w 4770580"/>
              <a:gd name="connsiteY2" fmla="*/ 236195 h 1309352"/>
              <a:gd name="connsiteX3" fmla="*/ 1266876 w 4770580"/>
              <a:gd name="connsiteY3" fmla="*/ 291983 h 1309352"/>
              <a:gd name="connsiteX4" fmla="*/ 1278103 w 4770580"/>
              <a:gd name="connsiteY4" fmla="*/ 311429 h 1309352"/>
              <a:gd name="connsiteX5" fmla="*/ 1413457 w 4770580"/>
              <a:gd name="connsiteY5" fmla="*/ 545868 h 1309352"/>
              <a:gd name="connsiteX6" fmla="*/ 1413571 w 4770580"/>
              <a:gd name="connsiteY6" fmla="*/ 763108 h 1309352"/>
              <a:gd name="connsiteX7" fmla="*/ 1267753 w 4770580"/>
              <a:gd name="connsiteY7" fmla="*/ 1015754 h 1309352"/>
              <a:gd name="connsiteX8" fmla="*/ 1263392 w 4770580"/>
              <a:gd name="connsiteY8" fmla="*/ 1023311 h 1309352"/>
              <a:gd name="connsiteX9" fmla="*/ 1264931 w 4770580"/>
              <a:gd name="connsiteY9" fmla="*/ 1025879 h 1309352"/>
              <a:gd name="connsiteX10" fmla="*/ 1341950 w 4770580"/>
              <a:gd name="connsiteY10" fmla="*/ 1154283 h 1309352"/>
              <a:gd name="connsiteX11" fmla="*/ 1518707 w 4770580"/>
              <a:gd name="connsiteY11" fmla="*/ 1252423 h 1309352"/>
              <a:gd name="connsiteX12" fmla="*/ 4267820 w 4770580"/>
              <a:gd name="connsiteY12" fmla="*/ 1252423 h 1309352"/>
              <a:gd name="connsiteX13" fmla="*/ 4443238 w 4770580"/>
              <a:gd name="connsiteY13" fmla="*/ 1154283 h 1309352"/>
              <a:gd name="connsiteX14" fmla="*/ 4681593 w 4770580"/>
              <a:gd name="connsiteY14" fmla="*/ 759135 h 1309352"/>
              <a:gd name="connsiteX15" fmla="*/ 4681593 w 4770580"/>
              <a:gd name="connsiteY15" fmla="*/ 562852 h 1309352"/>
              <a:gd name="connsiteX16" fmla="*/ 4443238 w 4770580"/>
              <a:gd name="connsiteY16" fmla="*/ 166412 h 1309352"/>
              <a:gd name="connsiteX17" fmla="*/ 4267820 w 4770580"/>
              <a:gd name="connsiteY17" fmla="*/ 68271 h 1309352"/>
              <a:gd name="connsiteX18" fmla="*/ 1518707 w 4770580"/>
              <a:gd name="connsiteY18" fmla="*/ 68271 h 1309352"/>
              <a:gd name="connsiteX19" fmla="*/ 720841 w 4770580"/>
              <a:gd name="connsiteY19" fmla="*/ 63931 h 1309352"/>
              <a:gd name="connsiteX20" fmla="*/ 631877 w 4770580"/>
              <a:gd name="connsiteY20" fmla="*/ 86205 h 1309352"/>
              <a:gd name="connsiteX21" fmla="*/ 273216 w 4770580"/>
              <a:gd name="connsiteY21" fmla="*/ 293278 h 1309352"/>
              <a:gd name="connsiteX22" fmla="*/ 184004 w 4770580"/>
              <a:gd name="connsiteY22" fmla="*/ 447612 h 1309352"/>
              <a:gd name="connsiteX23" fmla="*/ 183946 w 4770580"/>
              <a:gd name="connsiteY23" fmla="*/ 861659 h 1309352"/>
              <a:gd name="connsiteX24" fmla="*/ 273583 w 4770580"/>
              <a:gd name="connsiteY24" fmla="*/ 1016914 h 1309352"/>
              <a:gd name="connsiteX25" fmla="*/ 632187 w 4770580"/>
              <a:gd name="connsiteY25" fmla="*/ 1223888 h 1309352"/>
              <a:gd name="connsiteX26" fmla="*/ 810450 w 4770580"/>
              <a:gd name="connsiteY26" fmla="*/ 1223795 h 1309352"/>
              <a:gd name="connsiteX27" fmla="*/ 1169111 w 4770580"/>
              <a:gd name="connsiteY27" fmla="*/ 1016722 h 1309352"/>
              <a:gd name="connsiteX28" fmla="*/ 1258324 w 4770580"/>
              <a:gd name="connsiteY28" fmla="*/ 862388 h 1309352"/>
              <a:gd name="connsiteX29" fmla="*/ 1258381 w 4770580"/>
              <a:gd name="connsiteY29" fmla="*/ 448341 h 1309352"/>
              <a:gd name="connsiteX30" fmla="*/ 1168744 w 4770580"/>
              <a:gd name="connsiteY30" fmla="*/ 293085 h 1309352"/>
              <a:gd name="connsiteX31" fmla="*/ 810141 w 4770580"/>
              <a:gd name="connsiteY31" fmla="*/ 86111 h 1309352"/>
              <a:gd name="connsiteX32" fmla="*/ 720841 w 4770580"/>
              <a:gd name="connsiteY32" fmla="*/ 63931 h 1309352"/>
              <a:gd name="connsiteX33" fmla="*/ 468456 w 4770580"/>
              <a:gd name="connsiteY33" fmla="*/ 0 h 1309352"/>
              <a:gd name="connsiteX34" fmla="*/ 973030 w 4770580"/>
              <a:gd name="connsiteY34" fmla="*/ 70 h 1309352"/>
              <a:gd name="connsiteX35" fmla="*/ 1161109 w 4770580"/>
              <a:gd name="connsiteY35" fmla="*/ 108789 h 1309352"/>
              <a:gd name="connsiteX36" fmla="*/ 1205528 w 4770580"/>
              <a:gd name="connsiteY36" fmla="*/ 185726 h 1309352"/>
              <a:gd name="connsiteX37" fmla="*/ 1230238 w 4770580"/>
              <a:gd name="connsiteY37" fmla="*/ 228524 h 1309352"/>
              <a:gd name="connsiteX38" fmla="*/ 1244158 w 4770580"/>
              <a:gd name="connsiteY38" fmla="*/ 204345 h 1309352"/>
              <a:gd name="connsiteX39" fmla="*/ 1287348 w 4770580"/>
              <a:gd name="connsiteY39" fmla="*/ 129321 h 1309352"/>
              <a:gd name="connsiteX40" fmla="*/ 1470329 w 4770580"/>
              <a:gd name="connsiteY40" fmla="*/ 23809 h 1309352"/>
              <a:gd name="connsiteX41" fmla="*/ 4316245 w 4770580"/>
              <a:gd name="connsiteY41" fmla="*/ 23809 h 1309352"/>
              <a:gd name="connsiteX42" fmla="*/ 4497840 w 4770580"/>
              <a:gd name="connsiteY42" fmla="*/ 129321 h 1309352"/>
              <a:gd name="connsiteX43" fmla="*/ 4744589 w 4770580"/>
              <a:gd name="connsiteY43" fmla="*/ 555530 h 1309352"/>
              <a:gd name="connsiteX44" fmla="*/ 4744589 w 4770580"/>
              <a:gd name="connsiteY44" fmla="*/ 766553 h 1309352"/>
              <a:gd name="connsiteX45" fmla="*/ 4497840 w 4770580"/>
              <a:gd name="connsiteY45" fmla="*/ 1191374 h 1309352"/>
              <a:gd name="connsiteX46" fmla="*/ 4316245 w 4770580"/>
              <a:gd name="connsiteY46" fmla="*/ 1296885 h 1309352"/>
              <a:gd name="connsiteX47" fmla="*/ 1470329 w 4770580"/>
              <a:gd name="connsiteY47" fmla="*/ 1296885 h 1309352"/>
              <a:gd name="connsiteX48" fmla="*/ 1287348 w 4770580"/>
              <a:gd name="connsiteY48" fmla="*/ 1191374 h 1309352"/>
              <a:gd name="connsiteX49" fmla="*/ 1227445 w 4770580"/>
              <a:gd name="connsiteY49" fmla="*/ 1087658 h 1309352"/>
              <a:gd name="connsiteX50" fmla="*/ 1226848 w 4770580"/>
              <a:gd name="connsiteY50" fmla="*/ 1086625 h 1309352"/>
              <a:gd name="connsiteX51" fmla="*/ 1222923 w 4770580"/>
              <a:gd name="connsiteY51" fmla="*/ 1093425 h 1309352"/>
              <a:gd name="connsiteX52" fmla="*/ 1161344 w 4770580"/>
              <a:gd name="connsiteY52" fmla="*/ 1200117 h 1309352"/>
              <a:gd name="connsiteX53" fmla="*/ 972144 w 4770580"/>
              <a:gd name="connsiteY53" fmla="*/ 1309352 h 1309352"/>
              <a:gd name="connsiteX54" fmla="*/ 467570 w 4770580"/>
              <a:gd name="connsiteY54" fmla="*/ 1309282 h 1309352"/>
              <a:gd name="connsiteX55" fmla="*/ 279492 w 4770580"/>
              <a:gd name="connsiteY55" fmla="*/ 1200563 h 1309352"/>
              <a:gd name="connsiteX56" fmla="*/ 27144 w 4770580"/>
              <a:gd name="connsiteY56" fmla="*/ 763483 h 1309352"/>
              <a:gd name="connsiteX57" fmla="*/ 27030 w 4770580"/>
              <a:gd name="connsiteY57" fmla="*/ 546244 h 1309352"/>
              <a:gd name="connsiteX58" fmla="*/ 279256 w 4770580"/>
              <a:gd name="connsiteY58" fmla="*/ 109234 h 1309352"/>
              <a:gd name="connsiteX59" fmla="*/ 468456 w 4770580"/>
              <a:gd name="connsiteY59" fmla="*/ 0 h 130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770580" h="1309352">
                <a:moveTo>
                  <a:pt x="1518707" y="68271"/>
                </a:moveTo>
                <a:cubicBezTo>
                  <a:pt x="1450415" y="68271"/>
                  <a:pt x="1375427" y="109594"/>
                  <a:pt x="1341950" y="166412"/>
                </a:cubicBezTo>
                <a:cubicBezTo>
                  <a:pt x="1327137" y="191189"/>
                  <a:pt x="1313249" y="214418"/>
                  <a:pt x="1300229" y="236195"/>
                </a:cubicBezTo>
                <a:lnTo>
                  <a:pt x="1266876" y="291983"/>
                </a:lnTo>
                <a:lnTo>
                  <a:pt x="1278103" y="311429"/>
                </a:lnTo>
                <a:cubicBezTo>
                  <a:pt x="1413457" y="545868"/>
                  <a:pt x="1413457" y="545868"/>
                  <a:pt x="1413457" y="545868"/>
                </a:cubicBezTo>
                <a:cubicBezTo>
                  <a:pt x="1449812" y="608837"/>
                  <a:pt x="1450160" y="700827"/>
                  <a:pt x="1413571" y="763108"/>
                </a:cubicBezTo>
                <a:cubicBezTo>
                  <a:pt x="1350514" y="872360"/>
                  <a:pt x="1303222" y="954300"/>
                  <a:pt x="1267753" y="1015754"/>
                </a:cubicBezTo>
                <a:lnTo>
                  <a:pt x="1263392" y="1023311"/>
                </a:lnTo>
                <a:lnTo>
                  <a:pt x="1264931" y="1025879"/>
                </a:lnTo>
                <a:cubicBezTo>
                  <a:pt x="1341950" y="1154283"/>
                  <a:pt x="1341950" y="1154283"/>
                  <a:pt x="1341950" y="1154283"/>
                </a:cubicBezTo>
                <a:cubicBezTo>
                  <a:pt x="1375427" y="1211101"/>
                  <a:pt x="1450415" y="1252423"/>
                  <a:pt x="1518707" y="1252423"/>
                </a:cubicBezTo>
                <a:cubicBezTo>
                  <a:pt x="4267820" y="1252423"/>
                  <a:pt x="4267820" y="1252423"/>
                  <a:pt x="4267820" y="1252423"/>
                </a:cubicBezTo>
                <a:cubicBezTo>
                  <a:pt x="4336113" y="1252423"/>
                  <a:pt x="4409761" y="1211101"/>
                  <a:pt x="4443238" y="1154283"/>
                </a:cubicBezTo>
                <a:cubicBezTo>
                  <a:pt x="4681593" y="759135"/>
                  <a:pt x="4681593" y="759135"/>
                  <a:pt x="4681593" y="759135"/>
                </a:cubicBezTo>
                <a:cubicBezTo>
                  <a:pt x="4715069" y="702316"/>
                  <a:pt x="4715069" y="619670"/>
                  <a:pt x="4681593" y="562852"/>
                </a:cubicBezTo>
                <a:cubicBezTo>
                  <a:pt x="4443238" y="166412"/>
                  <a:pt x="4443238" y="166412"/>
                  <a:pt x="4443238" y="166412"/>
                </a:cubicBezTo>
                <a:cubicBezTo>
                  <a:pt x="4409761" y="109594"/>
                  <a:pt x="4336113" y="68271"/>
                  <a:pt x="4267820" y="68271"/>
                </a:cubicBezTo>
                <a:cubicBezTo>
                  <a:pt x="1518707" y="68271"/>
                  <a:pt x="1518707" y="68271"/>
                  <a:pt x="1518707" y="68271"/>
                </a:cubicBezTo>
                <a:close/>
                <a:moveTo>
                  <a:pt x="720841" y="63931"/>
                </a:moveTo>
                <a:cubicBezTo>
                  <a:pt x="689249" y="63905"/>
                  <a:pt x="657713" y="71289"/>
                  <a:pt x="631877" y="86205"/>
                </a:cubicBezTo>
                <a:lnTo>
                  <a:pt x="273216" y="293278"/>
                </a:lnTo>
                <a:cubicBezTo>
                  <a:pt x="221545" y="323111"/>
                  <a:pt x="183555" y="388340"/>
                  <a:pt x="184004" y="447612"/>
                </a:cubicBezTo>
                <a:cubicBezTo>
                  <a:pt x="184004" y="447612"/>
                  <a:pt x="184004" y="447612"/>
                  <a:pt x="183946" y="861659"/>
                </a:cubicBezTo>
                <a:cubicBezTo>
                  <a:pt x="183968" y="922531"/>
                  <a:pt x="221463" y="987474"/>
                  <a:pt x="273583" y="1016914"/>
                </a:cubicBezTo>
                <a:cubicBezTo>
                  <a:pt x="273583" y="1016914"/>
                  <a:pt x="273583" y="1016914"/>
                  <a:pt x="632187" y="1223888"/>
                </a:cubicBezTo>
                <a:cubicBezTo>
                  <a:pt x="683294" y="1253913"/>
                  <a:pt x="758779" y="1253627"/>
                  <a:pt x="810450" y="1223795"/>
                </a:cubicBezTo>
                <a:cubicBezTo>
                  <a:pt x="810450" y="1223795"/>
                  <a:pt x="810450" y="1223795"/>
                  <a:pt x="1169111" y="1016722"/>
                </a:cubicBezTo>
                <a:cubicBezTo>
                  <a:pt x="1220783" y="986889"/>
                  <a:pt x="1257759" y="922245"/>
                  <a:pt x="1258324" y="862388"/>
                </a:cubicBezTo>
                <a:cubicBezTo>
                  <a:pt x="1258324" y="862388"/>
                  <a:pt x="1258324" y="862388"/>
                  <a:pt x="1258381" y="448341"/>
                </a:cubicBezTo>
                <a:cubicBezTo>
                  <a:pt x="1257932" y="389068"/>
                  <a:pt x="1220437" y="324125"/>
                  <a:pt x="1168744" y="293085"/>
                </a:cubicBezTo>
                <a:cubicBezTo>
                  <a:pt x="1168744" y="293085"/>
                  <a:pt x="1168744" y="293085"/>
                  <a:pt x="810141" y="86111"/>
                </a:cubicBezTo>
                <a:cubicBezTo>
                  <a:pt x="784081" y="71392"/>
                  <a:pt x="752433" y="63957"/>
                  <a:pt x="720841" y="63931"/>
                </a:cubicBezTo>
                <a:close/>
                <a:moveTo>
                  <a:pt x="468456" y="0"/>
                </a:moveTo>
                <a:cubicBezTo>
                  <a:pt x="973030" y="70"/>
                  <a:pt x="973030" y="70"/>
                  <a:pt x="973030" y="70"/>
                </a:cubicBezTo>
                <a:cubicBezTo>
                  <a:pt x="1045975" y="758"/>
                  <a:pt x="1124753" y="45820"/>
                  <a:pt x="1161109" y="108789"/>
                </a:cubicBezTo>
                <a:cubicBezTo>
                  <a:pt x="1176881" y="136106"/>
                  <a:pt x="1191666" y="161717"/>
                  <a:pt x="1205528" y="185726"/>
                </a:cubicBezTo>
                <a:lnTo>
                  <a:pt x="1230238" y="228524"/>
                </a:lnTo>
                <a:lnTo>
                  <a:pt x="1244158" y="204345"/>
                </a:lnTo>
                <a:cubicBezTo>
                  <a:pt x="1257636" y="180932"/>
                  <a:pt x="1272013" y="155959"/>
                  <a:pt x="1287348" y="129321"/>
                </a:cubicBezTo>
                <a:cubicBezTo>
                  <a:pt x="1322004" y="68235"/>
                  <a:pt x="1399632" y="23809"/>
                  <a:pt x="1470329" y="23809"/>
                </a:cubicBezTo>
                <a:cubicBezTo>
                  <a:pt x="1470329" y="23809"/>
                  <a:pt x="1470329" y="23809"/>
                  <a:pt x="4316245" y="23809"/>
                </a:cubicBezTo>
                <a:cubicBezTo>
                  <a:pt x="4386943" y="23809"/>
                  <a:pt x="4463184" y="68235"/>
                  <a:pt x="4497840" y="129321"/>
                </a:cubicBezTo>
                <a:cubicBezTo>
                  <a:pt x="4497840" y="129321"/>
                  <a:pt x="4497840" y="129321"/>
                  <a:pt x="4744589" y="555530"/>
                </a:cubicBezTo>
                <a:cubicBezTo>
                  <a:pt x="4779244" y="616615"/>
                  <a:pt x="4779244" y="705467"/>
                  <a:pt x="4744589" y="766553"/>
                </a:cubicBezTo>
                <a:cubicBezTo>
                  <a:pt x="4744589" y="766553"/>
                  <a:pt x="4744589" y="766553"/>
                  <a:pt x="4497840" y="1191374"/>
                </a:cubicBezTo>
                <a:cubicBezTo>
                  <a:pt x="4463184" y="1252460"/>
                  <a:pt x="4386943" y="1296885"/>
                  <a:pt x="4316245" y="1296885"/>
                </a:cubicBezTo>
                <a:cubicBezTo>
                  <a:pt x="4316245" y="1296885"/>
                  <a:pt x="4316245" y="1296885"/>
                  <a:pt x="1470329" y="1296885"/>
                </a:cubicBezTo>
                <a:cubicBezTo>
                  <a:pt x="1399632" y="1296885"/>
                  <a:pt x="1322004" y="1252460"/>
                  <a:pt x="1287348" y="1191374"/>
                </a:cubicBezTo>
                <a:cubicBezTo>
                  <a:pt x="1287348" y="1191374"/>
                  <a:pt x="1287348" y="1191374"/>
                  <a:pt x="1227445" y="1087658"/>
                </a:cubicBezTo>
                <a:lnTo>
                  <a:pt x="1226848" y="1086625"/>
                </a:lnTo>
                <a:lnTo>
                  <a:pt x="1222923" y="1093425"/>
                </a:lnTo>
                <a:cubicBezTo>
                  <a:pt x="1161344" y="1200117"/>
                  <a:pt x="1161344" y="1200117"/>
                  <a:pt x="1161344" y="1200117"/>
                </a:cubicBezTo>
                <a:cubicBezTo>
                  <a:pt x="1125468" y="1263633"/>
                  <a:pt x="1046325" y="1309326"/>
                  <a:pt x="972144" y="1309352"/>
                </a:cubicBezTo>
                <a:cubicBezTo>
                  <a:pt x="467570" y="1309282"/>
                  <a:pt x="467570" y="1309282"/>
                  <a:pt x="467570" y="1309282"/>
                </a:cubicBezTo>
                <a:cubicBezTo>
                  <a:pt x="395338" y="1309828"/>
                  <a:pt x="315847" y="1263532"/>
                  <a:pt x="279492" y="1200563"/>
                </a:cubicBezTo>
                <a:lnTo>
                  <a:pt x="27144" y="763483"/>
                </a:lnTo>
                <a:cubicBezTo>
                  <a:pt x="-9211" y="700514"/>
                  <a:pt x="-8847" y="609760"/>
                  <a:pt x="27030" y="546244"/>
                </a:cubicBezTo>
                <a:cubicBezTo>
                  <a:pt x="279256" y="109234"/>
                  <a:pt x="279256" y="109234"/>
                  <a:pt x="279256" y="109234"/>
                </a:cubicBezTo>
                <a:cubicBezTo>
                  <a:pt x="317082" y="46239"/>
                  <a:pt x="396224" y="546"/>
                  <a:pt x="468456" y="0"/>
                </a:cubicBezTo>
                <a:close/>
              </a:path>
            </a:pathLst>
          </a:cu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 w="19050">
            <a:noFill/>
          </a:ln>
          <a:effectLst>
            <a:softEdge rad="0"/>
          </a:effectLst>
        </p:spPr>
        <p:txBody>
          <a:bodyPr vert="horz" wrap="square" lIns="121866" tIns="60933" rIns="121866" bIns="60933" numCol="1" anchor="t" anchorCtr="0" compatLnSpc="1">
            <a:noAutofit/>
          </a:bodyPr>
          <a:lstStyle/>
          <a:p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33"/>
          <p:cNvGrpSpPr/>
          <p:nvPr/>
        </p:nvGrpSpPr>
        <p:grpSpPr>
          <a:xfrm>
            <a:off x="2001308" y="4555747"/>
            <a:ext cx="364131" cy="539635"/>
            <a:chOff x="1788810" y="2276744"/>
            <a:chExt cx="392113" cy="581026"/>
          </a:xfr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effectLst/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任意多边形 21"/>
          <p:cNvSpPr/>
          <p:nvPr/>
        </p:nvSpPr>
        <p:spPr bwMode="auto">
          <a:xfrm rot="10800000">
            <a:off x="6101896" y="4897059"/>
            <a:ext cx="4769292" cy="1309176"/>
          </a:xfrm>
          <a:custGeom>
            <a:avLst/>
            <a:gdLst>
              <a:gd name="connsiteX0" fmla="*/ 721108 w 4770580"/>
              <a:gd name="connsiteY0" fmla="*/ 1246289 h 1309353"/>
              <a:gd name="connsiteX1" fmla="*/ 810451 w 4770580"/>
              <a:gd name="connsiteY1" fmla="*/ 1223796 h 1309353"/>
              <a:gd name="connsiteX2" fmla="*/ 1169112 w 4770580"/>
              <a:gd name="connsiteY2" fmla="*/ 1016723 h 1309353"/>
              <a:gd name="connsiteX3" fmla="*/ 1258325 w 4770580"/>
              <a:gd name="connsiteY3" fmla="*/ 862389 h 1309353"/>
              <a:gd name="connsiteX4" fmla="*/ 1258382 w 4770580"/>
              <a:gd name="connsiteY4" fmla="*/ 448342 h 1309353"/>
              <a:gd name="connsiteX5" fmla="*/ 1168745 w 4770580"/>
              <a:gd name="connsiteY5" fmla="*/ 293086 h 1309353"/>
              <a:gd name="connsiteX6" fmla="*/ 810142 w 4770580"/>
              <a:gd name="connsiteY6" fmla="*/ 86113 h 1309353"/>
              <a:gd name="connsiteX7" fmla="*/ 631878 w 4770580"/>
              <a:gd name="connsiteY7" fmla="*/ 86206 h 1309353"/>
              <a:gd name="connsiteX8" fmla="*/ 273217 w 4770580"/>
              <a:gd name="connsiteY8" fmla="*/ 293279 h 1309353"/>
              <a:gd name="connsiteX9" fmla="*/ 184004 w 4770580"/>
              <a:gd name="connsiteY9" fmla="*/ 447613 h 1309353"/>
              <a:gd name="connsiteX10" fmla="*/ 183947 w 4770580"/>
              <a:gd name="connsiteY10" fmla="*/ 861660 h 1309353"/>
              <a:gd name="connsiteX11" fmla="*/ 273584 w 4770580"/>
              <a:gd name="connsiteY11" fmla="*/ 1016915 h 1309353"/>
              <a:gd name="connsiteX12" fmla="*/ 632188 w 4770580"/>
              <a:gd name="connsiteY12" fmla="*/ 1223889 h 1309353"/>
              <a:gd name="connsiteX13" fmla="*/ 721108 w 4770580"/>
              <a:gd name="connsiteY13" fmla="*/ 1246289 h 1309353"/>
              <a:gd name="connsiteX14" fmla="*/ 4267820 w 4770580"/>
              <a:gd name="connsiteY14" fmla="*/ 1252424 h 1309353"/>
              <a:gd name="connsiteX15" fmla="*/ 4443238 w 4770580"/>
              <a:gd name="connsiteY15" fmla="*/ 1154284 h 1309353"/>
              <a:gd name="connsiteX16" fmla="*/ 4681593 w 4770580"/>
              <a:gd name="connsiteY16" fmla="*/ 759136 h 1309353"/>
              <a:gd name="connsiteX17" fmla="*/ 4681593 w 4770580"/>
              <a:gd name="connsiteY17" fmla="*/ 562853 h 1309353"/>
              <a:gd name="connsiteX18" fmla="*/ 4443238 w 4770580"/>
              <a:gd name="connsiteY18" fmla="*/ 166413 h 1309353"/>
              <a:gd name="connsiteX19" fmla="*/ 4267820 w 4770580"/>
              <a:gd name="connsiteY19" fmla="*/ 68272 h 1309353"/>
              <a:gd name="connsiteX20" fmla="*/ 1518706 w 4770580"/>
              <a:gd name="connsiteY20" fmla="*/ 68272 h 1309353"/>
              <a:gd name="connsiteX21" fmla="*/ 1341950 w 4770580"/>
              <a:gd name="connsiteY21" fmla="*/ 166413 h 1309353"/>
              <a:gd name="connsiteX22" fmla="*/ 1300229 w 4770580"/>
              <a:gd name="connsiteY22" fmla="*/ 236196 h 1309353"/>
              <a:gd name="connsiteX23" fmla="*/ 1266876 w 4770580"/>
              <a:gd name="connsiteY23" fmla="*/ 291984 h 1309353"/>
              <a:gd name="connsiteX24" fmla="*/ 1278103 w 4770580"/>
              <a:gd name="connsiteY24" fmla="*/ 311430 h 1309353"/>
              <a:gd name="connsiteX25" fmla="*/ 1413457 w 4770580"/>
              <a:gd name="connsiteY25" fmla="*/ 545869 h 1309353"/>
              <a:gd name="connsiteX26" fmla="*/ 1413571 w 4770580"/>
              <a:gd name="connsiteY26" fmla="*/ 763109 h 1309353"/>
              <a:gd name="connsiteX27" fmla="*/ 1267752 w 4770580"/>
              <a:gd name="connsiteY27" fmla="*/ 1015755 h 1309353"/>
              <a:gd name="connsiteX28" fmla="*/ 1263390 w 4770580"/>
              <a:gd name="connsiteY28" fmla="*/ 1023312 h 1309353"/>
              <a:gd name="connsiteX29" fmla="*/ 1264931 w 4770580"/>
              <a:gd name="connsiteY29" fmla="*/ 1025880 h 1309353"/>
              <a:gd name="connsiteX30" fmla="*/ 1341950 w 4770580"/>
              <a:gd name="connsiteY30" fmla="*/ 1154284 h 1309353"/>
              <a:gd name="connsiteX31" fmla="*/ 1518706 w 4770580"/>
              <a:gd name="connsiteY31" fmla="*/ 1252424 h 1309353"/>
              <a:gd name="connsiteX32" fmla="*/ 4267820 w 4770580"/>
              <a:gd name="connsiteY32" fmla="*/ 1252424 h 1309353"/>
              <a:gd name="connsiteX33" fmla="*/ 972144 w 4770580"/>
              <a:gd name="connsiteY33" fmla="*/ 1309353 h 1309353"/>
              <a:gd name="connsiteX34" fmla="*/ 467570 w 4770580"/>
              <a:gd name="connsiteY34" fmla="*/ 1309283 h 1309353"/>
              <a:gd name="connsiteX35" fmla="*/ 279492 w 4770580"/>
              <a:gd name="connsiteY35" fmla="*/ 1200564 h 1309353"/>
              <a:gd name="connsiteX36" fmla="*/ 27144 w 4770580"/>
              <a:gd name="connsiteY36" fmla="*/ 763484 h 1309353"/>
              <a:gd name="connsiteX37" fmla="*/ 27029 w 4770580"/>
              <a:gd name="connsiteY37" fmla="*/ 546245 h 1309353"/>
              <a:gd name="connsiteX38" fmla="*/ 279256 w 4770580"/>
              <a:gd name="connsiteY38" fmla="*/ 109235 h 1309353"/>
              <a:gd name="connsiteX39" fmla="*/ 468456 w 4770580"/>
              <a:gd name="connsiteY39" fmla="*/ 0 h 1309353"/>
              <a:gd name="connsiteX40" fmla="*/ 973030 w 4770580"/>
              <a:gd name="connsiteY40" fmla="*/ 71 h 1309353"/>
              <a:gd name="connsiteX41" fmla="*/ 1161108 w 4770580"/>
              <a:gd name="connsiteY41" fmla="*/ 108790 h 1309353"/>
              <a:gd name="connsiteX42" fmla="*/ 1205528 w 4770580"/>
              <a:gd name="connsiteY42" fmla="*/ 185727 h 1309353"/>
              <a:gd name="connsiteX43" fmla="*/ 1230238 w 4770580"/>
              <a:gd name="connsiteY43" fmla="*/ 228525 h 1309353"/>
              <a:gd name="connsiteX44" fmla="*/ 1244158 w 4770580"/>
              <a:gd name="connsiteY44" fmla="*/ 204346 h 1309353"/>
              <a:gd name="connsiteX45" fmla="*/ 1287348 w 4770580"/>
              <a:gd name="connsiteY45" fmla="*/ 129322 h 1309353"/>
              <a:gd name="connsiteX46" fmla="*/ 1470329 w 4770580"/>
              <a:gd name="connsiteY46" fmla="*/ 23810 h 1309353"/>
              <a:gd name="connsiteX47" fmla="*/ 4316245 w 4770580"/>
              <a:gd name="connsiteY47" fmla="*/ 23810 h 1309353"/>
              <a:gd name="connsiteX48" fmla="*/ 4497840 w 4770580"/>
              <a:gd name="connsiteY48" fmla="*/ 129322 h 1309353"/>
              <a:gd name="connsiteX49" fmla="*/ 4744589 w 4770580"/>
              <a:gd name="connsiteY49" fmla="*/ 555531 h 1309353"/>
              <a:gd name="connsiteX50" fmla="*/ 4744589 w 4770580"/>
              <a:gd name="connsiteY50" fmla="*/ 766554 h 1309353"/>
              <a:gd name="connsiteX51" fmla="*/ 4497840 w 4770580"/>
              <a:gd name="connsiteY51" fmla="*/ 1191375 h 1309353"/>
              <a:gd name="connsiteX52" fmla="*/ 4316245 w 4770580"/>
              <a:gd name="connsiteY52" fmla="*/ 1296886 h 1309353"/>
              <a:gd name="connsiteX53" fmla="*/ 1470329 w 4770580"/>
              <a:gd name="connsiteY53" fmla="*/ 1296886 h 1309353"/>
              <a:gd name="connsiteX54" fmla="*/ 1287348 w 4770580"/>
              <a:gd name="connsiteY54" fmla="*/ 1191375 h 1309353"/>
              <a:gd name="connsiteX55" fmla="*/ 1227445 w 4770580"/>
              <a:gd name="connsiteY55" fmla="*/ 1087659 h 1309353"/>
              <a:gd name="connsiteX56" fmla="*/ 1226848 w 4770580"/>
              <a:gd name="connsiteY56" fmla="*/ 1086625 h 1309353"/>
              <a:gd name="connsiteX57" fmla="*/ 1222923 w 4770580"/>
              <a:gd name="connsiteY57" fmla="*/ 1093426 h 1309353"/>
              <a:gd name="connsiteX58" fmla="*/ 1161344 w 4770580"/>
              <a:gd name="connsiteY58" fmla="*/ 1200118 h 1309353"/>
              <a:gd name="connsiteX59" fmla="*/ 972144 w 4770580"/>
              <a:gd name="connsiteY59" fmla="*/ 1309353 h 13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770580" h="1309353">
                <a:moveTo>
                  <a:pt x="721108" y="1246289"/>
                </a:moveTo>
                <a:cubicBezTo>
                  <a:pt x="752826" y="1246241"/>
                  <a:pt x="784615" y="1238712"/>
                  <a:pt x="810451" y="1223796"/>
                </a:cubicBezTo>
                <a:cubicBezTo>
                  <a:pt x="810451" y="1223796"/>
                  <a:pt x="810451" y="1223796"/>
                  <a:pt x="1169112" y="1016723"/>
                </a:cubicBezTo>
                <a:cubicBezTo>
                  <a:pt x="1220784" y="986890"/>
                  <a:pt x="1257760" y="922246"/>
                  <a:pt x="1258325" y="862389"/>
                </a:cubicBezTo>
                <a:cubicBezTo>
                  <a:pt x="1258325" y="862389"/>
                  <a:pt x="1258325" y="862389"/>
                  <a:pt x="1258382" y="448342"/>
                </a:cubicBezTo>
                <a:cubicBezTo>
                  <a:pt x="1257933" y="389069"/>
                  <a:pt x="1220438" y="324126"/>
                  <a:pt x="1168745" y="293086"/>
                </a:cubicBezTo>
                <a:cubicBezTo>
                  <a:pt x="1168745" y="293086"/>
                  <a:pt x="1168745" y="293086"/>
                  <a:pt x="810142" y="86113"/>
                </a:cubicBezTo>
                <a:cubicBezTo>
                  <a:pt x="758021" y="56673"/>
                  <a:pt x="683550" y="56373"/>
                  <a:pt x="631878" y="86206"/>
                </a:cubicBezTo>
                <a:lnTo>
                  <a:pt x="273217" y="293279"/>
                </a:lnTo>
                <a:cubicBezTo>
                  <a:pt x="221546" y="323112"/>
                  <a:pt x="183556" y="388341"/>
                  <a:pt x="184004" y="447613"/>
                </a:cubicBezTo>
                <a:cubicBezTo>
                  <a:pt x="184004" y="447613"/>
                  <a:pt x="184004" y="447613"/>
                  <a:pt x="183947" y="861660"/>
                </a:cubicBezTo>
                <a:cubicBezTo>
                  <a:pt x="183969" y="922532"/>
                  <a:pt x="221464" y="987475"/>
                  <a:pt x="273584" y="1016915"/>
                </a:cubicBezTo>
                <a:cubicBezTo>
                  <a:pt x="273584" y="1016915"/>
                  <a:pt x="273584" y="1016915"/>
                  <a:pt x="632188" y="1223889"/>
                </a:cubicBezTo>
                <a:cubicBezTo>
                  <a:pt x="657742" y="1238901"/>
                  <a:pt x="689390" y="1246336"/>
                  <a:pt x="721108" y="1246289"/>
                </a:cubicBezTo>
                <a:close/>
                <a:moveTo>
                  <a:pt x="4267820" y="1252424"/>
                </a:moveTo>
                <a:cubicBezTo>
                  <a:pt x="4336113" y="1252424"/>
                  <a:pt x="4409761" y="1211102"/>
                  <a:pt x="4443238" y="1154284"/>
                </a:cubicBezTo>
                <a:cubicBezTo>
                  <a:pt x="4681593" y="759136"/>
                  <a:pt x="4681593" y="759136"/>
                  <a:pt x="4681593" y="759136"/>
                </a:cubicBezTo>
                <a:cubicBezTo>
                  <a:pt x="4715069" y="702317"/>
                  <a:pt x="4715069" y="619671"/>
                  <a:pt x="4681593" y="562853"/>
                </a:cubicBezTo>
                <a:cubicBezTo>
                  <a:pt x="4443238" y="166413"/>
                  <a:pt x="4443238" y="166413"/>
                  <a:pt x="4443238" y="166413"/>
                </a:cubicBezTo>
                <a:cubicBezTo>
                  <a:pt x="4409761" y="109595"/>
                  <a:pt x="4336113" y="68272"/>
                  <a:pt x="4267820" y="68272"/>
                </a:cubicBezTo>
                <a:cubicBezTo>
                  <a:pt x="1518706" y="68272"/>
                  <a:pt x="1518706" y="68272"/>
                  <a:pt x="1518706" y="68272"/>
                </a:cubicBezTo>
                <a:cubicBezTo>
                  <a:pt x="1450414" y="68272"/>
                  <a:pt x="1375426" y="109595"/>
                  <a:pt x="1341950" y="166413"/>
                </a:cubicBezTo>
                <a:cubicBezTo>
                  <a:pt x="1327136" y="191190"/>
                  <a:pt x="1313249" y="214419"/>
                  <a:pt x="1300229" y="236196"/>
                </a:cubicBezTo>
                <a:lnTo>
                  <a:pt x="1266876" y="291984"/>
                </a:lnTo>
                <a:lnTo>
                  <a:pt x="1278103" y="311430"/>
                </a:lnTo>
                <a:cubicBezTo>
                  <a:pt x="1413457" y="545869"/>
                  <a:pt x="1413457" y="545869"/>
                  <a:pt x="1413457" y="545869"/>
                </a:cubicBezTo>
                <a:cubicBezTo>
                  <a:pt x="1449812" y="608838"/>
                  <a:pt x="1450160" y="700828"/>
                  <a:pt x="1413571" y="763109"/>
                </a:cubicBezTo>
                <a:cubicBezTo>
                  <a:pt x="1350514" y="872361"/>
                  <a:pt x="1303222" y="954300"/>
                  <a:pt x="1267752" y="1015755"/>
                </a:cubicBezTo>
                <a:lnTo>
                  <a:pt x="1263390" y="1023312"/>
                </a:lnTo>
                <a:lnTo>
                  <a:pt x="1264931" y="1025880"/>
                </a:lnTo>
                <a:cubicBezTo>
                  <a:pt x="1341950" y="1154284"/>
                  <a:pt x="1341950" y="1154284"/>
                  <a:pt x="1341950" y="1154284"/>
                </a:cubicBezTo>
                <a:cubicBezTo>
                  <a:pt x="1375426" y="1211102"/>
                  <a:pt x="1450414" y="1252424"/>
                  <a:pt x="1518706" y="1252424"/>
                </a:cubicBezTo>
                <a:cubicBezTo>
                  <a:pt x="4267820" y="1252424"/>
                  <a:pt x="4267820" y="1252424"/>
                  <a:pt x="4267820" y="1252424"/>
                </a:cubicBezTo>
                <a:close/>
                <a:moveTo>
                  <a:pt x="972144" y="1309353"/>
                </a:moveTo>
                <a:cubicBezTo>
                  <a:pt x="467570" y="1309283"/>
                  <a:pt x="467570" y="1309283"/>
                  <a:pt x="467570" y="1309283"/>
                </a:cubicBezTo>
                <a:cubicBezTo>
                  <a:pt x="395338" y="1309829"/>
                  <a:pt x="315847" y="1263533"/>
                  <a:pt x="279492" y="1200564"/>
                </a:cubicBezTo>
                <a:lnTo>
                  <a:pt x="27144" y="763484"/>
                </a:lnTo>
                <a:cubicBezTo>
                  <a:pt x="-9211" y="700515"/>
                  <a:pt x="-8847" y="609761"/>
                  <a:pt x="27029" y="546245"/>
                </a:cubicBezTo>
                <a:cubicBezTo>
                  <a:pt x="279256" y="109235"/>
                  <a:pt x="279256" y="109235"/>
                  <a:pt x="279256" y="109235"/>
                </a:cubicBezTo>
                <a:cubicBezTo>
                  <a:pt x="317082" y="46240"/>
                  <a:pt x="396224" y="547"/>
                  <a:pt x="468456" y="0"/>
                </a:cubicBezTo>
                <a:cubicBezTo>
                  <a:pt x="973030" y="71"/>
                  <a:pt x="973030" y="71"/>
                  <a:pt x="973030" y="71"/>
                </a:cubicBezTo>
                <a:cubicBezTo>
                  <a:pt x="1045975" y="759"/>
                  <a:pt x="1124753" y="45821"/>
                  <a:pt x="1161108" y="108790"/>
                </a:cubicBezTo>
                <a:cubicBezTo>
                  <a:pt x="1176880" y="136107"/>
                  <a:pt x="1191666" y="161718"/>
                  <a:pt x="1205528" y="185727"/>
                </a:cubicBezTo>
                <a:lnTo>
                  <a:pt x="1230238" y="228525"/>
                </a:lnTo>
                <a:lnTo>
                  <a:pt x="1244158" y="204346"/>
                </a:lnTo>
                <a:cubicBezTo>
                  <a:pt x="1257636" y="180933"/>
                  <a:pt x="1272012" y="155960"/>
                  <a:pt x="1287348" y="129322"/>
                </a:cubicBezTo>
                <a:cubicBezTo>
                  <a:pt x="1322004" y="68236"/>
                  <a:pt x="1399632" y="23810"/>
                  <a:pt x="1470329" y="23810"/>
                </a:cubicBezTo>
                <a:cubicBezTo>
                  <a:pt x="1470329" y="23810"/>
                  <a:pt x="1470329" y="23810"/>
                  <a:pt x="4316245" y="23810"/>
                </a:cubicBezTo>
                <a:cubicBezTo>
                  <a:pt x="4386943" y="23810"/>
                  <a:pt x="4463184" y="68236"/>
                  <a:pt x="4497840" y="129322"/>
                </a:cubicBezTo>
                <a:cubicBezTo>
                  <a:pt x="4497840" y="129322"/>
                  <a:pt x="4497840" y="129322"/>
                  <a:pt x="4744589" y="555531"/>
                </a:cubicBezTo>
                <a:cubicBezTo>
                  <a:pt x="4779244" y="616616"/>
                  <a:pt x="4779244" y="705468"/>
                  <a:pt x="4744589" y="766554"/>
                </a:cubicBezTo>
                <a:cubicBezTo>
                  <a:pt x="4744589" y="766554"/>
                  <a:pt x="4744589" y="766554"/>
                  <a:pt x="4497840" y="1191375"/>
                </a:cubicBezTo>
                <a:cubicBezTo>
                  <a:pt x="4463184" y="1252461"/>
                  <a:pt x="4386943" y="1296886"/>
                  <a:pt x="4316245" y="1296886"/>
                </a:cubicBezTo>
                <a:cubicBezTo>
                  <a:pt x="4316245" y="1296886"/>
                  <a:pt x="4316245" y="1296886"/>
                  <a:pt x="1470329" y="1296886"/>
                </a:cubicBezTo>
                <a:cubicBezTo>
                  <a:pt x="1399632" y="1296886"/>
                  <a:pt x="1322004" y="1252461"/>
                  <a:pt x="1287348" y="1191375"/>
                </a:cubicBezTo>
                <a:cubicBezTo>
                  <a:pt x="1287348" y="1191375"/>
                  <a:pt x="1287348" y="1191375"/>
                  <a:pt x="1227445" y="1087659"/>
                </a:cubicBezTo>
                <a:lnTo>
                  <a:pt x="1226848" y="1086625"/>
                </a:lnTo>
                <a:lnTo>
                  <a:pt x="1222923" y="1093426"/>
                </a:lnTo>
                <a:cubicBezTo>
                  <a:pt x="1161344" y="1200118"/>
                  <a:pt x="1161344" y="1200118"/>
                  <a:pt x="1161344" y="1200118"/>
                </a:cubicBezTo>
                <a:cubicBezTo>
                  <a:pt x="1125468" y="1263634"/>
                  <a:pt x="1046325" y="1309327"/>
                  <a:pt x="972144" y="1309353"/>
                </a:cubicBezTo>
                <a:close/>
              </a:path>
            </a:pathLst>
          </a:cu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 w="19050">
            <a:noFill/>
          </a:ln>
          <a:effectLst>
            <a:softEdge rad="0"/>
          </a:effectLst>
        </p:spPr>
        <p:txBody>
          <a:bodyPr vert="horz" wrap="square" lIns="121866" tIns="60933" rIns="121866" bIns="60933" numCol="1" anchor="t" anchorCtr="0" compatLnSpc="1">
            <a:noAutofit/>
          </a:bodyPr>
          <a:lstStyle/>
          <a:p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4"/>
          <p:cNvGrpSpPr/>
          <p:nvPr/>
        </p:nvGrpSpPr>
        <p:grpSpPr>
          <a:xfrm>
            <a:off x="9944448" y="5245698"/>
            <a:ext cx="387486" cy="495613"/>
            <a:chOff x="1605186" y="572440"/>
            <a:chExt cx="563562" cy="720725"/>
          </a:xfr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effectLst/>
        </p:grpSpPr>
        <p:sp>
          <p:nvSpPr>
            <p:cNvPr id="24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66" tIns="60933" rIns="121866" bIns="60933" numCol="1" anchor="t" anchorCtr="0" compatLnSpc="1"/>
            <a:lstStyle/>
            <a:p>
              <a:endPara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66" tIns="60933" rIns="121866" bIns="60933" numCol="1" anchor="t" anchorCtr="0" compatLnSpc="1"/>
            <a:lstStyle/>
            <a:p>
              <a:endPara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66" tIns="60933" rIns="121866" bIns="60933" numCol="1" anchor="t" anchorCtr="0" compatLnSpc="1"/>
            <a:lstStyle/>
            <a:p>
              <a:endPara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905677" y="2369859"/>
            <a:ext cx="2801722" cy="1135358"/>
            <a:chOff x="1626835" y="2349127"/>
            <a:chExt cx="2492110" cy="1009892"/>
          </a:xfrm>
        </p:grpSpPr>
        <p:sp>
          <p:nvSpPr>
            <p:cNvPr id="28" name="文本框 27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971555" y="4305860"/>
            <a:ext cx="2801722" cy="1135358"/>
            <a:chOff x="1626835" y="2349127"/>
            <a:chExt cx="2492110" cy="1009892"/>
          </a:xfrm>
        </p:grpSpPr>
        <p:sp>
          <p:nvSpPr>
            <p:cNvPr id="31" name="文本框 30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437107" y="3086509"/>
            <a:ext cx="2801722" cy="1135358"/>
            <a:chOff x="1626835" y="2349127"/>
            <a:chExt cx="2492110" cy="1009892"/>
          </a:xfrm>
        </p:grpSpPr>
        <p:sp>
          <p:nvSpPr>
            <p:cNvPr id="39" name="文本框 38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502985" y="5022510"/>
            <a:ext cx="2801722" cy="1135358"/>
            <a:chOff x="1626835" y="2349127"/>
            <a:chExt cx="2492110" cy="1009892"/>
          </a:xfrm>
        </p:grpSpPr>
        <p:sp>
          <p:nvSpPr>
            <p:cNvPr id="42" name="文本框 41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248495" y="-1799479"/>
            <a:ext cx="1182674" cy="1273318"/>
          </a:xfrm>
          <a:prstGeom prst="rect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431169" y="-1813514"/>
            <a:ext cx="1182674" cy="1273318"/>
          </a:xfrm>
          <a:prstGeom prst="rect">
            <a:avLst/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138793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057900" y="-2554"/>
            <a:ext cx="6134100" cy="1390483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15546" y="283907"/>
            <a:ext cx="4963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gradFill>
                  <a:gsLst>
                    <a:gs pos="0">
                      <a:srgbClr val="F4D9B7"/>
                    </a:gs>
                    <a:gs pos="100000">
                      <a:srgbClr val="EEC897"/>
                    </a:gs>
                  </a:gsLst>
                  <a:lin ang="5400000" scaled="1"/>
                </a:gra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请输入标题内容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 flipV="1">
            <a:off x="5793069" y="-408216"/>
            <a:ext cx="1816045" cy="1796143"/>
          </a:xfrm>
          <a:custGeom>
            <a:avLst/>
            <a:gdLst>
              <a:gd name="connsiteX0" fmla="*/ 0 w 2202287"/>
              <a:gd name="connsiteY0" fmla="*/ 0 h 2266683"/>
              <a:gd name="connsiteX1" fmla="*/ 2202287 w 2202287"/>
              <a:gd name="connsiteY1" fmla="*/ 0 h 2266683"/>
              <a:gd name="connsiteX2" fmla="*/ 2202287 w 2202287"/>
              <a:gd name="connsiteY2" fmla="*/ 2266683 h 2266683"/>
              <a:gd name="connsiteX3" fmla="*/ 1397736 w 2202287"/>
              <a:gd name="connsiteY3" fmla="*/ 2266683 h 2266683"/>
              <a:gd name="connsiteX4" fmla="*/ 1397736 w 2202287"/>
              <a:gd name="connsiteY4" fmla="*/ 1841680 h 2266683"/>
              <a:gd name="connsiteX5" fmla="*/ 0 w 2202287"/>
              <a:gd name="connsiteY5" fmla="*/ 1841680 h 226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287" h="2266683">
                <a:moveTo>
                  <a:pt x="0" y="0"/>
                </a:moveTo>
                <a:lnTo>
                  <a:pt x="2202287" y="0"/>
                </a:lnTo>
                <a:lnTo>
                  <a:pt x="2202287" y="2266683"/>
                </a:lnTo>
                <a:lnTo>
                  <a:pt x="1397736" y="2266683"/>
                </a:lnTo>
                <a:lnTo>
                  <a:pt x="1397736" y="1841680"/>
                </a:lnTo>
                <a:lnTo>
                  <a:pt x="0" y="184168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328668" y="9840"/>
            <a:ext cx="1676789" cy="1440859"/>
          </a:xfrm>
          <a:custGeom>
            <a:avLst/>
            <a:gdLst>
              <a:gd name="connsiteX0" fmla="*/ 0 w 2562896"/>
              <a:gd name="connsiteY0" fmla="*/ 0 h 2202287"/>
              <a:gd name="connsiteX1" fmla="*/ 1796225 w 2562896"/>
              <a:gd name="connsiteY1" fmla="*/ 0 h 2202287"/>
              <a:gd name="connsiteX2" fmla="*/ 1796225 w 2562896"/>
              <a:gd name="connsiteY2" fmla="*/ 844503 h 2202287"/>
              <a:gd name="connsiteX3" fmla="*/ 2562896 w 2562896"/>
              <a:gd name="connsiteY3" fmla="*/ 844503 h 2202287"/>
              <a:gd name="connsiteX4" fmla="*/ 2562896 w 2562896"/>
              <a:gd name="connsiteY4" fmla="*/ 2202287 h 2202287"/>
              <a:gd name="connsiteX5" fmla="*/ 0 w 2562896"/>
              <a:gd name="connsiteY5" fmla="*/ 2202287 h 22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896" h="2202287">
                <a:moveTo>
                  <a:pt x="0" y="0"/>
                </a:moveTo>
                <a:lnTo>
                  <a:pt x="1796225" y="0"/>
                </a:lnTo>
                <a:lnTo>
                  <a:pt x="1796225" y="844503"/>
                </a:lnTo>
                <a:lnTo>
                  <a:pt x="2562896" y="844503"/>
                </a:lnTo>
                <a:lnTo>
                  <a:pt x="2562896" y="2202287"/>
                </a:lnTo>
                <a:lnTo>
                  <a:pt x="0" y="2202287"/>
                </a:lnTo>
                <a:close/>
              </a:path>
            </a:pathLst>
          </a:custGeom>
        </p:spPr>
      </p:pic>
      <p:sp>
        <p:nvSpPr>
          <p:cNvPr id="9" name="Freeform 46"/>
          <p:cNvSpPr/>
          <p:nvPr/>
        </p:nvSpPr>
        <p:spPr bwMode="auto">
          <a:xfrm>
            <a:off x="2631450" y="2363372"/>
            <a:ext cx="3248678" cy="3657600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noFill/>
          <a:ln w="76200">
            <a:solidFill>
              <a:srgbClr val="D6AF54"/>
            </a:solidFill>
          </a:ln>
          <a:effectLst>
            <a:outerShdw blurRad="76200" dist="762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0" name="Freeform 46"/>
          <p:cNvSpPr/>
          <p:nvPr/>
        </p:nvSpPr>
        <p:spPr bwMode="auto">
          <a:xfrm>
            <a:off x="6311872" y="2363372"/>
            <a:ext cx="3248678" cy="3657600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noFill/>
          <a:ln w="76200">
            <a:solidFill>
              <a:srgbClr val="D7000D"/>
            </a:solidFill>
          </a:ln>
          <a:effectLst>
            <a:outerShdw blurRad="76200" dist="762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1128808" y="3332756"/>
            <a:ext cx="1933902" cy="1718832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dirty="0">
                <a:solidFill>
                  <a:srgbClr val="FFFFFF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填写标题</a:t>
            </a:r>
          </a:p>
        </p:txBody>
      </p:sp>
      <p:sp>
        <p:nvSpPr>
          <p:cNvPr id="12" name="Freeform 5"/>
          <p:cNvSpPr/>
          <p:nvPr/>
        </p:nvSpPr>
        <p:spPr bwMode="auto">
          <a:xfrm>
            <a:off x="4886871" y="3117511"/>
            <a:ext cx="2418258" cy="2149322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blipFill>
            <a:blip r:embed="rId6" cstate="email"/>
            <a:stretch>
              <a:fillRect/>
            </a:stretch>
          </a:blipFill>
          <a:ln w="25400">
            <a:solidFill>
              <a:schemeClr val="bg1"/>
            </a:solidFill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>
              <a:solidFill>
                <a:prstClr val="white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9129290" y="3332756"/>
            <a:ext cx="1933902" cy="1718832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dirty="0">
                <a:solidFill>
                  <a:srgbClr val="FFFFFF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填写标题</a:t>
            </a: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3181350" y="4185301"/>
            <a:ext cx="1643063" cy="0"/>
          </a:xfrm>
          <a:prstGeom prst="line">
            <a:avLst/>
          </a:prstGeom>
          <a:noFill/>
          <a:ln w="19050" cmpd="sng">
            <a:solidFill>
              <a:srgbClr val="DEBD66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7396166" y="4185301"/>
            <a:ext cx="1643064" cy="0"/>
          </a:xfrm>
          <a:prstGeom prst="line">
            <a:avLst/>
          </a:prstGeom>
          <a:noFill/>
          <a:ln w="19050" cmpd="sng">
            <a:solidFill>
              <a:srgbClr val="D7000D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010908" y="3319162"/>
            <a:ext cx="195858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010908" y="4266611"/>
            <a:ext cx="195858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lang="zh-CN" altLang="en-US" sz="1400" kern="0" dirty="0">
              <a:solidFill>
                <a:schemeClr val="tx1">
                  <a:lumMod val="50000"/>
                  <a:lumOff val="50000"/>
                </a:schemeClr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224281" y="3319163"/>
            <a:ext cx="195858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lang="zh-CN" altLang="en-US" sz="1400" kern="0" dirty="0">
              <a:solidFill>
                <a:schemeClr val="tx1">
                  <a:lumMod val="50000"/>
                  <a:lumOff val="50000"/>
                </a:schemeClr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224281" y="4266610"/>
            <a:ext cx="195858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lang="zh-CN" altLang="en-US" sz="1400" kern="0" dirty="0">
              <a:solidFill>
                <a:schemeClr val="tx1">
                  <a:lumMod val="50000"/>
                  <a:lumOff val="50000"/>
                </a:schemeClr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3981 L 2.08333E-6 0.14815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6 -0.03981 L 2.08333E-6 -2.96296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3889 L 5E-6 -0.14814 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6 0.03843 L 5E-6 -3.7037E-6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3889 L 5E-6 -0.14814 " pathEditMode="relative" rAng="0" ptsTypes="AA">
                                      <p:cBhvr>
                                        <p:cTn id="28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6 0.03843 L 5E-6 -3.7037E-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9" grpId="0" animBg="1"/>
      <p:bldP spid="10" grpId="0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5" grpId="0" animBg="1"/>
      <p:bldP spid="16" grpId="0"/>
      <p:bldP spid="17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248495" y="-1799479"/>
            <a:ext cx="1182674" cy="1273318"/>
          </a:xfrm>
          <a:prstGeom prst="rect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431169" y="-1813514"/>
            <a:ext cx="1182674" cy="1273318"/>
          </a:xfrm>
          <a:prstGeom prst="rect">
            <a:avLst/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138793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057900" y="-2554"/>
            <a:ext cx="6134100" cy="1390483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15546" y="283907"/>
            <a:ext cx="4963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gradFill>
                  <a:gsLst>
                    <a:gs pos="0">
                      <a:srgbClr val="F4D9B7"/>
                    </a:gs>
                    <a:gs pos="100000">
                      <a:srgbClr val="EEC897"/>
                    </a:gs>
                  </a:gsLst>
                  <a:lin ang="5400000" scaled="1"/>
                </a:gra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请输入标题内容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 flipV="1">
            <a:off x="5793069" y="-408216"/>
            <a:ext cx="1816045" cy="1796143"/>
          </a:xfrm>
          <a:custGeom>
            <a:avLst/>
            <a:gdLst>
              <a:gd name="connsiteX0" fmla="*/ 0 w 2202287"/>
              <a:gd name="connsiteY0" fmla="*/ 0 h 2266683"/>
              <a:gd name="connsiteX1" fmla="*/ 2202287 w 2202287"/>
              <a:gd name="connsiteY1" fmla="*/ 0 h 2266683"/>
              <a:gd name="connsiteX2" fmla="*/ 2202287 w 2202287"/>
              <a:gd name="connsiteY2" fmla="*/ 2266683 h 2266683"/>
              <a:gd name="connsiteX3" fmla="*/ 1397736 w 2202287"/>
              <a:gd name="connsiteY3" fmla="*/ 2266683 h 2266683"/>
              <a:gd name="connsiteX4" fmla="*/ 1397736 w 2202287"/>
              <a:gd name="connsiteY4" fmla="*/ 1841680 h 2266683"/>
              <a:gd name="connsiteX5" fmla="*/ 0 w 2202287"/>
              <a:gd name="connsiteY5" fmla="*/ 1841680 h 226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287" h="2266683">
                <a:moveTo>
                  <a:pt x="0" y="0"/>
                </a:moveTo>
                <a:lnTo>
                  <a:pt x="2202287" y="0"/>
                </a:lnTo>
                <a:lnTo>
                  <a:pt x="2202287" y="2266683"/>
                </a:lnTo>
                <a:lnTo>
                  <a:pt x="1397736" y="2266683"/>
                </a:lnTo>
                <a:lnTo>
                  <a:pt x="1397736" y="1841680"/>
                </a:lnTo>
                <a:lnTo>
                  <a:pt x="0" y="184168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328668" y="9840"/>
            <a:ext cx="1676789" cy="1440859"/>
          </a:xfrm>
          <a:custGeom>
            <a:avLst/>
            <a:gdLst>
              <a:gd name="connsiteX0" fmla="*/ 0 w 2562896"/>
              <a:gd name="connsiteY0" fmla="*/ 0 h 2202287"/>
              <a:gd name="connsiteX1" fmla="*/ 1796225 w 2562896"/>
              <a:gd name="connsiteY1" fmla="*/ 0 h 2202287"/>
              <a:gd name="connsiteX2" fmla="*/ 1796225 w 2562896"/>
              <a:gd name="connsiteY2" fmla="*/ 844503 h 2202287"/>
              <a:gd name="connsiteX3" fmla="*/ 2562896 w 2562896"/>
              <a:gd name="connsiteY3" fmla="*/ 844503 h 2202287"/>
              <a:gd name="connsiteX4" fmla="*/ 2562896 w 2562896"/>
              <a:gd name="connsiteY4" fmla="*/ 2202287 h 2202287"/>
              <a:gd name="connsiteX5" fmla="*/ 0 w 2562896"/>
              <a:gd name="connsiteY5" fmla="*/ 2202287 h 22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896" h="2202287">
                <a:moveTo>
                  <a:pt x="0" y="0"/>
                </a:moveTo>
                <a:lnTo>
                  <a:pt x="1796225" y="0"/>
                </a:lnTo>
                <a:lnTo>
                  <a:pt x="1796225" y="844503"/>
                </a:lnTo>
                <a:lnTo>
                  <a:pt x="2562896" y="844503"/>
                </a:lnTo>
                <a:lnTo>
                  <a:pt x="2562896" y="2202287"/>
                </a:lnTo>
                <a:lnTo>
                  <a:pt x="0" y="2202287"/>
                </a:lnTo>
                <a:close/>
              </a:path>
            </a:pathLst>
          </a:custGeom>
        </p:spPr>
      </p:pic>
      <p:sp>
        <p:nvSpPr>
          <p:cNvPr id="9" name="Oval 16"/>
          <p:cNvSpPr/>
          <p:nvPr/>
        </p:nvSpPr>
        <p:spPr>
          <a:xfrm>
            <a:off x="5360877" y="2221434"/>
            <a:ext cx="1467780" cy="1467780"/>
          </a:xfrm>
          <a:prstGeom prst="ellipse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/>
          </a:p>
        </p:txBody>
      </p:sp>
      <p:sp>
        <p:nvSpPr>
          <p:cNvPr id="10" name="Freeform 42"/>
          <p:cNvSpPr>
            <a:spLocks noEditPoints="1"/>
          </p:cNvSpPr>
          <p:nvPr/>
        </p:nvSpPr>
        <p:spPr bwMode="auto">
          <a:xfrm>
            <a:off x="5870114" y="2761952"/>
            <a:ext cx="449307" cy="386745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11" name="Oval 17"/>
          <p:cNvSpPr/>
          <p:nvPr/>
        </p:nvSpPr>
        <p:spPr>
          <a:xfrm>
            <a:off x="3822965" y="4904350"/>
            <a:ext cx="1467780" cy="1467780"/>
          </a:xfrm>
          <a:prstGeom prst="ellipse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/>
          </a:p>
        </p:txBody>
      </p:sp>
      <p:sp>
        <p:nvSpPr>
          <p:cNvPr id="12" name="Freeform 178"/>
          <p:cNvSpPr>
            <a:spLocks noEditPoints="1"/>
          </p:cNvSpPr>
          <p:nvPr/>
        </p:nvSpPr>
        <p:spPr bwMode="auto">
          <a:xfrm>
            <a:off x="4332198" y="5469038"/>
            <a:ext cx="449314" cy="338404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13" name="Oval 18"/>
          <p:cNvSpPr/>
          <p:nvPr/>
        </p:nvSpPr>
        <p:spPr>
          <a:xfrm>
            <a:off x="6938545" y="4904350"/>
            <a:ext cx="1467780" cy="1467780"/>
          </a:xfrm>
          <a:prstGeom prst="ellipse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/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7466265" y="5416430"/>
            <a:ext cx="412341" cy="443621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15" name="Left Arrow 15"/>
          <p:cNvSpPr/>
          <p:nvPr/>
        </p:nvSpPr>
        <p:spPr bwMode="auto">
          <a:xfrm>
            <a:off x="5315077" y="5300641"/>
            <a:ext cx="1578628" cy="675201"/>
          </a:xfrm>
          <a:prstGeom prst="leftArrow">
            <a:avLst>
              <a:gd name="adj1" fmla="val 37962"/>
              <a:gd name="adj2" fmla="val 50000"/>
            </a:avLst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en-US" sz="2400"/>
          </a:p>
        </p:txBody>
      </p:sp>
      <p:sp>
        <p:nvSpPr>
          <p:cNvPr id="16" name="Left Arrow 22"/>
          <p:cNvSpPr/>
          <p:nvPr/>
        </p:nvSpPr>
        <p:spPr bwMode="auto">
          <a:xfrm rot="7200000">
            <a:off x="4455503" y="3895250"/>
            <a:ext cx="1578628" cy="675201"/>
          </a:xfrm>
          <a:prstGeom prst="leftArrow">
            <a:avLst>
              <a:gd name="adj1" fmla="val 37667"/>
              <a:gd name="adj2" fmla="val 50000"/>
            </a:avLst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en-US" sz="2400"/>
          </a:p>
        </p:txBody>
      </p:sp>
      <p:sp>
        <p:nvSpPr>
          <p:cNvPr id="17" name="Left Arrow 23"/>
          <p:cNvSpPr/>
          <p:nvPr/>
        </p:nvSpPr>
        <p:spPr bwMode="auto">
          <a:xfrm rot="3600000" flipH="1">
            <a:off x="6178950" y="3918797"/>
            <a:ext cx="1578628" cy="675201"/>
          </a:xfrm>
          <a:prstGeom prst="leftArrow">
            <a:avLst>
              <a:gd name="adj1" fmla="val 39575"/>
              <a:gd name="adj2" fmla="val 50000"/>
            </a:avLst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en-US" sz="2400"/>
          </a:p>
        </p:txBody>
      </p:sp>
      <p:grpSp>
        <p:nvGrpSpPr>
          <p:cNvPr id="20" name="组合 19"/>
          <p:cNvGrpSpPr/>
          <p:nvPr/>
        </p:nvGrpSpPr>
        <p:grpSpPr>
          <a:xfrm>
            <a:off x="5585071" y="4180967"/>
            <a:ext cx="1059147" cy="876899"/>
            <a:chOff x="5585071" y="4180967"/>
            <a:chExt cx="1059147" cy="876899"/>
          </a:xfrm>
          <a:solidFill>
            <a:schemeClr val="bg1">
              <a:lumMod val="85000"/>
            </a:schemeClr>
          </a:solidFill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5677514" y="4355290"/>
              <a:ext cx="163759" cy="166399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29" y="60"/>
                </a:cxn>
                <a:cxn ang="0">
                  <a:pos x="0" y="30"/>
                </a:cxn>
                <a:cxn ang="0">
                  <a:pos x="29" y="0"/>
                </a:cxn>
                <a:cxn ang="0">
                  <a:pos x="59" y="30"/>
                </a:cxn>
                <a:cxn ang="0">
                  <a:pos x="59" y="30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cubicBezTo>
                    <a:pt x="59" y="46"/>
                    <a:pt x="46" y="60"/>
                    <a:pt x="29" y="60"/>
                  </a:cubicBezTo>
                  <a:cubicBezTo>
                    <a:pt x="13" y="60"/>
                    <a:pt x="0" y="46"/>
                    <a:pt x="0" y="30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6" y="0"/>
                    <a:pt x="59" y="14"/>
                    <a:pt x="59" y="30"/>
                  </a:cubicBezTo>
                  <a:close/>
                  <a:moveTo>
                    <a:pt x="59" y="30"/>
                  </a:moveTo>
                  <a:cubicBezTo>
                    <a:pt x="59" y="30"/>
                    <a:pt x="59" y="30"/>
                    <a:pt x="59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5664309" y="4524331"/>
              <a:ext cx="322235" cy="528252"/>
            </a:xfrm>
            <a:custGeom>
              <a:avLst/>
              <a:gdLst/>
              <a:ahLst/>
              <a:cxnLst>
                <a:cxn ang="0">
                  <a:pos x="92" y="97"/>
                </a:cxn>
                <a:cxn ang="0">
                  <a:pos x="79" y="85"/>
                </a:cxn>
                <a:cxn ang="0">
                  <a:pos x="55" y="85"/>
                </a:cxn>
                <a:cxn ang="0">
                  <a:pos x="55" y="52"/>
                </a:cxn>
                <a:cxn ang="0">
                  <a:pos x="84" y="64"/>
                </a:cxn>
                <a:cxn ang="0">
                  <a:pos x="108" y="58"/>
                </a:cxn>
                <a:cxn ang="0">
                  <a:pos x="115" y="43"/>
                </a:cxn>
                <a:cxn ang="0">
                  <a:pos x="100" y="37"/>
                </a:cxn>
                <a:cxn ang="0">
                  <a:pos x="52" y="13"/>
                </a:cxn>
                <a:cxn ang="0">
                  <a:pos x="52" y="12"/>
                </a:cxn>
                <a:cxn ang="0">
                  <a:pos x="34" y="1"/>
                </a:cxn>
                <a:cxn ang="0">
                  <a:pos x="28" y="0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0" y="23"/>
                </a:cxn>
                <a:cxn ang="0">
                  <a:pos x="0" y="89"/>
                </a:cxn>
                <a:cxn ang="0">
                  <a:pos x="28" y="112"/>
                </a:cxn>
                <a:cxn ang="0">
                  <a:pos x="30" y="112"/>
                </a:cxn>
                <a:cxn ang="0">
                  <a:pos x="66" y="112"/>
                </a:cxn>
                <a:cxn ang="0">
                  <a:pos x="74" y="179"/>
                </a:cxn>
                <a:cxn ang="0">
                  <a:pos x="88" y="191"/>
                </a:cxn>
                <a:cxn ang="0">
                  <a:pos x="89" y="191"/>
                </a:cxn>
                <a:cxn ang="0">
                  <a:pos x="101" y="176"/>
                </a:cxn>
                <a:cxn ang="0">
                  <a:pos x="92" y="97"/>
                </a:cxn>
                <a:cxn ang="0">
                  <a:pos x="92" y="97"/>
                </a:cxn>
                <a:cxn ang="0">
                  <a:pos x="92" y="97"/>
                </a:cxn>
              </a:cxnLst>
              <a:rect l="0" t="0" r="r" b="b"/>
              <a:pathLst>
                <a:path w="117" h="191">
                  <a:moveTo>
                    <a:pt x="92" y="97"/>
                  </a:moveTo>
                  <a:cubicBezTo>
                    <a:pt x="91" y="90"/>
                    <a:pt x="85" y="85"/>
                    <a:pt x="79" y="85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3" y="59"/>
                    <a:pt x="72" y="64"/>
                    <a:pt x="84" y="64"/>
                  </a:cubicBezTo>
                  <a:cubicBezTo>
                    <a:pt x="91" y="64"/>
                    <a:pt x="99" y="62"/>
                    <a:pt x="108" y="58"/>
                  </a:cubicBezTo>
                  <a:cubicBezTo>
                    <a:pt x="114" y="56"/>
                    <a:pt x="117" y="49"/>
                    <a:pt x="115" y="43"/>
                  </a:cubicBezTo>
                  <a:cubicBezTo>
                    <a:pt x="113" y="37"/>
                    <a:pt x="106" y="34"/>
                    <a:pt x="100" y="37"/>
                  </a:cubicBezTo>
                  <a:cubicBezTo>
                    <a:pt x="77" y="46"/>
                    <a:pt x="72" y="41"/>
                    <a:pt x="52" y="13"/>
                  </a:cubicBezTo>
                  <a:cubicBezTo>
                    <a:pt x="52" y="13"/>
                    <a:pt x="52" y="13"/>
                    <a:pt x="52" y="12"/>
                  </a:cubicBezTo>
                  <a:cubicBezTo>
                    <a:pt x="48" y="6"/>
                    <a:pt x="41" y="2"/>
                    <a:pt x="34" y="1"/>
                  </a:cubicBezTo>
                  <a:cubicBezTo>
                    <a:pt x="34" y="1"/>
                    <a:pt x="31" y="0"/>
                    <a:pt x="28" y="0"/>
                  </a:cubicBezTo>
                  <a:cubicBezTo>
                    <a:pt x="25" y="0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1" y="3"/>
                    <a:pt x="0" y="11"/>
                    <a:pt x="0" y="2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3"/>
                    <a:pt x="15" y="112"/>
                    <a:pt x="28" y="112"/>
                  </a:cubicBezTo>
                  <a:cubicBezTo>
                    <a:pt x="28" y="112"/>
                    <a:pt x="29" y="112"/>
                    <a:pt x="30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74" y="179"/>
                    <a:pt x="74" y="179"/>
                    <a:pt x="74" y="179"/>
                  </a:cubicBezTo>
                  <a:cubicBezTo>
                    <a:pt x="75" y="186"/>
                    <a:pt x="81" y="191"/>
                    <a:pt x="88" y="191"/>
                  </a:cubicBezTo>
                  <a:cubicBezTo>
                    <a:pt x="88" y="191"/>
                    <a:pt x="89" y="191"/>
                    <a:pt x="89" y="191"/>
                  </a:cubicBezTo>
                  <a:cubicBezTo>
                    <a:pt x="97" y="190"/>
                    <a:pt x="102" y="184"/>
                    <a:pt x="101" y="176"/>
                  </a:cubicBezTo>
                  <a:lnTo>
                    <a:pt x="92" y="97"/>
                  </a:lnTo>
                  <a:close/>
                  <a:moveTo>
                    <a:pt x="92" y="97"/>
                  </a:moveTo>
                  <a:cubicBezTo>
                    <a:pt x="92" y="97"/>
                    <a:pt x="92" y="97"/>
                    <a:pt x="92" y="9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5585071" y="4558668"/>
              <a:ext cx="253562" cy="499198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80" y="103"/>
                </a:cxn>
                <a:cxn ang="0">
                  <a:pos x="23" y="103"/>
                </a:cxn>
                <a:cxn ang="0">
                  <a:pos x="23" y="11"/>
                </a:cxn>
                <a:cxn ang="0">
                  <a:pos x="12" y="0"/>
                </a:cxn>
                <a:cxn ang="0">
                  <a:pos x="0" y="11"/>
                </a:cxn>
                <a:cxn ang="0">
                  <a:pos x="0" y="114"/>
                </a:cxn>
                <a:cxn ang="0">
                  <a:pos x="6" y="124"/>
                </a:cxn>
                <a:cxn ang="0">
                  <a:pos x="2" y="138"/>
                </a:cxn>
                <a:cxn ang="0">
                  <a:pos x="2" y="170"/>
                </a:cxn>
                <a:cxn ang="0">
                  <a:pos x="12" y="180"/>
                </a:cxn>
                <a:cxn ang="0">
                  <a:pos x="22" y="170"/>
                </a:cxn>
                <a:cxn ang="0">
                  <a:pos x="22" y="138"/>
                </a:cxn>
                <a:cxn ang="0">
                  <a:pos x="30" y="130"/>
                </a:cxn>
                <a:cxn ang="0">
                  <a:pos x="62" y="130"/>
                </a:cxn>
                <a:cxn ang="0">
                  <a:pos x="70" y="138"/>
                </a:cxn>
                <a:cxn ang="0">
                  <a:pos x="70" y="170"/>
                </a:cxn>
                <a:cxn ang="0">
                  <a:pos x="79" y="180"/>
                </a:cxn>
                <a:cxn ang="0">
                  <a:pos x="89" y="170"/>
                </a:cxn>
                <a:cxn ang="0">
                  <a:pos x="89" y="138"/>
                </a:cxn>
                <a:cxn ang="0">
                  <a:pos x="86" y="125"/>
                </a:cxn>
                <a:cxn ang="0">
                  <a:pos x="92" y="114"/>
                </a:cxn>
                <a:cxn ang="0">
                  <a:pos x="92" y="114"/>
                </a:cxn>
                <a:cxn ang="0">
                  <a:pos x="92" y="114"/>
                </a:cxn>
              </a:cxnLst>
              <a:rect l="0" t="0" r="r" b="b"/>
              <a:pathLst>
                <a:path w="92" h="180">
                  <a:moveTo>
                    <a:pt x="92" y="114"/>
                  </a:moveTo>
                  <a:cubicBezTo>
                    <a:pt x="92" y="108"/>
                    <a:pt x="87" y="103"/>
                    <a:pt x="80" y="103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9"/>
                    <a:pt x="2" y="122"/>
                    <a:pt x="6" y="124"/>
                  </a:cubicBezTo>
                  <a:cubicBezTo>
                    <a:pt x="4" y="128"/>
                    <a:pt x="2" y="133"/>
                    <a:pt x="2" y="138"/>
                  </a:cubicBezTo>
                  <a:cubicBezTo>
                    <a:pt x="2" y="170"/>
                    <a:pt x="2" y="170"/>
                    <a:pt x="2" y="170"/>
                  </a:cubicBezTo>
                  <a:cubicBezTo>
                    <a:pt x="2" y="175"/>
                    <a:pt x="7" y="180"/>
                    <a:pt x="12" y="180"/>
                  </a:cubicBezTo>
                  <a:cubicBezTo>
                    <a:pt x="17" y="180"/>
                    <a:pt x="22" y="175"/>
                    <a:pt x="22" y="170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22" y="133"/>
                    <a:pt x="25" y="130"/>
                    <a:pt x="30" y="130"/>
                  </a:cubicBezTo>
                  <a:cubicBezTo>
                    <a:pt x="62" y="130"/>
                    <a:pt x="62" y="130"/>
                    <a:pt x="62" y="130"/>
                  </a:cubicBezTo>
                  <a:cubicBezTo>
                    <a:pt x="66" y="130"/>
                    <a:pt x="70" y="133"/>
                    <a:pt x="70" y="138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75"/>
                    <a:pt x="74" y="180"/>
                    <a:pt x="79" y="180"/>
                  </a:cubicBezTo>
                  <a:cubicBezTo>
                    <a:pt x="85" y="180"/>
                    <a:pt x="89" y="175"/>
                    <a:pt x="89" y="170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9" y="133"/>
                    <a:pt x="88" y="128"/>
                    <a:pt x="86" y="125"/>
                  </a:cubicBezTo>
                  <a:cubicBezTo>
                    <a:pt x="89" y="123"/>
                    <a:pt x="92" y="119"/>
                    <a:pt x="92" y="114"/>
                  </a:cubicBezTo>
                  <a:close/>
                  <a:moveTo>
                    <a:pt x="92" y="114"/>
                  </a:moveTo>
                  <a:cubicBezTo>
                    <a:pt x="92" y="114"/>
                    <a:pt x="92" y="114"/>
                    <a:pt x="92" y="11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6388016" y="4355290"/>
              <a:ext cx="163759" cy="166399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30" y="60"/>
                </a:cxn>
                <a:cxn ang="0">
                  <a:pos x="0" y="30"/>
                </a:cxn>
                <a:cxn ang="0">
                  <a:pos x="30" y="0"/>
                </a:cxn>
                <a:cxn ang="0">
                  <a:pos x="59" y="30"/>
                </a:cxn>
                <a:cxn ang="0">
                  <a:pos x="59" y="30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cubicBezTo>
                    <a:pt x="59" y="46"/>
                    <a:pt x="46" y="60"/>
                    <a:pt x="30" y="60"/>
                  </a:cubicBezTo>
                  <a:cubicBezTo>
                    <a:pt x="13" y="60"/>
                    <a:pt x="0" y="46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59" y="14"/>
                    <a:pt x="59" y="30"/>
                  </a:cubicBezTo>
                  <a:close/>
                  <a:moveTo>
                    <a:pt x="59" y="30"/>
                  </a:moveTo>
                  <a:cubicBezTo>
                    <a:pt x="59" y="30"/>
                    <a:pt x="59" y="30"/>
                    <a:pt x="59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6242746" y="4524331"/>
              <a:ext cx="322235" cy="528252"/>
            </a:xfrm>
            <a:custGeom>
              <a:avLst/>
              <a:gdLst/>
              <a:ahLst/>
              <a:cxnLst>
                <a:cxn ang="0">
                  <a:pos x="89" y="112"/>
                </a:cxn>
                <a:cxn ang="0">
                  <a:pos x="117" y="89"/>
                </a:cxn>
                <a:cxn ang="0">
                  <a:pos x="117" y="23"/>
                </a:cxn>
                <a:cxn ang="0">
                  <a:pos x="96" y="1"/>
                </a:cxn>
                <a:cxn ang="0">
                  <a:pos x="96" y="1"/>
                </a:cxn>
                <a:cxn ang="0">
                  <a:pos x="89" y="0"/>
                </a:cxn>
                <a:cxn ang="0">
                  <a:pos x="83" y="1"/>
                </a:cxn>
                <a:cxn ang="0">
                  <a:pos x="65" y="12"/>
                </a:cxn>
                <a:cxn ang="0">
                  <a:pos x="65" y="13"/>
                </a:cxn>
                <a:cxn ang="0">
                  <a:pos x="17" y="37"/>
                </a:cxn>
                <a:cxn ang="0">
                  <a:pos x="2" y="43"/>
                </a:cxn>
                <a:cxn ang="0">
                  <a:pos x="9" y="58"/>
                </a:cxn>
                <a:cxn ang="0">
                  <a:pos x="33" y="64"/>
                </a:cxn>
                <a:cxn ang="0">
                  <a:pos x="62" y="52"/>
                </a:cxn>
                <a:cxn ang="0">
                  <a:pos x="62" y="85"/>
                </a:cxn>
                <a:cxn ang="0">
                  <a:pos x="38" y="85"/>
                </a:cxn>
                <a:cxn ang="0">
                  <a:pos x="38" y="85"/>
                </a:cxn>
                <a:cxn ang="0">
                  <a:pos x="25" y="97"/>
                </a:cxn>
                <a:cxn ang="0">
                  <a:pos x="16" y="176"/>
                </a:cxn>
                <a:cxn ang="0">
                  <a:pos x="28" y="191"/>
                </a:cxn>
                <a:cxn ang="0">
                  <a:pos x="29" y="191"/>
                </a:cxn>
                <a:cxn ang="0">
                  <a:pos x="43" y="179"/>
                </a:cxn>
                <a:cxn ang="0">
                  <a:pos x="51" y="112"/>
                </a:cxn>
                <a:cxn ang="0">
                  <a:pos x="87" y="112"/>
                </a:cxn>
                <a:cxn ang="0">
                  <a:pos x="89" y="112"/>
                </a:cxn>
                <a:cxn ang="0">
                  <a:pos x="89" y="112"/>
                </a:cxn>
                <a:cxn ang="0">
                  <a:pos x="89" y="112"/>
                </a:cxn>
              </a:cxnLst>
              <a:rect l="0" t="0" r="r" b="b"/>
              <a:pathLst>
                <a:path w="117" h="191">
                  <a:moveTo>
                    <a:pt x="89" y="112"/>
                  </a:moveTo>
                  <a:cubicBezTo>
                    <a:pt x="102" y="112"/>
                    <a:pt x="117" y="103"/>
                    <a:pt x="117" y="89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7" y="11"/>
                    <a:pt x="106" y="3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2" y="0"/>
                    <a:pt x="89" y="0"/>
                  </a:cubicBezTo>
                  <a:cubicBezTo>
                    <a:pt x="86" y="0"/>
                    <a:pt x="83" y="1"/>
                    <a:pt x="83" y="1"/>
                  </a:cubicBezTo>
                  <a:cubicBezTo>
                    <a:pt x="76" y="2"/>
                    <a:pt x="69" y="6"/>
                    <a:pt x="65" y="1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45" y="41"/>
                    <a:pt x="40" y="46"/>
                    <a:pt x="17" y="37"/>
                  </a:cubicBezTo>
                  <a:cubicBezTo>
                    <a:pt x="11" y="34"/>
                    <a:pt x="4" y="37"/>
                    <a:pt x="2" y="43"/>
                  </a:cubicBezTo>
                  <a:cubicBezTo>
                    <a:pt x="0" y="49"/>
                    <a:pt x="3" y="56"/>
                    <a:pt x="9" y="58"/>
                  </a:cubicBezTo>
                  <a:cubicBezTo>
                    <a:pt x="18" y="62"/>
                    <a:pt x="26" y="64"/>
                    <a:pt x="33" y="64"/>
                  </a:cubicBezTo>
                  <a:cubicBezTo>
                    <a:pt x="45" y="64"/>
                    <a:pt x="54" y="59"/>
                    <a:pt x="62" y="52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1" y="85"/>
                    <a:pt x="26" y="90"/>
                    <a:pt x="25" y="97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5" y="184"/>
                    <a:pt x="20" y="190"/>
                    <a:pt x="28" y="191"/>
                  </a:cubicBezTo>
                  <a:cubicBezTo>
                    <a:pt x="28" y="191"/>
                    <a:pt x="29" y="191"/>
                    <a:pt x="29" y="191"/>
                  </a:cubicBezTo>
                  <a:cubicBezTo>
                    <a:pt x="36" y="191"/>
                    <a:pt x="42" y="186"/>
                    <a:pt x="43" y="179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2"/>
                    <a:pt x="89" y="112"/>
                    <a:pt x="89" y="112"/>
                  </a:cubicBezTo>
                  <a:close/>
                  <a:moveTo>
                    <a:pt x="89" y="112"/>
                  </a:moveTo>
                  <a:cubicBezTo>
                    <a:pt x="89" y="112"/>
                    <a:pt x="89" y="112"/>
                    <a:pt x="89" y="11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6" name="Freeform 10"/>
            <p:cNvSpPr>
              <a:spLocks noEditPoints="1"/>
            </p:cNvSpPr>
            <p:nvPr/>
          </p:nvSpPr>
          <p:spPr bwMode="auto">
            <a:xfrm>
              <a:off x="6390656" y="4558668"/>
              <a:ext cx="253562" cy="499198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92" y="11"/>
                </a:cxn>
                <a:cxn ang="0">
                  <a:pos x="80" y="0"/>
                </a:cxn>
                <a:cxn ang="0">
                  <a:pos x="69" y="11"/>
                </a:cxn>
                <a:cxn ang="0">
                  <a:pos x="69" y="103"/>
                </a:cxn>
                <a:cxn ang="0">
                  <a:pos x="12" y="103"/>
                </a:cxn>
                <a:cxn ang="0">
                  <a:pos x="0" y="114"/>
                </a:cxn>
                <a:cxn ang="0">
                  <a:pos x="6" y="125"/>
                </a:cxn>
                <a:cxn ang="0">
                  <a:pos x="3" y="138"/>
                </a:cxn>
                <a:cxn ang="0">
                  <a:pos x="3" y="170"/>
                </a:cxn>
                <a:cxn ang="0">
                  <a:pos x="12" y="180"/>
                </a:cxn>
                <a:cxn ang="0">
                  <a:pos x="22" y="170"/>
                </a:cxn>
                <a:cxn ang="0">
                  <a:pos x="22" y="138"/>
                </a:cxn>
                <a:cxn ang="0">
                  <a:pos x="30" y="130"/>
                </a:cxn>
                <a:cxn ang="0">
                  <a:pos x="62" y="130"/>
                </a:cxn>
                <a:cxn ang="0">
                  <a:pos x="70" y="138"/>
                </a:cxn>
                <a:cxn ang="0">
                  <a:pos x="70" y="170"/>
                </a:cxn>
                <a:cxn ang="0">
                  <a:pos x="80" y="180"/>
                </a:cxn>
                <a:cxn ang="0">
                  <a:pos x="90" y="170"/>
                </a:cxn>
                <a:cxn ang="0">
                  <a:pos x="90" y="138"/>
                </a:cxn>
                <a:cxn ang="0">
                  <a:pos x="86" y="124"/>
                </a:cxn>
                <a:cxn ang="0">
                  <a:pos x="92" y="114"/>
                </a:cxn>
                <a:cxn ang="0">
                  <a:pos x="92" y="114"/>
                </a:cxn>
                <a:cxn ang="0">
                  <a:pos x="92" y="114"/>
                </a:cxn>
              </a:cxnLst>
              <a:rect l="0" t="0" r="r" b="b"/>
              <a:pathLst>
                <a:path w="92" h="180">
                  <a:moveTo>
                    <a:pt x="92" y="114"/>
                  </a:moveTo>
                  <a:cubicBezTo>
                    <a:pt x="92" y="11"/>
                    <a:pt x="92" y="11"/>
                    <a:pt x="92" y="11"/>
                  </a:cubicBezTo>
                  <a:cubicBezTo>
                    <a:pt x="92" y="5"/>
                    <a:pt x="87" y="0"/>
                    <a:pt x="80" y="0"/>
                  </a:cubicBezTo>
                  <a:cubicBezTo>
                    <a:pt x="74" y="0"/>
                    <a:pt x="69" y="5"/>
                    <a:pt x="69" y="11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5" y="103"/>
                    <a:pt x="0" y="108"/>
                    <a:pt x="0" y="114"/>
                  </a:cubicBezTo>
                  <a:cubicBezTo>
                    <a:pt x="0" y="119"/>
                    <a:pt x="3" y="123"/>
                    <a:pt x="6" y="125"/>
                  </a:cubicBezTo>
                  <a:cubicBezTo>
                    <a:pt x="4" y="128"/>
                    <a:pt x="3" y="133"/>
                    <a:pt x="3" y="138"/>
                  </a:cubicBezTo>
                  <a:cubicBezTo>
                    <a:pt x="3" y="170"/>
                    <a:pt x="3" y="170"/>
                    <a:pt x="3" y="170"/>
                  </a:cubicBezTo>
                  <a:cubicBezTo>
                    <a:pt x="3" y="175"/>
                    <a:pt x="7" y="180"/>
                    <a:pt x="12" y="180"/>
                  </a:cubicBezTo>
                  <a:cubicBezTo>
                    <a:pt x="18" y="180"/>
                    <a:pt x="22" y="175"/>
                    <a:pt x="22" y="170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22" y="133"/>
                    <a:pt x="26" y="130"/>
                    <a:pt x="30" y="130"/>
                  </a:cubicBezTo>
                  <a:cubicBezTo>
                    <a:pt x="62" y="130"/>
                    <a:pt x="62" y="130"/>
                    <a:pt x="62" y="130"/>
                  </a:cubicBezTo>
                  <a:cubicBezTo>
                    <a:pt x="67" y="130"/>
                    <a:pt x="70" y="133"/>
                    <a:pt x="70" y="138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75"/>
                    <a:pt x="75" y="180"/>
                    <a:pt x="80" y="180"/>
                  </a:cubicBezTo>
                  <a:cubicBezTo>
                    <a:pt x="85" y="180"/>
                    <a:pt x="90" y="175"/>
                    <a:pt x="90" y="170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0" y="133"/>
                    <a:pt x="88" y="128"/>
                    <a:pt x="86" y="124"/>
                  </a:cubicBezTo>
                  <a:cubicBezTo>
                    <a:pt x="89" y="122"/>
                    <a:pt x="92" y="119"/>
                    <a:pt x="92" y="114"/>
                  </a:cubicBezTo>
                  <a:close/>
                  <a:moveTo>
                    <a:pt x="92" y="114"/>
                  </a:moveTo>
                  <a:cubicBezTo>
                    <a:pt x="92" y="114"/>
                    <a:pt x="92" y="114"/>
                    <a:pt x="92" y="11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7" name="Freeform 11"/>
            <p:cNvSpPr>
              <a:spLocks noEditPoints="1"/>
            </p:cNvSpPr>
            <p:nvPr/>
          </p:nvSpPr>
          <p:spPr bwMode="auto">
            <a:xfrm>
              <a:off x="5902023" y="4706579"/>
              <a:ext cx="412038" cy="332799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139" y="0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11" y="22"/>
                </a:cxn>
                <a:cxn ang="0">
                  <a:pos x="26" y="22"/>
                </a:cxn>
                <a:cxn ang="0">
                  <a:pos x="26" y="120"/>
                </a:cxn>
                <a:cxn ang="0">
                  <a:pos x="124" y="120"/>
                </a:cxn>
                <a:cxn ang="0">
                  <a:pos x="124" y="22"/>
                </a:cxn>
                <a:cxn ang="0">
                  <a:pos x="139" y="22"/>
                </a:cxn>
                <a:cxn ang="0">
                  <a:pos x="150" y="11"/>
                </a:cxn>
                <a:cxn ang="0">
                  <a:pos x="150" y="11"/>
                </a:cxn>
                <a:cxn ang="0">
                  <a:pos x="150" y="11"/>
                </a:cxn>
              </a:cxnLst>
              <a:rect l="0" t="0" r="r" b="b"/>
              <a:pathLst>
                <a:path w="150" h="120">
                  <a:moveTo>
                    <a:pt x="150" y="11"/>
                  </a:moveTo>
                  <a:cubicBezTo>
                    <a:pt x="150" y="5"/>
                    <a:pt x="145" y="0"/>
                    <a:pt x="13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39" y="22"/>
                    <a:pt x="139" y="22"/>
                    <a:pt x="139" y="22"/>
                  </a:cubicBezTo>
                  <a:cubicBezTo>
                    <a:pt x="145" y="22"/>
                    <a:pt x="150" y="17"/>
                    <a:pt x="150" y="11"/>
                  </a:cubicBezTo>
                  <a:close/>
                  <a:moveTo>
                    <a:pt x="150" y="11"/>
                  </a:moveTo>
                  <a:cubicBezTo>
                    <a:pt x="150" y="11"/>
                    <a:pt x="150" y="11"/>
                    <a:pt x="150" y="1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8" name="Freeform 12"/>
            <p:cNvSpPr>
              <a:spLocks noEditPoints="1"/>
            </p:cNvSpPr>
            <p:nvPr/>
          </p:nvSpPr>
          <p:spPr bwMode="auto">
            <a:xfrm>
              <a:off x="5875610" y="4180967"/>
              <a:ext cx="343365" cy="256202"/>
            </a:xfrm>
            <a:custGeom>
              <a:avLst/>
              <a:gdLst/>
              <a:ahLst/>
              <a:cxnLst>
                <a:cxn ang="0">
                  <a:pos x="8" y="77"/>
                </a:cxn>
                <a:cxn ang="0">
                  <a:pos x="11" y="77"/>
                </a:cxn>
                <a:cxn ang="0">
                  <a:pos x="4" y="93"/>
                </a:cxn>
                <a:cxn ang="0">
                  <a:pos x="23" y="77"/>
                </a:cxn>
                <a:cxn ang="0">
                  <a:pos x="41" y="77"/>
                </a:cxn>
                <a:cxn ang="0">
                  <a:pos x="41" y="69"/>
                </a:cxn>
                <a:cxn ang="0">
                  <a:pos x="50" y="61"/>
                </a:cxn>
                <a:cxn ang="0">
                  <a:pos x="124" y="61"/>
                </a:cxn>
                <a:cxn ang="0">
                  <a:pos x="124" y="8"/>
                </a:cxn>
                <a:cxn ang="0">
                  <a:pos x="116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69"/>
                </a:cxn>
                <a:cxn ang="0">
                  <a:pos x="8" y="77"/>
                </a:cxn>
                <a:cxn ang="0">
                  <a:pos x="87" y="27"/>
                </a:cxn>
                <a:cxn ang="0">
                  <a:pos x="95" y="35"/>
                </a:cxn>
                <a:cxn ang="0">
                  <a:pos x="87" y="43"/>
                </a:cxn>
                <a:cxn ang="0">
                  <a:pos x="79" y="35"/>
                </a:cxn>
                <a:cxn ang="0">
                  <a:pos x="87" y="27"/>
                </a:cxn>
                <a:cxn ang="0">
                  <a:pos x="62" y="27"/>
                </a:cxn>
                <a:cxn ang="0">
                  <a:pos x="70" y="35"/>
                </a:cxn>
                <a:cxn ang="0">
                  <a:pos x="62" y="43"/>
                </a:cxn>
                <a:cxn ang="0">
                  <a:pos x="54" y="35"/>
                </a:cxn>
                <a:cxn ang="0">
                  <a:pos x="62" y="27"/>
                </a:cxn>
                <a:cxn ang="0">
                  <a:pos x="36" y="27"/>
                </a:cxn>
                <a:cxn ang="0">
                  <a:pos x="44" y="35"/>
                </a:cxn>
                <a:cxn ang="0">
                  <a:pos x="36" y="43"/>
                </a:cxn>
                <a:cxn ang="0">
                  <a:pos x="28" y="35"/>
                </a:cxn>
                <a:cxn ang="0">
                  <a:pos x="36" y="27"/>
                </a:cxn>
                <a:cxn ang="0">
                  <a:pos x="36" y="27"/>
                </a:cxn>
                <a:cxn ang="0">
                  <a:pos x="36" y="27"/>
                </a:cxn>
              </a:cxnLst>
              <a:rect l="0" t="0" r="r" b="b"/>
              <a:pathLst>
                <a:path w="124" h="93">
                  <a:moveTo>
                    <a:pt x="8" y="77"/>
                  </a:moveTo>
                  <a:cubicBezTo>
                    <a:pt x="11" y="77"/>
                    <a:pt x="11" y="77"/>
                    <a:pt x="11" y="77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5"/>
                    <a:pt x="45" y="61"/>
                    <a:pt x="50" y="61"/>
                  </a:cubicBezTo>
                  <a:cubicBezTo>
                    <a:pt x="124" y="61"/>
                    <a:pt x="124" y="61"/>
                    <a:pt x="124" y="61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4"/>
                    <a:pt x="120" y="0"/>
                    <a:pt x="11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8" y="77"/>
                  </a:cubicBezTo>
                  <a:close/>
                  <a:moveTo>
                    <a:pt x="87" y="27"/>
                  </a:moveTo>
                  <a:cubicBezTo>
                    <a:pt x="92" y="27"/>
                    <a:pt x="95" y="31"/>
                    <a:pt x="95" y="35"/>
                  </a:cubicBezTo>
                  <a:cubicBezTo>
                    <a:pt x="95" y="40"/>
                    <a:pt x="92" y="43"/>
                    <a:pt x="87" y="43"/>
                  </a:cubicBezTo>
                  <a:cubicBezTo>
                    <a:pt x="83" y="43"/>
                    <a:pt x="79" y="40"/>
                    <a:pt x="79" y="35"/>
                  </a:cubicBezTo>
                  <a:cubicBezTo>
                    <a:pt x="79" y="31"/>
                    <a:pt x="83" y="27"/>
                    <a:pt x="87" y="27"/>
                  </a:cubicBezTo>
                  <a:close/>
                  <a:moveTo>
                    <a:pt x="62" y="27"/>
                  </a:moveTo>
                  <a:cubicBezTo>
                    <a:pt x="67" y="27"/>
                    <a:pt x="70" y="31"/>
                    <a:pt x="70" y="35"/>
                  </a:cubicBezTo>
                  <a:cubicBezTo>
                    <a:pt x="70" y="40"/>
                    <a:pt x="67" y="43"/>
                    <a:pt x="62" y="43"/>
                  </a:cubicBezTo>
                  <a:cubicBezTo>
                    <a:pt x="58" y="43"/>
                    <a:pt x="54" y="40"/>
                    <a:pt x="54" y="35"/>
                  </a:cubicBezTo>
                  <a:cubicBezTo>
                    <a:pt x="54" y="31"/>
                    <a:pt x="58" y="27"/>
                    <a:pt x="62" y="27"/>
                  </a:cubicBezTo>
                  <a:close/>
                  <a:moveTo>
                    <a:pt x="36" y="27"/>
                  </a:moveTo>
                  <a:cubicBezTo>
                    <a:pt x="41" y="27"/>
                    <a:pt x="44" y="31"/>
                    <a:pt x="44" y="35"/>
                  </a:cubicBezTo>
                  <a:cubicBezTo>
                    <a:pt x="44" y="40"/>
                    <a:pt x="41" y="43"/>
                    <a:pt x="36" y="43"/>
                  </a:cubicBezTo>
                  <a:cubicBezTo>
                    <a:pt x="32" y="43"/>
                    <a:pt x="28" y="40"/>
                    <a:pt x="28" y="35"/>
                  </a:cubicBezTo>
                  <a:cubicBezTo>
                    <a:pt x="28" y="31"/>
                    <a:pt x="32" y="27"/>
                    <a:pt x="36" y="27"/>
                  </a:cubicBezTo>
                  <a:close/>
                  <a:moveTo>
                    <a:pt x="36" y="27"/>
                  </a:moveTo>
                  <a:cubicBezTo>
                    <a:pt x="36" y="27"/>
                    <a:pt x="36" y="27"/>
                    <a:pt x="36" y="2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6005032" y="4365855"/>
              <a:ext cx="346007" cy="25884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69"/>
                </a:cxn>
                <a:cxn ang="0">
                  <a:pos x="9" y="77"/>
                </a:cxn>
                <a:cxn ang="0">
                  <a:pos x="102" y="77"/>
                </a:cxn>
                <a:cxn ang="0">
                  <a:pos x="120" y="93"/>
                </a:cxn>
                <a:cxn ang="0">
                  <a:pos x="114" y="77"/>
                </a:cxn>
                <a:cxn ang="0">
                  <a:pos x="116" y="77"/>
                </a:cxn>
                <a:cxn ang="0">
                  <a:pos x="125" y="69"/>
                </a:cxn>
                <a:cxn ang="0">
                  <a:pos x="125" y="9"/>
                </a:cxn>
                <a:cxn ang="0">
                  <a:pos x="116" y="0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88" y="29"/>
                </a:cxn>
                <a:cxn ang="0">
                  <a:pos x="96" y="37"/>
                </a:cxn>
                <a:cxn ang="0">
                  <a:pos x="88" y="45"/>
                </a:cxn>
                <a:cxn ang="0">
                  <a:pos x="80" y="37"/>
                </a:cxn>
                <a:cxn ang="0">
                  <a:pos x="88" y="29"/>
                </a:cxn>
                <a:cxn ang="0">
                  <a:pos x="63" y="29"/>
                </a:cxn>
                <a:cxn ang="0">
                  <a:pos x="71" y="37"/>
                </a:cxn>
                <a:cxn ang="0">
                  <a:pos x="63" y="45"/>
                </a:cxn>
                <a:cxn ang="0">
                  <a:pos x="55" y="37"/>
                </a:cxn>
                <a:cxn ang="0">
                  <a:pos x="63" y="29"/>
                </a:cxn>
                <a:cxn ang="0">
                  <a:pos x="37" y="29"/>
                </a:cxn>
                <a:cxn ang="0">
                  <a:pos x="45" y="37"/>
                </a:cxn>
                <a:cxn ang="0">
                  <a:pos x="37" y="45"/>
                </a:cxn>
                <a:cxn ang="0">
                  <a:pos x="29" y="37"/>
                </a:cxn>
                <a:cxn ang="0">
                  <a:pos x="37" y="29"/>
                </a:cxn>
                <a:cxn ang="0">
                  <a:pos x="37" y="29"/>
                </a:cxn>
                <a:cxn ang="0">
                  <a:pos x="37" y="29"/>
                </a:cxn>
              </a:cxnLst>
              <a:rect l="0" t="0" r="r" b="b"/>
              <a:pathLst>
                <a:path w="125" h="93">
                  <a:moveTo>
                    <a:pt x="0" y="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74"/>
                    <a:pt x="4" y="77"/>
                    <a:pt x="9" y="77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6" y="77"/>
                    <a:pt x="116" y="77"/>
                    <a:pt x="116" y="77"/>
                  </a:cubicBezTo>
                  <a:cubicBezTo>
                    <a:pt x="121" y="77"/>
                    <a:pt x="125" y="74"/>
                    <a:pt x="125" y="69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25" y="4"/>
                    <a:pt x="121" y="0"/>
                    <a:pt x="11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lose/>
                  <a:moveTo>
                    <a:pt x="88" y="29"/>
                  </a:moveTo>
                  <a:cubicBezTo>
                    <a:pt x="93" y="29"/>
                    <a:pt x="96" y="33"/>
                    <a:pt x="96" y="37"/>
                  </a:cubicBezTo>
                  <a:cubicBezTo>
                    <a:pt x="96" y="41"/>
                    <a:pt x="93" y="45"/>
                    <a:pt x="88" y="45"/>
                  </a:cubicBezTo>
                  <a:cubicBezTo>
                    <a:pt x="84" y="45"/>
                    <a:pt x="80" y="41"/>
                    <a:pt x="80" y="37"/>
                  </a:cubicBezTo>
                  <a:cubicBezTo>
                    <a:pt x="80" y="33"/>
                    <a:pt x="84" y="29"/>
                    <a:pt x="88" y="29"/>
                  </a:cubicBezTo>
                  <a:close/>
                  <a:moveTo>
                    <a:pt x="63" y="29"/>
                  </a:moveTo>
                  <a:cubicBezTo>
                    <a:pt x="67" y="29"/>
                    <a:pt x="71" y="33"/>
                    <a:pt x="71" y="37"/>
                  </a:cubicBezTo>
                  <a:cubicBezTo>
                    <a:pt x="71" y="41"/>
                    <a:pt x="67" y="45"/>
                    <a:pt x="63" y="45"/>
                  </a:cubicBezTo>
                  <a:cubicBezTo>
                    <a:pt x="59" y="45"/>
                    <a:pt x="55" y="41"/>
                    <a:pt x="55" y="37"/>
                  </a:cubicBezTo>
                  <a:cubicBezTo>
                    <a:pt x="55" y="33"/>
                    <a:pt x="59" y="29"/>
                    <a:pt x="63" y="29"/>
                  </a:cubicBezTo>
                  <a:close/>
                  <a:moveTo>
                    <a:pt x="37" y="29"/>
                  </a:moveTo>
                  <a:cubicBezTo>
                    <a:pt x="41" y="29"/>
                    <a:pt x="45" y="33"/>
                    <a:pt x="45" y="37"/>
                  </a:cubicBezTo>
                  <a:cubicBezTo>
                    <a:pt x="45" y="41"/>
                    <a:pt x="41" y="45"/>
                    <a:pt x="37" y="45"/>
                  </a:cubicBezTo>
                  <a:cubicBezTo>
                    <a:pt x="32" y="45"/>
                    <a:pt x="29" y="41"/>
                    <a:pt x="29" y="37"/>
                  </a:cubicBezTo>
                  <a:cubicBezTo>
                    <a:pt x="29" y="33"/>
                    <a:pt x="32" y="29"/>
                    <a:pt x="37" y="29"/>
                  </a:cubicBezTo>
                  <a:close/>
                  <a:moveTo>
                    <a:pt x="37" y="29"/>
                  </a:moveTo>
                  <a:cubicBezTo>
                    <a:pt x="37" y="29"/>
                    <a:pt x="37" y="29"/>
                    <a:pt x="37" y="2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778685" y="5039378"/>
            <a:ext cx="2801722" cy="1135358"/>
            <a:chOff x="1626835" y="2349127"/>
            <a:chExt cx="2492110" cy="1009892"/>
          </a:xfrm>
        </p:grpSpPr>
        <p:sp>
          <p:nvSpPr>
            <p:cNvPr id="31" name="文本框 30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03211" y="5039378"/>
            <a:ext cx="2801722" cy="1135358"/>
            <a:chOff x="1626835" y="2349127"/>
            <a:chExt cx="2492110" cy="1009892"/>
          </a:xfrm>
        </p:grpSpPr>
        <p:sp>
          <p:nvSpPr>
            <p:cNvPr id="39" name="文本框 38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272962" y="2187732"/>
            <a:ext cx="2801722" cy="1135358"/>
            <a:chOff x="1626835" y="2349127"/>
            <a:chExt cx="2492110" cy="1009892"/>
          </a:xfrm>
        </p:grpSpPr>
        <p:sp>
          <p:nvSpPr>
            <p:cNvPr id="42" name="文本框 41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5563672"/>
            <a:ext cx="9454219" cy="12943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057900" y="-2554"/>
            <a:ext cx="6134100" cy="68605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0177868" y="761576"/>
            <a:ext cx="1627689" cy="53322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6587783" y="4558512"/>
            <a:ext cx="2823551" cy="2426267"/>
          </a:xfrm>
          <a:custGeom>
            <a:avLst/>
            <a:gdLst>
              <a:gd name="connsiteX0" fmla="*/ 0 w 2562896"/>
              <a:gd name="connsiteY0" fmla="*/ 0 h 2202287"/>
              <a:gd name="connsiteX1" fmla="*/ 1796225 w 2562896"/>
              <a:gd name="connsiteY1" fmla="*/ 0 h 2202287"/>
              <a:gd name="connsiteX2" fmla="*/ 1796225 w 2562896"/>
              <a:gd name="connsiteY2" fmla="*/ 844503 h 2202287"/>
              <a:gd name="connsiteX3" fmla="*/ 2562896 w 2562896"/>
              <a:gd name="connsiteY3" fmla="*/ 844503 h 2202287"/>
              <a:gd name="connsiteX4" fmla="*/ 2562896 w 2562896"/>
              <a:gd name="connsiteY4" fmla="*/ 2202287 h 2202287"/>
              <a:gd name="connsiteX5" fmla="*/ 0 w 2562896"/>
              <a:gd name="connsiteY5" fmla="*/ 2202287 h 22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896" h="2202287">
                <a:moveTo>
                  <a:pt x="0" y="0"/>
                </a:moveTo>
                <a:lnTo>
                  <a:pt x="1796225" y="0"/>
                </a:lnTo>
                <a:lnTo>
                  <a:pt x="1796225" y="844503"/>
                </a:lnTo>
                <a:lnTo>
                  <a:pt x="2562896" y="844503"/>
                </a:lnTo>
                <a:lnTo>
                  <a:pt x="2562896" y="2202287"/>
                </a:lnTo>
                <a:lnTo>
                  <a:pt x="0" y="2202287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flipH="1" flipV="1">
            <a:off x="6534115" y="670009"/>
            <a:ext cx="3654854" cy="3761724"/>
          </a:xfrm>
          <a:custGeom>
            <a:avLst/>
            <a:gdLst>
              <a:gd name="connsiteX0" fmla="*/ 0 w 2202287"/>
              <a:gd name="connsiteY0" fmla="*/ 0 h 2266683"/>
              <a:gd name="connsiteX1" fmla="*/ 2202287 w 2202287"/>
              <a:gd name="connsiteY1" fmla="*/ 0 h 2266683"/>
              <a:gd name="connsiteX2" fmla="*/ 2202287 w 2202287"/>
              <a:gd name="connsiteY2" fmla="*/ 2266683 h 2266683"/>
              <a:gd name="connsiteX3" fmla="*/ 1397736 w 2202287"/>
              <a:gd name="connsiteY3" fmla="*/ 2266683 h 2266683"/>
              <a:gd name="connsiteX4" fmla="*/ 1397736 w 2202287"/>
              <a:gd name="connsiteY4" fmla="*/ 1841680 h 2266683"/>
              <a:gd name="connsiteX5" fmla="*/ 0 w 2202287"/>
              <a:gd name="connsiteY5" fmla="*/ 1841680 h 226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287" h="2266683">
                <a:moveTo>
                  <a:pt x="0" y="0"/>
                </a:moveTo>
                <a:lnTo>
                  <a:pt x="2202287" y="0"/>
                </a:lnTo>
                <a:lnTo>
                  <a:pt x="2202287" y="2266683"/>
                </a:lnTo>
                <a:lnTo>
                  <a:pt x="1397736" y="2266683"/>
                </a:lnTo>
                <a:lnTo>
                  <a:pt x="1397736" y="1841680"/>
                </a:lnTo>
                <a:lnTo>
                  <a:pt x="0" y="1841680"/>
                </a:lnTo>
                <a:close/>
              </a:path>
            </a:pathLst>
          </a:custGeom>
        </p:spPr>
      </p:pic>
      <p:sp>
        <p:nvSpPr>
          <p:cNvPr id="10" name="文本框 9"/>
          <p:cNvSpPr txBox="1"/>
          <p:nvPr/>
        </p:nvSpPr>
        <p:spPr>
          <a:xfrm>
            <a:off x="10290619" y="2067894"/>
            <a:ext cx="1138773" cy="27228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4400" b="1" dirty="0">
                <a:solidFill>
                  <a:srgbClr val="CA0000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PART     03</a:t>
            </a:r>
            <a:endParaRPr lang="zh-CN" altLang="en-US" sz="4400" b="1" dirty="0">
              <a:solidFill>
                <a:srgbClr val="CA0000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  <a:p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2087221" y="1301502"/>
            <a:ext cx="2978141" cy="2960668"/>
          </a:xfrm>
          <a:custGeom>
            <a:avLst/>
            <a:gdLst>
              <a:gd name="connsiteX0" fmla="*/ 0 w 1569450"/>
              <a:gd name="connsiteY0" fmla="*/ 0 h 1560243"/>
              <a:gd name="connsiteX1" fmla="*/ 1569450 w 1569450"/>
              <a:gd name="connsiteY1" fmla="*/ 0 h 1560243"/>
              <a:gd name="connsiteX2" fmla="*/ 1569450 w 1569450"/>
              <a:gd name="connsiteY2" fmla="*/ 1560243 h 1560243"/>
              <a:gd name="connsiteX3" fmla="*/ 0 w 1569450"/>
              <a:gd name="connsiteY3" fmla="*/ 1560243 h 156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9450" h="1560243">
                <a:moveTo>
                  <a:pt x="0" y="0"/>
                </a:moveTo>
                <a:lnTo>
                  <a:pt x="1569450" y="0"/>
                </a:lnTo>
                <a:lnTo>
                  <a:pt x="1569450" y="1560243"/>
                </a:lnTo>
                <a:lnTo>
                  <a:pt x="0" y="1560243"/>
                </a:ln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1094682" y="4571973"/>
            <a:ext cx="4963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gradFill>
                  <a:gsLst>
                    <a:gs pos="0">
                      <a:srgbClr val="F4D9B7"/>
                    </a:gs>
                    <a:gs pos="100000">
                      <a:srgbClr val="EEC897"/>
                    </a:gs>
                  </a:gsLst>
                  <a:lin ang="5400000" scaled="1"/>
                </a:gra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248495" y="-1799479"/>
            <a:ext cx="1182674" cy="1273318"/>
          </a:xfrm>
          <a:prstGeom prst="rect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431169" y="-1813514"/>
            <a:ext cx="1182674" cy="1273318"/>
          </a:xfrm>
          <a:prstGeom prst="rect">
            <a:avLst/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138793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057900" y="-2554"/>
            <a:ext cx="6134100" cy="1390483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15546" y="283907"/>
            <a:ext cx="4963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gradFill>
                  <a:gsLst>
                    <a:gs pos="0">
                      <a:srgbClr val="F4D9B7"/>
                    </a:gs>
                    <a:gs pos="100000">
                      <a:srgbClr val="EEC897"/>
                    </a:gs>
                  </a:gsLst>
                  <a:lin ang="5400000" scaled="1"/>
                </a:gra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请输入标题内容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 flipV="1">
            <a:off x="5793069" y="-408216"/>
            <a:ext cx="1816045" cy="1796143"/>
          </a:xfrm>
          <a:custGeom>
            <a:avLst/>
            <a:gdLst>
              <a:gd name="connsiteX0" fmla="*/ 0 w 2202287"/>
              <a:gd name="connsiteY0" fmla="*/ 0 h 2266683"/>
              <a:gd name="connsiteX1" fmla="*/ 2202287 w 2202287"/>
              <a:gd name="connsiteY1" fmla="*/ 0 h 2266683"/>
              <a:gd name="connsiteX2" fmla="*/ 2202287 w 2202287"/>
              <a:gd name="connsiteY2" fmla="*/ 2266683 h 2266683"/>
              <a:gd name="connsiteX3" fmla="*/ 1397736 w 2202287"/>
              <a:gd name="connsiteY3" fmla="*/ 2266683 h 2266683"/>
              <a:gd name="connsiteX4" fmla="*/ 1397736 w 2202287"/>
              <a:gd name="connsiteY4" fmla="*/ 1841680 h 2266683"/>
              <a:gd name="connsiteX5" fmla="*/ 0 w 2202287"/>
              <a:gd name="connsiteY5" fmla="*/ 1841680 h 226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287" h="2266683">
                <a:moveTo>
                  <a:pt x="0" y="0"/>
                </a:moveTo>
                <a:lnTo>
                  <a:pt x="2202287" y="0"/>
                </a:lnTo>
                <a:lnTo>
                  <a:pt x="2202287" y="2266683"/>
                </a:lnTo>
                <a:lnTo>
                  <a:pt x="1397736" y="2266683"/>
                </a:lnTo>
                <a:lnTo>
                  <a:pt x="1397736" y="1841680"/>
                </a:lnTo>
                <a:lnTo>
                  <a:pt x="0" y="184168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328668" y="9840"/>
            <a:ext cx="1676789" cy="1440859"/>
          </a:xfrm>
          <a:custGeom>
            <a:avLst/>
            <a:gdLst>
              <a:gd name="connsiteX0" fmla="*/ 0 w 2562896"/>
              <a:gd name="connsiteY0" fmla="*/ 0 h 2202287"/>
              <a:gd name="connsiteX1" fmla="*/ 1796225 w 2562896"/>
              <a:gd name="connsiteY1" fmla="*/ 0 h 2202287"/>
              <a:gd name="connsiteX2" fmla="*/ 1796225 w 2562896"/>
              <a:gd name="connsiteY2" fmla="*/ 844503 h 2202287"/>
              <a:gd name="connsiteX3" fmla="*/ 2562896 w 2562896"/>
              <a:gd name="connsiteY3" fmla="*/ 844503 h 2202287"/>
              <a:gd name="connsiteX4" fmla="*/ 2562896 w 2562896"/>
              <a:gd name="connsiteY4" fmla="*/ 2202287 h 2202287"/>
              <a:gd name="connsiteX5" fmla="*/ 0 w 2562896"/>
              <a:gd name="connsiteY5" fmla="*/ 2202287 h 22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896" h="2202287">
                <a:moveTo>
                  <a:pt x="0" y="0"/>
                </a:moveTo>
                <a:lnTo>
                  <a:pt x="1796225" y="0"/>
                </a:lnTo>
                <a:lnTo>
                  <a:pt x="1796225" y="844503"/>
                </a:lnTo>
                <a:lnTo>
                  <a:pt x="2562896" y="844503"/>
                </a:lnTo>
                <a:lnTo>
                  <a:pt x="2562896" y="2202287"/>
                </a:lnTo>
                <a:lnTo>
                  <a:pt x="0" y="2202287"/>
                </a:lnTo>
                <a:close/>
              </a:path>
            </a:pathLst>
          </a:custGeom>
        </p:spPr>
      </p:pic>
      <p:sp>
        <p:nvSpPr>
          <p:cNvPr id="9" name="Notched Right Arrow 39"/>
          <p:cNvSpPr/>
          <p:nvPr/>
        </p:nvSpPr>
        <p:spPr>
          <a:xfrm>
            <a:off x="1686683" y="2563580"/>
            <a:ext cx="8816428" cy="2225506"/>
          </a:xfrm>
          <a:prstGeom prst="notchedRightArrow">
            <a:avLst>
              <a:gd name="adj1" fmla="val 63793"/>
              <a:gd name="adj2" fmla="val 672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Oval 40"/>
          <p:cNvSpPr/>
          <p:nvPr/>
        </p:nvSpPr>
        <p:spPr>
          <a:xfrm>
            <a:off x="2292216" y="2904918"/>
            <a:ext cx="1637111" cy="1637106"/>
          </a:xfrm>
          <a:prstGeom prst="ellipse">
            <a:avLst/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Oval 41"/>
          <p:cNvSpPr/>
          <p:nvPr/>
        </p:nvSpPr>
        <p:spPr>
          <a:xfrm>
            <a:off x="4157173" y="2851421"/>
            <a:ext cx="1637111" cy="1637106"/>
          </a:xfrm>
          <a:prstGeom prst="ellipse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Oval 42"/>
          <p:cNvSpPr/>
          <p:nvPr/>
        </p:nvSpPr>
        <p:spPr>
          <a:xfrm>
            <a:off x="6053124" y="2851421"/>
            <a:ext cx="1637111" cy="1637106"/>
          </a:xfrm>
          <a:prstGeom prst="ellipse">
            <a:avLst/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Oval 43"/>
          <p:cNvSpPr/>
          <p:nvPr/>
        </p:nvSpPr>
        <p:spPr>
          <a:xfrm>
            <a:off x="7967238" y="2851421"/>
            <a:ext cx="1637111" cy="1637106"/>
          </a:xfrm>
          <a:prstGeom prst="ellipse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Freeform 245"/>
          <p:cNvSpPr/>
          <p:nvPr/>
        </p:nvSpPr>
        <p:spPr bwMode="auto">
          <a:xfrm>
            <a:off x="8538692" y="3280572"/>
            <a:ext cx="494202" cy="49420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15" name="Freeform 55"/>
          <p:cNvSpPr>
            <a:spLocks noEditPoints="1"/>
          </p:cNvSpPr>
          <p:nvPr/>
        </p:nvSpPr>
        <p:spPr bwMode="auto">
          <a:xfrm>
            <a:off x="4749242" y="3358604"/>
            <a:ext cx="452974" cy="338135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16" name="Freeform 105"/>
          <p:cNvSpPr>
            <a:spLocks noEditPoints="1"/>
          </p:cNvSpPr>
          <p:nvPr/>
        </p:nvSpPr>
        <p:spPr bwMode="auto">
          <a:xfrm>
            <a:off x="2895729" y="3315745"/>
            <a:ext cx="430086" cy="423853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Freeform 34"/>
          <p:cNvSpPr>
            <a:spLocks noEditPoints="1"/>
          </p:cNvSpPr>
          <p:nvPr/>
        </p:nvSpPr>
        <p:spPr bwMode="auto">
          <a:xfrm>
            <a:off x="6685876" y="3341869"/>
            <a:ext cx="371605" cy="37160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  <a:cxn ang="0">
                <a:pos x="27" y="5"/>
              </a:cxn>
              <a:cxn ang="0">
                <a:pos x="4" y="28"/>
              </a:cxn>
              <a:cxn ang="0">
                <a:pos x="27" y="51"/>
              </a:cxn>
              <a:cxn ang="0">
                <a:pos x="50" y="28"/>
              </a:cxn>
              <a:cxn ang="0">
                <a:pos x="27" y="5"/>
              </a:cxn>
              <a:cxn ang="0">
                <a:pos x="27" y="46"/>
              </a:cxn>
              <a:cxn ang="0">
                <a:pos x="9" y="28"/>
              </a:cxn>
              <a:cxn ang="0">
                <a:pos x="27" y="9"/>
              </a:cxn>
              <a:cxn ang="0">
                <a:pos x="45" y="28"/>
              </a:cxn>
              <a:cxn ang="0">
                <a:pos x="27" y="46"/>
              </a:cxn>
              <a:cxn ang="0">
                <a:pos x="27" y="14"/>
              </a:cxn>
              <a:cxn ang="0">
                <a:pos x="13" y="28"/>
              </a:cxn>
              <a:cxn ang="0">
                <a:pos x="27" y="41"/>
              </a:cxn>
              <a:cxn ang="0">
                <a:pos x="41" y="28"/>
              </a:cxn>
              <a:cxn ang="0">
                <a:pos x="27" y="14"/>
              </a:cxn>
              <a:cxn ang="0">
                <a:pos x="27" y="37"/>
              </a:cxn>
              <a:cxn ang="0">
                <a:pos x="18" y="28"/>
              </a:cxn>
              <a:cxn ang="0">
                <a:pos x="27" y="19"/>
              </a:cxn>
              <a:cxn ang="0">
                <a:pos x="36" y="28"/>
              </a:cxn>
              <a:cxn ang="0">
                <a:pos x="27" y="37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  <a:moveTo>
                  <a:pt x="27" y="5"/>
                </a:moveTo>
                <a:cubicBezTo>
                  <a:pt x="15" y="5"/>
                  <a:pt x="4" y="15"/>
                  <a:pt x="4" y="28"/>
                </a:cubicBezTo>
                <a:cubicBezTo>
                  <a:pt x="4" y="40"/>
                  <a:pt x="15" y="51"/>
                  <a:pt x="27" y="51"/>
                </a:cubicBezTo>
                <a:cubicBezTo>
                  <a:pt x="40" y="51"/>
                  <a:pt x="50" y="40"/>
                  <a:pt x="50" y="28"/>
                </a:cubicBezTo>
                <a:cubicBezTo>
                  <a:pt x="50" y="15"/>
                  <a:pt x="40" y="5"/>
                  <a:pt x="27" y="5"/>
                </a:cubicBezTo>
                <a:close/>
                <a:moveTo>
                  <a:pt x="27" y="46"/>
                </a:moveTo>
                <a:cubicBezTo>
                  <a:pt x="17" y="46"/>
                  <a:pt x="9" y="38"/>
                  <a:pt x="9" y="28"/>
                </a:cubicBezTo>
                <a:cubicBezTo>
                  <a:pt x="9" y="18"/>
                  <a:pt x="17" y="9"/>
                  <a:pt x="27" y="9"/>
                </a:cubicBezTo>
                <a:cubicBezTo>
                  <a:pt x="37" y="9"/>
                  <a:pt x="45" y="18"/>
                  <a:pt x="45" y="28"/>
                </a:cubicBezTo>
                <a:cubicBezTo>
                  <a:pt x="45" y="38"/>
                  <a:pt x="37" y="46"/>
                  <a:pt x="27" y="46"/>
                </a:cubicBezTo>
                <a:close/>
                <a:moveTo>
                  <a:pt x="27" y="14"/>
                </a:moveTo>
                <a:cubicBezTo>
                  <a:pt x="20" y="14"/>
                  <a:pt x="13" y="20"/>
                  <a:pt x="13" y="28"/>
                </a:cubicBezTo>
                <a:cubicBezTo>
                  <a:pt x="13" y="35"/>
                  <a:pt x="20" y="41"/>
                  <a:pt x="27" y="41"/>
                </a:cubicBezTo>
                <a:cubicBezTo>
                  <a:pt x="35" y="41"/>
                  <a:pt x="41" y="35"/>
                  <a:pt x="41" y="28"/>
                </a:cubicBezTo>
                <a:cubicBezTo>
                  <a:pt x="41" y="20"/>
                  <a:pt x="35" y="14"/>
                  <a:pt x="27" y="14"/>
                </a:cubicBezTo>
                <a:close/>
                <a:moveTo>
                  <a:pt x="27" y="37"/>
                </a:moveTo>
                <a:cubicBezTo>
                  <a:pt x="22" y="37"/>
                  <a:pt x="18" y="33"/>
                  <a:pt x="18" y="28"/>
                </a:cubicBezTo>
                <a:cubicBezTo>
                  <a:pt x="18" y="23"/>
                  <a:pt x="22" y="19"/>
                  <a:pt x="27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7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20" name="Text Placeholder 3"/>
          <p:cNvSpPr txBox="1"/>
          <p:nvPr/>
        </p:nvSpPr>
        <p:spPr>
          <a:xfrm>
            <a:off x="2550401" y="3805799"/>
            <a:ext cx="1120741" cy="38041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465" b="1" dirty="0">
                <a:solidFill>
                  <a:schemeClr val="bg1"/>
                </a:solidFill>
              </a:rPr>
              <a:t>Title Goes</a:t>
            </a:r>
          </a:p>
          <a:p>
            <a:r>
              <a:rPr lang="en-US" sz="1465" b="1" dirty="0">
                <a:solidFill>
                  <a:schemeClr val="bg1"/>
                </a:solidFill>
              </a:rPr>
              <a:t>Here</a:t>
            </a:r>
            <a:endParaRPr lang="en-US" sz="1335" dirty="0">
              <a:solidFill>
                <a:schemeClr val="bg1"/>
              </a:solidFill>
            </a:endParaRPr>
          </a:p>
        </p:txBody>
      </p:sp>
      <p:sp>
        <p:nvSpPr>
          <p:cNvPr id="21" name="Text Placeholder 3"/>
          <p:cNvSpPr txBox="1"/>
          <p:nvPr/>
        </p:nvSpPr>
        <p:spPr>
          <a:xfrm>
            <a:off x="4415359" y="3805799"/>
            <a:ext cx="1120741" cy="38041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465" b="1" dirty="0">
                <a:solidFill>
                  <a:schemeClr val="bg1"/>
                </a:solidFill>
              </a:rPr>
              <a:t>Title Goes</a:t>
            </a:r>
          </a:p>
          <a:p>
            <a:r>
              <a:rPr lang="en-US" sz="1465" b="1" dirty="0">
                <a:solidFill>
                  <a:schemeClr val="bg1"/>
                </a:solidFill>
              </a:rPr>
              <a:t>Here</a:t>
            </a:r>
            <a:endParaRPr lang="en-US" sz="1335" dirty="0">
              <a:solidFill>
                <a:schemeClr val="bg1"/>
              </a:solidFill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6311309" y="3805799"/>
            <a:ext cx="1120741" cy="38041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465" b="1" dirty="0">
                <a:solidFill>
                  <a:schemeClr val="bg1"/>
                </a:solidFill>
              </a:rPr>
              <a:t>Title Goes</a:t>
            </a:r>
          </a:p>
          <a:p>
            <a:r>
              <a:rPr lang="en-US" sz="1465" b="1" dirty="0">
                <a:solidFill>
                  <a:schemeClr val="bg1"/>
                </a:solidFill>
              </a:rPr>
              <a:t>Here</a:t>
            </a:r>
            <a:endParaRPr lang="en-US" sz="1335" dirty="0">
              <a:solidFill>
                <a:schemeClr val="bg1"/>
              </a:solidFill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8225423" y="3805799"/>
            <a:ext cx="1120741" cy="38041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465" b="1" dirty="0">
                <a:solidFill>
                  <a:schemeClr val="bg1"/>
                </a:solidFill>
              </a:rPr>
              <a:t>Title Goes</a:t>
            </a:r>
          </a:p>
          <a:p>
            <a:r>
              <a:rPr lang="en-US" sz="1465" b="1" dirty="0">
                <a:solidFill>
                  <a:schemeClr val="bg1"/>
                </a:solidFill>
              </a:rPr>
              <a:t>Here</a:t>
            </a:r>
            <a:endParaRPr lang="en-US" sz="1335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52"/>
          <p:cNvCxnSpPr/>
          <p:nvPr/>
        </p:nvCxnSpPr>
        <p:spPr>
          <a:xfrm rot="5400000" flipH="1" flipV="1">
            <a:off x="2801479" y="4912793"/>
            <a:ext cx="599174" cy="20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61"/>
          <p:cNvCxnSpPr/>
          <p:nvPr/>
        </p:nvCxnSpPr>
        <p:spPr>
          <a:xfrm rot="5400000" flipH="1" flipV="1">
            <a:off x="4696388" y="4912793"/>
            <a:ext cx="599174" cy="20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62"/>
          <p:cNvCxnSpPr/>
          <p:nvPr/>
        </p:nvCxnSpPr>
        <p:spPr>
          <a:xfrm rot="5400000" flipH="1" flipV="1">
            <a:off x="6591298" y="4912794"/>
            <a:ext cx="599174" cy="20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63"/>
          <p:cNvCxnSpPr/>
          <p:nvPr/>
        </p:nvCxnSpPr>
        <p:spPr>
          <a:xfrm rot="5400000" flipH="1" flipV="1">
            <a:off x="8486208" y="4912794"/>
            <a:ext cx="599174" cy="20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1250912" y="5319581"/>
            <a:ext cx="2801722" cy="1135358"/>
            <a:chOff x="1626835" y="2349127"/>
            <a:chExt cx="2492110" cy="1009892"/>
          </a:xfrm>
        </p:grpSpPr>
        <p:sp>
          <p:nvSpPr>
            <p:cNvPr id="29" name="文本框 28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671142" y="5352025"/>
            <a:ext cx="2801722" cy="1135358"/>
            <a:chOff x="1626835" y="2349127"/>
            <a:chExt cx="2492110" cy="1009892"/>
          </a:xfrm>
        </p:grpSpPr>
        <p:sp>
          <p:nvSpPr>
            <p:cNvPr id="37" name="文本框 36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053124" y="5375337"/>
            <a:ext cx="2801722" cy="1135358"/>
            <a:chOff x="1626835" y="2349127"/>
            <a:chExt cx="2492110" cy="1009892"/>
          </a:xfrm>
        </p:grpSpPr>
        <p:sp>
          <p:nvSpPr>
            <p:cNvPr id="40" name="文本框 39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473354" y="5407781"/>
            <a:ext cx="2801722" cy="1135358"/>
            <a:chOff x="1626835" y="2349127"/>
            <a:chExt cx="2492110" cy="1009892"/>
          </a:xfrm>
        </p:grpSpPr>
        <p:sp>
          <p:nvSpPr>
            <p:cNvPr id="43" name="文本框 42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248495" y="-1799479"/>
            <a:ext cx="1182674" cy="1273318"/>
          </a:xfrm>
          <a:prstGeom prst="rect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431169" y="-1813514"/>
            <a:ext cx="1182674" cy="1273318"/>
          </a:xfrm>
          <a:prstGeom prst="rect">
            <a:avLst/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138793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057900" y="-2554"/>
            <a:ext cx="6134100" cy="1390483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15546" y="283907"/>
            <a:ext cx="4963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gradFill>
                  <a:gsLst>
                    <a:gs pos="0">
                      <a:srgbClr val="F4D9B7"/>
                    </a:gs>
                    <a:gs pos="100000">
                      <a:srgbClr val="EEC897"/>
                    </a:gs>
                  </a:gsLst>
                  <a:lin ang="5400000" scaled="1"/>
                </a:gra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请输入标题内容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 flipV="1">
            <a:off x="5793069" y="-408216"/>
            <a:ext cx="1816045" cy="1796143"/>
          </a:xfrm>
          <a:custGeom>
            <a:avLst/>
            <a:gdLst>
              <a:gd name="connsiteX0" fmla="*/ 0 w 2202287"/>
              <a:gd name="connsiteY0" fmla="*/ 0 h 2266683"/>
              <a:gd name="connsiteX1" fmla="*/ 2202287 w 2202287"/>
              <a:gd name="connsiteY1" fmla="*/ 0 h 2266683"/>
              <a:gd name="connsiteX2" fmla="*/ 2202287 w 2202287"/>
              <a:gd name="connsiteY2" fmla="*/ 2266683 h 2266683"/>
              <a:gd name="connsiteX3" fmla="*/ 1397736 w 2202287"/>
              <a:gd name="connsiteY3" fmla="*/ 2266683 h 2266683"/>
              <a:gd name="connsiteX4" fmla="*/ 1397736 w 2202287"/>
              <a:gd name="connsiteY4" fmla="*/ 1841680 h 2266683"/>
              <a:gd name="connsiteX5" fmla="*/ 0 w 2202287"/>
              <a:gd name="connsiteY5" fmla="*/ 1841680 h 226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287" h="2266683">
                <a:moveTo>
                  <a:pt x="0" y="0"/>
                </a:moveTo>
                <a:lnTo>
                  <a:pt x="2202287" y="0"/>
                </a:lnTo>
                <a:lnTo>
                  <a:pt x="2202287" y="2266683"/>
                </a:lnTo>
                <a:lnTo>
                  <a:pt x="1397736" y="2266683"/>
                </a:lnTo>
                <a:lnTo>
                  <a:pt x="1397736" y="1841680"/>
                </a:lnTo>
                <a:lnTo>
                  <a:pt x="0" y="184168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328668" y="9840"/>
            <a:ext cx="1676789" cy="1440859"/>
          </a:xfrm>
          <a:custGeom>
            <a:avLst/>
            <a:gdLst>
              <a:gd name="connsiteX0" fmla="*/ 0 w 2562896"/>
              <a:gd name="connsiteY0" fmla="*/ 0 h 2202287"/>
              <a:gd name="connsiteX1" fmla="*/ 1796225 w 2562896"/>
              <a:gd name="connsiteY1" fmla="*/ 0 h 2202287"/>
              <a:gd name="connsiteX2" fmla="*/ 1796225 w 2562896"/>
              <a:gd name="connsiteY2" fmla="*/ 844503 h 2202287"/>
              <a:gd name="connsiteX3" fmla="*/ 2562896 w 2562896"/>
              <a:gd name="connsiteY3" fmla="*/ 844503 h 2202287"/>
              <a:gd name="connsiteX4" fmla="*/ 2562896 w 2562896"/>
              <a:gd name="connsiteY4" fmla="*/ 2202287 h 2202287"/>
              <a:gd name="connsiteX5" fmla="*/ 0 w 2562896"/>
              <a:gd name="connsiteY5" fmla="*/ 2202287 h 22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896" h="2202287">
                <a:moveTo>
                  <a:pt x="0" y="0"/>
                </a:moveTo>
                <a:lnTo>
                  <a:pt x="1796225" y="0"/>
                </a:lnTo>
                <a:lnTo>
                  <a:pt x="1796225" y="844503"/>
                </a:lnTo>
                <a:lnTo>
                  <a:pt x="2562896" y="844503"/>
                </a:lnTo>
                <a:lnTo>
                  <a:pt x="2562896" y="2202287"/>
                </a:lnTo>
                <a:lnTo>
                  <a:pt x="0" y="2202287"/>
                </a:lnTo>
                <a:close/>
              </a:path>
            </a:pathLst>
          </a:custGeom>
        </p:spPr>
      </p:pic>
      <p:sp>
        <p:nvSpPr>
          <p:cNvPr id="9" name="Freeform 10"/>
          <p:cNvSpPr/>
          <p:nvPr/>
        </p:nvSpPr>
        <p:spPr bwMode="auto">
          <a:xfrm>
            <a:off x="2647510" y="2768259"/>
            <a:ext cx="6873181" cy="639615"/>
          </a:xfrm>
          <a:custGeom>
            <a:avLst/>
            <a:gdLst>
              <a:gd name="T0" fmla="*/ 9591 w 9663"/>
              <a:gd name="T1" fmla="*/ 899 h 899"/>
              <a:gd name="T2" fmla="*/ 9663 w 9663"/>
              <a:gd name="T3" fmla="*/ 899 h 899"/>
              <a:gd name="T4" fmla="*/ 9003 w 9663"/>
              <a:gd name="T5" fmla="*/ 522 h 899"/>
              <a:gd name="T6" fmla="*/ 7701 w 9663"/>
              <a:gd name="T7" fmla="*/ 337 h 899"/>
              <a:gd name="T8" fmla="*/ 6885 w 9663"/>
              <a:gd name="T9" fmla="*/ 379 h 899"/>
              <a:gd name="T10" fmla="*/ 6405 w 9663"/>
              <a:gd name="T11" fmla="*/ 413 h 899"/>
              <a:gd name="T12" fmla="*/ 6069 w 9663"/>
              <a:gd name="T13" fmla="*/ 425 h 899"/>
              <a:gd name="T14" fmla="*/ 5319 w 9663"/>
              <a:gd name="T15" fmla="*/ 306 h 899"/>
              <a:gd name="T16" fmla="*/ 4908 w 9663"/>
              <a:gd name="T17" fmla="*/ 0 h 899"/>
              <a:gd name="T18" fmla="*/ 4755 w 9663"/>
              <a:gd name="T19" fmla="*/ 0 h 899"/>
              <a:gd name="T20" fmla="*/ 4344 w 9663"/>
              <a:gd name="T21" fmla="*/ 306 h 899"/>
              <a:gd name="T22" fmla="*/ 3594 w 9663"/>
              <a:gd name="T23" fmla="*/ 425 h 899"/>
              <a:gd name="T24" fmla="*/ 3304 w 9663"/>
              <a:gd name="T25" fmla="*/ 413 h 899"/>
              <a:gd name="T26" fmla="*/ 2768 w 9663"/>
              <a:gd name="T27" fmla="*/ 379 h 899"/>
              <a:gd name="T28" fmla="*/ 2286 w 9663"/>
              <a:gd name="T29" fmla="*/ 347 h 899"/>
              <a:gd name="T30" fmla="*/ 1962 w 9663"/>
              <a:gd name="T31" fmla="*/ 337 h 899"/>
              <a:gd name="T32" fmla="*/ 655 w 9663"/>
              <a:gd name="T33" fmla="*/ 508 h 899"/>
              <a:gd name="T34" fmla="*/ 0 w 9663"/>
              <a:gd name="T35" fmla="*/ 899 h 899"/>
              <a:gd name="T36" fmla="*/ 64 w 9663"/>
              <a:gd name="T37" fmla="*/ 899 h 899"/>
              <a:gd name="T38" fmla="*/ 512 w 9663"/>
              <a:gd name="T39" fmla="*/ 619 h 899"/>
              <a:gd name="T40" fmla="*/ 1346 w 9663"/>
              <a:gd name="T41" fmla="*/ 520 h 899"/>
              <a:gd name="T42" fmla="*/ 1665 w 9663"/>
              <a:gd name="T43" fmla="*/ 531 h 899"/>
              <a:gd name="T44" fmla="*/ 2161 w 9663"/>
              <a:gd name="T45" fmla="*/ 562 h 899"/>
              <a:gd name="T46" fmla="*/ 2678 w 9663"/>
              <a:gd name="T47" fmla="*/ 594 h 899"/>
              <a:gd name="T48" fmla="*/ 3000 w 9663"/>
              <a:gd name="T49" fmla="*/ 604 h 899"/>
              <a:gd name="T50" fmla="*/ 4048 w 9663"/>
              <a:gd name="T51" fmla="*/ 461 h 899"/>
              <a:gd name="T52" fmla="*/ 4809 w 9663"/>
              <a:gd name="T53" fmla="*/ 68 h 899"/>
              <a:gd name="T54" fmla="*/ 4849 w 9663"/>
              <a:gd name="T55" fmla="*/ 31 h 899"/>
              <a:gd name="T56" fmla="*/ 4888 w 9663"/>
              <a:gd name="T57" fmla="*/ 69 h 899"/>
              <a:gd name="T58" fmla="*/ 5627 w 9663"/>
              <a:gd name="T59" fmla="*/ 461 h 899"/>
              <a:gd name="T60" fmla="*/ 6664 w 9663"/>
              <a:gd name="T61" fmla="*/ 604 h 899"/>
              <a:gd name="T62" fmla="*/ 7480 w 9663"/>
              <a:gd name="T63" fmla="*/ 562 h 899"/>
              <a:gd name="T64" fmla="*/ 7977 w 9663"/>
              <a:gd name="T65" fmla="*/ 531 h 899"/>
              <a:gd name="T66" fmla="*/ 8317 w 9663"/>
              <a:gd name="T67" fmla="*/ 520 h 899"/>
              <a:gd name="T68" fmla="*/ 9591 w 9663"/>
              <a:gd name="T69" fmla="*/ 899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663" h="899">
                <a:moveTo>
                  <a:pt x="9591" y="899"/>
                </a:moveTo>
                <a:lnTo>
                  <a:pt x="9663" y="899"/>
                </a:lnTo>
                <a:cubicBezTo>
                  <a:pt x="9549" y="702"/>
                  <a:pt x="9208" y="582"/>
                  <a:pt x="9003" y="522"/>
                </a:cubicBezTo>
                <a:cubicBezTo>
                  <a:pt x="8581" y="398"/>
                  <a:pt x="8145" y="337"/>
                  <a:pt x="7701" y="337"/>
                </a:cubicBezTo>
                <a:cubicBezTo>
                  <a:pt x="7430" y="337"/>
                  <a:pt x="7155" y="356"/>
                  <a:pt x="6885" y="379"/>
                </a:cubicBezTo>
                <a:cubicBezTo>
                  <a:pt x="6725" y="392"/>
                  <a:pt x="6565" y="404"/>
                  <a:pt x="6405" y="413"/>
                </a:cubicBezTo>
                <a:cubicBezTo>
                  <a:pt x="6294" y="420"/>
                  <a:pt x="6181" y="425"/>
                  <a:pt x="6069" y="425"/>
                </a:cubicBezTo>
                <a:cubicBezTo>
                  <a:pt x="5814" y="425"/>
                  <a:pt x="5557" y="392"/>
                  <a:pt x="5319" y="306"/>
                </a:cubicBezTo>
                <a:cubicBezTo>
                  <a:pt x="5153" y="246"/>
                  <a:pt x="4984" y="153"/>
                  <a:pt x="4908" y="0"/>
                </a:cubicBezTo>
                <a:lnTo>
                  <a:pt x="4755" y="0"/>
                </a:lnTo>
                <a:cubicBezTo>
                  <a:pt x="4679" y="153"/>
                  <a:pt x="4511" y="246"/>
                  <a:pt x="4344" y="306"/>
                </a:cubicBezTo>
                <a:cubicBezTo>
                  <a:pt x="4106" y="392"/>
                  <a:pt x="3849" y="425"/>
                  <a:pt x="3594" y="425"/>
                </a:cubicBezTo>
                <a:cubicBezTo>
                  <a:pt x="3499" y="425"/>
                  <a:pt x="3400" y="419"/>
                  <a:pt x="3304" y="413"/>
                </a:cubicBezTo>
                <a:cubicBezTo>
                  <a:pt x="3126" y="403"/>
                  <a:pt x="2947" y="391"/>
                  <a:pt x="2768" y="379"/>
                </a:cubicBezTo>
                <a:cubicBezTo>
                  <a:pt x="2608" y="367"/>
                  <a:pt x="2447" y="356"/>
                  <a:pt x="2286" y="347"/>
                </a:cubicBezTo>
                <a:cubicBezTo>
                  <a:pt x="2178" y="342"/>
                  <a:pt x="2070" y="337"/>
                  <a:pt x="1962" y="337"/>
                </a:cubicBezTo>
                <a:cubicBezTo>
                  <a:pt x="1522" y="337"/>
                  <a:pt x="1074" y="382"/>
                  <a:pt x="655" y="508"/>
                </a:cubicBezTo>
                <a:cubicBezTo>
                  <a:pt x="419" y="580"/>
                  <a:pt x="139" y="698"/>
                  <a:pt x="0" y="899"/>
                </a:cubicBezTo>
                <a:lnTo>
                  <a:pt x="64" y="899"/>
                </a:lnTo>
                <a:cubicBezTo>
                  <a:pt x="175" y="763"/>
                  <a:pt x="337" y="675"/>
                  <a:pt x="512" y="619"/>
                </a:cubicBezTo>
                <a:cubicBezTo>
                  <a:pt x="766" y="537"/>
                  <a:pt x="1079" y="520"/>
                  <a:pt x="1346" y="520"/>
                </a:cubicBezTo>
                <a:cubicBezTo>
                  <a:pt x="1452" y="520"/>
                  <a:pt x="1559" y="525"/>
                  <a:pt x="1665" y="531"/>
                </a:cubicBezTo>
                <a:cubicBezTo>
                  <a:pt x="1831" y="539"/>
                  <a:pt x="1996" y="550"/>
                  <a:pt x="2161" y="562"/>
                </a:cubicBezTo>
                <a:cubicBezTo>
                  <a:pt x="2333" y="574"/>
                  <a:pt x="2506" y="585"/>
                  <a:pt x="2678" y="594"/>
                </a:cubicBezTo>
                <a:cubicBezTo>
                  <a:pt x="2785" y="599"/>
                  <a:pt x="2893" y="604"/>
                  <a:pt x="3000" y="604"/>
                </a:cubicBezTo>
                <a:cubicBezTo>
                  <a:pt x="3356" y="604"/>
                  <a:pt x="3708" y="559"/>
                  <a:pt x="4048" y="461"/>
                </a:cubicBezTo>
                <a:cubicBezTo>
                  <a:pt x="4325" y="381"/>
                  <a:pt x="4602" y="259"/>
                  <a:pt x="4809" y="68"/>
                </a:cubicBezTo>
                <a:lnTo>
                  <a:pt x="4849" y="31"/>
                </a:lnTo>
                <a:lnTo>
                  <a:pt x="4888" y="69"/>
                </a:lnTo>
                <a:cubicBezTo>
                  <a:pt x="5086" y="259"/>
                  <a:pt x="5356" y="381"/>
                  <a:pt x="5627" y="461"/>
                </a:cubicBezTo>
                <a:cubicBezTo>
                  <a:pt x="5962" y="560"/>
                  <a:pt x="6311" y="604"/>
                  <a:pt x="6664" y="604"/>
                </a:cubicBezTo>
                <a:cubicBezTo>
                  <a:pt x="6934" y="604"/>
                  <a:pt x="7211" y="585"/>
                  <a:pt x="7480" y="562"/>
                </a:cubicBezTo>
                <a:cubicBezTo>
                  <a:pt x="7646" y="550"/>
                  <a:pt x="7811" y="539"/>
                  <a:pt x="7977" y="531"/>
                </a:cubicBezTo>
                <a:cubicBezTo>
                  <a:pt x="8090" y="525"/>
                  <a:pt x="8204" y="520"/>
                  <a:pt x="8317" y="520"/>
                </a:cubicBezTo>
                <a:cubicBezTo>
                  <a:pt x="8717" y="520"/>
                  <a:pt x="9342" y="561"/>
                  <a:pt x="9591" y="899"/>
                </a:cubicBezTo>
                <a:close/>
              </a:path>
            </a:pathLst>
          </a:cu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10" name="Freeform 11"/>
          <p:cNvSpPr/>
          <p:nvPr/>
        </p:nvSpPr>
        <p:spPr bwMode="auto">
          <a:xfrm>
            <a:off x="1799675" y="3491989"/>
            <a:ext cx="1448357" cy="1799583"/>
          </a:xfrm>
          <a:custGeom>
            <a:avLst/>
            <a:gdLst>
              <a:gd name="T0" fmla="*/ 0 w 2452"/>
              <a:gd name="T1" fmla="*/ 1226 h 3050"/>
              <a:gd name="T2" fmla="*/ 1226 w 2452"/>
              <a:gd name="T3" fmla="*/ 3050 h 3050"/>
              <a:gd name="T4" fmla="*/ 2452 w 2452"/>
              <a:gd name="T5" fmla="*/ 1226 h 3050"/>
              <a:gd name="T6" fmla="*/ 2452 w 2452"/>
              <a:gd name="T7" fmla="*/ 1226 h 3050"/>
              <a:gd name="T8" fmla="*/ 1226 w 2452"/>
              <a:gd name="T9" fmla="*/ 0 h 3050"/>
              <a:gd name="T10" fmla="*/ 1226 w 2452"/>
              <a:gd name="T11" fmla="*/ 0 h 3050"/>
              <a:gd name="T12" fmla="*/ 0 w 2452"/>
              <a:gd name="T13" fmla="*/ 1226 h 3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52" h="3050">
                <a:moveTo>
                  <a:pt x="0" y="1226"/>
                </a:moveTo>
                <a:cubicBezTo>
                  <a:pt x="0" y="1903"/>
                  <a:pt x="1226" y="3050"/>
                  <a:pt x="1226" y="3050"/>
                </a:cubicBezTo>
                <a:cubicBezTo>
                  <a:pt x="1226" y="3050"/>
                  <a:pt x="2452" y="1903"/>
                  <a:pt x="2452" y="1226"/>
                </a:cubicBezTo>
                <a:lnTo>
                  <a:pt x="2452" y="1226"/>
                </a:lnTo>
                <a:cubicBezTo>
                  <a:pt x="2452" y="549"/>
                  <a:pt x="1903" y="0"/>
                  <a:pt x="1226" y="0"/>
                </a:cubicBezTo>
                <a:lnTo>
                  <a:pt x="1226" y="0"/>
                </a:lnTo>
                <a:cubicBezTo>
                  <a:pt x="549" y="0"/>
                  <a:pt x="0" y="549"/>
                  <a:pt x="0" y="1226"/>
                </a:cubicBezTo>
                <a:close/>
              </a:path>
            </a:pathLst>
          </a:cu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 w="7" cap="flat">
            <a:noFill/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1963257" y="3620960"/>
            <a:ext cx="1122511" cy="1120882"/>
          </a:xfrm>
          <a:prstGeom prst="ellipse">
            <a:avLst/>
          </a:prstGeom>
          <a:solidFill>
            <a:srgbClr val="F8F8F8"/>
          </a:solidFill>
          <a:ln w="7" cap="flat">
            <a:noFill/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2" name="Freeform 12"/>
          <p:cNvSpPr/>
          <p:nvPr/>
        </p:nvSpPr>
        <p:spPr bwMode="auto">
          <a:xfrm>
            <a:off x="5290688" y="3491989"/>
            <a:ext cx="1447040" cy="1799583"/>
          </a:xfrm>
          <a:custGeom>
            <a:avLst/>
            <a:gdLst>
              <a:gd name="T0" fmla="*/ 0 w 2452"/>
              <a:gd name="T1" fmla="*/ 1226 h 3050"/>
              <a:gd name="T2" fmla="*/ 1226 w 2452"/>
              <a:gd name="T3" fmla="*/ 3050 h 3050"/>
              <a:gd name="T4" fmla="*/ 2452 w 2452"/>
              <a:gd name="T5" fmla="*/ 1226 h 3050"/>
              <a:gd name="T6" fmla="*/ 2452 w 2452"/>
              <a:gd name="T7" fmla="*/ 1226 h 3050"/>
              <a:gd name="T8" fmla="*/ 1226 w 2452"/>
              <a:gd name="T9" fmla="*/ 0 h 3050"/>
              <a:gd name="T10" fmla="*/ 1226 w 2452"/>
              <a:gd name="T11" fmla="*/ 0 h 3050"/>
              <a:gd name="T12" fmla="*/ 0 w 2452"/>
              <a:gd name="T13" fmla="*/ 1226 h 3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52" h="3050">
                <a:moveTo>
                  <a:pt x="0" y="1226"/>
                </a:moveTo>
                <a:cubicBezTo>
                  <a:pt x="0" y="1903"/>
                  <a:pt x="1226" y="3050"/>
                  <a:pt x="1226" y="3050"/>
                </a:cubicBezTo>
                <a:cubicBezTo>
                  <a:pt x="1226" y="3050"/>
                  <a:pt x="2452" y="1903"/>
                  <a:pt x="2452" y="1226"/>
                </a:cubicBezTo>
                <a:lnTo>
                  <a:pt x="2452" y="1226"/>
                </a:lnTo>
                <a:cubicBezTo>
                  <a:pt x="2452" y="549"/>
                  <a:pt x="1903" y="0"/>
                  <a:pt x="1226" y="0"/>
                </a:cubicBezTo>
                <a:lnTo>
                  <a:pt x="1226" y="0"/>
                </a:lnTo>
                <a:cubicBezTo>
                  <a:pt x="549" y="0"/>
                  <a:pt x="0" y="549"/>
                  <a:pt x="0" y="1226"/>
                </a:cubicBezTo>
                <a:close/>
              </a:path>
            </a:pathLst>
          </a:cu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 w="7" cap="flat">
            <a:noFill/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5458106" y="3620960"/>
            <a:ext cx="1122511" cy="1120882"/>
          </a:xfrm>
          <a:prstGeom prst="ellipse">
            <a:avLst/>
          </a:prstGeom>
          <a:solidFill>
            <a:srgbClr val="F8F8F8"/>
          </a:solidFill>
          <a:ln w="7" cap="flat">
            <a:noFill/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4" name="Freeform 13"/>
          <p:cNvSpPr/>
          <p:nvPr/>
        </p:nvSpPr>
        <p:spPr bwMode="auto">
          <a:xfrm>
            <a:off x="8780386" y="3491989"/>
            <a:ext cx="1448357" cy="1799583"/>
          </a:xfrm>
          <a:custGeom>
            <a:avLst/>
            <a:gdLst>
              <a:gd name="T0" fmla="*/ 0 w 2452"/>
              <a:gd name="T1" fmla="*/ 1226 h 3050"/>
              <a:gd name="T2" fmla="*/ 1226 w 2452"/>
              <a:gd name="T3" fmla="*/ 3050 h 3050"/>
              <a:gd name="T4" fmla="*/ 2452 w 2452"/>
              <a:gd name="T5" fmla="*/ 1226 h 3050"/>
              <a:gd name="T6" fmla="*/ 1226 w 2452"/>
              <a:gd name="T7" fmla="*/ 0 h 3050"/>
              <a:gd name="T8" fmla="*/ 1226 w 2452"/>
              <a:gd name="T9" fmla="*/ 0 h 3050"/>
              <a:gd name="T10" fmla="*/ 0 w 2452"/>
              <a:gd name="T11" fmla="*/ 1226 h 3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52" h="3050">
                <a:moveTo>
                  <a:pt x="0" y="1226"/>
                </a:moveTo>
                <a:cubicBezTo>
                  <a:pt x="0" y="1903"/>
                  <a:pt x="1226" y="3050"/>
                  <a:pt x="1226" y="3050"/>
                </a:cubicBezTo>
                <a:cubicBezTo>
                  <a:pt x="1226" y="3050"/>
                  <a:pt x="2452" y="1903"/>
                  <a:pt x="2452" y="1226"/>
                </a:cubicBezTo>
                <a:cubicBezTo>
                  <a:pt x="2452" y="549"/>
                  <a:pt x="1903" y="0"/>
                  <a:pt x="1226" y="0"/>
                </a:cubicBezTo>
                <a:lnTo>
                  <a:pt x="1226" y="0"/>
                </a:lnTo>
                <a:cubicBezTo>
                  <a:pt x="549" y="0"/>
                  <a:pt x="0" y="549"/>
                  <a:pt x="0" y="1226"/>
                </a:cubicBezTo>
                <a:close/>
              </a:path>
            </a:pathLst>
          </a:cu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 w="7" cap="flat">
            <a:noFill/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950046" y="3620960"/>
            <a:ext cx="1122511" cy="1120882"/>
          </a:xfrm>
          <a:prstGeom prst="ellipse">
            <a:avLst/>
          </a:prstGeom>
          <a:solidFill>
            <a:srgbClr val="F8F8F8"/>
          </a:solidFill>
          <a:ln w="7" cap="flat">
            <a:noFill/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6" name="圆角矩形 15"/>
          <p:cNvSpPr/>
          <p:nvPr/>
        </p:nvSpPr>
        <p:spPr bwMode="auto">
          <a:xfrm>
            <a:off x="4079513" y="2120236"/>
            <a:ext cx="4039602" cy="575931"/>
          </a:xfrm>
          <a:prstGeom prst="roundRect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6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22992" y="5471863"/>
            <a:ext cx="2801722" cy="7547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film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753829" y="2093870"/>
            <a:ext cx="266054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59836" y="5467960"/>
            <a:ext cx="2801722" cy="7547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film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080361" y="5467960"/>
            <a:ext cx="2801722" cy="7547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film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120460" y="3796680"/>
            <a:ext cx="105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DFBC63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01</a:t>
            </a:r>
            <a:endParaRPr lang="zh-CN" altLang="en-US" sz="4400" b="1" dirty="0">
              <a:solidFill>
                <a:srgbClr val="DFBC63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31056" y="3796680"/>
            <a:ext cx="105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DFBC63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03</a:t>
            </a:r>
            <a:endParaRPr lang="zh-CN" altLang="en-US" sz="4400" b="1" dirty="0">
              <a:solidFill>
                <a:srgbClr val="DFBC63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617323" y="3760086"/>
            <a:ext cx="105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B60002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02</a:t>
            </a:r>
            <a:endParaRPr lang="zh-CN" altLang="en-US" sz="4400" b="1" dirty="0">
              <a:solidFill>
                <a:srgbClr val="B60002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248495" y="-1799479"/>
            <a:ext cx="1182674" cy="1273318"/>
          </a:xfrm>
          <a:prstGeom prst="rect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431169" y="-1813514"/>
            <a:ext cx="1182674" cy="1273318"/>
          </a:xfrm>
          <a:prstGeom prst="rect">
            <a:avLst/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138793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057900" y="-2554"/>
            <a:ext cx="6134100" cy="1390483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15546" y="283907"/>
            <a:ext cx="4963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gradFill>
                  <a:gsLst>
                    <a:gs pos="0">
                      <a:srgbClr val="F4D9B7"/>
                    </a:gs>
                    <a:gs pos="100000">
                      <a:srgbClr val="EEC897"/>
                    </a:gs>
                  </a:gsLst>
                  <a:lin ang="5400000" scaled="1"/>
                </a:gra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请输入标题内容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 flipV="1">
            <a:off x="5793069" y="-408216"/>
            <a:ext cx="1816045" cy="1796143"/>
          </a:xfrm>
          <a:custGeom>
            <a:avLst/>
            <a:gdLst>
              <a:gd name="connsiteX0" fmla="*/ 0 w 2202287"/>
              <a:gd name="connsiteY0" fmla="*/ 0 h 2266683"/>
              <a:gd name="connsiteX1" fmla="*/ 2202287 w 2202287"/>
              <a:gd name="connsiteY1" fmla="*/ 0 h 2266683"/>
              <a:gd name="connsiteX2" fmla="*/ 2202287 w 2202287"/>
              <a:gd name="connsiteY2" fmla="*/ 2266683 h 2266683"/>
              <a:gd name="connsiteX3" fmla="*/ 1397736 w 2202287"/>
              <a:gd name="connsiteY3" fmla="*/ 2266683 h 2266683"/>
              <a:gd name="connsiteX4" fmla="*/ 1397736 w 2202287"/>
              <a:gd name="connsiteY4" fmla="*/ 1841680 h 2266683"/>
              <a:gd name="connsiteX5" fmla="*/ 0 w 2202287"/>
              <a:gd name="connsiteY5" fmla="*/ 1841680 h 226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287" h="2266683">
                <a:moveTo>
                  <a:pt x="0" y="0"/>
                </a:moveTo>
                <a:lnTo>
                  <a:pt x="2202287" y="0"/>
                </a:lnTo>
                <a:lnTo>
                  <a:pt x="2202287" y="2266683"/>
                </a:lnTo>
                <a:lnTo>
                  <a:pt x="1397736" y="2266683"/>
                </a:lnTo>
                <a:lnTo>
                  <a:pt x="1397736" y="1841680"/>
                </a:lnTo>
                <a:lnTo>
                  <a:pt x="0" y="184168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328668" y="9840"/>
            <a:ext cx="1676789" cy="1440859"/>
          </a:xfrm>
          <a:custGeom>
            <a:avLst/>
            <a:gdLst>
              <a:gd name="connsiteX0" fmla="*/ 0 w 2562896"/>
              <a:gd name="connsiteY0" fmla="*/ 0 h 2202287"/>
              <a:gd name="connsiteX1" fmla="*/ 1796225 w 2562896"/>
              <a:gd name="connsiteY1" fmla="*/ 0 h 2202287"/>
              <a:gd name="connsiteX2" fmla="*/ 1796225 w 2562896"/>
              <a:gd name="connsiteY2" fmla="*/ 844503 h 2202287"/>
              <a:gd name="connsiteX3" fmla="*/ 2562896 w 2562896"/>
              <a:gd name="connsiteY3" fmla="*/ 844503 h 2202287"/>
              <a:gd name="connsiteX4" fmla="*/ 2562896 w 2562896"/>
              <a:gd name="connsiteY4" fmla="*/ 2202287 h 2202287"/>
              <a:gd name="connsiteX5" fmla="*/ 0 w 2562896"/>
              <a:gd name="connsiteY5" fmla="*/ 2202287 h 22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896" h="2202287">
                <a:moveTo>
                  <a:pt x="0" y="0"/>
                </a:moveTo>
                <a:lnTo>
                  <a:pt x="1796225" y="0"/>
                </a:lnTo>
                <a:lnTo>
                  <a:pt x="1796225" y="844503"/>
                </a:lnTo>
                <a:lnTo>
                  <a:pt x="2562896" y="844503"/>
                </a:lnTo>
                <a:lnTo>
                  <a:pt x="2562896" y="2202287"/>
                </a:lnTo>
                <a:lnTo>
                  <a:pt x="0" y="2202287"/>
                </a:lnTo>
                <a:close/>
              </a:path>
            </a:pathLst>
          </a:custGeom>
        </p:spPr>
      </p:pic>
      <p:sp>
        <p:nvSpPr>
          <p:cNvPr id="9" name="Freeform 239"/>
          <p:cNvSpPr>
            <a:spLocks noEditPoints="1"/>
          </p:cNvSpPr>
          <p:nvPr/>
        </p:nvSpPr>
        <p:spPr bwMode="auto">
          <a:xfrm>
            <a:off x="2183278" y="4312489"/>
            <a:ext cx="69850" cy="409575"/>
          </a:xfrm>
          <a:custGeom>
            <a:avLst/>
            <a:gdLst>
              <a:gd name="T0" fmla="*/ 11 w 22"/>
              <a:gd name="T1" fmla="*/ 53 h 129"/>
              <a:gd name="T2" fmla="*/ 15 w 22"/>
              <a:gd name="T3" fmla="*/ 49 h 129"/>
              <a:gd name="T4" fmla="*/ 11 w 22"/>
              <a:gd name="T5" fmla="*/ 46 h 129"/>
              <a:gd name="T6" fmla="*/ 7 w 22"/>
              <a:gd name="T7" fmla="*/ 49 h 129"/>
              <a:gd name="T8" fmla="*/ 11 w 22"/>
              <a:gd name="T9" fmla="*/ 53 h 129"/>
              <a:gd name="T10" fmla="*/ 11 w 22"/>
              <a:gd name="T11" fmla="*/ 38 h 129"/>
              <a:gd name="T12" fmla="*/ 15 w 22"/>
              <a:gd name="T13" fmla="*/ 34 h 129"/>
              <a:gd name="T14" fmla="*/ 11 w 22"/>
              <a:gd name="T15" fmla="*/ 30 h 129"/>
              <a:gd name="T16" fmla="*/ 7 w 22"/>
              <a:gd name="T17" fmla="*/ 34 h 129"/>
              <a:gd name="T18" fmla="*/ 11 w 22"/>
              <a:gd name="T19" fmla="*/ 38 h 129"/>
              <a:gd name="T20" fmla="*/ 11 w 22"/>
              <a:gd name="T21" fmla="*/ 23 h 129"/>
              <a:gd name="T22" fmla="*/ 15 w 22"/>
              <a:gd name="T23" fmla="*/ 19 h 129"/>
              <a:gd name="T24" fmla="*/ 11 w 22"/>
              <a:gd name="T25" fmla="*/ 15 h 129"/>
              <a:gd name="T26" fmla="*/ 7 w 22"/>
              <a:gd name="T27" fmla="*/ 19 h 129"/>
              <a:gd name="T28" fmla="*/ 11 w 22"/>
              <a:gd name="T29" fmla="*/ 23 h 129"/>
              <a:gd name="T30" fmla="*/ 11 w 22"/>
              <a:gd name="T31" fmla="*/ 8 h 129"/>
              <a:gd name="T32" fmla="*/ 15 w 22"/>
              <a:gd name="T33" fmla="*/ 4 h 129"/>
              <a:gd name="T34" fmla="*/ 11 w 22"/>
              <a:gd name="T35" fmla="*/ 0 h 129"/>
              <a:gd name="T36" fmla="*/ 7 w 22"/>
              <a:gd name="T37" fmla="*/ 4 h 129"/>
              <a:gd name="T38" fmla="*/ 11 w 22"/>
              <a:gd name="T39" fmla="*/ 8 h 129"/>
              <a:gd name="T40" fmla="*/ 11 w 22"/>
              <a:gd name="T41" fmla="*/ 106 h 129"/>
              <a:gd name="T42" fmla="*/ 0 w 22"/>
              <a:gd name="T43" fmla="*/ 117 h 129"/>
              <a:gd name="T44" fmla="*/ 11 w 22"/>
              <a:gd name="T45" fmla="*/ 129 h 129"/>
              <a:gd name="T46" fmla="*/ 22 w 22"/>
              <a:gd name="T47" fmla="*/ 117 h 129"/>
              <a:gd name="T48" fmla="*/ 11 w 22"/>
              <a:gd name="T49" fmla="*/ 106 h 129"/>
              <a:gd name="T50" fmla="*/ 11 w 22"/>
              <a:gd name="T51" fmla="*/ 99 h 129"/>
              <a:gd name="T52" fmla="*/ 15 w 22"/>
              <a:gd name="T53" fmla="*/ 95 h 129"/>
              <a:gd name="T54" fmla="*/ 11 w 22"/>
              <a:gd name="T55" fmla="*/ 91 h 129"/>
              <a:gd name="T56" fmla="*/ 7 w 22"/>
              <a:gd name="T57" fmla="*/ 95 h 129"/>
              <a:gd name="T58" fmla="*/ 11 w 22"/>
              <a:gd name="T59" fmla="*/ 99 h 129"/>
              <a:gd name="T60" fmla="*/ 11 w 22"/>
              <a:gd name="T61" fmla="*/ 84 h 129"/>
              <a:gd name="T62" fmla="*/ 15 w 22"/>
              <a:gd name="T63" fmla="*/ 80 h 129"/>
              <a:gd name="T64" fmla="*/ 11 w 22"/>
              <a:gd name="T65" fmla="*/ 76 h 129"/>
              <a:gd name="T66" fmla="*/ 7 w 22"/>
              <a:gd name="T67" fmla="*/ 80 h 129"/>
              <a:gd name="T68" fmla="*/ 11 w 22"/>
              <a:gd name="T69" fmla="*/ 84 h 129"/>
              <a:gd name="T70" fmla="*/ 11 w 22"/>
              <a:gd name="T71" fmla="*/ 69 h 129"/>
              <a:gd name="T72" fmla="*/ 15 w 22"/>
              <a:gd name="T73" fmla="*/ 65 h 129"/>
              <a:gd name="T74" fmla="*/ 11 w 22"/>
              <a:gd name="T75" fmla="*/ 61 h 129"/>
              <a:gd name="T76" fmla="*/ 7 w 22"/>
              <a:gd name="T77" fmla="*/ 65 h 129"/>
              <a:gd name="T78" fmla="*/ 11 w 22"/>
              <a:gd name="T79" fmla="*/ 6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" h="129">
                <a:moveTo>
                  <a:pt x="11" y="53"/>
                </a:moveTo>
                <a:cubicBezTo>
                  <a:pt x="13" y="53"/>
                  <a:pt x="15" y="52"/>
                  <a:pt x="15" y="49"/>
                </a:cubicBezTo>
                <a:cubicBezTo>
                  <a:pt x="15" y="47"/>
                  <a:pt x="13" y="46"/>
                  <a:pt x="11" y="46"/>
                </a:cubicBezTo>
                <a:cubicBezTo>
                  <a:pt x="9" y="46"/>
                  <a:pt x="7" y="47"/>
                  <a:pt x="7" y="49"/>
                </a:cubicBezTo>
                <a:cubicBezTo>
                  <a:pt x="7" y="52"/>
                  <a:pt x="9" y="53"/>
                  <a:pt x="11" y="53"/>
                </a:cubicBezTo>
                <a:close/>
                <a:moveTo>
                  <a:pt x="11" y="38"/>
                </a:moveTo>
                <a:cubicBezTo>
                  <a:pt x="13" y="38"/>
                  <a:pt x="15" y="36"/>
                  <a:pt x="15" y="34"/>
                </a:cubicBezTo>
                <a:cubicBezTo>
                  <a:pt x="15" y="32"/>
                  <a:pt x="13" y="30"/>
                  <a:pt x="11" y="30"/>
                </a:cubicBezTo>
                <a:cubicBezTo>
                  <a:pt x="9" y="30"/>
                  <a:pt x="7" y="32"/>
                  <a:pt x="7" y="34"/>
                </a:cubicBezTo>
                <a:cubicBezTo>
                  <a:pt x="7" y="36"/>
                  <a:pt x="9" y="38"/>
                  <a:pt x="11" y="38"/>
                </a:cubicBezTo>
                <a:close/>
                <a:moveTo>
                  <a:pt x="11" y="23"/>
                </a:moveTo>
                <a:cubicBezTo>
                  <a:pt x="13" y="23"/>
                  <a:pt x="15" y="21"/>
                  <a:pt x="15" y="19"/>
                </a:cubicBezTo>
                <a:cubicBezTo>
                  <a:pt x="15" y="17"/>
                  <a:pt x="13" y="15"/>
                  <a:pt x="11" y="15"/>
                </a:cubicBezTo>
                <a:cubicBezTo>
                  <a:pt x="9" y="15"/>
                  <a:pt x="7" y="17"/>
                  <a:pt x="7" y="19"/>
                </a:cubicBezTo>
                <a:cubicBezTo>
                  <a:pt x="7" y="21"/>
                  <a:pt x="9" y="23"/>
                  <a:pt x="11" y="23"/>
                </a:cubicBezTo>
                <a:close/>
                <a:moveTo>
                  <a:pt x="11" y="8"/>
                </a:moveTo>
                <a:cubicBezTo>
                  <a:pt x="13" y="8"/>
                  <a:pt x="15" y="6"/>
                  <a:pt x="15" y="4"/>
                </a:cubicBezTo>
                <a:cubicBezTo>
                  <a:pt x="15" y="2"/>
                  <a:pt x="13" y="0"/>
                  <a:pt x="11" y="0"/>
                </a:cubicBezTo>
                <a:cubicBezTo>
                  <a:pt x="9" y="0"/>
                  <a:pt x="7" y="2"/>
                  <a:pt x="7" y="4"/>
                </a:cubicBezTo>
                <a:cubicBezTo>
                  <a:pt x="7" y="6"/>
                  <a:pt x="9" y="8"/>
                  <a:pt x="11" y="8"/>
                </a:cubicBezTo>
                <a:close/>
                <a:moveTo>
                  <a:pt x="11" y="106"/>
                </a:moveTo>
                <a:cubicBezTo>
                  <a:pt x="5" y="106"/>
                  <a:pt x="0" y="111"/>
                  <a:pt x="0" y="117"/>
                </a:cubicBezTo>
                <a:cubicBezTo>
                  <a:pt x="0" y="123"/>
                  <a:pt x="5" y="129"/>
                  <a:pt x="11" y="129"/>
                </a:cubicBezTo>
                <a:cubicBezTo>
                  <a:pt x="17" y="129"/>
                  <a:pt x="22" y="123"/>
                  <a:pt x="22" y="117"/>
                </a:cubicBezTo>
                <a:cubicBezTo>
                  <a:pt x="22" y="111"/>
                  <a:pt x="17" y="106"/>
                  <a:pt x="11" y="106"/>
                </a:cubicBezTo>
                <a:close/>
                <a:moveTo>
                  <a:pt x="11" y="99"/>
                </a:moveTo>
                <a:cubicBezTo>
                  <a:pt x="13" y="99"/>
                  <a:pt x="15" y="97"/>
                  <a:pt x="15" y="95"/>
                </a:cubicBezTo>
                <a:cubicBezTo>
                  <a:pt x="15" y="93"/>
                  <a:pt x="13" y="91"/>
                  <a:pt x="11" y="91"/>
                </a:cubicBezTo>
                <a:cubicBezTo>
                  <a:pt x="9" y="91"/>
                  <a:pt x="7" y="93"/>
                  <a:pt x="7" y="95"/>
                </a:cubicBezTo>
                <a:cubicBezTo>
                  <a:pt x="7" y="97"/>
                  <a:pt x="9" y="99"/>
                  <a:pt x="11" y="99"/>
                </a:cubicBezTo>
                <a:close/>
                <a:moveTo>
                  <a:pt x="11" y="84"/>
                </a:moveTo>
                <a:cubicBezTo>
                  <a:pt x="13" y="84"/>
                  <a:pt x="15" y="82"/>
                  <a:pt x="15" y="80"/>
                </a:cubicBezTo>
                <a:cubicBezTo>
                  <a:pt x="15" y="78"/>
                  <a:pt x="13" y="76"/>
                  <a:pt x="11" y="76"/>
                </a:cubicBezTo>
                <a:cubicBezTo>
                  <a:pt x="9" y="76"/>
                  <a:pt x="7" y="78"/>
                  <a:pt x="7" y="80"/>
                </a:cubicBezTo>
                <a:cubicBezTo>
                  <a:pt x="7" y="82"/>
                  <a:pt x="9" y="84"/>
                  <a:pt x="11" y="84"/>
                </a:cubicBezTo>
                <a:close/>
                <a:moveTo>
                  <a:pt x="11" y="69"/>
                </a:moveTo>
                <a:cubicBezTo>
                  <a:pt x="13" y="69"/>
                  <a:pt x="15" y="67"/>
                  <a:pt x="15" y="65"/>
                </a:cubicBezTo>
                <a:cubicBezTo>
                  <a:pt x="15" y="63"/>
                  <a:pt x="13" y="61"/>
                  <a:pt x="11" y="61"/>
                </a:cubicBezTo>
                <a:cubicBezTo>
                  <a:pt x="9" y="61"/>
                  <a:pt x="7" y="63"/>
                  <a:pt x="7" y="65"/>
                </a:cubicBezTo>
                <a:cubicBezTo>
                  <a:pt x="7" y="67"/>
                  <a:pt x="9" y="69"/>
                  <a:pt x="11" y="69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DE000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240"/>
          <p:cNvSpPr>
            <a:spLocks noEditPoints="1"/>
          </p:cNvSpPr>
          <p:nvPr/>
        </p:nvSpPr>
        <p:spPr bwMode="auto">
          <a:xfrm>
            <a:off x="4737637" y="4312489"/>
            <a:ext cx="73025" cy="409575"/>
          </a:xfrm>
          <a:custGeom>
            <a:avLst/>
            <a:gdLst>
              <a:gd name="T0" fmla="*/ 12 w 23"/>
              <a:gd name="T1" fmla="*/ 23 h 129"/>
              <a:gd name="T2" fmla="*/ 15 w 23"/>
              <a:gd name="T3" fmla="*/ 19 h 129"/>
              <a:gd name="T4" fmla="*/ 12 w 23"/>
              <a:gd name="T5" fmla="*/ 15 h 129"/>
              <a:gd name="T6" fmla="*/ 8 w 23"/>
              <a:gd name="T7" fmla="*/ 19 h 129"/>
              <a:gd name="T8" fmla="*/ 12 w 23"/>
              <a:gd name="T9" fmla="*/ 23 h 129"/>
              <a:gd name="T10" fmla="*/ 12 w 23"/>
              <a:gd name="T11" fmla="*/ 38 h 129"/>
              <a:gd name="T12" fmla="*/ 15 w 23"/>
              <a:gd name="T13" fmla="*/ 34 h 129"/>
              <a:gd name="T14" fmla="*/ 12 w 23"/>
              <a:gd name="T15" fmla="*/ 30 h 129"/>
              <a:gd name="T16" fmla="*/ 8 w 23"/>
              <a:gd name="T17" fmla="*/ 34 h 129"/>
              <a:gd name="T18" fmla="*/ 12 w 23"/>
              <a:gd name="T19" fmla="*/ 38 h 129"/>
              <a:gd name="T20" fmla="*/ 12 w 23"/>
              <a:gd name="T21" fmla="*/ 8 h 129"/>
              <a:gd name="T22" fmla="*/ 15 w 23"/>
              <a:gd name="T23" fmla="*/ 4 h 129"/>
              <a:gd name="T24" fmla="*/ 12 w 23"/>
              <a:gd name="T25" fmla="*/ 0 h 129"/>
              <a:gd name="T26" fmla="*/ 8 w 23"/>
              <a:gd name="T27" fmla="*/ 4 h 129"/>
              <a:gd name="T28" fmla="*/ 12 w 23"/>
              <a:gd name="T29" fmla="*/ 8 h 129"/>
              <a:gd name="T30" fmla="*/ 12 w 23"/>
              <a:gd name="T31" fmla="*/ 53 h 129"/>
              <a:gd name="T32" fmla="*/ 15 w 23"/>
              <a:gd name="T33" fmla="*/ 49 h 129"/>
              <a:gd name="T34" fmla="*/ 12 w 23"/>
              <a:gd name="T35" fmla="*/ 46 h 129"/>
              <a:gd name="T36" fmla="*/ 8 w 23"/>
              <a:gd name="T37" fmla="*/ 49 h 129"/>
              <a:gd name="T38" fmla="*/ 12 w 23"/>
              <a:gd name="T39" fmla="*/ 53 h 129"/>
              <a:gd name="T40" fmla="*/ 12 w 23"/>
              <a:gd name="T41" fmla="*/ 106 h 129"/>
              <a:gd name="T42" fmla="*/ 0 w 23"/>
              <a:gd name="T43" fmla="*/ 117 h 129"/>
              <a:gd name="T44" fmla="*/ 12 w 23"/>
              <a:gd name="T45" fmla="*/ 129 h 129"/>
              <a:gd name="T46" fmla="*/ 23 w 23"/>
              <a:gd name="T47" fmla="*/ 117 h 129"/>
              <a:gd name="T48" fmla="*/ 12 w 23"/>
              <a:gd name="T49" fmla="*/ 106 h 129"/>
              <a:gd name="T50" fmla="*/ 12 w 23"/>
              <a:gd name="T51" fmla="*/ 99 h 129"/>
              <a:gd name="T52" fmla="*/ 15 w 23"/>
              <a:gd name="T53" fmla="*/ 95 h 129"/>
              <a:gd name="T54" fmla="*/ 12 w 23"/>
              <a:gd name="T55" fmla="*/ 91 h 129"/>
              <a:gd name="T56" fmla="*/ 8 w 23"/>
              <a:gd name="T57" fmla="*/ 95 h 129"/>
              <a:gd name="T58" fmla="*/ 12 w 23"/>
              <a:gd name="T59" fmla="*/ 99 h 129"/>
              <a:gd name="T60" fmla="*/ 12 w 23"/>
              <a:gd name="T61" fmla="*/ 84 h 129"/>
              <a:gd name="T62" fmla="*/ 15 w 23"/>
              <a:gd name="T63" fmla="*/ 80 h 129"/>
              <a:gd name="T64" fmla="*/ 12 w 23"/>
              <a:gd name="T65" fmla="*/ 76 h 129"/>
              <a:gd name="T66" fmla="*/ 8 w 23"/>
              <a:gd name="T67" fmla="*/ 80 h 129"/>
              <a:gd name="T68" fmla="*/ 12 w 23"/>
              <a:gd name="T69" fmla="*/ 84 h 129"/>
              <a:gd name="T70" fmla="*/ 12 w 23"/>
              <a:gd name="T71" fmla="*/ 69 h 129"/>
              <a:gd name="T72" fmla="*/ 15 w 23"/>
              <a:gd name="T73" fmla="*/ 65 h 129"/>
              <a:gd name="T74" fmla="*/ 12 w 23"/>
              <a:gd name="T75" fmla="*/ 61 h 129"/>
              <a:gd name="T76" fmla="*/ 8 w 23"/>
              <a:gd name="T77" fmla="*/ 65 h 129"/>
              <a:gd name="T78" fmla="*/ 12 w 23"/>
              <a:gd name="T79" fmla="*/ 6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" h="129">
                <a:moveTo>
                  <a:pt x="12" y="23"/>
                </a:moveTo>
                <a:cubicBezTo>
                  <a:pt x="14" y="23"/>
                  <a:pt x="15" y="21"/>
                  <a:pt x="15" y="19"/>
                </a:cubicBezTo>
                <a:cubicBezTo>
                  <a:pt x="15" y="17"/>
                  <a:pt x="14" y="15"/>
                  <a:pt x="12" y="15"/>
                </a:cubicBezTo>
                <a:cubicBezTo>
                  <a:pt x="10" y="15"/>
                  <a:pt x="8" y="17"/>
                  <a:pt x="8" y="19"/>
                </a:cubicBezTo>
                <a:cubicBezTo>
                  <a:pt x="8" y="21"/>
                  <a:pt x="10" y="23"/>
                  <a:pt x="12" y="23"/>
                </a:cubicBezTo>
                <a:close/>
                <a:moveTo>
                  <a:pt x="12" y="38"/>
                </a:moveTo>
                <a:cubicBezTo>
                  <a:pt x="14" y="38"/>
                  <a:pt x="15" y="36"/>
                  <a:pt x="15" y="34"/>
                </a:cubicBezTo>
                <a:cubicBezTo>
                  <a:pt x="15" y="32"/>
                  <a:pt x="14" y="30"/>
                  <a:pt x="12" y="30"/>
                </a:cubicBezTo>
                <a:cubicBezTo>
                  <a:pt x="10" y="30"/>
                  <a:pt x="8" y="32"/>
                  <a:pt x="8" y="34"/>
                </a:cubicBezTo>
                <a:cubicBezTo>
                  <a:pt x="8" y="36"/>
                  <a:pt x="10" y="38"/>
                  <a:pt x="12" y="38"/>
                </a:cubicBezTo>
                <a:close/>
                <a:moveTo>
                  <a:pt x="12" y="8"/>
                </a:moveTo>
                <a:cubicBezTo>
                  <a:pt x="14" y="8"/>
                  <a:pt x="15" y="6"/>
                  <a:pt x="15" y="4"/>
                </a:cubicBezTo>
                <a:cubicBezTo>
                  <a:pt x="15" y="2"/>
                  <a:pt x="14" y="0"/>
                  <a:pt x="12" y="0"/>
                </a:cubicBezTo>
                <a:cubicBezTo>
                  <a:pt x="10" y="0"/>
                  <a:pt x="8" y="2"/>
                  <a:pt x="8" y="4"/>
                </a:cubicBezTo>
                <a:cubicBezTo>
                  <a:pt x="8" y="6"/>
                  <a:pt x="10" y="8"/>
                  <a:pt x="12" y="8"/>
                </a:cubicBezTo>
                <a:close/>
                <a:moveTo>
                  <a:pt x="12" y="53"/>
                </a:moveTo>
                <a:cubicBezTo>
                  <a:pt x="14" y="53"/>
                  <a:pt x="15" y="52"/>
                  <a:pt x="15" y="49"/>
                </a:cubicBezTo>
                <a:cubicBezTo>
                  <a:pt x="15" y="47"/>
                  <a:pt x="14" y="46"/>
                  <a:pt x="12" y="46"/>
                </a:cubicBezTo>
                <a:cubicBezTo>
                  <a:pt x="10" y="46"/>
                  <a:pt x="8" y="47"/>
                  <a:pt x="8" y="49"/>
                </a:cubicBezTo>
                <a:cubicBezTo>
                  <a:pt x="8" y="52"/>
                  <a:pt x="10" y="53"/>
                  <a:pt x="12" y="53"/>
                </a:cubicBezTo>
                <a:close/>
                <a:moveTo>
                  <a:pt x="12" y="106"/>
                </a:moveTo>
                <a:cubicBezTo>
                  <a:pt x="5" y="106"/>
                  <a:pt x="0" y="111"/>
                  <a:pt x="0" y="117"/>
                </a:cubicBezTo>
                <a:cubicBezTo>
                  <a:pt x="0" y="123"/>
                  <a:pt x="5" y="129"/>
                  <a:pt x="12" y="129"/>
                </a:cubicBezTo>
                <a:cubicBezTo>
                  <a:pt x="18" y="129"/>
                  <a:pt x="23" y="123"/>
                  <a:pt x="23" y="117"/>
                </a:cubicBezTo>
                <a:cubicBezTo>
                  <a:pt x="23" y="111"/>
                  <a:pt x="18" y="106"/>
                  <a:pt x="12" y="106"/>
                </a:cubicBezTo>
                <a:close/>
                <a:moveTo>
                  <a:pt x="12" y="99"/>
                </a:moveTo>
                <a:cubicBezTo>
                  <a:pt x="14" y="99"/>
                  <a:pt x="15" y="97"/>
                  <a:pt x="15" y="95"/>
                </a:cubicBezTo>
                <a:cubicBezTo>
                  <a:pt x="15" y="93"/>
                  <a:pt x="14" y="91"/>
                  <a:pt x="12" y="91"/>
                </a:cubicBezTo>
                <a:cubicBezTo>
                  <a:pt x="10" y="91"/>
                  <a:pt x="8" y="93"/>
                  <a:pt x="8" y="95"/>
                </a:cubicBezTo>
                <a:cubicBezTo>
                  <a:pt x="8" y="97"/>
                  <a:pt x="10" y="99"/>
                  <a:pt x="12" y="99"/>
                </a:cubicBezTo>
                <a:close/>
                <a:moveTo>
                  <a:pt x="12" y="84"/>
                </a:moveTo>
                <a:cubicBezTo>
                  <a:pt x="14" y="84"/>
                  <a:pt x="15" y="82"/>
                  <a:pt x="15" y="80"/>
                </a:cubicBezTo>
                <a:cubicBezTo>
                  <a:pt x="15" y="78"/>
                  <a:pt x="14" y="76"/>
                  <a:pt x="12" y="76"/>
                </a:cubicBezTo>
                <a:cubicBezTo>
                  <a:pt x="10" y="76"/>
                  <a:pt x="8" y="78"/>
                  <a:pt x="8" y="80"/>
                </a:cubicBezTo>
                <a:cubicBezTo>
                  <a:pt x="8" y="82"/>
                  <a:pt x="10" y="84"/>
                  <a:pt x="12" y="84"/>
                </a:cubicBezTo>
                <a:close/>
                <a:moveTo>
                  <a:pt x="12" y="69"/>
                </a:moveTo>
                <a:cubicBezTo>
                  <a:pt x="14" y="69"/>
                  <a:pt x="15" y="67"/>
                  <a:pt x="15" y="65"/>
                </a:cubicBezTo>
                <a:cubicBezTo>
                  <a:pt x="15" y="63"/>
                  <a:pt x="14" y="61"/>
                  <a:pt x="12" y="61"/>
                </a:cubicBezTo>
                <a:cubicBezTo>
                  <a:pt x="10" y="61"/>
                  <a:pt x="8" y="63"/>
                  <a:pt x="8" y="65"/>
                </a:cubicBezTo>
                <a:cubicBezTo>
                  <a:pt x="8" y="67"/>
                  <a:pt x="10" y="69"/>
                  <a:pt x="12" y="69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E7CB78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41"/>
          <p:cNvSpPr>
            <a:spLocks noEditPoints="1"/>
          </p:cNvSpPr>
          <p:nvPr/>
        </p:nvSpPr>
        <p:spPr bwMode="auto">
          <a:xfrm>
            <a:off x="7295171" y="4312489"/>
            <a:ext cx="73025" cy="409575"/>
          </a:xfrm>
          <a:custGeom>
            <a:avLst/>
            <a:gdLst>
              <a:gd name="T0" fmla="*/ 11 w 23"/>
              <a:gd name="T1" fmla="*/ 38 h 129"/>
              <a:gd name="T2" fmla="*/ 15 w 23"/>
              <a:gd name="T3" fmla="*/ 34 h 129"/>
              <a:gd name="T4" fmla="*/ 11 w 23"/>
              <a:gd name="T5" fmla="*/ 30 h 129"/>
              <a:gd name="T6" fmla="*/ 8 w 23"/>
              <a:gd name="T7" fmla="*/ 34 h 129"/>
              <a:gd name="T8" fmla="*/ 11 w 23"/>
              <a:gd name="T9" fmla="*/ 38 h 129"/>
              <a:gd name="T10" fmla="*/ 11 w 23"/>
              <a:gd name="T11" fmla="*/ 23 h 129"/>
              <a:gd name="T12" fmla="*/ 15 w 23"/>
              <a:gd name="T13" fmla="*/ 19 h 129"/>
              <a:gd name="T14" fmla="*/ 11 w 23"/>
              <a:gd name="T15" fmla="*/ 15 h 129"/>
              <a:gd name="T16" fmla="*/ 8 w 23"/>
              <a:gd name="T17" fmla="*/ 19 h 129"/>
              <a:gd name="T18" fmla="*/ 11 w 23"/>
              <a:gd name="T19" fmla="*/ 23 h 129"/>
              <a:gd name="T20" fmla="*/ 11 w 23"/>
              <a:gd name="T21" fmla="*/ 53 h 129"/>
              <a:gd name="T22" fmla="*/ 15 w 23"/>
              <a:gd name="T23" fmla="*/ 49 h 129"/>
              <a:gd name="T24" fmla="*/ 11 w 23"/>
              <a:gd name="T25" fmla="*/ 46 h 129"/>
              <a:gd name="T26" fmla="*/ 8 w 23"/>
              <a:gd name="T27" fmla="*/ 49 h 129"/>
              <a:gd name="T28" fmla="*/ 11 w 23"/>
              <a:gd name="T29" fmla="*/ 53 h 129"/>
              <a:gd name="T30" fmla="*/ 11 w 23"/>
              <a:gd name="T31" fmla="*/ 8 h 129"/>
              <a:gd name="T32" fmla="*/ 15 w 23"/>
              <a:gd name="T33" fmla="*/ 4 h 129"/>
              <a:gd name="T34" fmla="*/ 11 w 23"/>
              <a:gd name="T35" fmla="*/ 0 h 129"/>
              <a:gd name="T36" fmla="*/ 8 w 23"/>
              <a:gd name="T37" fmla="*/ 4 h 129"/>
              <a:gd name="T38" fmla="*/ 11 w 23"/>
              <a:gd name="T39" fmla="*/ 8 h 129"/>
              <a:gd name="T40" fmla="*/ 11 w 23"/>
              <a:gd name="T41" fmla="*/ 106 h 129"/>
              <a:gd name="T42" fmla="*/ 0 w 23"/>
              <a:gd name="T43" fmla="*/ 117 h 129"/>
              <a:gd name="T44" fmla="*/ 11 w 23"/>
              <a:gd name="T45" fmla="*/ 129 h 129"/>
              <a:gd name="T46" fmla="*/ 23 w 23"/>
              <a:gd name="T47" fmla="*/ 117 h 129"/>
              <a:gd name="T48" fmla="*/ 11 w 23"/>
              <a:gd name="T49" fmla="*/ 106 h 129"/>
              <a:gd name="T50" fmla="*/ 11 w 23"/>
              <a:gd name="T51" fmla="*/ 69 h 129"/>
              <a:gd name="T52" fmla="*/ 15 w 23"/>
              <a:gd name="T53" fmla="*/ 65 h 129"/>
              <a:gd name="T54" fmla="*/ 11 w 23"/>
              <a:gd name="T55" fmla="*/ 61 h 129"/>
              <a:gd name="T56" fmla="*/ 8 w 23"/>
              <a:gd name="T57" fmla="*/ 65 h 129"/>
              <a:gd name="T58" fmla="*/ 11 w 23"/>
              <a:gd name="T59" fmla="*/ 69 h 129"/>
              <a:gd name="T60" fmla="*/ 11 w 23"/>
              <a:gd name="T61" fmla="*/ 99 h 129"/>
              <a:gd name="T62" fmla="*/ 15 w 23"/>
              <a:gd name="T63" fmla="*/ 95 h 129"/>
              <a:gd name="T64" fmla="*/ 11 w 23"/>
              <a:gd name="T65" fmla="*/ 91 h 129"/>
              <a:gd name="T66" fmla="*/ 8 w 23"/>
              <a:gd name="T67" fmla="*/ 95 h 129"/>
              <a:gd name="T68" fmla="*/ 11 w 23"/>
              <a:gd name="T69" fmla="*/ 99 h 129"/>
              <a:gd name="T70" fmla="*/ 11 w 23"/>
              <a:gd name="T71" fmla="*/ 84 h 129"/>
              <a:gd name="T72" fmla="*/ 15 w 23"/>
              <a:gd name="T73" fmla="*/ 80 h 129"/>
              <a:gd name="T74" fmla="*/ 11 w 23"/>
              <a:gd name="T75" fmla="*/ 76 h 129"/>
              <a:gd name="T76" fmla="*/ 8 w 23"/>
              <a:gd name="T77" fmla="*/ 80 h 129"/>
              <a:gd name="T78" fmla="*/ 11 w 23"/>
              <a:gd name="T79" fmla="*/ 84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" h="129">
                <a:moveTo>
                  <a:pt x="11" y="38"/>
                </a:moveTo>
                <a:cubicBezTo>
                  <a:pt x="13" y="38"/>
                  <a:pt x="15" y="36"/>
                  <a:pt x="15" y="34"/>
                </a:cubicBezTo>
                <a:cubicBezTo>
                  <a:pt x="15" y="32"/>
                  <a:pt x="13" y="30"/>
                  <a:pt x="11" y="30"/>
                </a:cubicBezTo>
                <a:cubicBezTo>
                  <a:pt x="9" y="30"/>
                  <a:pt x="8" y="32"/>
                  <a:pt x="8" y="34"/>
                </a:cubicBezTo>
                <a:cubicBezTo>
                  <a:pt x="8" y="36"/>
                  <a:pt x="9" y="38"/>
                  <a:pt x="11" y="38"/>
                </a:cubicBezTo>
                <a:close/>
                <a:moveTo>
                  <a:pt x="11" y="23"/>
                </a:moveTo>
                <a:cubicBezTo>
                  <a:pt x="13" y="23"/>
                  <a:pt x="15" y="21"/>
                  <a:pt x="15" y="19"/>
                </a:cubicBezTo>
                <a:cubicBezTo>
                  <a:pt x="15" y="17"/>
                  <a:pt x="13" y="15"/>
                  <a:pt x="11" y="15"/>
                </a:cubicBezTo>
                <a:cubicBezTo>
                  <a:pt x="9" y="15"/>
                  <a:pt x="8" y="17"/>
                  <a:pt x="8" y="19"/>
                </a:cubicBezTo>
                <a:cubicBezTo>
                  <a:pt x="8" y="21"/>
                  <a:pt x="9" y="23"/>
                  <a:pt x="11" y="23"/>
                </a:cubicBezTo>
                <a:close/>
                <a:moveTo>
                  <a:pt x="11" y="53"/>
                </a:moveTo>
                <a:cubicBezTo>
                  <a:pt x="13" y="53"/>
                  <a:pt x="15" y="52"/>
                  <a:pt x="15" y="49"/>
                </a:cubicBezTo>
                <a:cubicBezTo>
                  <a:pt x="15" y="47"/>
                  <a:pt x="13" y="46"/>
                  <a:pt x="11" y="46"/>
                </a:cubicBezTo>
                <a:cubicBezTo>
                  <a:pt x="9" y="46"/>
                  <a:pt x="8" y="47"/>
                  <a:pt x="8" y="49"/>
                </a:cubicBezTo>
                <a:cubicBezTo>
                  <a:pt x="8" y="52"/>
                  <a:pt x="9" y="53"/>
                  <a:pt x="11" y="53"/>
                </a:cubicBezTo>
                <a:close/>
                <a:moveTo>
                  <a:pt x="11" y="8"/>
                </a:moveTo>
                <a:cubicBezTo>
                  <a:pt x="13" y="8"/>
                  <a:pt x="15" y="6"/>
                  <a:pt x="15" y="4"/>
                </a:cubicBezTo>
                <a:cubicBezTo>
                  <a:pt x="15" y="2"/>
                  <a:pt x="13" y="0"/>
                  <a:pt x="11" y="0"/>
                </a:cubicBezTo>
                <a:cubicBezTo>
                  <a:pt x="9" y="0"/>
                  <a:pt x="8" y="2"/>
                  <a:pt x="8" y="4"/>
                </a:cubicBezTo>
                <a:cubicBezTo>
                  <a:pt x="8" y="6"/>
                  <a:pt x="9" y="8"/>
                  <a:pt x="11" y="8"/>
                </a:cubicBezTo>
                <a:close/>
                <a:moveTo>
                  <a:pt x="11" y="106"/>
                </a:moveTo>
                <a:cubicBezTo>
                  <a:pt x="5" y="106"/>
                  <a:pt x="0" y="111"/>
                  <a:pt x="0" y="117"/>
                </a:cubicBezTo>
                <a:cubicBezTo>
                  <a:pt x="0" y="123"/>
                  <a:pt x="5" y="129"/>
                  <a:pt x="11" y="129"/>
                </a:cubicBezTo>
                <a:cubicBezTo>
                  <a:pt x="18" y="129"/>
                  <a:pt x="23" y="123"/>
                  <a:pt x="23" y="117"/>
                </a:cubicBezTo>
                <a:cubicBezTo>
                  <a:pt x="23" y="111"/>
                  <a:pt x="18" y="106"/>
                  <a:pt x="11" y="106"/>
                </a:cubicBezTo>
                <a:close/>
                <a:moveTo>
                  <a:pt x="11" y="69"/>
                </a:moveTo>
                <a:cubicBezTo>
                  <a:pt x="13" y="69"/>
                  <a:pt x="15" y="67"/>
                  <a:pt x="15" y="65"/>
                </a:cubicBezTo>
                <a:cubicBezTo>
                  <a:pt x="15" y="63"/>
                  <a:pt x="13" y="61"/>
                  <a:pt x="11" y="61"/>
                </a:cubicBezTo>
                <a:cubicBezTo>
                  <a:pt x="9" y="61"/>
                  <a:pt x="8" y="63"/>
                  <a:pt x="8" y="65"/>
                </a:cubicBezTo>
                <a:cubicBezTo>
                  <a:pt x="8" y="67"/>
                  <a:pt x="9" y="69"/>
                  <a:pt x="11" y="69"/>
                </a:cubicBezTo>
                <a:close/>
                <a:moveTo>
                  <a:pt x="11" y="99"/>
                </a:moveTo>
                <a:cubicBezTo>
                  <a:pt x="13" y="99"/>
                  <a:pt x="15" y="97"/>
                  <a:pt x="15" y="95"/>
                </a:cubicBezTo>
                <a:cubicBezTo>
                  <a:pt x="15" y="93"/>
                  <a:pt x="13" y="91"/>
                  <a:pt x="11" y="91"/>
                </a:cubicBezTo>
                <a:cubicBezTo>
                  <a:pt x="9" y="91"/>
                  <a:pt x="8" y="93"/>
                  <a:pt x="8" y="95"/>
                </a:cubicBezTo>
                <a:cubicBezTo>
                  <a:pt x="8" y="97"/>
                  <a:pt x="9" y="99"/>
                  <a:pt x="11" y="99"/>
                </a:cubicBezTo>
                <a:close/>
                <a:moveTo>
                  <a:pt x="11" y="84"/>
                </a:moveTo>
                <a:cubicBezTo>
                  <a:pt x="13" y="84"/>
                  <a:pt x="15" y="82"/>
                  <a:pt x="15" y="80"/>
                </a:cubicBezTo>
                <a:cubicBezTo>
                  <a:pt x="15" y="78"/>
                  <a:pt x="13" y="76"/>
                  <a:pt x="11" y="76"/>
                </a:cubicBezTo>
                <a:cubicBezTo>
                  <a:pt x="9" y="76"/>
                  <a:pt x="8" y="78"/>
                  <a:pt x="8" y="80"/>
                </a:cubicBezTo>
                <a:cubicBezTo>
                  <a:pt x="8" y="82"/>
                  <a:pt x="9" y="84"/>
                  <a:pt x="11" y="84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DE000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42"/>
          <p:cNvSpPr>
            <a:spLocks noEditPoints="1"/>
          </p:cNvSpPr>
          <p:nvPr/>
        </p:nvSpPr>
        <p:spPr bwMode="auto">
          <a:xfrm>
            <a:off x="9855085" y="4312489"/>
            <a:ext cx="69850" cy="409575"/>
          </a:xfrm>
          <a:custGeom>
            <a:avLst/>
            <a:gdLst>
              <a:gd name="T0" fmla="*/ 11 w 22"/>
              <a:gd name="T1" fmla="*/ 53 h 129"/>
              <a:gd name="T2" fmla="*/ 15 w 22"/>
              <a:gd name="T3" fmla="*/ 49 h 129"/>
              <a:gd name="T4" fmla="*/ 11 w 22"/>
              <a:gd name="T5" fmla="*/ 46 h 129"/>
              <a:gd name="T6" fmla="*/ 7 w 22"/>
              <a:gd name="T7" fmla="*/ 49 h 129"/>
              <a:gd name="T8" fmla="*/ 11 w 22"/>
              <a:gd name="T9" fmla="*/ 53 h 129"/>
              <a:gd name="T10" fmla="*/ 11 w 22"/>
              <a:gd name="T11" fmla="*/ 38 h 129"/>
              <a:gd name="T12" fmla="*/ 15 w 22"/>
              <a:gd name="T13" fmla="*/ 34 h 129"/>
              <a:gd name="T14" fmla="*/ 11 w 22"/>
              <a:gd name="T15" fmla="*/ 30 h 129"/>
              <a:gd name="T16" fmla="*/ 7 w 22"/>
              <a:gd name="T17" fmla="*/ 34 h 129"/>
              <a:gd name="T18" fmla="*/ 11 w 22"/>
              <a:gd name="T19" fmla="*/ 38 h 129"/>
              <a:gd name="T20" fmla="*/ 11 w 22"/>
              <a:gd name="T21" fmla="*/ 8 h 129"/>
              <a:gd name="T22" fmla="*/ 15 w 22"/>
              <a:gd name="T23" fmla="*/ 4 h 129"/>
              <a:gd name="T24" fmla="*/ 11 w 22"/>
              <a:gd name="T25" fmla="*/ 0 h 129"/>
              <a:gd name="T26" fmla="*/ 7 w 22"/>
              <a:gd name="T27" fmla="*/ 4 h 129"/>
              <a:gd name="T28" fmla="*/ 11 w 22"/>
              <a:gd name="T29" fmla="*/ 8 h 129"/>
              <a:gd name="T30" fmla="*/ 11 w 22"/>
              <a:gd name="T31" fmla="*/ 23 h 129"/>
              <a:gd name="T32" fmla="*/ 15 w 22"/>
              <a:gd name="T33" fmla="*/ 19 h 129"/>
              <a:gd name="T34" fmla="*/ 11 w 22"/>
              <a:gd name="T35" fmla="*/ 15 h 129"/>
              <a:gd name="T36" fmla="*/ 7 w 22"/>
              <a:gd name="T37" fmla="*/ 19 h 129"/>
              <a:gd name="T38" fmla="*/ 11 w 22"/>
              <a:gd name="T39" fmla="*/ 23 h 129"/>
              <a:gd name="T40" fmla="*/ 11 w 22"/>
              <a:gd name="T41" fmla="*/ 69 h 129"/>
              <a:gd name="T42" fmla="*/ 15 w 22"/>
              <a:gd name="T43" fmla="*/ 65 h 129"/>
              <a:gd name="T44" fmla="*/ 11 w 22"/>
              <a:gd name="T45" fmla="*/ 61 h 129"/>
              <a:gd name="T46" fmla="*/ 7 w 22"/>
              <a:gd name="T47" fmla="*/ 65 h 129"/>
              <a:gd name="T48" fmla="*/ 11 w 22"/>
              <a:gd name="T49" fmla="*/ 69 h 129"/>
              <a:gd name="T50" fmla="*/ 11 w 22"/>
              <a:gd name="T51" fmla="*/ 106 h 129"/>
              <a:gd name="T52" fmla="*/ 0 w 22"/>
              <a:gd name="T53" fmla="*/ 117 h 129"/>
              <a:gd name="T54" fmla="*/ 11 w 22"/>
              <a:gd name="T55" fmla="*/ 129 h 129"/>
              <a:gd name="T56" fmla="*/ 22 w 22"/>
              <a:gd name="T57" fmla="*/ 117 h 129"/>
              <a:gd name="T58" fmla="*/ 11 w 22"/>
              <a:gd name="T59" fmla="*/ 106 h 129"/>
              <a:gd name="T60" fmla="*/ 11 w 22"/>
              <a:gd name="T61" fmla="*/ 84 h 129"/>
              <a:gd name="T62" fmla="*/ 15 w 22"/>
              <a:gd name="T63" fmla="*/ 80 h 129"/>
              <a:gd name="T64" fmla="*/ 11 w 22"/>
              <a:gd name="T65" fmla="*/ 76 h 129"/>
              <a:gd name="T66" fmla="*/ 7 w 22"/>
              <a:gd name="T67" fmla="*/ 80 h 129"/>
              <a:gd name="T68" fmla="*/ 11 w 22"/>
              <a:gd name="T69" fmla="*/ 84 h 129"/>
              <a:gd name="T70" fmla="*/ 11 w 22"/>
              <a:gd name="T71" fmla="*/ 99 h 129"/>
              <a:gd name="T72" fmla="*/ 15 w 22"/>
              <a:gd name="T73" fmla="*/ 95 h 129"/>
              <a:gd name="T74" fmla="*/ 11 w 22"/>
              <a:gd name="T75" fmla="*/ 91 h 129"/>
              <a:gd name="T76" fmla="*/ 7 w 22"/>
              <a:gd name="T77" fmla="*/ 95 h 129"/>
              <a:gd name="T78" fmla="*/ 11 w 22"/>
              <a:gd name="T79" fmla="*/ 9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" h="129">
                <a:moveTo>
                  <a:pt x="11" y="53"/>
                </a:moveTo>
                <a:cubicBezTo>
                  <a:pt x="13" y="53"/>
                  <a:pt x="15" y="52"/>
                  <a:pt x="15" y="49"/>
                </a:cubicBezTo>
                <a:cubicBezTo>
                  <a:pt x="15" y="47"/>
                  <a:pt x="13" y="46"/>
                  <a:pt x="11" y="46"/>
                </a:cubicBezTo>
                <a:cubicBezTo>
                  <a:pt x="9" y="46"/>
                  <a:pt x="7" y="47"/>
                  <a:pt x="7" y="49"/>
                </a:cubicBezTo>
                <a:cubicBezTo>
                  <a:pt x="7" y="52"/>
                  <a:pt x="9" y="53"/>
                  <a:pt x="11" y="53"/>
                </a:cubicBezTo>
                <a:close/>
                <a:moveTo>
                  <a:pt x="11" y="38"/>
                </a:moveTo>
                <a:cubicBezTo>
                  <a:pt x="13" y="38"/>
                  <a:pt x="15" y="36"/>
                  <a:pt x="15" y="34"/>
                </a:cubicBezTo>
                <a:cubicBezTo>
                  <a:pt x="15" y="32"/>
                  <a:pt x="13" y="30"/>
                  <a:pt x="11" y="30"/>
                </a:cubicBezTo>
                <a:cubicBezTo>
                  <a:pt x="9" y="30"/>
                  <a:pt x="7" y="32"/>
                  <a:pt x="7" y="34"/>
                </a:cubicBezTo>
                <a:cubicBezTo>
                  <a:pt x="7" y="36"/>
                  <a:pt x="9" y="38"/>
                  <a:pt x="11" y="38"/>
                </a:cubicBezTo>
                <a:close/>
                <a:moveTo>
                  <a:pt x="11" y="8"/>
                </a:moveTo>
                <a:cubicBezTo>
                  <a:pt x="13" y="8"/>
                  <a:pt x="15" y="6"/>
                  <a:pt x="15" y="4"/>
                </a:cubicBezTo>
                <a:cubicBezTo>
                  <a:pt x="15" y="2"/>
                  <a:pt x="13" y="0"/>
                  <a:pt x="11" y="0"/>
                </a:cubicBezTo>
                <a:cubicBezTo>
                  <a:pt x="9" y="0"/>
                  <a:pt x="7" y="2"/>
                  <a:pt x="7" y="4"/>
                </a:cubicBezTo>
                <a:cubicBezTo>
                  <a:pt x="7" y="6"/>
                  <a:pt x="9" y="8"/>
                  <a:pt x="11" y="8"/>
                </a:cubicBezTo>
                <a:close/>
                <a:moveTo>
                  <a:pt x="11" y="23"/>
                </a:moveTo>
                <a:cubicBezTo>
                  <a:pt x="13" y="23"/>
                  <a:pt x="15" y="21"/>
                  <a:pt x="15" y="19"/>
                </a:cubicBezTo>
                <a:cubicBezTo>
                  <a:pt x="15" y="17"/>
                  <a:pt x="13" y="15"/>
                  <a:pt x="11" y="15"/>
                </a:cubicBezTo>
                <a:cubicBezTo>
                  <a:pt x="9" y="15"/>
                  <a:pt x="7" y="17"/>
                  <a:pt x="7" y="19"/>
                </a:cubicBezTo>
                <a:cubicBezTo>
                  <a:pt x="7" y="21"/>
                  <a:pt x="9" y="23"/>
                  <a:pt x="11" y="23"/>
                </a:cubicBezTo>
                <a:close/>
                <a:moveTo>
                  <a:pt x="11" y="69"/>
                </a:moveTo>
                <a:cubicBezTo>
                  <a:pt x="13" y="69"/>
                  <a:pt x="15" y="67"/>
                  <a:pt x="15" y="65"/>
                </a:cubicBezTo>
                <a:cubicBezTo>
                  <a:pt x="15" y="63"/>
                  <a:pt x="13" y="61"/>
                  <a:pt x="11" y="61"/>
                </a:cubicBezTo>
                <a:cubicBezTo>
                  <a:pt x="9" y="61"/>
                  <a:pt x="7" y="63"/>
                  <a:pt x="7" y="65"/>
                </a:cubicBezTo>
                <a:cubicBezTo>
                  <a:pt x="7" y="67"/>
                  <a:pt x="9" y="69"/>
                  <a:pt x="11" y="69"/>
                </a:cubicBezTo>
                <a:close/>
                <a:moveTo>
                  <a:pt x="11" y="106"/>
                </a:moveTo>
                <a:cubicBezTo>
                  <a:pt x="5" y="106"/>
                  <a:pt x="0" y="111"/>
                  <a:pt x="0" y="117"/>
                </a:cubicBezTo>
                <a:cubicBezTo>
                  <a:pt x="0" y="123"/>
                  <a:pt x="5" y="129"/>
                  <a:pt x="11" y="129"/>
                </a:cubicBezTo>
                <a:cubicBezTo>
                  <a:pt x="17" y="129"/>
                  <a:pt x="22" y="123"/>
                  <a:pt x="22" y="117"/>
                </a:cubicBezTo>
                <a:cubicBezTo>
                  <a:pt x="22" y="111"/>
                  <a:pt x="17" y="106"/>
                  <a:pt x="11" y="106"/>
                </a:cubicBezTo>
                <a:close/>
                <a:moveTo>
                  <a:pt x="11" y="84"/>
                </a:moveTo>
                <a:cubicBezTo>
                  <a:pt x="13" y="84"/>
                  <a:pt x="15" y="82"/>
                  <a:pt x="15" y="80"/>
                </a:cubicBezTo>
                <a:cubicBezTo>
                  <a:pt x="15" y="78"/>
                  <a:pt x="13" y="76"/>
                  <a:pt x="11" y="76"/>
                </a:cubicBezTo>
                <a:cubicBezTo>
                  <a:pt x="9" y="76"/>
                  <a:pt x="7" y="78"/>
                  <a:pt x="7" y="80"/>
                </a:cubicBezTo>
                <a:cubicBezTo>
                  <a:pt x="7" y="82"/>
                  <a:pt x="9" y="84"/>
                  <a:pt x="11" y="84"/>
                </a:cubicBezTo>
                <a:close/>
                <a:moveTo>
                  <a:pt x="11" y="99"/>
                </a:moveTo>
                <a:cubicBezTo>
                  <a:pt x="13" y="99"/>
                  <a:pt x="15" y="97"/>
                  <a:pt x="15" y="95"/>
                </a:cubicBezTo>
                <a:cubicBezTo>
                  <a:pt x="15" y="93"/>
                  <a:pt x="13" y="91"/>
                  <a:pt x="11" y="91"/>
                </a:cubicBezTo>
                <a:cubicBezTo>
                  <a:pt x="9" y="91"/>
                  <a:pt x="7" y="93"/>
                  <a:pt x="7" y="95"/>
                </a:cubicBezTo>
                <a:cubicBezTo>
                  <a:pt x="7" y="97"/>
                  <a:pt x="9" y="99"/>
                  <a:pt x="11" y="99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rgbClr val="E7CB78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235"/>
          <p:cNvSpPr>
            <a:spLocks noEditPoints="1"/>
          </p:cNvSpPr>
          <p:nvPr/>
        </p:nvSpPr>
        <p:spPr bwMode="auto">
          <a:xfrm>
            <a:off x="1366509" y="2890089"/>
            <a:ext cx="1703388" cy="1362075"/>
          </a:xfrm>
          <a:custGeom>
            <a:avLst/>
            <a:gdLst>
              <a:gd name="T0" fmla="*/ 169 w 537"/>
              <a:gd name="T1" fmla="*/ 289 h 429"/>
              <a:gd name="T2" fmla="*/ 126 w 537"/>
              <a:gd name="T3" fmla="*/ 300 h 429"/>
              <a:gd name="T4" fmla="*/ 132 w 537"/>
              <a:gd name="T5" fmla="*/ 336 h 429"/>
              <a:gd name="T6" fmla="*/ 174 w 537"/>
              <a:gd name="T7" fmla="*/ 325 h 429"/>
              <a:gd name="T8" fmla="*/ 216 w 537"/>
              <a:gd name="T9" fmla="*/ 336 h 429"/>
              <a:gd name="T10" fmla="*/ 180 w 537"/>
              <a:gd name="T11" fmla="*/ 331 h 429"/>
              <a:gd name="T12" fmla="*/ 169 w 537"/>
              <a:gd name="T13" fmla="*/ 373 h 429"/>
              <a:gd name="T14" fmla="*/ 205 w 537"/>
              <a:gd name="T15" fmla="*/ 378 h 429"/>
              <a:gd name="T16" fmla="*/ 216 w 537"/>
              <a:gd name="T17" fmla="*/ 336 h 429"/>
              <a:gd name="T18" fmla="*/ 126 w 537"/>
              <a:gd name="T19" fmla="*/ 246 h 429"/>
              <a:gd name="T20" fmla="*/ 84 w 537"/>
              <a:gd name="T21" fmla="*/ 258 h 429"/>
              <a:gd name="T22" fmla="*/ 90 w 537"/>
              <a:gd name="T23" fmla="*/ 294 h 429"/>
              <a:gd name="T24" fmla="*/ 132 w 537"/>
              <a:gd name="T25" fmla="*/ 282 h 429"/>
              <a:gd name="T26" fmla="*/ 483 w 537"/>
              <a:gd name="T27" fmla="*/ 54 h 429"/>
              <a:gd name="T28" fmla="*/ 214 w 537"/>
              <a:gd name="T29" fmla="*/ 129 h 429"/>
              <a:gd name="T30" fmla="*/ 256 w 537"/>
              <a:gd name="T31" fmla="*/ 158 h 429"/>
              <a:gd name="T32" fmla="*/ 462 w 537"/>
              <a:gd name="T33" fmla="*/ 266 h 429"/>
              <a:gd name="T34" fmla="*/ 483 w 537"/>
              <a:gd name="T35" fmla="*/ 54 h 429"/>
              <a:gd name="T36" fmla="*/ 223 w 537"/>
              <a:gd name="T37" fmla="*/ 373 h 429"/>
              <a:gd name="T38" fmla="*/ 211 w 537"/>
              <a:gd name="T39" fmla="*/ 415 h 429"/>
              <a:gd name="T40" fmla="*/ 247 w 537"/>
              <a:gd name="T41" fmla="*/ 421 h 429"/>
              <a:gd name="T42" fmla="*/ 258 w 537"/>
              <a:gd name="T43" fmla="*/ 378 h 429"/>
              <a:gd name="T44" fmla="*/ 305 w 537"/>
              <a:gd name="T45" fmla="*/ 123 h 429"/>
              <a:gd name="T46" fmla="*/ 266 w 537"/>
              <a:gd name="T47" fmla="*/ 163 h 429"/>
              <a:gd name="T48" fmla="*/ 188 w 537"/>
              <a:gd name="T49" fmla="*/ 224 h 429"/>
              <a:gd name="T50" fmla="*/ 181 w 537"/>
              <a:gd name="T51" fmla="*/ 213 h 429"/>
              <a:gd name="T52" fmla="*/ 205 w 537"/>
              <a:gd name="T53" fmla="*/ 124 h 429"/>
              <a:gd name="T54" fmla="*/ 248 w 537"/>
              <a:gd name="T55" fmla="*/ 54 h 429"/>
              <a:gd name="T56" fmla="*/ 53 w 537"/>
              <a:gd name="T57" fmla="*/ 248 h 429"/>
              <a:gd name="T58" fmla="*/ 77 w 537"/>
              <a:gd name="T59" fmla="*/ 251 h 429"/>
              <a:gd name="T60" fmla="*/ 133 w 537"/>
              <a:gd name="T61" fmla="*/ 240 h 429"/>
              <a:gd name="T62" fmla="*/ 147 w 537"/>
              <a:gd name="T63" fmla="*/ 273 h 429"/>
              <a:gd name="T64" fmla="*/ 181 w 537"/>
              <a:gd name="T65" fmla="*/ 287 h 429"/>
              <a:gd name="T66" fmla="*/ 218 w 537"/>
              <a:gd name="T67" fmla="*/ 324 h 429"/>
              <a:gd name="T68" fmla="*/ 232 w 537"/>
              <a:gd name="T69" fmla="*/ 358 h 429"/>
              <a:gd name="T70" fmla="*/ 265 w 537"/>
              <a:gd name="T71" fmla="*/ 372 h 429"/>
              <a:gd name="T72" fmla="*/ 275 w 537"/>
              <a:gd name="T73" fmla="*/ 416 h 429"/>
              <a:gd name="T74" fmla="*/ 305 w 537"/>
              <a:gd name="T75" fmla="*/ 416 h 429"/>
              <a:gd name="T76" fmla="*/ 310 w 537"/>
              <a:gd name="T77" fmla="*/ 381 h 429"/>
              <a:gd name="T78" fmla="*/ 213 w 537"/>
              <a:gd name="T79" fmla="*/ 270 h 429"/>
              <a:gd name="T80" fmla="*/ 351 w 537"/>
              <a:gd name="T81" fmla="*/ 378 h 429"/>
              <a:gd name="T82" fmla="*/ 363 w 537"/>
              <a:gd name="T83" fmla="*/ 358 h 429"/>
              <a:gd name="T84" fmla="*/ 248 w 537"/>
              <a:gd name="T85" fmla="*/ 235 h 429"/>
              <a:gd name="T86" fmla="*/ 368 w 537"/>
              <a:gd name="T87" fmla="*/ 341 h 429"/>
              <a:gd name="T88" fmla="*/ 398 w 537"/>
              <a:gd name="T89" fmla="*/ 341 h 429"/>
              <a:gd name="T90" fmla="*/ 403 w 537"/>
              <a:gd name="T91" fmla="*/ 305 h 429"/>
              <a:gd name="T92" fmla="*/ 297 w 537"/>
              <a:gd name="T93" fmla="*/ 186 h 429"/>
              <a:gd name="T94" fmla="*/ 428 w 537"/>
              <a:gd name="T95" fmla="*/ 308 h 429"/>
              <a:gd name="T96" fmla="*/ 449 w 537"/>
              <a:gd name="T97" fmla="*/ 296 h 429"/>
              <a:gd name="T98" fmla="*/ 305 w 537"/>
              <a:gd name="T99" fmla="*/ 123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37" h="429">
                <a:moveTo>
                  <a:pt x="174" y="294"/>
                </a:moveTo>
                <a:cubicBezTo>
                  <a:pt x="169" y="289"/>
                  <a:pt x="169" y="289"/>
                  <a:pt x="169" y="289"/>
                </a:cubicBezTo>
                <a:cubicBezTo>
                  <a:pt x="160" y="280"/>
                  <a:pt x="147" y="280"/>
                  <a:pt x="138" y="289"/>
                </a:cubicBezTo>
                <a:cubicBezTo>
                  <a:pt x="126" y="300"/>
                  <a:pt x="126" y="300"/>
                  <a:pt x="126" y="300"/>
                </a:cubicBezTo>
                <a:cubicBezTo>
                  <a:pt x="118" y="309"/>
                  <a:pt x="118" y="322"/>
                  <a:pt x="126" y="331"/>
                </a:cubicBezTo>
                <a:cubicBezTo>
                  <a:pt x="132" y="336"/>
                  <a:pt x="132" y="336"/>
                  <a:pt x="132" y="336"/>
                </a:cubicBezTo>
                <a:cubicBezTo>
                  <a:pt x="140" y="345"/>
                  <a:pt x="154" y="345"/>
                  <a:pt x="162" y="336"/>
                </a:cubicBezTo>
                <a:cubicBezTo>
                  <a:pt x="174" y="325"/>
                  <a:pt x="174" y="325"/>
                  <a:pt x="174" y="325"/>
                </a:cubicBezTo>
                <a:cubicBezTo>
                  <a:pt x="182" y="316"/>
                  <a:pt x="182" y="302"/>
                  <a:pt x="174" y="294"/>
                </a:cubicBezTo>
                <a:close/>
                <a:moveTo>
                  <a:pt x="216" y="336"/>
                </a:moveTo>
                <a:cubicBezTo>
                  <a:pt x="211" y="331"/>
                  <a:pt x="211" y="331"/>
                  <a:pt x="211" y="331"/>
                </a:cubicBezTo>
                <a:cubicBezTo>
                  <a:pt x="202" y="322"/>
                  <a:pt x="189" y="322"/>
                  <a:pt x="180" y="331"/>
                </a:cubicBezTo>
                <a:cubicBezTo>
                  <a:pt x="169" y="343"/>
                  <a:pt x="169" y="343"/>
                  <a:pt x="169" y="343"/>
                </a:cubicBezTo>
                <a:cubicBezTo>
                  <a:pt x="160" y="351"/>
                  <a:pt x="160" y="365"/>
                  <a:pt x="169" y="373"/>
                </a:cubicBezTo>
                <a:cubicBezTo>
                  <a:pt x="174" y="378"/>
                  <a:pt x="174" y="378"/>
                  <a:pt x="174" y="378"/>
                </a:cubicBezTo>
                <a:cubicBezTo>
                  <a:pt x="182" y="387"/>
                  <a:pt x="196" y="387"/>
                  <a:pt x="205" y="378"/>
                </a:cubicBezTo>
                <a:cubicBezTo>
                  <a:pt x="216" y="367"/>
                  <a:pt x="216" y="367"/>
                  <a:pt x="216" y="367"/>
                </a:cubicBezTo>
                <a:cubicBezTo>
                  <a:pt x="225" y="358"/>
                  <a:pt x="225" y="345"/>
                  <a:pt x="216" y="336"/>
                </a:cubicBezTo>
                <a:close/>
                <a:moveTo>
                  <a:pt x="132" y="252"/>
                </a:moveTo>
                <a:cubicBezTo>
                  <a:pt x="126" y="246"/>
                  <a:pt x="126" y="246"/>
                  <a:pt x="126" y="246"/>
                </a:cubicBezTo>
                <a:cubicBezTo>
                  <a:pt x="118" y="238"/>
                  <a:pt x="104" y="238"/>
                  <a:pt x="96" y="246"/>
                </a:cubicBezTo>
                <a:cubicBezTo>
                  <a:pt x="84" y="258"/>
                  <a:pt x="84" y="258"/>
                  <a:pt x="84" y="258"/>
                </a:cubicBezTo>
                <a:cubicBezTo>
                  <a:pt x="76" y="267"/>
                  <a:pt x="76" y="280"/>
                  <a:pt x="84" y="289"/>
                </a:cubicBezTo>
                <a:cubicBezTo>
                  <a:pt x="90" y="294"/>
                  <a:pt x="90" y="294"/>
                  <a:pt x="90" y="294"/>
                </a:cubicBezTo>
                <a:cubicBezTo>
                  <a:pt x="98" y="302"/>
                  <a:pt x="112" y="302"/>
                  <a:pt x="120" y="294"/>
                </a:cubicBezTo>
                <a:cubicBezTo>
                  <a:pt x="132" y="282"/>
                  <a:pt x="132" y="282"/>
                  <a:pt x="132" y="282"/>
                </a:cubicBezTo>
                <a:cubicBezTo>
                  <a:pt x="140" y="274"/>
                  <a:pt x="140" y="260"/>
                  <a:pt x="132" y="252"/>
                </a:cubicBezTo>
                <a:close/>
                <a:moveTo>
                  <a:pt x="483" y="54"/>
                </a:moveTo>
                <a:cubicBezTo>
                  <a:pt x="429" y="0"/>
                  <a:pt x="342" y="0"/>
                  <a:pt x="288" y="54"/>
                </a:cubicBezTo>
                <a:cubicBezTo>
                  <a:pt x="214" y="129"/>
                  <a:pt x="214" y="129"/>
                  <a:pt x="214" y="129"/>
                </a:cubicBezTo>
                <a:cubicBezTo>
                  <a:pt x="191" y="215"/>
                  <a:pt x="191" y="215"/>
                  <a:pt x="191" y="215"/>
                </a:cubicBezTo>
                <a:cubicBezTo>
                  <a:pt x="191" y="215"/>
                  <a:pt x="251" y="230"/>
                  <a:pt x="256" y="158"/>
                </a:cubicBezTo>
                <a:cubicBezTo>
                  <a:pt x="305" y="109"/>
                  <a:pt x="305" y="109"/>
                  <a:pt x="305" y="109"/>
                </a:cubicBezTo>
                <a:cubicBezTo>
                  <a:pt x="462" y="266"/>
                  <a:pt x="462" y="266"/>
                  <a:pt x="462" y="266"/>
                </a:cubicBezTo>
                <a:cubicBezTo>
                  <a:pt x="469" y="261"/>
                  <a:pt x="476" y="255"/>
                  <a:pt x="483" y="248"/>
                </a:cubicBezTo>
                <a:cubicBezTo>
                  <a:pt x="537" y="195"/>
                  <a:pt x="537" y="108"/>
                  <a:pt x="483" y="54"/>
                </a:cubicBezTo>
                <a:close/>
                <a:moveTo>
                  <a:pt x="253" y="373"/>
                </a:moveTo>
                <a:cubicBezTo>
                  <a:pt x="245" y="365"/>
                  <a:pt x="231" y="365"/>
                  <a:pt x="223" y="373"/>
                </a:cubicBezTo>
                <a:cubicBezTo>
                  <a:pt x="211" y="385"/>
                  <a:pt x="211" y="385"/>
                  <a:pt x="211" y="385"/>
                </a:cubicBezTo>
                <a:cubicBezTo>
                  <a:pt x="202" y="393"/>
                  <a:pt x="202" y="407"/>
                  <a:pt x="211" y="415"/>
                </a:cubicBezTo>
                <a:cubicBezTo>
                  <a:pt x="216" y="421"/>
                  <a:pt x="216" y="421"/>
                  <a:pt x="216" y="421"/>
                </a:cubicBezTo>
                <a:cubicBezTo>
                  <a:pt x="225" y="429"/>
                  <a:pt x="238" y="429"/>
                  <a:pt x="247" y="421"/>
                </a:cubicBezTo>
                <a:cubicBezTo>
                  <a:pt x="258" y="409"/>
                  <a:pt x="258" y="409"/>
                  <a:pt x="258" y="409"/>
                </a:cubicBezTo>
                <a:cubicBezTo>
                  <a:pt x="267" y="401"/>
                  <a:pt x="267" y="387"/>
                  <a:pt x="258" y="378"/>
                </a:cubicBezTo>
                <a:lnTo>
                  <a:pt x="253" y="373"/>
                </a:lnTo>
                <a:close/>
                <a:moveTo>
                  <a:pt x="305" y="123"/>
                </a:moveTo>
                <a:cubicBezTo>
                  <a:pt x="288" y="141"/>
                  <a:pt x="288" y="141"/>
                  <a:pt x="288" y="141"/>
                </a:cubicBezTo>
                <a:cubicBezTo>
                  <a:pt x="266" y="163"/>
                  <a:pt x="266" y="163"/>
                  <a:pt x="266" y="163"/>
                </a:cubicBezTo>
                <a:cubicBezTo>
                  <a:pt x="260" y="220"/>
                  <a:pt x="220" y="226"/>
                  <a:pt x="203" y="226"/>
                </a:cubicBezTo>
                <a:cubicBezTo>
                  <a:pt x="195" y="226"/>
                  <a:pt x="189" y="225"/>
                  <a:pt x="188" y="224"/>
                </a:cubicBezTo>
                <a:cubicBezTo>
                  <a:pt x="179" y="222"/>
                  <a:pt x="179" y="222"/>
                  <a:pt x="179" y="222"/>
                </a:cubicBezTo>
                <a:cubicBezTo>
                  <a:pt x="181" y="213"/>
                  <a:pt x="181" y="213"/>
                  <a:pt x="181" y="213"/>
                </a:cubicBezTo>
                <a:cubicBezTo>
                  <a:pt x="204" y="126"/>
                  <a:pt x="204" y="126"/>
                  <a:pt x="204" y="126"/>
                </a:cubicBezTo>
                <a:cubicBezTo>
                  <a:pt x="205" y="124"/>
                  <a:pt x="205" y="124"/>
                  <a:pt x="205" y="124"/>
                </a:cubicBezTo>
                <a:cubicBezTo>
                  <a:pt x="260" y="68"/>
                  <a:pt x="260" y="68"/>
                  <a:pt x="260" y="68"/>
                </a:cubicBezTo>
                <a:cubicBezTo>
                  <a:pt x="257" y="63"/>
                  <a:pt x="252" y="59"/>
                  <a:pt x="248" y="54"/>
                </a:cubicBezTo>
                <a:cubicBezTo>
                  <a:pt x="194" y="0"/>
                  <a:pt x="107" y="0"/>
                  <a:pt x="53" y="54"/>
                </a:cubicBezTo>
                <a:cubicBezTo>
                  <a:pt x="0" y="108"/>
                  <a:pt x="0" y="195"/>
                  <a:pt x="53" y="248"/>
                </a:cubicBezTo>
                <a:cubicBezTo>
                  <a:pt x="59" y="254"/>
                  <a:pt x="64" y="259"/>
                  <a:pt x="70" y="263"/>
                </a:cubicBezTo>
                <a:cubicBezTo>
                  <a:pt x="72" y="259"/>
                  <a:pt x="74" y="255"/>
                  <a:pt x="77" y="251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101" y="227"/>
                  <a:pt x="121" y="227"/>
                  <a:pt x="133" y="240"/>
                </a:cubicBezTo>
                <a:cubicBezTo>
                  <a:pt x="139" y="245"/>
                  <a:pt x="139" y="245"/>
                  <a:pt x="139" y="245"/>
                </a:cubicBezTo>
                <a:cubicBezTo>
                  <a:pt x="146" y="253"/>
                  <a:pt x="149" y="263"/>
                  <a:pt x="147" y="273"/>
                </a:cubicBezTo>
                <a:cubicBezTo>
                  <a:pt x="157" y="271"/>
                  <a:pt x="168" y="274"/>
                  <a:pt x="175" y="282"/>
                </a:cubicBezTo>
                <a:cubicBezTo>
                  <a:pt x="181" y="287"/>
                  <a:pt x="181" y="287"/>
                  <a:pt x="181" y="287"/>
                </a:cubicBezTo>
                <a:cubicBezTo>
                  <a:pt x="189" y="295"/>
                  <a:pt x="191" y="306"/>
                  <a:pt x="189" y="316"/>
                </a:cubicBezTo>
                <a:cubicBezTo>
                  <a:pt x="199" y="314"/>
                  <a:pt x="210" y="316"/>
                  <a:pt x="218" y="324"/>
                </a:cubicBezTo>
                <a:cubicBezTo>
                  <a:pt x="223" y="329"/>
                  <a:pt x="223" y="329"/>
                  <a:pt x="223" y="329"/>
                </a:cubicBezTo>
                <a:cubicBezTo>
                  <a:pt x="231" y="337"/>
                  <a:pt x="234" y="348"/>
                  <a:pt x="232" y="358"/>
                </a:cubicBezTo>
                <a:cubicBezTo>
                  <a:pt x="241" y="356"/>
                  <a:pt x="252" y="359"/>
                  <a:pt x="260" y="366"/>
                </a:cubicBezTo>
                <a:cubicBezTo>
                  <a:pt x="265" y="372"/>
                  <a:pt x="265" y="372"/>
                  <a:pt x="265" y="372"/>
                </a:cubicBezTo>
                <a:cubicBezTo>
                  <a:pt x="276" y="382"/>
                  <a:pt x="277" y="399"/>
                  <a:pt x="269" y="411"/>
                </a:cubicBezTo>
                <a:cubicBezTo>
                  <a:pt x="275" y="416"/>
                  <a:pt x="275" y="416"/>
                  <a:pt x="275" y="416"/>
                </a:cubicBezTo>
                <a:cubicBezTo>
                  <a:pt x="279" y="420"/>
                  <a:pt x="284" y="422"/>
                  <a:pt x="290" y="422"/>
                </a:cubicBezTo>
                <a:cubicBezTo>
                  <a:pt x="295" y="422"/>
                  <a:pt x="301" y="420"/>
                  <a:pt x="305" y="416"/>
                </a:cubicBezTo>
                <a:cubicBezTo>
                  <a:pt x="310" y="411"/>
                  <a:pt x="310" y="411"/>
                  <a:pt x="310" y="411"/>
                </a:cubicBezTo>
                <a:cubicBezTo>
                  <a:pt x="318" y="402"/>
                  <a:pt x="318" y="389"/>
                  <a:pt x="310" y="381"/>
                </a:cubicBezTo>
                <a:cubicBezTo>
                  <a:pt x="206" y="277"/>
                  <a:pt x="206" y="277"/>
                  <a:pt x="206" y="277"/>
                </a:cubicBezTo>
                <a:cubicBezTo>
                  <a:pt x="213" y="270"/>
                  <a:pt x="213" y="270"/>
                  <a:pt x="213" y="270"/>
                </a:cubicBezTo>
                <a:cubicBezTo>
                  <a:pt x="321" y="378"/>
                  <a:pt x="321" y="378"/>
                  <a:pt x="321" y="378"/>
                </a:cubicBezTo>
                <a:cubicBezTo>
                  <a:pt x="330" y="387"/>
                  <a:pt x="343" y="387"/>
                  <a:pt x="351" y="378"/>
                </a:cubicBezTo>
                <a:cubicBezTo>
                  <a:pt x="357" y="373"/>
                  <a:pt x="357" y="373"/>
                  <a:pt x="357" y="373"/>
                </a:cubicBezTo>
                <a:cubicBezTo>
                  <a:pt x="361" y="369"/>
                  <a:pt x="363" y="364"/>
                  <a:pt x="363" y="358"/>
                </a:cubicBezTo>
                <a:cubicBezTo>
                  <a:pt x="363" y="352"/>
                  <a:pt x="361" y="347"/>
                  <a:pt x="357" y="343"/>
                </a:cubicBezTo>
                <a:cubicBezTo>
                  <a:pt x="248" y="235"/>
                  <a:pt x="248" y="235"/>
                  <a:pt x="248" y="235"/>
                </a:cubicBezTo>
                <a:cubicBezTo>
                  <a:pt x="255" y="228"/>
                  <a:pt x="255" y="228"/>
                  <a:pt x="255" y="228"/>
                </a:cubicBezTo>
                <a:cubicBezTo>
                  <a:pt x="368" y="341"/>
                  <a:pt x="368" y="341"/>
                  <a:pt x="368" y="341"/>
                </a:cubicBezTo>
                <a:cubicBezTo>
                  <a:pt x="372" y="345"/>
                  <a:pt x="377" y="347"/>
                  <a:pt x="383" y="347"/>
                </a:cubicBezTo>
                <a:cubicBezTo>
                  <a:pt x="389" y="347"/>
                  <a:pt x="394" y="345"/>
                  <a:pt x="398" y="341"/>
                </a:cubicBezTo>
                <a:cubicBezTo>
                  <a:pt x="403" y="336"/>
                  <a:pt x="403" y="336"/>
                  <a:pt x="403" y="336"/>
                </a:cubicBezTo>
                <a:cubicBezTo>
                  <a:pt x="412" y="327"/>
                  <a:pt x="412" y="314"/>
                  <a:pt x="403" y="305"/>
                </a:cubicBezTo>
                <a:cubicBezTo>
                  <a:pt x="291" y="193"/>
                  <a:pt x="291" y="193"/>
                  <a:pt x="291" y="193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413" y="301"/>
                  <a:pt x="413" y="301"/>
                  <a:pt x="413" y="301"/>
                </a:cubicBezTo>
                <a:cubicBezTo>
                  <a:pt x="417" y="305"/>
                  <a:pt x="423" y="308"/>
                  <a:pt x="428" y="308"/>
                </a:cubicBezTo>
                <a:cubicBezTo>
                  <a:pt x="434" y="308"/>
                  <a:pt x="439" y="305"/>
                  <a:pt x="443" y="301"/>
                </a:cubicBezTo>
                <a:cubicBezTo>
                  <a:pt x="449" y="296"/>
                  <a:pt x="449" y="296"/>
                  <a:pt x="449" y="296"/>
                </a:cubicBezTo>
                <a:cubicBezTo>
                  <a:pt x="457" y="288"/>
                  <a:pt x="457" y="274"/>
                  <a:pt x="449" y="266"/>
                </a:cubicBezTo>
                <a:lnTo>
                  <a:pt x="305" y="123"/>
                </a:lnTo>
                <a:close/>
              </a:path>
            </a:pathLst>
          </a:cu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243"/>
          <p:cNvSpPr/>
          <p:nvPr/>
        </p:nvSpPr>
        <p:spPr bwMode="auto">
          <a:xfrm>
            <a:off x="1366509" y="2890089"/>
            <a:ext cx="1450975" cy="1339850"/>
          </a:xfrm>
          <a:custGeom>
            <a:avLst/>
            <a:gdLst>
              <a:gd name="T0" fmla="*/ 181 w 457"/>
              <a:gd name="T1" fmla="*/ 213 h 422"/>
              <a:gd name="T2" fmla="*/ 179 w 457"/>
              <a:gd name="T3" fmla="*/ 222 h 422"/>
              <a:gd name="T4" fmla="*/ 188 w 457"/>
              <a:gd name="T5" fmla="*/ 224 h 422"/>
              <a:gd name="T6" fmla="*/ 203 w 457"/>
              <a:gd name="T7" fmla="*/ 226 h 422"/>
              <a:gd name="T8" fmla="*/ 266 w 457"/>
              <a:gd name="T9" fmla="*/ 163 h 422"/>
              <a:gd name="T10" fmla="*/ 288 w 457"/>
              <a:gd name="T11" fmla="*/ 141 h 422"/>
              <a:gd name="T12" fmla="*/ 305 w 457"/>
              <a:gd name="T13" fmla="*/ 123 h 422"/>
              <a:gd name="T14" fmla="*/ 449 w 457"/>
              <a:gd name="T15" fmla="*/ 266 h 422"/>
              <a:gd name="T16" fmla="*/ 449 w 457"/>
              <a:gd name="T17" fmla="*/ 296 h 422"/>
              <a:gd name="T18" fmla="*/ 443 w 457"/>
              <a:gd name="T19" fmla="*/ 301 h 422"/>
              <a:gd name="T20" fmla="*/ 428 w 457"/>
              <a:gd name="T21" fmla="*/ 308 h 422"/>
              <a:gd name="T22" fmla="*/ 413 w 457"/>
              <a:gd name="T23" fmla="*/ 301 h 422"/>
              <a:gd name="T24" fmla="*/ 297 w 457"/>
              <a:gd name="T25" fmla="*/ 186 h 422"/>
              <a:gd name="T26" fmla="*/ 291 w 457"/>
              <a:gd name="T27" fmla="*/ 193 h 422"/>
              <a:gd name="T28" fmla="*/ 403 w 457"/>
              <a:gd name="T29" fmla="*/ 305 h 422"/>
              <a:gd name="T30" fmla="*/ 403 w 457"/>
              <a:gd name="T31" fmla="*/ 336 h 422"/>
              <a:gd name="T32" fmla="*/ 398 w 457"/>
              <a:gd name="T33" fmla="*/ 341 h 422"/>
              <a:gd name="T34" fmla="*/ 383 w 457"/>
              <a:gd name="T35" fmla="*/ 347 h 422"/>
              <a:gd name="T36" fmla="*/ 368 w 457"/>
              <a:gd name="T37" fmla="*/ 341 h 422"/>
              <a:gd name="T38" fmla="*/ 255 w 457"/>
              <a:gd name="T39" fmla="*/ 228 h 422"/>
              <a:gd name="T40" fmla="*/ 248 w 457"/>
              <a:gd name="T41" fmla="*/ 235 h 422"/>
              <a:gd name="T42" fmla="*/ 357 w 457"/>
              <a:gd name="T43" fmla="*/ 343 h 422"/>
              <a:gd name="T44" fmla="*/ 363 w 457"/>
              <a:gd name="T45" fmla="*/ 358 h 422"/>
              <a:gd name="T46" fmla="*/ 357 w 457"/>
              <a:gd name="T47" fmla="*/ 373 h 422"/>
              <a:gd name="T48" fmla="*/ 351 w 457"/>
              <a:gd name="T49" fmla="*/ 378 h 422"/>
              <a:gd name="T50" fmla="*/ 321 w 457"/>
              <a:gd name="T51" fmla="*/ 378 h 422"/>
              <a:gd name="T52" fmla="*/ 213 w 457"/>
              <a:gd name="T53" fmla="*/ 270 h 422"/>
              <a:gd name="T54" fmla="*/ 206 w 457"/>
              <a:gd name="T55" fmla="*/ 277 h 422"/>
              <a:gd name="T56" fmla="*/ 310 w 457"/>
              <a:gd name="T57" fmla="*/ 381 h 422"/>
              <a:gd name="T58" fmla="*/ 310 w 457"/>
              <a:gd name="T59" fmla="*/ 411 h 422"/>
              <a:gd name="T60" fmla="*/ 305 w 457"/>
              <a:gd name="T61" fmla="*/ 416 h 422"/>
              <a:gd name="T62" fmla="*/ 290 w 457"/>
              <a:gd name="T63" fmla="*/ 422 h 422"/>
              <a:gd name="T64" fmla="*/ 275 w 457"/>
              <a:gd name="T65" fmla="*/ 416 h 422"/>
              <a:gd name="T66" fmla="*/ 269 w 457"/>
              <a:gd name="T67" fmla="*/ 411 h 422"/>
              <a:gd name="T68" fmla="*/ 265 w 457"/>
              <a:gd name="T69" fmla="*/ 372 h 422"/>
              <a:gd name="T70" fmla="*/ 260 w 457"/>
              <a:gd name="T71" fmla="*/ 366 h 422"/>
              <a:gd name="T72" fmla="*/ 232 w 457"/>
              <a:gd name="T73" fmla="*/ 358 h 422"/>
              <a:gd name="T74" fmla="*/ 223 w 457"/>
              <a:gd name="T75" fmla="*/ 329 h 422"/>
              <a:gd name="T76" fmla="*/ 218 w 457"/>
              <a:gd name="T77" fmla="*/ 324 h 422"/>
              <a:gd name="T78" fmla="*/ 189 w 457"/>
              <a:gd name="T79" fmla="*/ 316 h 422"/>
              <a:gd name="T80" fmla="*/ 181 w 457"/>
              <a:gd name="T81" fmla="*/ 287 h 422"/>
              <a:gd name="T82" fmla="*/ 175 w 457"/>
              <a:gd name="T83" fmla="*/ 282 h 422"/>
              <a:gd name="T84" fmla="*/ 147 w 457"/>
              <a:gd name="T85" fmla="*/ 273 h 422"/>
              <a:gd name="T86" fmla="*/ 139 w 457"/>
              <a:gd name="T87" fmla="*/ 245 h 422"/>
              <a:gd name="T88" fmla="*/ 133 w 457"/>
              <a:gd name="T89" fmla="*/ 240 h 422"/>
              <a:gd name="T90" fmla="*/ 89 w 457"/>
              <a:gd name="T91" fmla="*/ 240 h 422"/>
              <a:gd name="T92" fmla="*/ 77 w 457"/>
              <a:gd name="T93" fmla="*/ 251 h 422"/>
              <a:gd name="T94" fmla="*/ 70 w 457"/>
              <a:gd name="T95" fmla="*/ 263 h 422"/>
              <a:gd name="T96" fmla="*/ 53 w 457"/>
              <a:gd name="T97" fmla="*/ 248 h 422"/>
              <a:gd name="T98" fmla="*/ 53 w 457"/>
              <a:gd name="T99" fmla="*/ 54 h 422"/>
              <a:gd name="T100" fmla="*/ 248 w 457"/>
              <a:gd name="T101" fmla="*/ 54 h 422"/>
              <a:gd name="T102" fmla="*/ 260 w 457"/>
              <a:gd name="T103" fmla="*/ 68 h 422"/>
              <a:gd name="T104" fmla="*/ 205 w 457"/>
              <a:gd name="T105" fmla="*/ 124 h 422"/>
              <a:gd name="T106" fmla="*/ 204 w 457"/>
              <a:gd name="T107" fmla="*/ 126 h 422"/>
              <a:gd name="T108" fmla="*/ 181 w 457"/>
              <a:gd name="T109" fmla="*/ 213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57" h="422">
                <a:moveTo>
                  <a:pt x="181" y="213"/>
                </a:moveTo>
                <a:cubicBezTo>
                  <a:pt x="179" y="222"/>
                  <a:pt x="179" y="222"/>
                  <a:pt x="179" y="222"/>
                </a:cubicBezTo>
                <a:cubicBezTo>
                  <a:pt x="188" y="224"/>
                  <a:pt x="188" y="224"/>
                  <a:pt x="188" y="224"/>
                </a:cubicBezTo>
                <a:cubicBezTo>
                  <a:pt x="189" y="225"/>
                  <a:pt x="195" y="226"/>
                  <a:pt x="203" y="226"/>
                </a:cubicBezTo>
                <a:cubicBezTo>
                  <a:pt x="220" y="226"/>
                  <a:pt x="260" y="220"/>
                  <a:pt x="266" y="163"/>
                </a:cubicBezTo>
                <a:cubicBezTo>
                  <a:pt x="288" y="141"/>
                  <a:pt x="288" y="141"/>
                  <a:pt x="288" y="141"/>
                </a:cubicBezTo>
                <a:cubicBezTo>
                  <a:pt x="305" y="123"/>
                  <a:pt x="305" y="123"/>
                  <a:pt x="305" y="123"/>
                </a:cubicBezTo>
                <a:cubicBezTo>
                  <a:pt x="449" y="266"/>
                  <a:pt x="449" y="266"/>
                  <a:pt x="449" y="266"/>
                </a:cubicBezTo>
                <a:cubicBezTo>
                  <a:pt x="457" y="274"/>
                  <a:pt x="457" y="288"/>
                  <a:pt x="449" y="296"/>
                </a:cubicBezTo>
                <a:cubicBezTo>
                  <a:pt x="443" y="301"/>
                  <a:pt x="443" y="301"/>
                  <a:pt x="443" y="301"/>
                </a:cubicBezTo>
                <a:cubicBezTo>
                  <a:pt x="439" y="305"/>
                  <a:pt x="434" y="308"/>
                  <a:pt x="428" y="308"/>
                </a:cubicBezTo>
                <a:cubicBezTo>
                  <a:pt x="423" y="308"/>
                  <a:pt x="417" y="305"/>
                  <a:pt x="413" y="301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1" y="193"/>
                  <a:pt x="291" y="193"/>
                  <a:pt x="291" y="193"/>
                </a:cubicBezTo>
                <a:cubicBezTo>
                  <a:pt x="403" y="305"/>
                  <a:pt x="403" y="305"/>
                  <a:pt x="403" y="305"/>
                </a:cubicBezTo>
                <a:cubicBezTo>
                  <a:pt x="412" y="314"/>
                  <a:pt x="412" y="327"/>
                  <a:pt x="403" y="336"/>
                </a:cubicBezTo>
                <a:cubicBezTo>
                  <a:pt x="398" y="341"/>
                  <a:pt x="398" y="341"/>
                  <a:pt x="398" y="341"/>
                </a:cubicBezTo>
                <a:cubicBezTo>
                  <a:pt x="394" y="345"/>
                  <a:pt x="389" y="347"/>
                  <a:pt x="383" y="347"/>
                </a:cubicBezTo>
                <a:cubicBezTo>
                  <a:pt x="377" y="347"/>
                  <a:pt x="372" y="345"/>
                  <a:pt x="368" y="341"/>
                </a:cubicBezTo>
                <a:cubicBezTo>
                  <a:pt x="255" y="228"/>
                  <a:pt x="255" y="228"/>
                  <a:pt x="255" y="228"/>
                </a:cubicBezTo>
                <a:cubicBezTo>
                  <a:pt x="248" y="235"/>
                  <a:pt x="248" y="235"/>
                  <a:pt x="248" y="235"/>
                </a:cubicBezTo>
                <a:cubicBezTo>
                  <a:pt x="357" y="343"/>
                  <a:pt x="357" y="343"/>
                  <a:pt x="357" y="343"/>
                </a:cubicBezTo>
                <a:cubicBezTo>
                  <a:pt x="361" y="347"/>
                  <a:pt x="363" y="352"/>
                  <a:pt x="363" y="358"/>
                </a:cubicBezTo>
                <a:cubicBezTo>
                  <a:pt x="363" y="364"/>
                  <a:pt x="361" y="369"/>
                  <a:pt x="357" y="373"/>
                </a:cubicBezTo>
                <a:cubicBezTo>
                  <a:pt x="351" y="378"/>
                  <a:pt x="351" y="378"/>
                  <a:pt x="351" y="378"/>
                </a:cubicBezTo>
                <a:cubicBezTo>
                  <a:pt x="343" y="387"/>
                  <a:pt x="330" y="387"/>
                  <a:pt x="321" y="378"/>
                </a:cubicBezTo>
                <a:cubicBezTo>
                  <a:pt x="213" y="270"/>
                  <a:pt x="213" y="270"/>
                  <a:pt x="213" y="270"/>
                </a:cubicBezTo>
                <a:cubicBezTo>
                  <a:pt x="206" y="277"/>
                  <a:pt x="206" y="277"/>
                  <a:pt x="206" y="277"/>
                </a:cubicBezTo>
                <a:cubicBezTo>
                  <a:pt x="310" y="381"/>
                  <a:pt x="310" y="381"/>
                  <a:pt x="310" y="381"/>
                </a:cubicBezTo>
                <a:cubicBezTo>
                  <a:pt x="318" y="389"/>
                  <a:pt x="318" y="402"/>
                  <a:pt x="310" y="411"/>
                </a:cubicBezTo>
                <a:cubicBezTo>
                  <a:pt x="305" y="416"/>
                  <a:pt x="305" y="416"/>
                  <a:pt x="305" y="416"/>
                </a:cubicBezTo>
                <a:cubicBezTo>
                  <a:pt x="301" y="420"/>
                  <a:pt x="295" y="422"/>
                  <a:pt x="290" y="422"/>
                </a:cubicBezTo>
                <a:cubicBezTo>
                  <a:pt x="284" y="422"/>
                  <a:pt x="279" y="420"/>
                  <a:pt x="275" y="416"/>
                </a:cubicBezTo>
                <a:cubicBezTo>
                  <a:pt x="269" y="411"/>
                  <a:pt x="269" y="411"/>
                  <a:pt x="269" y="411"/>
                </a:cubicBezTo>
                <a:cubicBezTo>
                  <a:pt x="277" y="399"/>
                  <a:pt x="276" y="382"/>
                  <a:pt x="265" y="372"/>
                </a:cubicBezTo>
                <a:cubicBezTo>
                  <a:pt x="260" y="366"/>
                  <a:pt x="260" y="366"/>
                  <a:pt x="260" y="366"/>
                </a:cubicBezTo>
                <a:cubicBezTo>
                  <a:pt x="252" y="359"/>
                  <a:pt x="241" y="356"/>
                  <a:pt x="232" y="358"/>
                </a:cubicBezTo>
                <a:cubicBezTo>
                  <a:pt x="234" y="348"/>
                  <a:pt x="231" y="337"/>
                  <a:pt x="223" y="329"/>
                </a:cubicBezTo>
                <a:cubicBezTo>
                  <a:pt x="218" y="324"/>
                  <a:pt x="218" y="324"/>
                  <a:pt x="218" y="324"/>
                </a:cubicBezTo>
                <a:cubicBezTo>
                  <a:pt x="210" y="316"/>
                  <a:pt x="199" y="314"/>
                  <a:pt x="189" y="316"/>
                </a:cubicBezTo>
                <a:cubicBezTo>
                  <a:pt x="191" y="306"/>
                  <a:pt x="189" y="295"/>
                  <a:pt x="181" y="287"/>
                </a:cubicBezTo>
                <a:cubicBezTo>
                  <a:pt x="175" y="282"/>
                  <a:pt x="175" y="282"/>
                  <a:pt x="175" y="282"/>
                </a:cubicBezTo>
                <a:cubicBezTo>
                  <a:pt x="168" y="274"/>
                  <a:pt x="157" y="271"/>
                  <a:pt x="147" y="273"/>
                </a:cubicBezTo>
                <a:cubicBezTo>
                  <a:pt x="149" y="263"/>
                  <a:pt x="146" y="253"/>
                  <a:pt x="139" y="245"/>
                </a:cubicBezTo>
                <a:cubicBezTo>
                  <a:pt x="133" y="240"/>
                  <a:pt x="133" y="240"/>
                  <a:pt x="133" y="240"/>
                </a:cubicBezTo>
                <a:cubicBezTo>
                  <a:pt x="121" y="227"/>
                  <a:pt x="101" y="227"/>
                  <a:pt x="89" y="240"/>
                </a:cubicBezTo>
                <a:cubicBezTo>
                  <a:pt x="77" y="251"/>
                  <a:pt x="77" y="251"/>
                  <a:pt x="77" y="251"/>
                </a:cubicBezTo>
                <a:cubicBezTo>
                  <a:pt x="74" y="255"/>
                  <a:pt x="72" y="259"/>
                  <a:pt x="70" y="263"/>
                </a:cubicBezTo>
                <a:cubicBezTo>
                  <a:pt x="64" y="259"/>
                  <a:pt x="59" y="254"/>
                  <a:pt x="53" y="248"/>
                </a:cubicBezTo>
                <a:cubicBezTo>
                  <a:pt x="0" y="195"/>
                  <a:pt x="0" y="108"/>
                  <a:pt x="53" y="54"/>
                </a:cubicBezTo>
                <a:cubicBezTo>
                  <a:pt x="107" y="0"/>
                  <a:pt x="194" y="0"/>
                  <a:pt x="248" y="54"/>
                </a:cubicBezTo>
                <a:cubicBezTo>
                  <a:pt x="252" y="59"/>
                  <a:pt x="257" y="63"/>
                  <a:pt x="260" y="68"/>
                </a:cubicBezTo>
                <a:cubicBezTo>
                  <a:pt x="205" y="124"/>
                  <a:pt x="205" y="124"/>
                  <a:pt x="205" y="124"/>
                </a:cubicBezTo>
                <a:cubicBezTo>
                  <a:pt x="204" y="126"/>
                  <a:pt x="204" y="126"/>
                  <a:pt x="204" y="126"/>
                </a:cubicBezTo>
                <a:lnTo>
                  <a:pt x="181" y="213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236"/>
          <p:cNvSpPr>
            <a:spLocks noEditPoints="1"/>
          </p:cNvSpPr>
          <p:nvPr/>
        </p:nvSpPr>
        <p:spPr bwMode="auto">
          <a:xfrm>
            <a:off x="3921662" y="2890089"/>
            <a:ext cx="1704975" cy="1362075"/>
          </a:xfrm>
          <a:custGeom>
            <a:avLst/>
            <a:gdLst>
              <a:gd name="T0" fmla="*/ 169 w 537"/>
              <a:gd name="T1" fmla="*/ 289 h 429"/>
              <a:gd name="T2" fmla="*/ 127 w 537"/>
              <a:gd name="T3" fmla="*/ 300 h 429"/>
              <a:gd name="T4" fmla="*/ 132 w 537"/>
              <a:gd name="T5" fmla="*/ 336 h 429"/>
              <a:gd name="T6" fmla="*/ 175 w 537"/>
              <a:gd name="T7" fmla="*/ 325 h 429"/>
              <a:gd name="T8" fmla="*/ 217 w 537"/>
              <a:gd name="T9" fmla="*/ 336 h 429"/>
              <a:gd name="T10" fmla="*/ 181 w 537"/>
              <a:gd name="T11" fmla="*/ 331 h 429"/>
              <a:gd name="T12" fmla="*/ 169 w 537"/>
              <a:gd name="T13" fmla="*/ 373 h 429"/>
              <a:gd name="T14" fmla="*/ 205 w 537"/>
              <a:gd name="T15" fmla="*/ 378 h 429"/>
              <a:gd name="T16" fmla="*/ 217 w 537"/>
              <a:gd name="T17" fmla="*/ 336 h 429"/>
              <a:gd name="T18" fmla="*/ 127 w 537"/>
              <a:gd name="T19" fmla="*/ 246 h 429"/>
              <a:gd name="T20" fmla="*/ 85 w 537"/>
              <a:gd name="T21" fmla="*/ 258 h 429"/>
              <a:gd name="T22" fmla="*/ 90 w 537"/>
              <a:gd name="T23" fmla="*/ 294 h 429"/>
              <a:gd name="T24" fmla="*/ 132 w 537"/>
              <a:gd name="T25" fmla="*/ 282 h 429"/>
              <a:gd name="T26" fmla="*/ 484 w 537"/>
              <a:gd name="T27" fmla="*/ 54 h 429"/>
              <a:gd name="T28" fmla="*/ 214 w 537"/>
              <a:gd name="T29" fmla="*/ 129 h 429"/>
              <a:gd name="T30" fmla="*/ 257 w 537"/>
              <a:gd name="T31" fmla="*/ 158 h 429"/>
              <a:gd name="T32" fmla="*/ 462 w 537"/>
              <a:gd name="T33" fmla="*/ 266 h 429"/>
              <a:gd name="T34" fmla="*/ 484 w 537"/>
              <a:gd name="T35" fmla="*/ 54 h 429"/>
              <a:gd name="T36" fmla="*/ 288 w 537"/>
              <a:gd name="T37" fmla="*/ 141 h 429"/>
              <a:gd name="T38" fmla="*/ 204 w 537"/>
              <a:gd name="T39" fmla="*/ 226 h 429"/>
              <a:gd name="T40" fmla="*/ 179 w 537"/>
              <a:gd name="T41" fmla="*/ 222 h 429"/>
              <a:gd name="T42" fmla="*/ 205 w 537"/>
              <a:gd name="T43" fmla="*/ 126 h 429"/>
              <a:gd name="T44" fmla="*/ 261 w 537"/>
              <a:gd name="T45" fmla="*/ 68 h 429"/>
              <a:gd name="T46" fmla="*/ 54 w 537"/>
              <a:gd name="T47" fmla="*/ 54 h 429"/>
              <a:gd name="T48" fmla="*/ 71 w 537"/>
              <a:gd name="T49" fmla="*/ 263 h 429"/>
              <a:gd name="T50" fmla="*/ 90 w 537"/>
              <a:gd name="T51" fmla="*/ 240 h 429"/>
              <a:gd name="T52" fmla="*/ 139 w 537"/>
              <a:gd name="T53" fmla="*/ 245 h 429"/>
              <a:gd name="T54" fmla="*/ 176 w 537"/>
              <a:gd name="T55" fmla="*/ 282 h 429"/>
              <a:gd name="T56" fmla="*/ 190 w 537"/>
              <a:gd name="T57" fmla="*/ 316 h 429"/>
              <a:gd name="T58" fmla="*/ 224 w 537"/>
              <a:gd name="T59" fmla="*/ 329 h 429"/>
              <a:gd name="T60" fmla="*/ 260 w 537"/>
              <a:gd name="T61" fmla="*/ 366 h 429"/>
              <a:gd name="T62" fmla="*/ 270 w 537"/>
              <a:gd name="T63" fmla="*/ 411 h 429"/>
              <a:gd name="T64" fmla="*/ 290 w 537"/>
              <a:gd name="T65" fmla="*/ 422 h 429"/>
              <a:gd name="T66" fmla="*/ 311 w 537"/>
              <a:gd name="T67" fmla="*/ 411 h 429"/>
              <a:gd name="T68" fmla="*/ 207 w 537"/>
              <a:gd name="T69" fmla="*/ 277 h 429"/>
              <a:gd name="T70" fmla="*/ 322 w 537"/>
              <a:gd name="T71" fmla="*/ 378 h 429"/>
              <a:gd name="T72" fmla="*/ 357 w 537"/>
              <a:gd name="T73" fmla="*/ 373 h 429"/>
              <a:gd name="T74" fmla="*/ 357 w 537"/>
              <a:gd name="T75" fmla="*/ 343 h 429"/>
              <a:gd name="T76" fmla="*/ 256 w 537"/>
              <a:gd name="T77" fmla="*/ 228 h 429"/>
              <a:gd name="T78" fmla="*/ 384 w 537"/>
              <a:gd name="T79" fmla="*/ 347 h 429"/>
              <a:gd name="T80" fmla="*/ 404 w 537"/>
              <a:gd name="T81" fmla="*/ 336 h 429"/>
              <a:gd name="T82" fmla="*/ 291 w 537"/>
              <a:gd name="T83" fmla="*/ 193 h 429"/>
              <a:gd name="T84" fmla="*/ 414 w 537"/>
              <a:gd name="T85" fmla="*/ 301 h 429"/>
              <a:gd name="T86" fmla="*/ 444 w 537"/>
              <a:gd name="T87" fmla="*/ 301 h 429"/>
              <a:gd name="T88" fmla="*/ 449 w 537"/>
              <a:gd name="T89" fmla="*/ 266 h 429"/>
              <a:gd name="T90" fmla="*/ 254 w 537"/>
              <a:gd name="T91" fmla="*/ 373 h 429"/>
              <a:gd name="T92" fmla="*/ 211 w 537"/>
              <a:gd name="T93" fmla="*/ 385 h 429"/>
              <a:gd name="T94" fmla="*/ 217 w 537"/>
              <a:gd name="T95" fmla="*/ 421 h 429"/>
              <a:gd name="T96" fmla="*/ 259 w 537"/>
              <a:gd name="T97" fmla="*/ 409 h 429"/>
              <a:gd name="T98" fmla="*/ 254 w 537"/>
              <a:gd name="T99" fmla="*/ 373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37" h="429">
                <a:moveTo>
                  <a:pt x="175" y="294"/>
                </a:moveTo>
                <a:cubicBezTo>
                  <a:pt x="169" y="289"/>
                  <a:pt x="169" y="289"/>
                  <a:pt x="169" y="289"/>
                </a:cubicBezTo>
                <a:cubicBezTo>
                  <a:pt x="161" y="280"/>
                  <a:pt x="147" y="280"/>
                  <a:pt x="139" y="289"/>
                </a:cubicBezTo>
                <a:cubicBezTo>
                  <a:pt x="127" y="300"/>
                  <a:pt x="127" y="300"/>
                  <a:pt x="127" y="300"/>
                </a:cubicBezTo>
                <a:cubicBezTo>
                  <a:pt x="119" y="309"/>
                  <a:pt x="119" y="322"/>
                  <a:pt x="127" y="331"/>
                </a:cubicBezTo>
                <a:cubicBezTo>
                  <a:pt x="132" y="336"/>
                  <a:pt x="132" y="336"/>
                  <a:pt x="132" y="336"/>
                </a:cubicBezTo>
                <a:cubicBezTo>
                  <a:pt x="141" y="345"/>
                  <a:pt x="155" y="345"/>
                  <a:pt x="163" y="336"/>
                </a:cubicBezTo>
                <a:cubicBezTo>
                  <a:pt x="175" y="325"/>
                  <a:pt x="175" y="325"/>
                  <a:pt x="175" y="325"/>
                </a:cubicBezTo>
                <a:cubicBezTo>
                  <a:pt x="183" y="316"/>
                  <a:pt x="183" y="302"/>
                  <a:pt x="175" y="294"/>
                </a:cubicBezTo>
                <a:close/>
                <a:moveTo>
                  <a:pt x="217" y="336"/>
                </a:moveTo>
                <a:cubicBezTo>
                  <a:pt x="211" y="331"/>
                  <a:pt x="211" y="331"/>
                  <a:pt x="211" y="331"/>
                </a:cubicBezTo>
                <a:cubicBezTo>
                  <a:pt x="203" y="322"/>
                  <a:pt x="189" y="322"/>
                  <a:pt x="181" y="331"/>
                </a:cubicBezTo>
                <a:cubicBezTo>
                  <a:pt x="169" y="343"/>
                  <a:pt x="169" y="343"/>
                  <a:pt x="169" y="343"/>
                </a:cubicBezTo>
                <a:cubicBezTo>
                  <a:pt x="161" y="351"/>
                  <a:pt x="161" y="365"/>
                  <a:pt x="169" y="373"/>
                </a:cubicBezTo>
                <a:cubicBezTo>
                  <a:pt x="175" y="378"/>
                  <a:pt x="175" y="378"/>
                  <a:pt x="175" y="378"/>
                </a:cubicBezTo>
                <a:cubicBezTo>
                  <a:pt x="183" y="387"/>
                  <a:pt x="197" y="387"/>
                  <a:pt x="205" y="378"/>
                </a:cubicBezTo>
                <a:cubicBezTo>
                  <a:pt x="217" y="367"/>
                  <a:pt x="217" y="367"/>
                  <a:pt x="217" y="367"/>
                </a:cubicBezTo>
                <a:cubicBezTo>
                  <a:pt x="225" y="358"/>
                  <a:pt x="225" y="345"/>
                  <a:pt x="217" y="336"/>
                </a:cubicBezTo>
                <a:close/>
                <a:moveTo>
                  <a:pt x="132" y="252"/>
                </a:moveTo>
                <a:cubicBezTo>
                  <a:pt x="127" y="246"/>
                  <a:pt x="127" y="246"/>
                  <a:pt x="127" y="246"/>
                </a:cubicBezTo>
                <a:cubicBezTo>
                  <a:pt x="119" y="238"/>
                  <a:pt x="105" y="238"/>
                  <a:pt x="97" y="246"/>
                </a:cubicBezTo>
                <a:cubicBezTo>
                  <a:pt x="85" y="258"/>
                  <a:pt x="85" y="258"/>
                  <a:pt x="85" y="258"/>
                </a:cubicBezTo>
                <a:cubicBezTo>
                  <a:pt x="76" y="267"/>
                  <a:pt x="76" y="280"/>
                  <a:pt x="85" y="289"/>
                </a:cubicBezTo>
                <a:cubicBezTo>
                  <a:pt x="90" y="294"/>
                  <a:pt x="90" y="294"/>
                  <a:pt x="90" y="294"/>
                </a:cubicBezTo>
                <a:cubicBezTo>
                  <a:pt x="99" y="302"/>
                  <a:pt x="112" y="302"/>
                  <a:pt x="121" y="294"/>
                </a:cubicBezTo>
                <a:cubicBezTo>
                  <a:pt x="132" y="282"/>
                  <a:pt x="132" y="282"/>
                  <a:pt x="132" y="282"/>
                </a:cubicBezTo>
                <a:cubicBezTo>
                  <a:pt x="141" y="274"/>
                  <a:pt x="141" y="260"/>
                  <a:pt x="132" y="252"/>
                </a:cubicBezTo>
                <a:close/>
                <a:moveTo>
                  <a:pt x="484" y="54"/>
                </a:moveTo>
                <a:cubicBezTo>
                  <a:pt x="430" y="0"/>
                  <a:pt x="343" y="0"/>
                  <a:pt x="289" y="54"/>
                </a:cubicBezTo>
                <a:cubicBezTo>
                  <a:pt x="214" y="129"/>
                  <a:pt x="214" y="129"/>
                  <a:pt x="214" y="129"/>
                </a:cubicBezTo>
                <a:cubicBezTo>
                  <a:pt x="191" y="215"/>
                  <a:pt x="191" y="215"/>
                  <a:pt x="191" y="215"/>
                </a:cubicBezTo>
                <a:cubicBezTo>
                  <a:pt x="191" y="215"/>
                  <a:pt x="251" y="230"/>
                  <a:pt x="257" y="158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462" y="266"/>
                  <a:pt x="462" y="266"/>
                  <a:pt x="462" y="266"/>
                </a:cubicBezTo>
                <a:cubicBezTo>
                  <a:pt x="470" y="261"/>
                  <a:pt x="477" y="255"/>
                  <a:pt x="484" y="248"/>
                </a:cubicBezTo>
                <a:cubicBezTo>
                  <a:pt x="537" y="195"/>
                  <a:pt x="537" y="108"/>
                  <a:pt x="484" y="54"/>
                </a:cubicBezTo>
                <a:close/>
                <a:moveTo>
                  <a:pt x="306" y="123"/>
                </a:moveTo>
                <a:cubicBezTo>
                  <a:pt x="288" y="141"/>
                  <a:pt x="288" y="141"/>
                  <a:pt x="288" y="141"/>
                </a:cubicBezTo>
                <a:cubicBezTo>
                  <a:pt x="266" y="163"/>
                  <a:pt x="266" y="163"/>
                  <a:pt x="266" y="163"/>
                </a:cubicBezTo>
                <a:cubicBezTo>
                  <a:pt x="260" y="220"/>
                  <a:pt x="221" y="226"/>
                  <a:pt x="204" y="226"/>
                </a:cubicBezTo>
                <a:cubicBezTo>
                  <a:pt x="196" y="226"/>
                  <a:pt x="190" y="225"/>
                  <a:pt x="189" y="224"/>
                </a:cubicBezTo>
                <a:cubicBezTo>
                  <a:pt x="179" y="222"/>
                  <a:pt x="179" y="222"/>
                  <a:pt x="179" y="222"/>
                </a:cubicBezTo>
                <a:cubicBezTo>
                  <a:pt x="182" y="213"/>
                  <a:pt x="182" y="213"/>
                  <a:pt x="182" y="213"/>
                </a:cubicBezTo>
                <a:cubicBezTo>
                  <a:pt x="205" y="126"/>
                  <a:pt x="205" y="126"/>
                  <a:pt x="205" y="126"/>
                </a:cubicBezTo>
                <a:cubicBezTo>
                  <a:pt x="206" y="124"/>
                  <a:pt x="206" y="124"/>
                  <a:pt x="206" y="124"/>
                </a:cubicBezTo>
                <a:cubicBezTo>
                  <a:pt x="261" y="68"/>
                  <a:pt x="261" y="68"/>
                  <a:pt x="261" y="68"/>
                </a:cubicBezTo>
                <a:cubicBezTo>
                  <a:pt x="257" y="63"/>
                  <a:pt x="253" y="59"/>
                  <a:pt x="248" y="54"/>
                </a:cubicBezTo>
                <a:cubicBezTo>
                  <a:pt x="195" y="0"/>
                  <a:pt x="108" y="0"/>
                  <a:pt x="54" y="54"/>
                </a:cubicBezTo>
                <a:cubicBezTo>
                  <a:pt x="0" y="108"/>
                  <a:pt x="0" y="195"/>
                  <a:pt x="54" y="248"/>
                </a:cubicBezTo>
                <a:cubicBezTo>
                  <a:pt x="59" y="254"/>
                  <a:pt x="65" y="259"/>
                  <a:pt x="71" y="263"/>
                </a:cubicBezTo>
                <a:cubicBezTo>
                  <a:pt x="72" y="259"/>
                  <a:pt x="75" y="255"/>
                  <a:pt x="78" y="251"/>
                </a:cubicBezTo>
                <a:cubicBezTo>
                  <a:pt x="90" y="240"/>
                  <a:pt x="90" y="240"/>
                  <a:pt x="90" y="240"/>
                </a:cubicBezTo>
                <a:cubicBezTo>
                  <a:pt x="102" y="227"/>
                  <a:pt x="122" y="227"/>
                  <a:pt x="134" y="240"/>
                </a:cubicBezTo>
                <a:cubicBezTo>
                  <a:pt x="139" y="245"/>
                  <a:pt x="139" y="245"/>
                  <a:pt x="139" y="245"/>
                </a:cubicBezTo>
                <a:cubicBezTo>
                  <a:pt x="147" y="253"/>
                  <a:pt x="150" y="263"/>
                  <a:pt x="148" y="273"/>
                </a:cubicBezTo>
                <a:cubicBezTo>
                  <a:pt x="158" y="271"/>
                  <a:pt x="168" y="274"/>
                  <a:pt x="176" y="282"/>
                </a:cubicBezTo>
                <a:cubicBezTo>
                  <a:pt x="181" y="287"/>
                  <a:pt x="181" y="287"/>
                  <a:pt x="181" y="287"/>
                </a:cubicBezTo>
                <a:cubicBezTo>
                  <a:pt x="189" y="295"/>
                  <a:pt x="192" y="306"/>
                  <a:pt x="190" y="316"/>
                </a:cubicBezTo>
                <a:cubicBezTo>
                  <a:pt x="200" y="314"/>
                  <a:pt x="211" y="316"/>
                  <a:pt x="218" y="324"/>
                </a:cubicBezTo>
                <a:cubicBezTo>
                  <a:pt x="224" y="329"/>
                  <a:pt x="224" y="329"/>
                  <a:pt x="224" y="329"/>
                </a:cubicBezTo>
                <a:cubicBezTo>
                  <a:pt x="231" y="337"/>
                  <a:pt x="234" y="348"/>
                  <a:pt x="232" y="358"/>
                </a:cubicBezTo>
                <a:cubicBezTo>
                  <a:pt x="242" y="356"/>
                  <a:pt x="253" y="359"/>
                  <a:pt x="260" y="366"/>
                </a:cubicBezTo>
                <a:cubicBezTo>
                  <a:pt x="266" y="372"/>
                  <a:pt x="266" y="372"/>
                  <a:pt x="266" y="372"/>
                </a:cubicBezTo>
                <a:cubicBezTo>
                  <a:pt x="277" y="382"/>
                  <a:pt x="278" y="399"/>
                  <a:pt x="270" y="411"/>
                </a:cubicBezTo>
                <a:cubicBezTo>
                  <a:pt x="275" y="416"/>
                  <a:pt x="275" y="416"/>
                  <a:pt x="275" y="416"/>
                </a:cubicBezTo>
                <a:cubicBezTo>
                  <a:pt x="279" y="420"/>
                  <a:pt x="285" y="422"/>
                  <a:pt x="290" y="422"/>
                </a:cubicBezTo>
                <a:cubicBezTo>
                  <a:pt x="296" y="422"/>
                  <a:pt x="301" y="420"/>
                  <a:pt x="305" y="416"/>
                </a:cubicBezTo>
                <a:cubicBezTo>
                  <a:pt x="311" y="411"/>
                  <a:pt x="311" y="411"/>
                  <a:pt x="311" y="411"/>
                </a:cubicBezTo>
                <a:cubicBezTo>
                  <a:pt x="319" y="402"/>
                  <a:pt x="319" y="389"/>
                  <a:pt x="311" y="381"/>
                </a:cubicBezTo>
                <a:cubicBezTo>
                  <a:pt x="207" y="277"/>
                  <a:pt x="207" y="277"/>
                  <a:pt x="207" y="277"/>
                </a:cubicBezTo>
                <a:cubicBezTo>
                  <a:pt x="214" y="270"/>
                  <a:pt x="214" y="270"/>
                  <a:pt x="214" y="270"/>
                </a:cubicBezTo>
                <a:cubicBezTo>
                  <a:pt x="322" y="378"/>
                  <a:pt x="322" y="378"/>
                  <a:pt x="322" y="378"/>
                </a:cubicBezTo>
                <a:cubicBezTo>
                  <a:pt x="330" y="387"/>
                  <a:pt x="344" y="387"/>
                  <a:pt x="352" y="378"/>
                </a:cubicBezTo>
                <a:cubicBezTo>
                  <a:pt x="357" y="373"/>
                  <a:pt x="357" y="373"/>
                  <a:pt x="357" y="373"/>
                </a:cubicBezTo>
                <a:cubicBezTo>
                  <a:pt x="361" y="369"/>
                  <a:pt x="364" y="364"/>
                  <a:pt x="364" y="358"/>
                </a:cubicBezTo>
                <a:cubicBezTo>
                  <a:pt x="364" y="352"/>
                  <a:pt x="361" y="347"/>
                  <a:pt x="357" y="343"/>
                </a:cubicBezTo>
                <a:cubicBezTo>
                  <a:pt x="249" y="235"/>
                  <a:pt x="249" y="235"/>
                  <a:pt x="249" y="235"/>
                </a:cubicBezTo>
                <a:cubicBezTo>
                  <a:pt x="256" y="228"/>
                  <a:pt x="256" y="228"/>
                  <a:pt x="256" y="228"/>
                </a:cubicBezTo>
                <a:cubicBezTo>
                  <a:pt x="369" y="341"/>
                  <a:pt x="369" y="341"/>
                  <a:pt x="369" y="341"/>
                </a:cubicBezTo>
                <a:cubicBezTo>
                  <a:pt x="373" y="345"/>
                  <a:pt x="378" y="347"/>
                  <a:pt x="384" y="347"/>
                </a:cubicBezTo>
                <a:cubicBezTo>
                  <a:pt x="389" y="347"/>
                  <a:pt x="395" y="345"/>
                  <a:pt x="399" y="341"/>
                </a:cubicBezTo>
                <a:cubicBezTo>
                  <a:pt x="404" y="336"/>
                  <a:pt x="404" y="336"/>
                  <a:pt x="404" y="336"/>
                </a:cubicBezTo>
                <a:cubicBezTo>
                  <a:pt x="412" y="327"/>
                  <a:pt x="412" y="314"/>
                  <a:pt x="404" y="305"/>
                </a:cubicBezTo>
                <a:cubicBezTo>
                  <a:pt x="291" y="193"/>
                  <a:pt x="291" y="193"/>
                  <a:pt x="291" y="193"/>
                </a:cubicBezTo>
                <a:cubicBezTo>
                  <a:pt x="298" y="186"/>
                  <a:pt x="298" y="186"/>
                  <a:pt x="298" y="186"/>
                </a:cubicBezTo>
                <a:cubicBezTo>
                  <a:pt x="414" y="301"/>
                  <a:pt x="414" y="301"/>
                  <a:pt x="414" y="301"/>
                </a:cubicBezTo>
                <a:cubicBezTo>
                  <a:pt x="418" y="305"/>
                  <a:pt x="423" y="308"/>
                  <a:pt x="429" y="308"/>
                </a:cubicBezTo>
                <a:cubicBezTo>
                  <a:pt x="435" y="308"/>
                  <a:pt x="440" y="305"/>
                  <a:pt x="444" y="301"/>
                </a:cubicBezTo>
                <a:cubicBezTo>
                  <a:pt x="449" y="296"/>
                  <a:pt x="449" y="296"/>
                  <a:pt x="449" y="296"/>
                </a:cubicBezTo>
                <a:cubicBezTo>
                  <a:pt x="458" y="288"/>
                  <a:pt x="458" y="274"/>
                  <a:pt x="449" y="266"/>
                </a:cubicBezTo>
                <a:lnTo>
                  <a:pt x="306" y="123"/>
                </a:lnTo>
                <a:close/>
                <a:moveTo>
                  <a:pt x="254" y="373"/>
                </a:moveTo>
                <a:cubicBezTo>
                  <a:pt x="245" y="365"/>
                  <a:pt x="232" y="365"/>
                  <a:pt x="223" y="373"/>
                </a:cubicBezTo>
                <a:cubicBezTo>
                  <a:pt x="211" y="385"/>
                  <a:pt x="211" y="385"/>
                  <a:pt x="211" y="385"/>
                </a:cubicBezTo>
                <a:cubicBezTo>
                  <a:pt x="203" y="393"/>
                  <a:pt x="203" y="407"/>
                  <a:pt x="211" y="415"/>
                </a:cubicBezTo>
                <a:cubicBezTo>
                  <a:pt x="217" y="421"/>
                  <a:pt x="217" y="421"/>
                  <a:pt x="217" y="421"/>
                </a:cubicBezTo>
                <a:cubicBezTo>
                  <a:pt x="225" y="429"/>
                  <a:pt x="239" y="429"/>
                  <a:pt x="247" y="421"/>
                </a:cubicBezTo>
                <a:cubicBezTo>
                  <a:pt x="259" y="409"/>
                  <a:pt x="259" y="409"/>
                  <a:pt x="259" y="409"/>
                </a:cubicBezTo>
                <a:cubicBezTo>
                  <a:pt x="267" y="401"/>
                  <a:pt x="267" y="387"/>
                  <a:pt x="259" y="378"/>
                </a:cubicBezTo>
                <a:lnTo>
                  <a:pt x="254" y="373"/>
                </a:lnTo>
                <a:close/>
              </a:path>
            </a:pathLst>
          </a:cu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244"/>
          <p:cNvSpPr/>
          <p:nvPr/>
        </p:nvSpPr>
        <p:spPr bwMode="auto">
          <a:xfrm>
            <a:off x="3921662" y="2890089"/>
            <a:ext cx="1454150" cy="1339850"/>
          </a:xfrm>
          <a:custGeom>
            <a:avLst/>
            <a:gdLst>
              <a:gd name="T0" fmla="*/ 182 w 458"/>
              <a:gd name="T1" fmla="*/ 213 h 422"/>
              <a:gd name="T2" fmla="*/ 179 w 458"/>
              <a:gd name="T3" fmla="*/ 222 h 422"/>
              <a:gd name="T4" fmla="*/ 189 w 458"/>
              <a:gd name="T5" fmla="*/ 224 h 422"/>
              <a:gd name="T6" fmla="*/ 204 w 458"/>
              <a:gd name="T7" fmla="*/ 226 h 422"/>
              <a:gd name="T8" fmla="*/ 266 w 458"/>
              <a:gd name="T9" fmla="*/ 163 h 422"/>
              <a:gd name="T10" fmla="*/ 288 w 458"/>
              <a:gd name="T11" fmla="*/ 141 h 422"/>
              <a:gd name="T12" fmla="*/ 306 w 458"/>
              <a:gd name="T13" fmla="*/ 123 h 422"/>
              <a:gd name="T14" fmla="*/ 449 w 458"/>
              <a:gd name="T15" fmla="*/ 266 h 422"/>
              <a:gd name="T16" fmla="*/ 449 w 458"/>
              <a:gd name="T17" fmla="*/ 296 h 422"/>
              <a:gd name="T18" fmla="*/ 444 w 458"/>
              <a:gd name="T19" fmla="*/ 301 h 422"/>
              <a:gd name="T20" fmla="*/ 429 w 458"/>
              <a:gd name="T21" fmla="*/ 308 h 422"/>
              <a:gd name="T22" fmla="*/ 414 w 458"/>
              <a:gd name="T23" fmla="*/ 301 h 422"/>
              <a:gd name="T24" fmla="*/ 298 w 458"/>
              <a:gd name="T25" fmla="*/ 186 h 422"/>
              <a:gd name="T26" fmla="*/ 291 w 458"/>
              <a:gd name="T27" fmla="*/ 193 h 422"/>
              <a:gd name="T28" fmla="*/ 404 w 458"/>
              <a:gd name="T29" fmla="*/ 305 h 422"/>
              <a:gd name="T30" fmla="*/ 404 w 458"/>
              <a:gd name="T31" fmla="*/ 336 h 422"/>
              <a:gd name="T32" fmla="*/ 399 w 458"/>
              <a:gd name="T33" fmla="*/ 341 h 422"/>
              <a:gd name="T34" fmla="*/ 384 w 458"/>
              <a:gd name="T35" fmla="*/ 347 h 422"/>
              <a:gd name="T36" fmla="*/ 369 w 458"/>
              <a:gd name="T37" fmla="*/ 341 h 422"/>
              <a:gd name="T38" fmla="*/ 256 w 458"/>
              <a:gd name="T39" fmla="*/ 228 h 422"/>
              <a:gd name="T40" fmla="*/ 249 w 458"/>
              <a:gd name="T41" fmla="*/ 235 h 422"/>
              <a:gd name="T42" fmla="*/ 357 w 458"/>
              <a:gd name="T43" fmla="*/ 343 h 422"/>
              <a:gd name="T44" fmla="*/ 364 w 458"/>
              <a:gd name="T45" fmla="*/ 358 h 422"/>
              <a:gd name="T46" fmla="*/ 357 w 458"/>
              <a:gd name="T47" fmla="*/ 373 h 422"/>
              <a:gd name="T48" fmla="*/ 352 w 458"/>
              <a:gd name="T49" fmla="*/ 378 h 422"/>
              <a:gd name="T50" fmla="*/ 322 w 458"/>
              <a:gd name="T51" fmla="*/ 378 h 422"/>
              <a:gd name="T52" fmla="*/ 214 w 458"/>
              <a:gd name="T53" fmla="*/ 270 h 422"/>
              <a:gd name="T54" fmla="*/ 207 w 458"/>
              <a:gd name="T55" fmla="*/ 277 h 422"/>
              <a:gd name="T56" fmla="*/ 311 w 458"/>
              <a:gd name="T57" fmla="*/ 381 h 422"/>
              <a:gd name="T58" fmla="*/ 311 w 458"/>
              <a:gd name="T59" fmla="*/ 411 h 422"/>
              <a:gd name="T60" fmla="*/ 305 w 458"/>
              <a:gd name="T61" fmla="*/ 416 h 422"/>
              <a:gd name="T62" fmla="*/ 290 w 458"/>
              <a:gd name="T63" fmla="*/ 422 h 422"/>
              <a:gd name="T64" fmla="*/ 275 w 458"/>
              <a:gd name="T65" fmla="*/ 416 h 422"/>
              <a:gd name="T66" fmla="*/ 270 w 458"/>
              <a:gd name="T67" fmla="*/ 411 h 422"/>
              <a:gd name="T68" fmla="*/ 266 w 458"/>
              <a:gd name="T69" fmla="*/ 372 h 422"/>
              <a:gd name="T70" fmla="*/ 260 w 458"/>
              <a:gd name="T71" fmla="*/ 366 h 422"/>
              <a:gd name="T72" fmla="*/ 232 w 458"/>
              <a:gd name="T73" fmla="*/ 358 h 422"/>
              <a:gd name="T74" fmla="*/ 224 w 458"/>
              <a:gd name="T75" fmla="*/ 329 h 422"/>
              <a:gd name="T76" fmla="*/ 218 w 458"/>
              <a:gd name="T77" fmla="*/ 324 h 422"/>
              <a:gd name="T78" fmla="*/ 190 w 458"/>
              <a:gd name="T79" fmla="*/ 316 h 422"/>
              <a:gd name="T80" fmla="*/ 181 w 458"/>
              <a:gd name="T81" fmla="*/ 287 h 422"/>
              <a:gd name="T82" fmla="*/ 176 w 458"/>
              <a:gd name="T83" fmla="*/ 282 h 422"/>
              <a:gd name="T84" fmla="*/ 148 w 458"/>
              <a:gd name="T85" fmla="*/ 273 h 422"/>
              <a:gd name="T86" fmla="*/ 139 w 458"/>
              <a:gd name="T87" fmla="*/ 245 h 422"/>
              <a:gd name="T88" fmla="*/ 134 w 458"/>
              <a:gd name="T89" fmla="*/ 240 h 422"/>
              <a:gd name="T90" fmla="*/ 90 w 458"/>
              <a:gd name="T91" fmla="*/ 240 h 422"/>
              <a:gd name="T92" fmla="*/ 78 w 458"/>
              <a:gd name="T93" fmla="*/ 251 h 422"/>
              <a:gd name="T94" fmla="*/ 71 w 458"/>
              <a:gd name="T95" fmla="*/ 263 h 422"/>
              <a:gd name="T96" fmla="*/ 54 w 458"/>
              <a:gd name="T97" fmla="*/ 248 h 422"/>
              <a:gd name="T98" fmla="*/ 54 w 458"/>
              <a:gd name="T99" fmla="*/ 54 h 422"/>
              <a:gd name="T100" fmla="*/ 248 w 458"/>
              <a:gd name="T101" fmla="*/ 54 h 422"/>
              <a:gd name="T102" fmla="*/ 261 w 458"/>
              <a:gd name="T103" fmla="*/ 68 h 422"/>
              <a:gd name="T104" fmla="*/ 206 w 458"/>
              <a:gd name="T105" fmla="*/ 124 h 422"/>
              <a:gd name="T106" fmla="*/ 205 w 458"/>
              <a:gd name="T107" fmla="*/ 126 h 422"/>
              <a:gd name="T108" fmla="*/ 182 w 458"/>
              <a:gd name="T109" fmla="*/ 213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58" h="422">
                <a:moveTo>
                  <a:pt x="182" y="213"/>
                </a:moveTo>
                <a:cubicBezTo>
                  <a:pt x="179" y="222"/>
                  <a:pt x="179" y="222"/>
                  <a:pt x="179" y="222"/>
                </a:cubicBezTo>
                <a:cubicBezTo>
                  <a:pt x="189" y="224"/>
                  <a:pt x="189" y="224"/>
                  <a:pt x="189" y="224"/>
                </a:cubicBezTo>
                <a:cubicBezTo>
                  <a:pt x="190" y="225"/>
                  <a:pt x="196" y="226"/>
                  <a:pt x="204" y="226"/>
                </a:cubicBezTo>
                <a:cubicBezTo>
                  <a:pt x="221" y="226"/>
                  <a:pt x="260" y="220"/>
                  <a:pt x="266" y="163"/>
                </a:cubicBezTo>
                <a:cubicBezTo>
                  <a:pt x="288" y="141"/>
                  <a:pt x="288" y="141"/>
                  <a:pt x="288" y="141"/>
                </a:cubicBezTo>
                <a:cubicBezTo>
                  <a:pt x="306" y="123"/>
                  <a:pt x="306" y="123"/>
                  <a:pt x="306" y="123"/>
                </a:cubicBezTo>
                <a:cubicBezTo>
                  <a:pt x="449" y="266"/>
                  <a:pt x="449" y="266"/>
                  <a:pt x="449" y="266"/>
                </a:cubicBezTo>
                <a:cubicBezTo>
                  <a:pt x="458" y="274"/>
                  <a:pt x="458" y="288"/>
                  <a:pt x="449" y="296"/>
                </a:cubicBezTo>
                <a:cubicBezTo>
                  <a:pt x="444" y="301"/>
                  <a:pt x="444" y="301"/>
                  <a:pt x="444" y="301"/>
                </a:cubicBezTo>
                <a:cubicBezTo>
                  <a:pt x="440" y="305"/>
                  <a:pt x="435" y="308"/>
                  <a:pt x="429" y="308"/>
                </a:cubicBezTo>
                <a:cubicBezTo>
                  <a:pt x="423" y="308"/>
                  <a:pt x="418" y="305"/>
                  <a:pt x="414" y="301"/>
                </a:cubicBezTo>
                <a:cubicBezTo>
                  <a:pt x="298" y="186"/>
                  <a:pt x="298" y="186"/>
                  <a:pt x="298" y="186"/>
                </a:cubicBezTo>
                <a:cubicBezTo>
                  <a:pt x="291" y="193"/>
                  <a:pt x="291" y="193"/>
                  <a:pt x="291" y="193"/>
                </a:cubicBezTo>
                <a:cubicBezTo>
                  <a:pt x="404" y="305"/>
                  <a:pt x="404" y="305"/>
                  <a:pt x="404" y="305"/>
                </a:cubicBezTo>
                <a:cubicBezTo>
                  <a:pt x="412" y="314"/>
                  <a:pt x="412" y="327"/>
                  <a:pt x="404" y="336"/>
                </a:cubicBezTo>
                <a:cubicBezTo>
                  <a:pt x="399" y="341"/>
                  <a:pt x="399" y="341"/>
                  <a:pt x="399" y="341"/>
                </a:cubicBezTo>
                <a:cubicBezTo>
                  <a:pt x="395" y="345"/>
                  <a:pt x="389" y="347"/>
                  <a:pt x="384" y="347"/>
                </a:cubicBezTo>
                <a:cubicBezTo>
                  <a:pt x="378" y="347"/>
                  <a:pt x="373" y="345"/>
                  <a:pt x="369" y="341"/>
                </a:cubicBezTo>
                <a:cubicBezTo>
                  <a:pt x="256" y="228"/>
                  <a:pt x="256" y="228"/>
                  <a:pt x="256" y="228"/>
                </a:cubicBezTo>
                <a:cubicBezTo>
                  <a:pt x="249" y="235"/>
                  <a:pt x="249" y="235"/>
                  <a:pt x="249" y="235"/>
                </a:cubicBezTo>
                <a:cubicBezTo>
                  <a:pt x="357" y="343"/>
                  <a:pt x="357" y="343"/>
                  <a:pt x="357" y="343"/>
                </a:cubicBezTo>
                <a:cubicBezTo>
                  <a:pt x="361" y="347"/>
                  <a:pt x="364" y="352"/>
                  <a:pt x="364" y="358"/>
                </a:cubicBezTo>
                <a:cubicBezTo>
                  <a:pt x="364" y="364"/>
                  <a:pt x="361" y="369"/>
                  <a:pt x="357" y="373"/>
                </a:cubicBezTo>
                <a:cubicBezTo>
                  <a:pt x="352" y="378"/>
                  <a:pt x="352" y="378"/>
                  <a:pt x="352" y="378"/>
                </a:cubicBezTo>
                <a:cubicBezTo>
                  <a:pt x="344" y="387"/>
                  <a:pt x="330" y="387"/>
                  <a:pt x="322" y="378"/>
                </a:cubicBezTo>
                <a:cubicBezTo>
                  <a:pt x="214" y="270"/>
                  <a:pt x="214" y="270"/>
                  <a:pt x="214" y="270"/>
                </a:cubicBezTo>
                <a:cubicBezTo>
                  <a:pt x="207" y="277"/>
                  <a:pt x="207" y="277"/>
                  <a:pt x="207" y="277"/>
                </a:cubicBezTo>
                <a:cubicBezTo>
                  <a:pt x="311" y="381"/>
                  <a:pt x="311" y="381"/>
                  <a:pt x="311" y="381"/>
                </a:cubicBezTo>
                <a:cubicBezTo>
                  <a:pt x="319" y="389"/>
                  <a:pt x="319" y="402"/>
                  <a:pt x="311" y="411"/>
                </a:cubicBezTo>
                <a:cubicBezTo>
                  <a:pt x="305" y="416"/>
                  <a:pt x="305" y="416"/>
                  <a:pt x="305" y="416"/>
                </a:cubicBezTo>
                <a:cubicBezTo>
                  <a:pt x="301" y="420"/>
                  <a:pt x="296" y="422"/>
                  <a:pt x="290" y="422"/>
                </a:cubicBezTo>
                <a:cubicBezTo>
                  <a:pt x="285" y="422"/>
                  <a:pt x="279" y="420"/>
                  <a:pt x="275" y="416"/>
                </a:cubicBezTo>
                <a:cubicBezTo>
                  <a:pt x="270" y="411"/>
                  <a:pt x="270" y="411"/>
                  <a:pt x="270" y="411"/>
                </a:cubicBezTo>
                <a:cubicBezTo>
                  <a:pt x="278" y="399"/>
                  <a:pt x="277" y="382"/>
                  <a:pt x="266" y="372"/>
                </a:cubicBezTo>
                <a:cubicBezTo>
                  <a:pt x="260" y="366"/>
                  <a:pt x="260" y="366"/>
                  <a:pt x="260" y="366"/>
                </a:cubicBezTo>
                <a:cubicBezTo>
                  <a:pt x="253" y="359"/>
                  <a:pt x="242" y="356"/>
                  <a:pt x="232" y="358"/>
                </a:cubicBezTo>
                <a:cubicBezTo>
                  <a:pt x="234" y="348"/>
                  <a:pt x="231" y="337"/>
                  <a:pt x="224" y="329"/>
                </a:cubicBezTo>
                <a:cubicBezTo>
                  <a:pt x="218" y="324"/>
                  <a:pt x="218" y="324"/>
                  <a:pt x="218" y="324"/>
                </a:cubicBezTo>
                <a:cubicBezTo>
                  <a:pt x="211" y="316"/>
                  <a:pt x="200" y="314"/>
                  <a:pt x="190" y="316"/>
                </a:cubicBezTo>
                <a:cubicBezTo>
                  <a:pt x="192" y="306"/>
                  <a:pt x="189" y="295"/>
                  <a:pt x="181" y="287"/>
                </a:cubicBezTo>
                <a:cubicBezTo>
                  <a:pt x="176" y="282"/>
                  <a:pt x="176" y="282"/>
                  <a:pt x="176" y="282"/>
                </a:cubicBezTo>
                <a:cubicBezTo>
                  <a:pt x="168" y="274"/>
                  <a:pt x="158" y="271"/>
                  <a:pt x="148" y="273"/>
                </a:cubicBezTo>
                <a:cubicBezTo>
                  <a:pt x="150" y="263"/>
                  <a:pt x="147" y="253"/>
                  <a:pt x="139" y="245"/>
                </a:cubicBezTo>
                <a:cubicBezTo>
                  <a:pt x="134" y="240"/>
                  <a:pt x="134" y="240"/>
                  <a:pt x="134" y="240"/>
                </a:cubicBezTo>
                <a:cubicBezTo>
                  <a:pt x="122" y="227"/>
                  <a:pt x="102" y="227"/>
                  <a:pt x="90" y="240"/>
                </a:cubicBezTo>
                <a:cubicBezTo>
                  <a:pt x="78" y="251"/>
                  <a:pt x="78" y="251"/>
                  <a:pt x="78" y="251"/>
                </a:cubicBezTo>
                <a:cubicBezTo>
                  <a:pt x="75" y="255"/>
                  <a:pt x="72" y="259"/>
                  <a:pt x="71" y="263"/>
                </a:cubicBezTo>
                <a:cubicBezTo>
                  <a:pt x="65" y="259"/>
                  <a:pt x="59" y="254"/>
                  <a:pt x="54" y="248"/>
                </a:cubicBezTo>
                <a:cubicBezTo>
                  <a:pt x="0" y="195"/>
                  <a:pt x="0" y="108"/>
                  <a:pt x="54" y="54"/>
                </a:cubicBezTo>
                <a:cubicBezTo>
                  <a:pt x="108" y="0"/>
                  <a:pt x="195" y="0"/>
                  <a:pt x="248" y="54"/>
                </a:cubicBezTo>
                <a:cubicBezTo>
                  <a:pt x="253" y="59"/>
                  <a:pt x="257" y="63"/>
                  <a:pt x="261" y="68"/>
                </a:cubicBezTo>
                <a:cubicBezTo>
                  <a:pt x="206" y="124"/>
                  <a:pt x="206" y="124"/>
                  <a:pt x="206" y="124"/>
                </a:cubicBezTo>
                <a:cubicBezTo>
                  <a:pt x="205" y="126"/>
                  <a:pt x="205" y="126"/>
                  <a:pt x="205" y="126"/>
                </a:cubicBezTo>
                <a:lnTo>
                  <a:pt x="182" y="213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237"/>
          <p:cNvSpPr>
            <a:spLocks noEditPoints="1"/>
          </p:cNvSpPr>
          <p:nvPr/>
        </p:nvSpPr>
        <p:spPr bwMode="auto">
          <a:xfrm>
            <a:off x="6479196" y="2890089"/>
            <a:ext cx="1704975" cy="1362075"/>
          </a:xfrm>
          <a:custGeom>
            <a:avLst/>
            <a:gdLst>
              <a:gd name="T0" fmla="*/ 289 w 537"/>
              <a:gd name="T1" fmla="*/ 54 h 429"/>
              <a:gd name="T2" fmla="*/ 191 w 537"/>
              <a:gd name="T3" fmla="*/ 215 h 429"/>
              <a:gd name="T4" fmla="*/ 306 w 537"/>
              <a:gd name="T5" fmla="*/ 109 h 429"/>
              <a:gd name="T6" fmla="*/ 483 w 537"/>
              <a:gd name="T7" fmla="*/ 248 h 429"/>
              <a:gd name="T8" fmla="*/ 132 w 537"/>
              <a:gd name="T9" fmla="*/ 252 h 429"/>
              <a:gd name="T10" fmla="*/ 96 w 537"/>
              <a:gd name="T11" fmla="*/ 246 h 429"/>
              <a:gd name="T12" fmla="*/ 84 w 537"/>
              <a:gd name="T13" fmla="*/ 289 h 429"/>
              <a:gd name="T14" fmla="*/ 120 w 537"/>
              <a:gd name="T15" fmla="*/ 294 h 429"/>
              <a:gd name="T16" fmla="*/ 132 w 537"/>
              <a:gd name="T17" fmla="*/ 252 h 429"/>
              <a:gd name="T18" fmla="*/ 211 w 537"/>
              <a:gd name="T19" fmla="*/ 331 h 429"/>
              <a:gd name="T20" fmla="*/ 169 w 537"/>
              <a:gd name="T21" fmla="*/ 343 h 429"/>
              <a:gd name="T22" fmla="*/ 174 w 537"/>
              <a:gd name="T23" fmla="*/ 378 h 429"/>
              <a:gd name="T24" fmla="*/ 217 w 537"/>
              <a:gd name="T25" fmla="*/ 367 h 429"/>
              <a:gd name="T26" fmla="*/ 174 w 537"/>
              <a:gd name="T27" fmla="*/ 294 h 429"/>
              <a:gd name="T28" fmla="*/ 138 w 537"/>
              <a:gd name="T29" fmla="*/ 289 h 429"/>
              <a:gd name="T30" fmla="*/ 127 w 537"/>
              <a:gd name="T31" fmla="*/ 331 h 429"/>
              <a:gd name="T32" fmla="*/ 163 w 537"/>
              <a:gd name="T33" fmla="*/ 336 h 429"/>
              <a:gd name="T34" fmla="*/ 174 w 537"/>
              <a:gd name="T35" fmla="*/ 294 h 429"/>
              <a:gd name="T36" fmla="*/ 288 w 537"/>
              <a:gd name="T37" fmla="*/ 141 h 429"/>
              <a:gd name="T38" fmla="*/ 204 w 537"/>
              <a:gd name="T39" fmla="*/ 226 h 429"/>
              <a:gd name="T40" fmla="*/ 179 w 537"/>
              <a:gd name="T41" fmla="*/ 222 h 429"/>
              <a:gd name="T42" fmla="*/ 205 w 537"/>
              <a:gd name="T43" fmla="*/ 126 h 429"/>
              <a:gd name="T44" fmla="*/ 261 w 537"/>
              <a:gd name="T45" fmla="*/ 68 h 429"/>
              <a:gd name="T46" fmla="*/ 53 w 537"/>
              <a:gd name="T47" fmla="*/ 54 h 429"/>
              <a:gd name="T48" fmla="*/ 70 w 537"/>
              <a:gd name="T49" fmla="*/ 263 h 429"/>
              <a:gd name="T50" fmla="*/ 89 w 537"/>
              <a:gd name="T51" fmla="*/ 240 h 429"/>
              <a:gd name="T52" fmla="*/ 139 w 537"/>
              <a:gd name="T53" fmla="*/ 245 h 429"/>
              <a:gd name="T54" fmla="*/ 176 w 537"/>
              <a:gd name="T55" fmla="*/ 282 h 429"/>
              <a:gd name="T56" fmla="*/ 190 w 537"/>
              <a:gd name="T57" fmla="*/ 316 h 429"/>
              <a:gd name="T58" fmla="*/ 223 w 537"/>
              <a:gd name="T59" fmla="*/ 329 h 429"/>
              <a:gd name="T60" fmla="*/ 260 w 537"/>
              <a:gd name="T61" fmla="*/ 366 h 429"/>
              <a:gd name="T62" fmla="*/ 270 w 537"/>
              <a:gd name="T63" fmla="*/ 411 h 429"/>
              <a:gd name="T64" fmla="*/ 290 w 537"/>
              <a:gd name="T65" fmla="*/ 422 h 429"/>
              <a:gd name="T66" fmla="*/ 310 w 537"/>
              <a:gd name="T67" fmla="*/ 411 h 429"/>
              <a:gd name="T68" fmla="*/ 207 w 537"/>
              <a:gd name="T69" fmla="*/ 277 h 429"/>
              <a:gd name="T70" fmla="*/ 322 w 537"/>
              <a:gd name="T71" fmla="*/ 378 h 429"/>
              <a:gd name="T72" fmla="*/ 357 w 537"/>
              <a:gd name="T73" fmla="*/ 373 h 429"/>
              <a:gd name="T74" fmla="*/ 357 w 537"/>
              <a:gd name="T75" fmla="*/ 343 h 429"/>
              <a:gd name="T76" fmla="*/ 256 w 537"/>
              <a:gd name="T77" fmla="*/ 228 h 429"/>
              <a:gd name="T78" fmla="*/ 383 w 537"/>
              <a:gd name="T79" fmla="*/ 347 h 429"/>
              <a:gd name="T80" fmla="*/ 404 w 537"/>
              <a:gd name="T81" fmla="*/ 336 h 429"/>
              <a:gd name="T82" fmla="*/ 291 w 537"/>
              <a:gd name="T83" fmla="*/ 193 h 429"/>
              <a:gd name="T84" fmla="*/ 413 w 537"/>
              <a:gd name="T85" fmla="*/ 301 h 429"/>
              <a:gd name="T86" fmla="*/ 449 w 537"/>
              <a:gd name="T87" fmla="*/ 296 h 429"/>
              <a:gd name="T88" fmla="*/ 306 w 537"/>
              <a:gd name="T89" fmla="*/ 123 h 429"/>
              <a:gd name="T90" fmla="*/ 223 w 537"/>
              <a:gd name="T91" fmla="*/ 373 h 429"/>
              <a:gd name="T92" fmla="*/ 211 w 537"/>
              <a:gd name="T93" fmla="*/ 415 h 429"/>
              <a:gd name="T94" fmla="*/ 247 w 537"/>
              <a:gd name="T95" fmla="*/ 421 h 429"/>
              <a:gd name="T96" fmla="*/ 259 w 537"/>
              <a:gd name="T97" fmla="*/ 378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37" h="429">
                <a:moveTo>
                  <a:pt x="483" y="54"/>
                </a:moveTo>
                <a:cubicBezTo>
                  <a:pt x="429" y="0"/>
                  <a:pt x="342" y="0"/>
                  <a:pt x="289" y="54"/>
                </a:cubicBezTo>
                <a:cubicBezTo>
                  <a:pt x="214" y="129"/>
                  <a:pt x="214" y="129"/>
                  <a:pt x="214" y="129"/>
                </a:cubicBezTo>
                <a:cubicBezTo>
                  <a:pt x="191" y="215"/>
                  <a:pt x="191" y="215"/>
                  <a:pt x="191" y="215"/>
                </a:cubicBezTo>
                <a:cubicBezTo>
                  <a:pt x="191" y="215"/>
                  <a:pt x="251" y="230"/>
                  <a:pt x="256" y="158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462" y="266"/>
                  <a:pt x="462" y="266"/>
                  <a:pt x="462" y="266"/>
                </a:cubicBezTo>
                <a:cubicBezTo>
                  <a:pt x="470" y="261"/>
                  <a:pt x="477" y="255"/>
                  <a:pt x="483" y="248"/>
                </a:cubicBezTo>
                <a:cubicBezTo>
                  <a:pt x="537" y="195"/>
                  <a:pt x="537" y="108"/>
                  <a:pt x="483" y="54"/>
                </a:cubicBezTo>
                <a:close/>
                <a:moveTo>
                  <a:pt x="132" y="252"/>
                </a:moveTo>
                <a:cubicBezTo>
                  <a:pt x="127" y="246"/>
                  <a:pt x="127" y="246"/>
                  <a:pt x="127" y="246"/>
                </a:cubicBezTo>
                <a:cubicBezTo>
                  <a:pt x="118" y="238"/>
                  <a:pt x="105" y="238"/>
                  <a:pt x="96" y="246"/>
                </a:cubicBezTo>
                <a:cubicBezTo>
                  <a:pt x="84" y="258"/>
                  <a:pt x="84" y="258"/>
                  <a:pt x="84" y="258"/>
                </a:cubicBezTo>
                <a:cubicBezTo>
                  <a:pt x="76" y="267"/>
                  <a:pt x="76" y="280"/>
                  <a:pt x="84" y="289"/>
                </a:cubicBezTo>
                <a:cubicBezTo>
                  <a:pt x="90" y="294"/>
                  <a:pt x="90" y="294"/>
                  <a:pt x="90" y="294"/>
                </a:cubicBezTo>
                <a:cubicBezTo>
                  <a:pt x="98" y="302"/>
                  <a:pt x="112" y="302"/>
                  <a:pt x="120" y="294"/>
                </a:cubicBezTo>
                <a:cubicBezTo>
                  <a:pt x="132" y="282"/>
                  <a:pt x="132" y="282"/>
                  <a:pt x="132" y="282"/>
                </a:cubicBezTo>
                <a:cubicBezTo>
                  <a:pt x="140" y="274"/>
                  <a:pt x="140" y="260"/>
                  <a:pt x="132" y="252"/>
                </a:cubicBezTo>
                <a:close/>
                <a:moveTo>
                  <a:pt x="217" y="336"/>
                </a:moveTo>
                <a:cubicBezTo>
                  <a:pt x="211" y="331"/>
                  <a:pt x="211" y="331"/>
                  <a:pt x="211" y="331"/>
                </a:cubicBezTo>
                <a:cubicBezTo>
                  <a:pt x="203" y="322"/>
                  <a:pt x="189" y="322"/>
                  <a:pt x="181" y="331"/>
                </a:cubicBezTo>
                <a:cubicBezTo>
                  <a:pt x="169" y="343"/>
                  <a:pt x="169" y="343"/>
                  <a:pt x="169" y="343"/>
                </a:cubicBezTo>
                <a:cubicBezTo>
                  <a:pt x="161" y="351"/>
                  <a:pt x="161" y="365"/>
                  <a:pt x="169" y="373"/>
                </a:cubicBezTo>
                <a:cubicBezTo>
                  <a:pt x="174" y="378"/>
                  <a:pt x="174" y="378"/>
                  <a:pt x="174" y="378"/>
                </a:cubicBezTo>
                <a:cubicBezTo>
                  <a:pt x="183" y="387"/>
                  <a:pt x="196" y="387"/>
                  <a:pt x="205" y="378"/>
                </a:cubicBezTo>
                <a:cubicBezTo>
                  <a:pt x="217" y="367"/>
                  <a:pt x="217" y="367"/>
                  <a:pt x="217" y="367"/>
                </a:cubicBezTo>
                <a:cubicBezTo>
                  <a:pt x="225" y="358"/>
                  <a:pt x="225" y="345"/>
                  <a:pt x="217" y="336"/>
                </a:cubicBezTo>
                <a:close/>
                <a:moveTo>
                  <a:pt x="174" y="294"/>
                </a:moveTo>
                <a:cubicBezTo>
                  <a:pt x="169" y="289"/>
                  <a:pt x="169" y="289"/>
                  <a:pt x="169" y="289"/>
                </a:cubicBezTo>
                <a:cubicBezTo>
                  <a:pt x="161" y="280"/>
                  <a:pt x="147" y="280"/>
                  <a:pt x="138" y="289"/>
                </a:cubicBezTo>
                <a:cubicBezTo>
                  <a:pt x="127" y="300"/>
                  <a:pt x="127" y="300"/>
                  <a:pt x="127" y="300"/>
                </a:cubicBezTo>
                <a:cubicBezTo>
                  <a:pt x="118" y="309"/>
                  <a:pt x="118" y="322"/>
                  <a:pt x="127" y="331"/>
                </a:cubicBezTo>
                <a:cubicBezTo>
                  <a:pt x="132" y="336"/>
                  <a:pt x="132" y="336"/>
                  <a:pt x="132" y="336"/>
                </a:cubicBezTo>
                <a:cubicBezTo>
                  <a:pt x="141" y="345"/>
                  <a:pt x="154" y="345"/>
                  <a:pt x="163" y="336"/>
                </a:cubicBezTo>
                <a:cubicBezTo>
                  <a:pt x="174" y="325"/>
                  <a:pt x="174" y="325"/>
                  <a:pt x="174" y="325"/>
                </a:cubicBezTo>
                <a:cubicBezTo>
                  <a:pt x="183" y="316"/>
                  <a:pt x="183" y="302"/>
                  <a:pt x="174" y="294"/>
                </a:cubicBezTo>
                <a:close/>
                <a:moveTo>
                  <a:pt x="306" y="123"/>
                </a:moveTo>
                <a:cubicBezTo>
                  <a:pt x="288" y="141"/>
                  <a:pt x="288" y="141"/>
                  <a:pt x="288" y="141"/>
                </a:cubicBezTo>
                <a:cubicBezTo>
                  <a:pt x="266" y="163"/>
                  <a:pt x="266" y="163"/>
                  <a:pt x="266" y="163"/>
                </a:cubicBezTo>
                <a:cubicBezTo>
                  <a:pt x="260" y="220"/>
                  <a:pt x="221" y="226"/>
                  <a:pt x="204" y="226"/>
                </a:cubicBezTo>
                <a:cubicBezTo>
                  <a:pt x="195" y="226"/>
                  <a:pt x="189" y="225"/>
                  <a:pt x="189" y="224"/>
                </a:cubicBezTo>
                <a:cubicBezTo>
                  <a:pt x="179" y="222"/>
                  <a:pt x="179" y="222"/>
                  <a:pt x="179" y="222"/>
                </a:cubicBezTo>
                <a:cubicBezTo>
                  <a:pt x="182" y="213"/>
                  <a:pt x="182" y="213"/>
                  <a:pt x="182" y="213"/>
                </a:cubicBezTo>
                <a:cubicBezTo>
                  <a:pt x="205" y="126"/>
                  <a:pt x="205" y="126"/>
                  <a:pt x="205" y="126"/>
                </a:cubicBezTo>
                <a:cubicBezTo>
                  <a:pt x="205" y="124"/>
                  <a:pt x="205" y="124"/>
                  <a:pt x="205" y="124"/>
                </a:cubicBezTo>
                <a:cubicBezTo>
                  <a:pt x="261" y="68"/>
                  <a:pt x="261" y="68"/>
                  <a:pt x="261" y="68"/>
                </a:cubicBezTo>
                <a:cubicBezTo>
                  <a:pt x="257" y="63"/>
                  <a:pt x="253" y="59"/>
                  <a:pt x="248" y="54"/>
                </a:cubicBezTo>
                <a:cubicBezTo>
                  <a:pt x="194" y="0"/>
                  <a:pt x="107" y="0"/>
                  <a:pt x="53" y="54"/>
                </a:cubicBezTo>
                <a:cubicBezTo>
                  <a:pt x="0" y="108"/>
                  <a:pt x="0" y="195"/>
                  <a:pt x="53" y="248"/>
                </a:cubicBezTo>
                <a:cubicBezTo>
                  <a:pt x="59" y="254"/>
                  <a:pt x="64" y="259"/>
                  <a:pt x="70" y="263"/>
                </a:cubicBezTo>
                <a:cubicBezTo>
                  <a:pt x="72" y="259"/>
                  <a:pt x="74" y="255"/>
                  <a:pt x="78" y="251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102" y="227"/>
                  <a:pt x="121" y="227"/>
                  <a:pt x="133" y="240"/>
                </a:cubicBezTo>
                <a:cubicBezTo>
                  <a:pt x="139" y="245"/>
                  <a:pt x="139" y="245"/>
                  <a:pt x="139" y="245"/>
                </a:cubicBezTo>
                <a:cubicBezTo>
                  <a:pt x="147" y="253"/>
                  <a:pt x="149" y="263"/>
                  <a:pt x="147" y="273"/>
                </a:cubicBezTo>
                <a:cubicBezTo>
                  <a:pt x="157" y="271"/>
                  <a:pt x="168" y="274"/>
                  <a:pt x="176" y="282"/>
                </a:cubicBezTo>
                <a:cubicBezTo>
                  <a:pt x="181" y="287"/>
                  <a:pt x="181" y="287"/>
                  <a:pt x="181" y="287"/>
                </a:cubicBezTo>
                <a:cubicBezTo>
                  <a:pt x="189" y="295"/>
                  <a:pt x="192" y="306"/>
                  <a:pt x="190" y="316"/>
                </a:cubicBezTo>
                <a:cubicBezTo>
                  <a:pt x="200" y="314"/>
                  <a:pt x="210" y="316"/>
                  <a:pt x="218" y="324"/>
                </a:cubicBezTo>
                <a:cubicBezTo>
                  <a:pt x="223" y="329"/>
                  <a:pt x="223" y="329"/>
                  <a:pt x="223" y="329"/>
                </a:cubicBezTo>
                <a:cubicBezTo>
                  <a:pt x="231" y="337"/>
                  <a:pt x="234" y="348"/>
                  <a:pt x="232" y="358"/>
                </a:cubicBezTo>
                <a:cubicBezTo>
                  <a:pt x="242" y="356"/>
                  <a:pt x="252" y="359"/>
                  <a:pt x="260" y="366"/>
                </a:cubicBezTo>
                <a:cubicBezTo>
                  <a:pt x="266" y="372"/>
                  <a:pt x="266" y="372"/>
                  <a:pt x="266" y="372"/>
                </a:cubicBezTo>
                <a:cubicBezTo>
                  <a:pt x="276" y="382"/>
                  <a:pt x="278" y="399"/>
                  <a:pt x="270" y="411"/>
                </a:cubicBezTo>
                <a:cubicBezTo>
                  <a:pt x="275" y="416"/>
                  <a:pt x="275" y="416"/>
                  <a:pt x="275" y="416"/>
                </a:cubicBezTo>
                <a:cubicBezTo>
                  <a:pt x="279" y="420"/>
                  <a:pt x="284" y="422"/>
                  <a:pt x="290" y="422"/>
                </a:cubicBezTo>
                <a:cubicBezTo>
                  <a:pt x="296" y="422"/>
                  <a:pt x="301" y="420"/>
                  <a:pt x="305" y="416"/>
                </a:cubicBezTo>
                <a:cubicBezTo>
                  <a:pt x="310" y="411"/>
                  <a:pt x="310" y="411"/>
                  <a:pt x="310" y="411"/>
                </a:cubicBezTo>
                <a:cubicBezTo>
                  <a:pt x="319" y="402"/>
                  <a:pt x="319" y="389"/>
                  <a:pt x="310" y="381"/>
                </a:cubicBezTo>
                <a:cubicBezTo>
                  <a:pt x="207" y="277"/>
                  <a:pt x="207" y="277"/>
                  <a:pt x="207" y="277"/>
                </a:cubicBezTo>
                <a:cubicBezTo>
                  <a:pt x="213" y="270"/>
                  <a:pt x="213" y="270"/>
                  <a:pt x="213" y="270"/>
                </a:cubicBezTo>
                <a:cubicBezTo>
                  <a:pt x="322" y="378"/>
                  <a:pt x="322" y="378"/>
                  <a:pt x="322" y="378"/>
                </a:cubicBezTo>
                <a:cubicBezTo>
                  <a:pt x="330" y="387"/>
                  <a:pt x="343" y="387"/>
                  <a:pt x="352" y="378"/>
                </a:cubicBezTo>
                <a:cubicBezTo>
                  <a:pt x="357" y="373"/>
                  <a:pt x="357" y="373"/>
                  <a:pt x="357" y="373"/>
                </a:cubicBezTo>
                <a:cubicBezTo>
                  <a:pt x="361" y="369"/>
                  <a:pt x="363" y="364"/>
                  <a:pt x="363" y="358"/>
                </a:cubicBezTo>
                <a:cubicBezTo>
                  <a:pt x="363" y="352"/>
                  <a:pt x="361" y="347"/>
                  <a:pt x="357" y="343"/>
                </a:cubicBezTo>
                <a:cubicBezTo>
                  <a:pt x="249" y="235"/>
                  <a:pt x="249" y="235"/>
                  <a:pt x="249" y="235"/>
                </a:cubicBezTo>
                <a:cubicBezTo>
                  <a:pt x="256" y="228"/>
                  <a:pt x="256" y="228"/>
                  <a:pt x="256" y="228"/>
                </a:cubicBezTo>
                <a:cubicBezTo>
                  <a:pt x="368" y="341"/>
                  <a:pt x="368" y="341"/>
                  <a:pt x="368" y="341"/>
                </a:cubicBezTo>
                <a:cubicBezTo>
                  <a:pt x="372" y="345"/>
                  <a:pt x="378" y="347"/>
                  <a:pt x="383" y="347"/>
                </a:cubicBezTo>
                <a:cubicBezTo>
                  <a:pt x="389" y="347"/>
                  <a:pt x="394" y="345"/>
                  <a:pt x="398" y="341"/>
                </a:cubicBezTo>
                <a:cubicBezTo>
                  <a:pt x="404" y="336"/>
                  <a:pt x="404" y="336"/>
                  <a:pt x="404" y="336"/>
                </a:cubicBezTo>
                <a:cubicBezTo>
                  <a:pt x="412" y="327"/>
                  <a:pt x="412" y="314"/>
                  <a:pt x="404" y="305"/>
                </a:cubicBezTo>
                <a:cubicBezTo>
                  <a:pt x="291" y="193"/>
                  <a:pt x="291" y="193"/>
                  <a:pt x="291" y="193"/>
                </a:cubicBezTo>
                <a:cubicBezTo>
                  <a:pt x="298" y="186"/>
                  <a:pt x="298" y="186"/>
                  <a:pt x="298" y="186"/>
                </a:cubicBezTo>
                <a:cubicBezTo>
                  <a:pt x="413" y="301"/>
                  <a:pt x="413" y="301"/>
                  <a:pt x="413" y="301"/>
                </a:cubicBezTo>
                <a:cubicBezTo>
                  <a:pt x="422" y="310"/>
                  <a:pt x="435" y="310"/>
                  <a:pt x="444" y="301"/>
                </a:cubicBezTo>
                <a:cubicBezTo>
                  <a:pt x="449" y="296"/>
                  <a:pt x="449" y="296"/>
                  <a:pt x="449" y="296"/>
                </a:cubicBezTo>
                <a:cubicBezTo>
                  <a:pt x="457" y="288"/>
                  <a:pt x="457" y="274"/>
                  <a:pt x="449" y="266"/>
                </a:cubicBezTo>
                <a:lnTo>
                  <a:pt x="306" y="123"/>
                </a:lnTo>
                <a:close/>
                <a:moveTo>
                  <a:pt x="253" y="373"/>
                </a:moveTo>
                <a:cubicBezTo>
                  <a:pt x="245" y="365"/>
                  <a:pt x="231" y="365"/>
                  <a:pt x="223" y="373"/>
                </a:cubicBezTo>
                <a:cubicBezTo>
                  <a:pt x="211" y="385"/>
                  <a:pt x="211" y="385"/>
                  <a:pt x="211" y="385"/>
                </a:cubicBezTo>
                <a:cubicBezTo>
                  <a:pt x="203" y="393"/>
                  <a:pt x="203" y="407"/>
                  <a:pt x="211" y="415"/>
                </a:cubicBezTo>
                <a:cubicBezTo>
                  <a:pt x="217" y="421"/>
                  <a:pt x="217" y="421"/>
                  <a:pt x="217" y="421"/>
                </a:cubicBezTo>
                <a:cubicBezTo>
                  <a:pt x="225" y="429"/>
                  <a:pt x="239" y="429"/>
                  <a:pt x="247" y="421"/>
                </a:cubicBezTo>
                <a:cubicBezTo>
                  <a:pt x="259" y="409"/>
                  <a:pt x="259" y="409"/>
                  <a:pt x="259" y="409"/>
                </a:cubicBezTo>
                <a:cubicBezTo>
                  <a:pt x="267" y="401"/>
                  <a:pt x="267" y="387"/>
                  <a:pt x="259" y="378"/>
                </a:cubicBezTo>
                <a:lnTo>
                  <a:pt x="253" y="373"/>
                </a:lnTo>
                <a:close/>
              </a:path>
            </a:pathLst>
          </a:cu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245"/>
          <p:cNvSpPr/>
          <p:nvPr/>
        </p:nvSpPr>
        <p:spPr bwMode="auto">
          <a:xfrm>
            <a:off x="6479196" y="2890089"/>
            <a:ext cx="1450975" cy="1339850"/>
          </a:xfrm>
          <a:custGeom>
            <a:avLst/>
            <a:gdLst>
              <a:gd name="T0" fmla="*/ 182 w 457"/>
              <a:gd name="T1" fmla="*/ 213 h 422"/>
              <a:gd name="T2" fmla="*/ 179 w 457"/>
              <a:gd name="T3" fmla="*/ 222 h 422"/>
              <a:gd name="T4" fmla="*/ 189 w 457"/>
              <a:gd name="T5" fmla="*/ 224 h 422"/>
              <a:gd name="T6" fmla="*/ 204 w 457"/>
              <a:gd name="T7" fmla="*/ 226 h 422"/>
              <a:gd name="T8" fmla="*/ 266 w 457"/>
              <a:gd name="T9" fmla="*/ 163 h 422"/>
              <a:gd name="T10" fmla="*/ 288 w 457"/>
              <a:gd name="T11" fmla="*/ 140 h 422"/>
              <a:gd name="T12" fmla="*/ 306 w 457"/>
              <a:gd name="T13" fmla="*/ 123 h 422"/>
              <a:gd name="T14" fmla="*/ 449 w 457"/>
              <a:gd name="T15" fmla="*/ 266 h 422"/>
              <a:gd name="T16" fmla="*/ 449 w 457"/>
              <a:gd name="T17" fmla="*/ 296 h 422"/>
              <a:gd name="T18" fmla="*/ 444 w 457"/>
              <a:gd name="T19" fmla="*/ 301 h 422"/>
              <a:gd name="T20" fmla="*/ 413 w 457"/>
              <a:gd name="T21" fmla="*/ 301 h 422"/>
              <a:gd name="T22" fmla="*/ 298 w 457"/>
              <a:gd name="T23" fmla="*/ 186 h 422"/>
              <a:gd name="T24" fmla="*/ 291 w 457"/>
              <a:gd name="T25" fmla="*/ 193 h 422"/>
              <a:gd name="T26" fmla="*/ 404 w 457"/>
              <a:gd name="T27" fmla="*/ 305 h 422"/>
              <a:gd name="T28" fmla="*/ 404 w 457"/>
              <a:gd name="T29" fmla="*/ 336 h 422"/>
              <a:gd name="T30" fmla="*/ 398 w 457"/>
              <a:gd name="T31" fmla="*/ 341 h 422"/>
              <a:gd name="T32" fmla="*/ 383 w 457"/>
              <a:gd name="T33" fmla="*/ 347 h 422"/>
              <a:gd name="T34" fmla="*/ 368 w 457"/>
              <a:gd name="T35" fmla="*/ 341 h 422"/>
              <a:gd name="T36" fmla="*/ 256 w 457"/>
              <a:gd name="T37" fmla="*/ 228 h 422"/>
              <a:gd name="T38" fmla="*/ 249 w 457"/>
              <a:gd name="T39" fmla="*/ 235 h 422"/>
              <a:gd name="T40" fmla="*/ 357 w 457"/>
              <a:gd name="T41" fmla="*/ 343 h 422"/>
              <a:gd name="T42" fmla="*/ 363 w 457"/>
              <a:gd name="T43" fmla="*/ 358 h 422"/>
              <a:gd name="T44" fmla="*/ 357 w 457"/>
              <a:gd name="T45" fmla="*/ 373 h 422"/>
              <a:gd name="T46" fmla="*/ 352 w 457"/>
              <a:gd name="T47" fmla="*/ 378 h 422"/>
              <a:gd name="T48" fmla="*/ 322 w 457"/>
              <a:gd name="T49" fmla="*/ 378 h 422"/>
              <a:gd name="T50" fmla="*/ 213 w 457"/>
              <a:gd name="T51" fmla="*/ 270 h 422"/>
              <a:gd name="T52" fmla="*/ 207 w 457"/>
              <a:gd name="T53" fmla="*/ 277 h 422"/>
              <a:gd name="T54" fmla="*/ 310 w 457"/>
              <a:gd name="T55" fmla="*/ 381 h 422"/>
              <a:gd name="T56" fmla="*/ 310 w 457"/>
              <a:gd name="T57" fmla="*/ 411 h 422"/>
              <a:gd name="T58" fmla="*/ 305 w 457"/>
              <a:gd name="T59" fmla="*/ 416 h 422"/>
              <a:gd name="T60" fmla="*/ 290 w 457"/>
              <a:gd name="T61" fmla="*/ 422 h 422"/>
              <a:gd name="T62" fmla="*/ 275 w 457"/>
              <a:gd name="T63" fmla="*/ 416 h 422"/>
              <a:gd name="T64" fmla="*/ 270 w 457"/>
              <a:gd name="T65" fmla="*/ 411 h 422"/>
              <a:gd name="T66" fmla="*/ 266 w 457"/>
              <a:gd name="T67" fmla="*/ 372 h 422"/>
              <a:gd name="T68" fmla="*/ 260 w 457"/>
              <a:gd name="T69" fmla="*/ 366 h 422"/>
              <a:gd name="T70" fmla="*/ 232 w 457"/>
              <a:gd name="T71" fmla="*/ 358 h 422"/>
              <a:gd name="T72" fmla="*/ 223 w 457"/>
              <a:gd name="T73" fmla="*/ 329 h 422"/>
              <a:gd name="T74" fmla="*/ 218 w 457"/>
              <a:gd name="T75" fmla="*/ 324 h 422"/>
              <a:gd name="T76" fmla="*/ 190 w 457"/>
              <a:gd name="T77" fmla="*/ 316 h 422"/>
              <a:gd name="T78" fmla="*/ 181 w 457"/>
              <a:gd name="T79" fmla="*/ 287 h 422"/>
              <a:gd name="T80" fmla="*/ 176 w 457"/>
              <a:gd name="T81" fmla="*/ 282 h 422"/>
              <a:gd name="T82" fmla="*/ 147 w 457"/>
              <a:gd name="T83" fmla="*/ 273 h 422"/>
              <a:gd name="T84" fmla="*/ 139 w 457"/>
              <a:gd name="T85" fmla="*/ 245 h 422"/>
              <a:gd name="T86" fmla="*/ 133 w 457"/>
              <a:gd name="T87" fmla="*/ 240 h 422"/>
              <a:gd name="T88" fmla="*/ 89 w 457"/>
              <a:gd name="T89" fmla="*/ 240 h 422"/>
              <a:gd name="T90" fmla="*/ 78 w 457"/>
              <a:gd name="T91" fmla="*/ 251 h 422"/>
              <a:gd name="T92" fmla="*/ 70 w 457"/>
              <a:gd name="T93" fmla="*/ 263 h 422"/>
              <a:gd name="T94" fmla="*/ 53 w 457"/>
              <a:gd name="T95" fmla="*/ 248 h 422"/>
              <a:gd name="T96" fmla="*/ 53 w 457"/>
              <a:gd name="T97" fmla="*/ 54 h 422"/>
              <a:gd name="T98" fmla="*/ 248 w 457"/>
              <a:gd name="T99" fmla="*/ 54 h 422"/>
              <a:gd name="T100" fmla="*/ 261 w 457"/>
              <a:gd name="T101" fmla="*/ 68 h 422"/>
              <a:gd name="T102" fmla="*/ 205 w 457"/>
              <a:gd name="T103" fmla="*/ 124 h 422"/>
              <a:gd name="T104" fmla="*/ 205 w 457"/>
              <a:gd name="T105" fmla="*/ 126 h 422"/>
              <a:gd name="T106" fmla="*/ 182 w 457"/>
              <a:gd name="T107" fmla="*/ 213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57" h="422">
                <a:moveTo>
                  <a:pt x="182" y="213"/>
                </a:moveTo>
                <a:cubicBezTo>
                  <a:pt x="179" y="222"/>
                  <a:pt x="179" y="222"/>
                  <a:pt x="179" y="222"/>
                </a:cubicBezTo>
                <a:cubicBezTo>
                  <a:pt x="189" y="224"/>
                  <a:pt x="189" y="224"/>
                  <a:pt x="189" y="224"/>
                </a:cubicBezTo>
                <a:cubicBezTo>
                  <a:pt x="189" y="225"/>
                  <a:pt x="195" y="226"/>
                  <a:pt x="204" y="226"/>
                </a:cubicBezTo>
                <a:cubicBezTo>
                  <a:pt x="221" y="226"/>
                  <a:pt x="260" y="220"/>
                  <a:pt x="266" y="163"/>
                </a:cubicBezTo>
                <a:cubicBezTo>
                  <a:pt x="288" y="140"/>
                  <a:pt x="288" y="140"/>
                  <a:pt x="288" y="140"/>
                </a:cubicBezTo>
                <a:cubicBezTo>
                  <a:pt x="306" y="123"/>
                  <a:pt x="306" y="123"/>
                  <a:pt x="306" y="123"/>
                </a:cubicBezTo>
                <a:cubicBezTo>
                  <a:pt x="449" y="266"/>
                  <a:pt x="449" y="266"/>
                  <a:pt x="449" y="266"/>
                </a:cubicBezTo>
                <a:cubicBezTo>
                  <a:pt x="457" y="274"/>
                  <a:pt x="457" y="288"/>
                  <a:pt x="449" y="296"/>
                </a:cubicBezTo>
                <a:cubicBezTo>
                  <a:pt x="444" y="301"/>
                  <a:pt x="444" y="301"/>
                  <a:pt x="444" y="301"/>
                </a:cubicBezTo>
                <a:cubicBezTo>
                  <a:pt x="435" y="310"/>
                  <a:pt x="422" y="310"/>
                  <a:pt x="413" y="301"/>
                </a:cubicBezTo>
                <a:cubicBezTo>
                  <a:pt x="298" y="186"/>
                  <a:pt x="298" y="186"/>
                  <a:pt x="298" y="186"/>
                </a:cubicBezTo>
                <a:cubicBezTo>
                  <a:pt x="291" y="193"/>
                  <a:pt x="291" y="193"/>
                  <a:pt x="291" y="193"/>
                </a:cubicBezTo>
                <a:cubicBezTo>
                  <a:pt x="404" y="305"/>
                  <a:pt x="404" y="305"/>
                  <a:pt x="404" y="305"/>
                </a:cubicBezTo>
                <a:cubicBezTo>
                  <a:pt x="412" y="314"/>
                  <a:pt x="412" y="327"/>
                  <a:pt x="404" y="336"/>
                </a:cubicBezTo>
                <a:cubicBezTo>
                  <a:pt x="398" y="341"/>
                  <a:pt x="398" y="341"/>
                  <a:pt x="398" y="341"/>
                </a:cubicBezTo>
                <a:cubicBezTo>
                  <a:pt x="394" y="345"/>
                  <a:pt x="389" y="347"/>
                  <a:pt x="383" y="347"/>
                </a:cubicBezTo>
                <a:cubicBezTo>
                  <a:pt x="378" y="347"/>
                  <a:pt x="372" y="345"/>
                  <a:pt x="368" y="341"/>
                </a:cubicBezTo>
                <a:cubicBezTo>
                  <a:pt x="256" y="228"/>
                  <a:pt x="256" y="228"/>
                  <a:pt x="256" y="228"/>
                </a:cubicBezTo>
                <a:cubicBezTo>
                  <a:pt x="249" y="235"/>
                  <a:pt x="249" y="235"/>
                  <a:pt x="249" y="235"/>
                </a:cubicBezTo>
                <a:cubicBezTo>
                  <a:pt x="357" y="343"/>
                  <a:pt x="357" y="343"/>
                  <a:pt x="357" y="343"/>
                </a:cubicBezTo>
                <a:cubicBezTo>
                  <a:pt x="361" y="347"/>
                  <a:pt x="363" y="352"/>
                  <a:pt x="363" y="358"/>
                </a:cubicBezTo>
                <a:cubicBezTo>
                  <a:pt x="363" y="364"/>
                  <a:pt x="361" y="369"/>
                  <a:pt x="357" y="373"/>
                </a:cubicBezTo>
                <a:cubicBezTo>
                  <a:pt x="352" y="378"/>
                  <a:pt x="352" y="378"/>
                  <a:pt x="352" y="378"/>
                </a:cubicBezTo>
                <a:cubicBezTo>
                  <a:pt x="343" y="387"/>
                  <a:pt x="330" y="387"/>
                  <a:pt x="322" y="378"/>
                </a:cubicBezTo>
                <a:cubicBezTo>
                  <a:pt x="213" y="270"/>
                  <a:pt x="213" y="270"/>
                  <a:pt x="213" y="270"/>
                </a:cubicBezTo>
                <a:cubicBezTo>
                  <a:pt x="207" y="277"/>
                  <a:pt x="207" y="277"/>
                  <a:pt x="207" y="277"/>
                </a:cubicBezTo>
                <a:cubicBezTo>
                  <a:pt x="310" y="381"/>
                  <a:pt x="310" y="381"/>
                  <a:pt x="310" y="381"/>
                </a:cubicBezTo>
                <a:cubicBezTo>
                  <a:pt x="319" y="389"/>
                  <a:pt x="319" y="402"/>
                  <a:pt x="310" y="411"/>
                </a:cubicBezTo>
                <a:cubicBezTo>
                  <a:pt x="305" y="416"/>
                  <a:pt x="305" y="416"/>
                  <a:pt x="305" y="416"/>
                </a:cubicBezTo>
                <a:cubicBezTo>
                  <a:pt x="301" y="420"/>
                  <a:pt x="296" y="422"/>
                  <a:pt x="290" y="422"/>
                </a:cubicBezTo>
                <a:cubicBezTo>
                  <a:pt x="284" y="422"/>
                  <a:pt x="279" y="420"/>
                  <a:pt x="275" y="416"/>
                </a:cubicBezTo>
                <a:cubicBezTo>
                  <a:pt x="270" y="411"/>
                  <a:pt x="270" y="411"/>
                  <a:pt x="270" y="411"/>
                </a:cubicBezTo>
                <a:cubicBezTo>
                  <a:pt x="278" y="399"/>
                  <a:pt x="276" y="382"/>
                  <a:pt x="266" y="372"/>
                </a:cubicBezTo>
                <a:cubicBezTo>
                  <a:pt x="260" y="366"/>
                  <a:pt x="260" y="366"/>
                  <a:pt x="260" y="366"/>
                </a:cubicBezTo>
                <a:cubicBezTo>
                  <a:pt x="252" y="359"/>
                  <a:pt x="242" y="356"/>
                  <a:pt x="232" y="358"/>
                </a:cubicBezTo>
                <a:cubicBezTo>
                  <a:pt x="234" y="348"/>
                  <a:pt x="231" y="337"/>
                  <a:pt x="223" y="329"/>
                </a:cubicBezTo>
                <a:cubicBezTo>
                  <a:pt x="218" y="324"/>
                  <a:pt x="218" y="324"/>
                  <a:pt x="218" y="324"/>
                </a:cubicBezTo>
                <a:cubicBezTo>
                  <a:pt x="210" y="316"/>
                  <a:pt x="200" y="314"/>
                  <a:pt x="190" y="316"/>
                </a:cubicBezTo>
                <a:cubicBezTo>
                  <a:pt x="192" y="306"/>
                  <a:pt x="189" y="295"/>
                  <a:pt x="181" y="287"/>
                </a:cubicBezTo>
                <a:cubicBezTo>
                  <a:pt x="176" y="282"/>
                  <a:pt x="176" y="282"/>
                  <a:pt x="176" y="282"/>
                </a:cubicBezTo>
                <a:cubicBezTo>
                  <a:pt x="168" y="274"/>
                  <a:pt x="157" y="271"/>
                  <a:pt x="147" y="273"/>
                </a:cubicBezTo>
                <a:cubicBezTo>
                  <a:pt x="149" y="263"/>
                  <a:pt x="147" y="253"/>
                  <a:pt x="139" y="245"/>
                </a:cubicBezTo>
                <a:cubicBezTo>
                  <a:pt x="133" y="240"/>
                  <a:pt x="133" y="240"/>
                  <a:pt x="133" y="240"/>
                </a:cubicBezTo>
                <a:cubicBezTo>
                  <a:pt x="121" y="227"/>
                  <a:pt x="102" y="227"/>
                  <a:pt x="89" y="240"/>
                </a:cubicBezTo>
                <a:cubicBezTo>
                  <a:pt x="78" y="251"/>
                  <a:pt x="78" y="251"/>
                  <a:pt x="78" y="251"/>
                </a:cubicBezTo>
                <a:cubicBezTo>
                  <a:pt x="74" y="255"/>
                  <a:pt x="72" y="259"/>
                  <a:pt x="70" y="263"/>
                </a:cubicBezTo>
                <a:cubicBezTo>
                  <a:pt x="64" y="259"/>
                  <a:pt x="59" y="254"/>
                  <a:pt x="53" y="248"/>
                </a:cubicBezTo>
                <a:cubicBezTo>
                  <a:pt x="0" y="195"/>
                  <a:pt x="0" y="108"/>
                  <a:pt x="53" y="54"/>
                </a:cubicBezTo>
                <a:cubicBezTo>
                  <a:pt x="107" y="0"/>
                  <a:pt x="194" y="0"/>
                  <a:pt x="248" y="54"/>
                </a:cubicBezTo>
                <a:cubicBezTo>
                  <a:pt x="253" y="59"/>
                  <a:pt x="257" y="63"/>
                  <a:pt x="261" y="68"/>
                </a:cubicBezTo>
                <a:cubicBezTo>
                  <a:pt x="205" y="124"/>
                  <a:pt x="205" y="124"/>
                  <a:pt x="205" y="124"/>
                </a:cubicBezTo>
                <a:cubicBezTo>
                  <a:pt x="205" y="126"/>
                  <a:pt x="205" y="126"/>
                  <a:pt x="205" y="126"/>
                </a:cubicBezTo>
                <a:lnTo>
                  <a:pt x="182" y="213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238"/>
          <p:cNvSpPr>
            <a:spLocks noEditPoints="1"/>
          </p:cNvSpPr>
          <p:nvPr/>
        </p:nvSpPr>
        <p:spPr bwMode="auto">
          <a:xfrm>
            <a:off x="9036730" y="2890089"/>
            <a:ext cx="1706563" cy="1362075"/>
          </a:xfrm>
          <a:custGeom>
            <a:avLst/>
            <a:gdLst>
              <a:gd name="T0" fmla="*/ 212 w 538"/>
              <a:gd name="T1" fmla="*/ 331 h 429"/>
              <a:gd name="T2" fmla="*/ 170 w 538"/>
              <a:gd name="T3" fmla="*/ 343 h 429"/>
              <a:gd name="T4" fmla="*/ 175 w 538"/>
              <a:gd name="T5" fmla="*/ 378 h 429"/>
              <a:gd name="T6" fmla="*/ 217 w 538"/>
              <a:gd name="T7" fmla="*/ 367 h 429"/>
              <a:gd name="T8" fmla="*/ 175 w 538"/>
              <a:gd name="T9" fmla="*/ 294 h 429"/>
              <a:gd name="T10" fmla="*/ 139 w 538"/>
              <a:gd name="T11" fmla="*/ 289 h 429"/>
              <a:gd name="T12" fmla="*/ 127 w 538"/>
              <a:gd name="T13" fmla="*/ 331 h 429"/>
              <a:gd name="T14" fmla="*/ 163 w 538"/>
              <a:gd name="T15" fmla="*/ 336 h 429"/>
              <a:gd name="T16" fmla="*/ 175 w 538"/>
              <a:gd name="T17" fmla="*/ 294 h 429"/>
              <a:gd name="T18" fmla="*/ 127 w 538"/>
              <a:gd name="T19" fmla="*/ 246 h 429"/>
              <a:gd name="T20" fmla="*/ 85 w 538"/>
              <a:gd name="T21" fmla="*/ 258 h 429"/>
              <a:gd name="T22" fmla="*/ 91 w 538"/>
              <a:gd name="T23" fmla="*/ 294 h 429"/>
              <a:gd name="T24" fmla="*/ 133 w 538"/>
              <a:gd name="T25" fmla="*/ 282 h 429"/>
              <a:gd name="T26" fmla="*/ 306 w 538"/>
              <a:gd name="T27" fmla="*/ 123 h 429"/>
              <a:gd name="T28" fmla="*/ 266 w 538"/>
              <a:gd name="T29" fmla="*/ 163 h 429"/>
              <a:gd name="T30" fmla="*/ 189 w 538"/>
              <a:gd name="T31" fmla="*/ 224 h 429"/>
              <a:gd name="T32" fmla="*/ 182 w 538"/>
              <a:gd name="T33" fmla="*/ 213 h 429"/>
              <a:gd name="T34" fmla="*/ 206 w 538"/>
              <a:gd name="T35" fmla="*/ 124 h 429"/>
              <a:gd name="T36" fmla="*/ 249 w 538"/>
              <a:gd name="T37" fmla="*/ 54 h 429"/>
              <a:gd name="T38" fmla="*/ 54 w 538"/>
              <a:gd name="T39" fmla="*/ 248 h 429"/>
              <a:gd name="T40" fmla="*/ 78 w 538"/>
              <a:gd name="T41" fmla="*/ 251 h 429"/>
              <a:gd name="T42" fmla="*/ 134 w 538"/>
              <a:gd name="T43" fmla="*/ 240 h 429"/>
              <a:gd name="T44" fmla="*/ 148 w 538"/>
              <a:gd name="T45" fmla="*/ 273 h 429"/>
              <a:gd name="T46" fmla="*/ 182 w 538"/>
              <a:gd name="T47" fmla="*/ 287 h 429"/>
              <a:gd name="T48" fmla="*/ 219 w 538"/>
              <a:gd name="T49" fmla="*/ 324 h 429"/>
              <a:gd name="T50" fmla="*/ 232 w 538"/>
              <a:gd name="T51" fmla="*/ 358 h 429"/>
              <a:gd name="T52" fmla="*/ 266 w 538"/>
              <a:gd name="T53" fmla="*/ 372 h 429"/>
              <a:gd name="T54" fmla="*/ 275 w 538"/>
              <a:gd name="T55" fmla="*/ 416 h 429"/>
              <a:gd name="T56" fmla="*/ 306 w 538"/>
              <a:gd name="T57" fmla="*/ 416 h 429"/>
              <a:gd name="T58" fmla="*/ 311 w 538"/>
              <a:gd name="T59" fmla="*/ 381 h 429"/>
              <a:gd name="T60" fmla="*/ 214 w 538"/>
              <a:gd name="T61" fmla="*/ 270 h 429"/>
              <a:gd name="T62" fmla="*/ 352 w 538"/>
              <a:gd name="T63" fmla="*/ 378 h 429"/>
              <a:gd name="T64" fmla="*/ 364 w 538"/>
              <a:gd name="T65" fmla="*/ 358 h 429"/>
              <a:gd name="T66" fmla="*/ 249 w 538"/>
              <a:gd name="T67" fmla="*/ 235 h 429"/>
              <a:gd name="T68" fmla="*/ 369 w 538"/>
              <a:gd name="T69" fmla="*/ 341 h 429"/>
              <a:gd name="T70" fmla="*/ 399 w 538"/>
              <a:gd name="T71" fmla="*/ 341 h 429"/>
              <a:gd name="T72" fmla="*/ 404 w 538"/>
              <a:gd name="T73" fmla="*/ 305 h 429"/>
              <a:gd name="T74" fmla="*/ 298 w 538"/>
              <a:gd name="T75" fmla="*/ 186 h 429"/>
              <a:gd name="T76" fmla="*/ 444 w 538"/>
              <a:gd name="T77" fmla="*/ 301 h 429"/>
              <a:gd name="T78" fmla="*/ 449 w 538"/>
              <a:gd name="T79" fmla="*/ 266 h 429"/>
              <a:gd name="T80" fmla="*/ 254 w 538"/>
              <a:gd name="T81" fmla="*/ 373 h 429"/>
              <a:gd name="T82" fmla="*/ 212 w 538"/>
              <a:gd name="T83" fmla="*/ 385 h 429"/>
              <a:gd name="T84" fmla="*/ 217 w 538"/>
              <a:gd name="T85" fmla="*/ 421 h 429"/>
              <a:gd name="T86" fmla="*/ 259 w 538"/>
              <a:gd name="T87" fmla="*/ 409 h 429"/>
              <a:gd name="T88" fmla="*/ 254 w 538"/>
              <a:gd name="T89" fmla="*/ 373 h 429"/>
              <a:gd name="T90" fmla="*/ 289 w 538"/>
              <a:gd name="T91" fmla="*/ 54 h 429"/>
              <a:gd name="T92" fmla="*/ 191 w 538"/>
              <a:gd name="T93" fmla="*/ 215 h 429"/>
              <a:gd name="T94" fmla="*/ 306 w 538"/>
              <a:gd name="T95" fmla="*/ 109 h 429"/>
              <a:gd name="T96" fmla="*/ 484 w 538"/>
              <a:gd name="T97" fmla="*/ 248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38" h="429">
                <a:moveTo>
                  <a:pt x="217" y="336"/>
                </a:moveTo>
                <a:cubicBezTo>
                  <a:pt x="212" y="331"/>
                  <a:pt x="212" y="331"/>
                  <a:pt x="212" y="331"/>
                </a:cubicBezTo>
                <a:cubicBezTo>
                  <a:pt x="203" y="322"/>
                  <a:pt x="190" y="322"/>
                  <a:pt x="181" y="331"/>
                </a:cubicBezTo>
                <a:cubicBezTo>
                  <a:pt x="170" y="343"/>
                  <a:pt x="170" y="343"/>
                  <a:pt x="170" y="343"/>
                </a:cubicBezTo>
                <a:cubicBezTo>
                  <a:pt x="161" y="351"/>
                  <a:pt x="161" y="365"/>
                  <a:pt x="170" y="373"/>
                </a:cubicBezTo>
                <a:cubicBezTo>
                  <a:pt x="175" y="378"/>
                  <a:pt x="175" y="378"/>
                  <a:pt x="175" y="378"/>
                </a:cubicBezTo>
                <a:cubicBezTo>
                  <a:pt x="183" y="387"/>
                  <a:pt x="197" y="387"/>
                  <a:pt x="205" y="378"/>
                </a:cubicBezTo>
                <a:cubicBezTo>
                  <a:pt x="217" y="367"/>
                  <a:pt x="217" y="367"/>
                  <a:pt x="217" y="367"/>
                </a:cubicBezTo>
                <a:cubicBezTo>
                  <a:pt x="226" y="358"/>
                  <a:pt x="226" y="345"/>
                  <a:pt x="217" y="336"/>
                </a:cubicBezTo>
                <a:close/>
                <a:moveTo>
                  <a:pt x="175" y="294"/>
                </a:moveTo>
                <a:cubicBezTo>
                  <a:pt x="170" y="289"/>
                  <a:pt x="170" y="289"/>
                  <a:pt x="170" y="289"/>
                </a:cubicBezTo>
                <a:cubicBezTo>
                  <a:pt x="161" y="280"/>
                  <a:pt x="147" y="280"/>
                  <a:pt x="139" y="289"/>
                </a:cubicBezTo>
                <a:cubicBezTo>
                  <a:pt x="127" y="300"/>
                  <a:pt x="127" y="300"/>
                  <a:pt x="127" y="300"/>
                </a:cubicBezTo>
                <a:cubicBezTo>
                  <a:pt x="119" y="309"/>
                  <a:pt x="119" y="322"/>
                  <a:pt x="127" y="331"/>
                </a:cubicBezTo>
                <a:cubicBezTo>
                  <a:pt x="133" y="336"/>
                  <a:pt x="133" y="336"/>
                  <a:pt x="133" y="336"/>
                </a:cubicBezTo>
                <a:cubicBezTo>
                  <a:pt x="141" y="345"/>
                  <a:pt x="155" y="345"/>
                  <a:pt x="163" y="336"/>
                </a:cubicBezTo>
                <a:cubicBezTo>
                  <a:pt x="175" y="325"/>
                  <a:pt x="175" y="325"/>
                  <a:pt x="175" y="325"/>
                </a:cubicBezTo>
                <a:cubicBezTo>
                  <a:pt x="183" y="316"/>
                  <a:pt x="183" y="302"/>
                  <a:pt x="175" y="294"/>
                </a:cubicBezTo>
                <a:close/>
                <a:moveTo>
                  <a:pt x="133" y="252"/>
                </a:moveTo>
                <a:cubicBezTo>
                  <a:pt x="127" y="246"/>
                  <a:pt x="127" y="246"/>
                  <a:pt x="127" y="246"/>
                </a:cubicBezTo>
                <a:cubicBezTo>
                  <a:pt x="119" y="238"/>
                  <a:pt x="105" y="238"/>
                  <a:pt x="97" y="246"/>
                </a:cubicBezTo>
                <a:cubicBezTo>
                  <a:pt x="85" y="258"/>
                  <a:pt x="85" y="258"/>
                  <a:pt x="85" y="258"/>
                </a:cubicBezTo>
                <a:cubicBezTo>
                  <a:pt x="77" y="267"/>
                  <a:pt x="77" y="280"/>
                  <a:pt x="85" y="289"/>
                </a:cubicBezTo>
                <a:cubicBezTo>
                  <a:pt x="91" y="294"/>
                  <a:pt x="91" y="294"/>
                  <a:pt x="91" y="294"/>
                </a:cubicBezTo>
                <a:cubicBezTo>
                  <a:pt x="99" y="302"/>
                  <a:pt x="113" y="302"/>
                  <a:pt x="121" y="294"/>
                </a:cubicBezTo>
                <a:cubicBezTo>
                  <a:pt x="133" y="282"/>
                  <a:pt x="133" y="282"/>
                  <a:pt x="133" y="282"/>
                </a:cubicBezTo>
                <a:cubicBezTo>
                  <a:pt x="141" y="274"/>
                  <a:pt x="141" y="260"/>
                  <a:pt x="133" y="252"/>
                </a:cubicBezTo>
                <a:close/>
                <a:moveTo>
                  <a:pt x="306" y="123"/>
                </a:moveTo>
                <a:cubicBezTo>
                  <a:pt x="288" y="141"/>
                  <a:pt x="288" y="141"/>
                  <a:pt x="288" y="141"/>
                </a:cubicBezTo>
                <a:cubicBezTo>
                  <a:pt x="266" y="163"/>
                  <a:pt x="266" y="163"/>
                  <a:pt x="266" y="163"/>
                </a:cubicBezTo>
                <a:cubicBezTo>
                  <a:pt x="261" y="220"/>
                  <a:pt x="221" y="226"/>
                  <a:pt x="204" y="226"/>
                </a:cubicBezTo>
                <a:cubicBezTo>
                  <a:pt x="196" y="226"/>
                  <a:pt x="190" y="225"/>
                  <a:pt x="189" y="224"/>
                </a:cubicBezTo>
                <a:cubicBezTo>
                  <a:pt x="180" y="222"/>
                  <a:pt x="180" y="222"/>
                  <a:pt x="180" y="222"/>
                </a:cubicBezTo>
                <a:cubicBezTo>
                  <a:pt x="182" y="213"/>
                  <a:pt x="182" y="213"/>
                  <a:pt x="182" y="213"/>
                </a:cubicBezTo>
                <a:cubicBezTo>
                  <a:pt x="205" y="126"/>
                  <a:pt x="205" y="126"/>
                  <a:pt x="205" y="126"/>
                </a:cubicBezTo>
                <a:cubicBezTo>
                  <a:pt x="206" y="124"/>
                  <a:pt x="206" y="124"/>
                  <a:pt x="206" y="124"/>
                </a:cubicBezTo>
                <a:cubicBezTo>
                  <a:pt x="261" y="68"/>
                  <a:pt x="261" y="68"/>
                  <a:pt x="261" y="68"/>
                </a:cubicBezTo>
                <a:cubicBezTo>
                  <a:pt x="257" y="63"/>
                  <a:pt x="253" y="59"/>
                  <a:pt x="249" y="54"/>
                </a:cubicBezTo>
                <a:cubicBezTo>
                  <a:pt x="195" y="0"/>
                  <a:pt x="108" y="0"/>
                  <a:pt x="54" y="54"/>
                </a:cubicBezTo>
                <a:cubicBezTo>
                  <a:pt x="0" y="108"/>
                  <a:pt x="0" y="195"/>
                  <a:pt x="54" y="248"/>
                </a:cubicBezTo>
                <a:cubicBezTo>
                  <a:pt x="59" y="254"/>
                  <a:pt x="65" y="259"/>
                  <a:pt x="71" y="263"/>
                </a:cubicBezTo>
                <a:cubicBezTo>
                  <a:pt x="73" y="259"/>
                  <a:pt x="75" y="255"/>
                  <a:pt x="78" y="251"/>
                </a:cubicBezTo>
                <a:cubicBezTo>
                  <a:pt x="90" y="240"/>
                  <a:pt x="90" y="240"/>
                  <a:pt x="90" y="240"/>
                </a:cubicBezTo>
                <a:cubicBezTo>
                  <a:pt x="102" y="227"/>
                  <a:pt x="122" y="227"/>
                  <a:pt x="134" y="240"/>
                </a:cubicBezTo>
                <a:cubicBezTo>
                  <a:pt x="140" y="245"/>
                  <a:pt x="140" y="245"/>
                  <a:pt x="140" y="245"/>
                </a:cubicBezTo>
                <a:cubicBezTo>
                  <a:pt x="147" y="253"/>
                  <a:pt x="150" y="263"/>
                  <a:pt x="148" y="273"/>
                </a:cubicBezTo>
                <a:cubicBezTo>
                  <a:pt x="158" y="271"/>
                  <a:pt x="169" y="274"/>
                  <a:pt x="176" y="282"/>
                </a:cubicBezTo>
                <a:cubicBezTo>
                  <a:pt x="182" y="287"/>
                  <a:pt x="182" y="287"/>
                  <a:pt x="182" y="287"/>
                </a:cubicBezTo>
                <a:cubicBezTo>
                  <a:pt x="189" y="295"/>
                  <a:pt x="192" y="306"/>
                  <a:pt x="190" y="316"/>
                </a:cubicBezTo>
                <a:cubicBezTo>
                  <a:pt x="200" y="314"/>
                  <a:pt x="211" y="316"/>
                  <a:pt x="219" y="324"/>
                </a:cubicBezTo>
                <a:cubicBezTo>
                  <a:pt x="224" y="329"/>
                  <a:pt x="224" y="329"/>
                  <a:pt x="224" y="329"/>
                </a:cubicBezTo>
                <a:cubicBezTo>
                  <a:pt x="232" y="337"/>
                  <a:pt x="234" y="348"/>
                  <a:pt x="232" y="358"/>
                </a:cubicBezTo>
                <a:cubicBezTo>
                  <a:pt x="242" y="356"/>
                  <a:pt x="253" y="359"/>
                  <a:pt x="261" y="366"/>
                </a:cubicBezTo>
                <a:cubicBezTo>
                  <a:pt x="266" y="372"/>
                  <a:pt x="266" y="372"/>
                  <a:pt x="266" y="372"/>
                </a:cubicBezTo>
                <a:cubicBezTo>
                  <a:pt x="277" y="382"/>
                  <a:pt x="278" y="399"/>
                  <a:pt x="270" y="411"/>
                </a:cubicBezTo>
                <a:cubicBezTo>
                  <a:pt x="275" y="416"/>
                  <a:pt x="275" y="416"/>
                  <a:pt x="275" y="416"/>
                </a:cubicBezTo>
                <a:cubicBezTo>
                  <a:pt x="279" y="420"/>
                  <a:pt x="285" y="422"/>
                  <a:pt x="291" y="422"/>
                </a:cubicBezTo>
                <a:cubicBezTo>
                  <a:pt x="296" y="422"/>
                  <a:pt x="302" y="420"/>
                  <a:pt x="306" y="416"/>
                </a:cubicBezTo>
                <a:cubicBezTo>
                  <a:pt x="311" y="411"/>
                  <a:pt x="311" y="411"/>
                  <a:pt x="311" y="411"/>
                </a:cubicBezTo>
                <a:cubicBezTo>
                  <a:pt x="319" y="402"/>
                  <a:pt x="319" y="389"/>
                  <a:pt x="311" y="381"/>
                </a:cubicBezTo>
                <a:cubicBezTo>
                  <a:pt x="207" y="277"/>
                  <a:pt x="207" y="277"/>
                  <a:pt x="207" y="277"/>
                </a:cubicBezTo>
                <a:cubicBezTo>
                  <a:pt x="214" y="270"/>
                  <a:pt x="214" y="270"/>
                  <a:pt x="214" y="270"/>
                </a:cubicBezTo>
                <a:cubicBezTo>
                  <a:pt x="322" y="378"/>
                  <a:pt x="322" y="378"/>
                  <a:pt x="322" y="378"/>
                </a:cubicBezTo>
                <a:cubicBezTo>
                  <a:pt x="330" y="387"/>
                  <a:pt x="344" y="387"/>
                  <a:pt x="352" y="378"/>
                </a:cubicBezTo>
                <a:cubicBezTo>
                  <a:pt x="358" y="373"/>
                  <a:pt x="358" y="373"/>
                  <a:pt x="358" y="373"/>
                </a:cubicBezTo>
                <a:cubicBezTo>
                  <a:pt x="362" y="369"/>
                  <a:pt x="364" y="364"/>
                  <a:pt x="364" y="358"/>
                </a:cubicBezTo>
                <a:cubicBezTo>
                  <a:pt x="364" y="352"/>
                  <a:pt x="362" y="347"/>
                  <a:pt x="358" y="343"/>
                </a:cubicBezTo>
                <a:cubicBezTo>
                  <a:pt x="249" y="235"/>
                  <a:pt x="249" y="235"/>
                  <a:pt x="249" y="235"/>
                </a:cubicBezTo>
                <a:cubicBezTo>
                  <a:pt x="256" y="228"/>
                  <a:pt x="256" y="228"/>
                  <a:pt x="256" y="228"/>
                </a:cubicBezTo>
                <a:cubicBezTo>
                  <a:pt x="369" y="341"/>
                  <a:pt x="369" y="341"/>
                  <a:pt x="369" y="341"/>
                </a:cubicBezTo>
                <a:cubicBezTo>
                  <a:pt x="373" y="345"/>
                  <a:pt x="378" y="347"/>
                  <a:pt x="384" y="347"/>
                </a:cubicBezTo>
                <a:cubicBezTo>
                  <a:pt x="390" y="347"/>
                  <a:pt x="395" y="345"/>
                  <a:pt x="399" y="341"/>
                </a:cubicBezTo>
                <a:cubicBezTo>
                  <a:pt x="404" y="336"/>
                  <a:pt x="404" y="336"/>
                  <a:pt x="404" y="336"/>
                </a:cubicBezTo>
                <a:cubicBezTo>
                  <a:pt x="413" y="327"/>
                  <a:pt x="413" y="314"/>
                  <a:pt x="404" y="305"/>
                </a:cubicBezTo>
                <a:cubicBezTo>
                  <a:pt x="292" y="193"/>
                  <a:pt x="292" y="193"/>
                  <a:pt x="292" y="193"/>
                </a:cubicBezTo>
                <a:cubicBezTo>
                  <a:pt x="298" y="186"/>
                  <a:pt x="298" y="186"/>
                  <a:pt x="298" y="186"/>
                </a:cubicBezTo>
                <a:cubicBezTo>
                  <a:pt x="414" y="301"/>
                  <a:pt x="414" y="301"/>
                  <a:pt x="414" y="301"/>
                </a:cubicBezTo>
                <a:cubicBezTo>
                  <a:pt x="422" y="310"/>
                  <a:pt x="436" y="310"/>
                  <a:pt x="444" y="301"/>
                </a:cubicBezTo>
                <a:cubicBezTo>
                  <a:pt x="449" y="296"/>
                  <a:pt x="449" y="296"/>
                  <a:pt x="449" y="296"/>
                </a:cubicBezTo>
                <a:cubicBezTo>
                  <a:pt x="458" y="288"/>
                  <a:pt x="458" y="274"/>
                  <a:pt x="449" y="266"/>
                </a:cubicBezTo>
                <a:lnTo>
                  <a:pt x="306" y="123"/>
                </a:lnTo>
                <a:close/>
                <a:moveTo>
                  <a:pt x="254" y="373"/>
                </a:moveTo>
                <a:cubicBezTo>
                  <a:pt x="246" y="365"/>
                  <a:pt x="232" y="365"/>
                  <a:pt x="223" y="373"/>
                </a:cubicBezTo>
                <a:cubicBezTo>
                  <a:pt x="212" y="385"/>
                  <a:pt x="212" y="385"/>
                  <a:pt x="212" y="385"/>
                </a:cubicBezTo>
                <a:cubicBezTo>
                  <a:pt x="203" y="393"/>
                  <a:pt x="203" y="407"/>
                  <a:pt x="212" y="415"/>
                </a:cubicBezTo>
                <a:cubicBezTo>
                  <a:pt x="217" y="421"/>
                  <a:pt x="217" y="421"/>
                  <a:pt x="217" y="421"/>
                </a:cubicBezTo>
                <a:cubicBezTo>
                  <a:pt x="226" y="429"/>
                  <a:pt x="239" y="429"/>
                  <a:pt x="248" y="421"/>
                </a:cubicBezTo>
                <a:cubicBezTo>
                  <a:pt x="259" y="409"/>
                  <a:pt x="259" y="409"/>
                  <a:pt x="259" y="409"/>
                </a:cubicBezTo>
                <a:cubicBezTo>
                  <a:pt x="268" y="401"/>
                  <a:pt x="268" y="387"/>
                  <a:pt x="259" y="378"/>
                </a:cubicBezTo>
                <a:lnTo>
                  <a:pt x="254" y="373"/>
                </a:lnTo>
                <a:close/>
                <a:moveTo>
                  <a:pt x="484" y="54"/>
                </a:moveTo>
                <a:cubicBezTo>
                  <a:pt x="430" y="0"/>
                  <a:pt x="343" y="0"/>
                  <a:pt x="289" y="54"/>
                </a:cubicBezTo>
                <a:cubicBezTo>
                  <a:pt x="215" y="129"/>
                  <a:pt x="215" y="129"/>
                  <a:pt x="215" y="129"/>
                </a:cubicBezTo>
                <a:cubicBezTo>
                  <a:pt x="191" y="215"/>
                  <a:pt x="191" y="215"/>
                  <a:pt x="191" y="215"/>
                </a:cubicBezTo>
                <a:cubicBezTo>
                  <a:pt x="191" y="215"/>
                  <a:pt x="252" y="230"/>
                  <a:pt x="257" y="158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463" y="266"/>
                  <a:pt x="463" y="266"/>
                  <a:pt x="463" y="266"/>
                </a:cubicBezTo>
                <a:cubicBezTo>
                  <a:pt x="470" y="261"/>
                  <a:pt x="477" y="255"/>
                  <a:pt x="484" y="248"/>
                </a:cubicBezTo>
                <a:cubicBezTo>
                  <a:pt x="538" y="195"/>
                  <a:pt x="538" y="108"/>
                  <a:pt x="484" y="54"/>
                </a:cubicBezTo>
                <a:close/>
              </a:path>
            </a:pathLst>
          </a:cu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Freeform 246"/>
          <p:cNvSpPr/>
          <p:nvPr/>
        </p:nvSpPr>
        <p:spPr bwMode="auto">
          <a:xfrm>
            <a:off x="9036730" y="2890089"/>
            <a:ext cx="1452563" cy="1339850"/>
          </a:xfrm>
          <a:custGeom>
            <a:avLst/>
            <a:gdLst>
              <a:gd name="T0" fmla="*/ 182 w 458"/>
              <a:gd name="T1" fmla="*/ 213 h 422"/>
              <a:gd name="T2" fmla="*/ 180 w 458"/>
              <a:gd name="T3" fmla="*/ 222 h 422"/>
              <a:gd name="T4" fmla="*/ 189 w 458"/>
              <a:gd name="T5" fmla="*/ 224 h 422"/>
              <a:gd name="T6" fmla="*/ 204 w 458"/>
              <a:gd name="T7" fmla="*/ 226 h 422"/>
              <a:gd name="T8" fmla="*/ 266 w 458"/>
              <a:gd name="T9" fmla="*/ 163 h 422"/>
              <a:gd name="T10" fmla="*/ 288 w 458"/>
              <a:gd name="T11" fmla="*/ 140 h 422"/>
              <a:gd name="T12" fmla="*/ 306 w 458"/>
              <a:gd name="T13" fmla="*/ 123 h 422"/>
              <a:gd name="T14" fmla="*/ 449 w 458"/>
              <a:gd name="T15" fmla="*/ 266 h 422"/>
              <a:gd name="T16" fmla="*/ 449 w 458"/>
              <a:gd name="T17" fmla="*/ 296 h 422"/>
              <a:gd name="T18" fmla="*/ 444 w 458"/>
              <a:gd name="T19" fmla="*/ 301 h 422"/>
              <a:gd name="T20" fmla="*/ 414 w 458"/>
              <a:gd name="T21" fmla="*/ 301 h 422"/>
              <a:gd name="T22" fmla="*/ 298 w 458"/>
              <a:gd name="T23" fmla="*/ 186 h 422"/>
              <a:gd name="T24" fmla="*/ 292 w 458"/>
              <a:gd name="T25" fmla="*/ 193 h 422"/>
              <a:gd name="T26" fmla="*/ 404 w 458"/>
              <a:gd name="T27" fmla="*/ 305 h 422"/>
              <a:gd name="T28" fmla="*/ 404 w 458"/>
              <a:gd name="T29" fmla="*/ 336 h 422"/>
              <a:gd name="T30" fmla="*/ 399 w 458"/>
              <a:gd name="T31" fmla="*/ 341 h 422"/>
              <a:gd name="T32" fmla="*/ 384 w 458"/>
              <a:gd name="T33" fmla="*/ 347 h 422"/>
              <a:gd name="T34" fmla="*/ 369 w 458"/>
              <a:gd name="T35" fmla="*/ 341 h 422"/>
              <a:gd name="T36" fmla="*/ 256 w 458"/>
              <a:gd name="T37" fmla="*/ 228 h 422"/>
              <a:gd name="T38" fmla="*/ 249 w 458"/>
              <a:gd name="T39" fmla="*/ 235 h 422"/>
              <a:gd name="T40" fmla="*/ 358 w 458"/>
              <a:gd name="T41" fmla="*/ 343 h 422"/>
              <a:gd name="T42" fmla="*/ 364 w 458"/>
              <a:gd name="T43" fmla="*/ 358 h 422"/>
              <a:gd name="T44" fmla="*/ 358 w 458"/>
              <a:gd name="T45" fmla="*/ 373 h 422"/>
              <a:gd name="T46" fmla="*/ 352 w 458"/>
              <a:gd name="T47" fmla="*/ 378 h 422"/>
              <a:gd name="T48" fmla="*/ 322 w 458"/>
              <a:gd name="T49" fmla="*/ 378 h 422"/>
              <a:gd name="T50" fmla="*/ 214 w 458"/>
              <a:gd name="T51" fmla="*/ 270 h 422"/>
              <a:gd name="T52" fmla="*/ 207 w 458"/>
              <a:gd name="T53" fmla="*/ 277 h 422"/>
              <a:gd name="T54" fmla="*/ 311 w 458"/>
              <a:gd name="T55" fmla="*/ 381 h 422"/>
              <a:gd name="T56" fmla="*/ 311 w 458"/>
              <a:gd name="T57" fmla="*/ 411 h 422"/>
              <a:gd name="T58" fmla="*/ 306 w 458"/>
              <a:gd name="T59" fmla="*/ 416 h 422"/>
              <a:gd name="T60" fmla="*/ 291 w 458"/>
              <a:gd name="T61" fmla="*/ 422 h 422"/>
              <a:gd name="T62" fmla="*/ 275 w 458"/>
              <a:gd name="T63" fmla="*/ 416 h 422"/>
              <a:gd name="T64" fmla="*/ 270 w 458"/>
              <a:gd name="T65" fmla="*/ 411 h 422"/>
              <a:gd name="T66" fmla="*/ 266 w 458"/>
              <a:gd name="T67" fmla="*/ 372 h 422"/>
              <a:gd name="T68" fmla="*/ 261 w 458"/>
              <a:gd name="T69" fmla="*/ 366 h 422"/>
              <a:gd name="T70" fmla="*/ 232 w 458"/>
              <a:gd name="T71" fmla="*/ 358 h 422"/>
              <a:gd name="T72" fmla="*/ 224 w 458"/>
              <a:gd name="T73" fmla="*/ 329 h 422"/>
              <a:gd name="T74" fmla="*/ 219 w 458"/>
              <a:gd name="T75" fmla="*/ 324 h 422"/>
              <a:gd name="T76" fmla="*/ 190 w 458"/>
              <a:gd name="T77" fmla="*/ 316 h 422"/>
              <a:gd name="T78" fmla="*/ 182 w 458"/>
              <a:gd name="T79" fmla="*/ 287 h 422"/>
              <a:gd name="T80" fmla="*/ 176 w 458"/>
              <a:gd name="T81" fmla="*/ 282 h 422"/>
              <a:gd name="T82" fmla="*/ 148 w 458"/>
              <a:gd name="T83" fmla="*/ 273 h 422"/>
              <a:gd name="T84" fmla="*/ 140 w 458"/>
              <a:gd name="T85" fmla="*/ 245 h 422"/>
              <a:gd name="T86" fmla="*/ 134 w 458"/>
              <a:gd name="T87" fmla="*/ 240 h 422"/>
              <a:gd name="T88" fmla="*/ 90 w 458"/>
              <a:gd name="T89" fmla="*/ 240 h 422"/>
              <a:gd name="T90" fmla="*/ 78 w 458"/>
              <a:gd name="T91" fmla="*/ 251 h 422"/>
              <a:gd name="T92" fmla="*/ 71 w 458"/>
              <a:gd name="T93" fmla="*/ 263 h 422"/>
              <a:gd name="T94" fmla="*/ 54 w 458"/>
              <a:gd name="T95" fmla="*/ 248 h 422"/>
              <a:gd name="T96" fmla="*/ 54 w 458"/>
              <a:gd name="T97" fmla="*/ 54 h 422"/>
              <a:gd name="T98" fmla="*/ 249 w 458"/>
              <a:gd name="T99" fmla="*/ 54 h 422"/>
              <a:gd name="T100" fmla="*/ 261 w 458"/>
              <a:gd name="T101" fmla="*/ 68 h 422"/>
              <a:gd name="T102" fmla="*/ 206 w 458"/>
              <a:gd name="T103" fmla="*/ 124 h 422"/>
              <a:gd name="T104" fmla="*/ 205 w 458"/>
              <a:gd name="T105" fmla="*/ 126 h 422"/>
              <a:gd name="T106" fmla="*/ 182 w 458"/>
              <a:gd name="T107" fmla="*/ 213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58" h="422">
                <a:moveTo>
                  <a:pt x="182" y="213"/>
                </a:moveTo>
                <a:cubicBezTo>
                  <a:pt x="180" y="222"/>
                  <a:pt x="180" y="222"/>
                  <a:pt x="180" y="222"/>
                </a:cubicBezTo>
                <a:cubicBezTo>
                  <a:pt x="189" y="224"/>
                  <a:pt x="189" y="224"/>
                  <a:pt x="189" y="224"/>
                </a:cubicBezTo>
                <a:cubicBezTo>
                  <a:pt x="190" y="225"/>
                  <a:pt x="196" y="226"/>
                  <a:pt x="204" y="226"/>
                </a:cubicBezTo>
                <a:cubicBezTo>
                  <a:pt x="221" y="226"/>
                  <a:pt x="261" y="220"/>
                  <a:pt x="266" y="163"/>
                </a:cubicBezTo>
                <a:cubicBezTo>
                  <a:pt x="288" y="140"/>
                  <a:pt x="288" y="140"/>
                  <a:pt x="288" y="140"/>
                </a:cubicBezTo>
                <a:cubicBezTo>
                  <a:pt x="306" y="123"/>
                  <a:pt x="306" y="123"/>
                  <a:pt x="306" y="123"/>
                </a:cubicBezTo>
                <a:cubicBezTo>
                  <a:pt x="449" y="266"/>
                  <a:pt x="449" y="266"/>
                  <a:pt x="449" y="266"/>
                </a:cubicBezTo>
                <a:cubicBezTo>
                  <a:pt x="458" y="274"/>
                  <a:pt x="458" y="288"/>
                  <a:pt x="449" y="296"/>
                </a:cubicBezTo>
                <a:cubicBezTo>
                  <a:pt x="444" y="301"/>
                  <a:pt x="444" y="301"/>
                  <a:pt x="444" y="301"/>
                </a:cubicBezTo>
                <a:cubicBezTo>
                  <a:pt x="436" y="310"/>
                  <a:pt x="422" y="310"/>
                  <a:pt x="414" y="301"/>
                </a:cubicBezTo>
                <a:cubicBezTo>
                  <a:pt x="298" y="186"/>
                  <a:pt x="298" y="186"/>
                  <a:pt x="298" y="186"/>
                </a:cubicBezTo>
                <a:cubicBezTo>
                  <a:pt x="292" y="193"/>
                  <a:pt x="292" y="193"/>
                  <a:pt x="292" y="193"/>
                </a:cubicBezTo>
                <a:cubicBezTo>
                  <a:pt x="404" y="305"/>
                  <a:pt x="404" y="305"/>
                  <a:pt x="404" y="305"/>
                </a:cubicBezTo>
                <a:cubicBezTo>
                  <a:pt x="413" y="314"/>
                  <a:pt x="413" y="327"/>
                  <a:pt x="404" y="336"/>
                </a:cubicBezTo>
                <a:cubicBezTo>
                  <a:pt x="399" y="341"/>
                  <a:pt x="399" y="341"/>
                  <a:pt x="399" y="341"/>
                </a:cubicBezTo>
                <a:cubicBezTo>
                  <a:pt x="395" y="345"/>
                  <a:pt x="390" y="347"/>
                  <a:pt x="384" y="347"/>
                </a:cubicBezTo>
                <a:cubicBezTo>
                  <a:pt x="378" y="347"/>
                  <a:pt x="373" y="345"/>
                  <a:pt x="369" y="341"/>
                </a:cubicBezTo>
                <a:cubicBezTo>
                  <a:pt x="256" y="228"/>
                  <a:pt x="256" y="228"/>
                  <a:pt x="256" y="228"/>
                </a:cubicBezTo>
                <a:cubicBezTo>
                  <a:pt x="249" y="235"/>
                  <a:pt x="249" y="235"/>
                  <a:pt x="249" y="235"/>
                </a:cubicBezTo>
                <a:cubicBezTo>
                  <a:pt x="358" y="343"/>
                  <a:pt x="358" y="343"/>
                  <a:pt x="358" y="343"/>
                </a:cubicBezTo>
                <a:cubicBezTo>
                  <a:pt x="362" y="347"/>
                  <a:pt x="364" y="352"/>
                  <a:pt x="364" y="358"/>
                </a:cubicBezTo>
                <a:cubicBezTo>
                  <a:pt x="364" y="364"/>
                  <a:pt x="362" y="369"/>
                  <a:pt x="358" y="373"/>
                </a:cubicBezTo>
                <a:cubicBezTo>
                  <a:pt x="352" y="378"/>
                  <a:pt x="352" y="378"/>
                  <a:pt x="352" y="378"/>
                </a:cubicBezTo>
                <a:cubicBezTo>
                  <a:pt x="344" y="387"/>
                  <a:pt x="330" y="387"/>
                  <a:pt x="322" y="378"/>
                </a:cubicBezTo>
                <a:cubicBezTo>
                  <a:pt x="214" y="270"/>
                  <a:pt x="214" y="270"/>
                  <a:pt x="214" y="270"/>
                </a:cubicBezTo>
                <a:cubicBezTo>
                  <a:pt x="207" y="277"/>
                  <a:pt x="207" y="277"/>
                  <a:pt x="207" y="277"/>
                </a:cubicBezTo>
                <a:cubicBezTo>
                  <a:pt x="311" y="381"/>
                  <a:pt x="311" y="381"/>
                  <a:pt x="311" y="381"/>
                </a:cubicBezTo>
                <a:cubicBezTo>
                  <a:pt x="319" y="389"/>
                  <a:pt x="319" y="402"/>
                  <a:pt x="311" y="411"/>
                </a:cubicBezTo>
                <a:cubicBezTo>
                  <a:pt x="306" y="416"/>
                  <a:pt x="306" y="416"/>
                  <a:pt x="306" y="416"/>
                </a:cubicBezTo>
                <a:cubicBezTo>
                  <a:pt x="302" y="420"/>
                  <a:pt x="296" y="422"/>
                  <a:pt x="291" y="422"/>
                </a:cubicBezTo>
                <a:cubicBezTo>
                  <a:pt x="285" y="422"/>
                  <a:pt x="279" y="420"/>
                  <a:pt x="275" y="416"/>
                </a:cubicBezTo>
                <a:cubicBezTo>
                  <a:pt x="270" y="411"/>
                  <a:pt x="270" y="411"/>
                  <a:pt x="270" y="411"/>
                </a:cubicBezTo>
                <a:cubicBezTo>
                  <a:pt x="278" y="399"/>
                  <a:pt x="277" y="382"/>
                  <a:pt x="266" y="372"/>
                </a:cubicBezTo>
                <a:cubicBezTo>
                  <a:pt x="261" y="366"/>
                  <a:pt x="261" y="366"/>
                  <a:pt x="261" y="366"/>
                </a:cubicBezTo>
                <a:cubicBezTo>
                  <a:pt x="253" y="359"/>
                  <a:pt x="242" y="356"/>
                  <a:pt x="232" y="358"/>
                </a:cubicBezTo>
                <a:cubicBezTo>
                  <a:pt x="234" y="348"/>
                  <a:pt x="232" y="337"/>
                  <a:pt x="224" y="329"/>
                </a:cubicBezTo>
                <a:cubicBezTo>
                  <a:pt x="219" y="324"/>
                  <a:pt x="219" y="324"/>
                  <a:pt x="219" y="324"/>
                </a:cubicBezTo>
                <a:cubicBezTo>
                  <a:pt x="211" y="316"/>
                  <a:pt x="200" y="314"/>
                  <a:pt x="190" y="316"/>
                </a:cubicBezTo>
                <a:cubicBezTo>
                  <a:pt x="192" y="306"/>
                  <a:pt x="189" y="295"/>
                  <a:pt x="182" y="287"/>
                </a:cubicBezTo>
                <a:cubicBezTo>
                  <a:pt x="176" y="282"/>
                  <a:pt x="176" y="282"/>
                  <a:pt x="176" y="282"/>
                </a:cubicBezTo>
                <a:cubicBezTo>
                  <a:pt x="169" y="274"/>
                  <a:pt x="158" y="271"/>
                  <a:pt x="148" y="273"/>
                </a:cubicBezTo>
                <a:cubicBezTo>
                  <a:pt x="150" y="263"/>
                  <a:pt x="147" y="253"/>
                  <a:pt x="140" y="245"/>
                </a:cubicBezTo>
                <a:cubicBezTo>
                  <a:pt x="134" y="240"/>
                  <a:pt x="134" y="240"/>
                  <a:pt x="134" y="240"/>
                </a:cubicBezTo>
                <a:cubicBezTo>
                  <a:pt x="122" y="227"/>
                  <a:pt x="102" y="227"/>
                  <a:pt x="90" y="240"/>
                </a:cubicBezTo>
                <a:cubicBezTo>
                  <a:pt x="78" y="251"/>
                  <a:pt x="78" y="251"/>
                  <a:pt x="78" y="251"/>
                </a:cubicBezTo>
                <a:cubicBezTo>
                  <a:pt x="75" y="255"/>
                  <a:pt x="73" y="259"/>
                  <a:pt x="71" y="263"/>
                </a:cubicBezTo>
                <a:cubicBezTo>
                  <a:pt x="65" y="259"/>
                  <a:pt x="59" y="254"/>
                  <a:pt x="54" y="248"/>
                </a:cubicBezTo>
                <a:cubicBezTo>
                  <a:pt x="0" y="195"/>
                  <a:pt x="0" y="108"/>
                  <a:pt x="54" y="54"/>
                </a:cubicBezTo>
                <a:cubicBezTo>
                  <a:pt x="108" y="0"/>
                  <a:pt x="195" y="0"/>
                  <a:pt x="249" y="54"/>
                </a:cubicBezTo>
                <a:cubicBezTo>
                  <a:pt x="253" y="59"/>
                  <a:pt x="257" y="63"/>
                  <a:pt x="261" y="68"/>
                </a:cubicBezTo>
                <a:cubicBezTo>
                  <a:pt x="206" y="124"/>
                  <a:pt x="206" y="124"/>
                  <a:pt x="206" y="124"/>
                </a:cubicBezTo>
                <a:cubicBezTo>
                  <a:pt x="205" y="126"/>
                  <a:pt x="205" y="126"/>
                  <a:pt x="205" y="126"/>
                </a:cubicBezTo>
                <a:lnTo>
                  <a:pt x="182" y="213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6017939" y="5081797"/>
            <a:ext cx="2801722" cy="1135358"/>
            <a:chOff x="1626835" y="2349127"/>
            <a:chExt cx="2492110" cy="1009892"/>
          </a:xfrm>
        </p:grpSpPr>
        <p:sp>
          <p:nvSpPr>
            <p:cNvPr id="24" name="文本框 23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399678" y="5104022"/>
            <a:ext cx="2801722" cy="1135358"/>
            <a:chOff x="1626835" y="2349127"/>
            <a:chExt cx="2492110" cy="1009892"/>
          </a:xfrm>
        </p:grpSpPr>
        <p:sp>
          <p:nvSpPr>
            <p:cNvPr id="27" name="文本框 26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69742" y="5108116"/>
            <a:ext cx="2801722" cy="1135358"/>
            <a:chOff x="1626835" y="2349127"/>
            <a:chExt cx="2492110" cy="1009892"/>
          </a:xfrm>
        </p:grpSpPr>
        <p:sp>
          <p:nvSpPr>
            <p:cNvPr id="30" name="文本框 29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524074" y="5104022"/>
            <a:ext cx="2801722" cy="1135358"/>
            <a:chOff x="1626835" y="2349127"/>
            <a:chExt cx="2492110" cy="1009892"/>
          </a:xfrm>
        </p:grpSpPr>
        <p:sp>
          <p:nvSpPr>
            <p:cNvPr id="38" name="文本框 37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248495" y="-1799479"/>
            <a:ext cx="1182674" cy="1273318"/>
          </a:xfrm>
          <a:prstGeom prst="rect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431169" y="-1813514"/>
            <a:ext cx="1182674" cy="1273318"/>
          </a:xfrm>
          <a:prstGeom prst="rect">
            <a:avLst/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138793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057900" y="-2554"/>
            <a:ext cx="6134100" cy="1390483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15546" y="283907"/>
            <a:ext cx="4963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gradFill>
                  <a:gsLst>
                    <a:gs pos="0">
                      <a:srgbClr val="F4D9B7"/>
                    </a:gs>
                    <a:gs pos="100000">
                      <a:srgbClr val="EEC897"/>
                    </a:gs>
                  </a:gsLst>
                  <a:lin ang="5400000" scaled="1"/>
                </a:gra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请输入标题内容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 flipV="1">
            <a:off x="5793069" y="-408216"/>
            <a:ext cx="1816045" cy="1796143"/>
          </a:xfrm>
          <a:custGeom>
            <a:avLst/>
            <a:gdLst>
              <a:gd name="connsiteX0" fmla="*/ 0 w 2202287"/>
              <a:gd name="connsiteY0" fmla="*/ 0 h 2266683"/>
              <a:gd name="connsiteX1" fmla="*/ 2202287 w 2202287"/>
              <a:gd name="connsiteY1" fmla="*/ 0 h 2266683"/>
              <a:gd name="connsiteX2" fmla="*/ 2202287 w 2202287"/>
              <a:gd name="connsiteY2" fmla="*/ 2266683 h 2266683"/>
              <a:gd name="connsiteX3" fmla="*/ 1397736 w 2202287"/>
              <a:gd name="connsiteY3" fmla="*/ 2266683 h 2266683"/>
              <a:gd name="connsiteX4" fmla="*/ 1397736 w 2202287"/>
              <a:gd name="connsiteY4" fmla="*/ 1841680 h 2266683"/>
              <a:gd name="connsiteX5" fmla="*/ 0 w 2202287"/>
              <a:gd name="connsiteY5" fmla="*/ 1841680 h 226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287" h="2266683">
                <a:moveTo>
                  <a:pt x="0" y="0"/>
                </a:moveTo>
                <a:lnTo>
                  <a:pt x="2202287" y="0"/>
                </a:lnTo>
                <a:lnTo>
                  <a:pt x="2202287" y="2266683"/>
                </a:lnTo>
                <a:lnTo>
                  <a:pt x="1397736" y="2266683"/>
                </a:lnTo>
                <a:lnTo>
                  <a:pt x="1397736" y="1841680"/>
                </a:lnTo>
                <a:lnTo>
                  <a:pt x="0" y="184168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328668" y="9840"/>
            <a:ext cx="1676789" cy="1440859"/>
          </a:xfrm>
          <a:custGeom>
            <a:avLst/>
            <a:gdLst>
              <a:gd name="connsiteX0" fmla="*/ 0 w 2562896"/>
              <a:gd name="connsiteY0" fmla="*/ 0 h 2202287"/>
              <a:gd name="connsiteX1" fmla="*/ 1796225 w 2562896"/>
              <a:gd name="connsiteY1" fmla="*/ 0 h 2202287"/>
              <a:gd name="connsiteX2" fmla="*/ 1796225 w 2562896"/>
              <a:gd name="connsiteY2" fmla="*/ 844503 h 2202287"/>
              <a:gd name="connsiteX3" fmla="*/ 2562896 w 2562896"/>
              <a:gd name="connsiteY3" fmla="*/ 844503 h 2202287"/>
              <a:gd name="connsiteX4" fmla="*/ 2562896 w 2562896"/>
              <a:gd name="connsiteY4" fmla="*/ 2202287 h 2202287"/>
              <a:gd name="connsiteX5" fmla="*/ 0 w 2562896"/>
              <a:gd name="connsiteY5" fmla="*/ 2202287 h 22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896" h="2202287">
                <a:moveTo>
                  <a:pt x="0" y="0"/>
                </a:moveTo>
                <a:lnTo>
                  <a:pt x="1796225" y="0"/>
                </a:lnTo>
                <a:lnTo>
                  <a:pt x="1796225" y="844503"/>
                </a:lnTo>
                <a:lnTo>
                  <a:pt x="2562896" y="844503"/>
                </a:lnTo>
                <a:lnTo>
                  <a:pt x="2562896" y="2202287"/>
                </a:lnTo>
                <a:lnTo>
                  <a:pt x="0" y="2202287"/>
                </a:lnTo>
                <a:close/>
              </a:path>
            </a:pathLst>
          </a:custGeom>
        </p:spPr>
      </p:pic>
      <p:sp>
        <p:nvSpPr>
          <p:cNvPr id="9" name="圆角矩形 8"/>
          <p:cNvSpPr/>
          <p:nvPr/>
        </p:nvSpPr>
        <p:spPr>
          <a:xfrm>
            <a:off x="3804371" y="2369859"/>
            <a:ext cx="4559245" cy="2692884"/>
          </a:xfrm>
          <a:prstGeom prst="roundRect">
            <a:avLst>
              <a:gd name="adj" fmla="val 9556"/>
            </a:avLst>
          </a:prstGeom>
          <a:blipFill dpi="0" rotWithShape="1">
            <a:blip r:embed="rId6" cstate="email"/>
            <a:srcRect/>
            <a:stretch>
              <a:fillRect/>
            </a:stretch>
          </a:blip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01290" y="3021818"/>
            <a:ext cx="1388967" cy="1388965"/>
          </a:xfrm>
          <a:prstGeom prst="ellipse">
            <a:avLst/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651987" y="3021818"/>
            <a:ext cx="1388967" cy="1388965"/>
          </a:xfrm>
          <a:prstGeom prst="ellipse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167954" y="3021818"/>
            <a:ext cx="1388967" cy="1388965"/>
          </a:xfrm>
          <a:prstGeom prst="ellipse">
            <a:avLst/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583834" y="3021818"/>
            <a:ext cx="1388967" cy="1388965"/>
          </a:xfrm>
          <a:prstGeom prst="ellipse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55667" y="3362357"/>
            <a:ext cx="1382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719821" y="3362357"/>
            <a:ext cx="1382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233452" y="3362357"/>
            <a:ext cx="1382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697606" y="3362357"/>
            <a:ext cx="1382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236001" y="5382946"/>
            <a:ext cx="8153036" cy="13554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dirty="0">
                <a:solidFill>
                  <a:srgbClr val="CBCCCC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film  </a:t>
            </a:r>
            <a:r>
              <a:rPr lang="en-US" altLang="zh-CN" dirty="0">
                <a:solidFill>
                  <a:srgbClr val="CBCCCC"/>
                </a:solidFill>
                <a:latin typeface="Century Gothic" panose="020B0502020202020204" pitchFamily="34" charset="0"/>
              </a:rPr>
              <a:t>The user can demonstrate on a projector or computer, or print the presentation and make it film</a:t>
            </a:r>
          </a:p>
          <a:p>
            <a:pPr>
              <a:lnSpc>
                <a:spcPct val="114000"/>
              </a:lnSpc>
            </a:pPr>
            <a:endParaRPr lang="en-US" altLang="zh-CN" dirty="0">
              <a:solidFill>
                <a:srgbClr val="CBCCCC"/>
              </a:solidFill>
              <a:latin typeface="Century Gothic" panose="020B0502020202020204" pitchFamily="34" charset="0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5563672"/>
            <a:ext cx="9454219" cy="12943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057900" y="-2554"/>
            <a:ext cx="6134100" cy="68605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0177868" y="761576"/>
            <a:ext cx="1627689" cy="53322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6587783" y="4558512"/>
            <a:ext cx="2823551" cy="2426267"/>
          </a:xfrm>
          <a:custGeom>
            <a:avLst/>
            <a:gdLst>
              <a:gd name="connsiteX0" fmla="*/ 0 w 2562896"/>
              <a:gd name="connsiteY0" fmla="*/ 0 h 2202287"/>
              <a:gd name="connsiteX1" fmla="*/ 1796225 w 2562896"/>
              <a:gd name="connsiteY1" fmla="*/ 0 h 2202287"/>
              <a:gd name="connsiteX2" fmla="*/ 1796225 w 2562896"/>
              <a:gd name="connsiteY2" fmla="*/ 844503 h 2202287"/>
              <a:gd name="connsiteX3" fmla="*/ 2562896 w 2562896"/>
              <a:gd name="connsiteY3" fmla="*/ 844503 h 2202287"/>
              <a:gd name="connsiteX4" fmla="*/ 2562896 w 2562896"/>
              <a:gd name="connsiteY4" fmla="*/ 2202287 h 2202287"/>
              <a:gd name="connsiteX5" fmla="*/ 0 w 2562896"/>
              <a:gd name="connsiteY5" fmla="*/ 2202287 h 22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896" h="2202287">
                <a:moveTo>
                  <a:pt x="0" y="0"/>
                </a:moveTo>
                <a:lnTo>
                  <a:pt x="1796225" y="0"/>
                </a:lnTo>
                <a:lnTo>
                  <a:pt x="1796225" y="844503"/>
                </a:lnTo>
                <a:lnTo>
                  <a:pt x="2562896" y="844503"/>
                </a:lnTo>
                <a:lnTo>
                  <a:pt x="2562896" y="2202287"/>
                </a:lnTo>
                <a:lnTo>
                  <a:pt x="0" y="2202287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flipH="1" flipV="1">
            <a:off x="6534115" y="670009"/>
            <a:ext cx="3654854" cy="3761724"/>
          </a:xfrm>
          <a:custGeom>
            <a:avLst/>
            <a:gdLst>
              <a:gd name="connsiteX0" fmla="*/ 0 w 2202287"/>
              <a:gd name="connsiteY0" fmla="*/ 0 h 2266683"/>
              <a:gd name="connsiteX1" fmla="*/ 2202287 w 2202287"/>
              <a:gd name="connsiteY1" fmla="*/ 0 h 2266683"/>
              <a:gd name="connsiteX2" fmla="*/ 2202287 w 2202287"/>
              <a:gd name="connsiteY2" fmla="*/ 2266683 h 2266683"/>
              <a:gd name="connsiteX3" fmla="*/ 1397736 w 2202287"/>
              <a:gd name="connsiteY3" fmla="*/ 2266683 h 2266683"/>
              <a:gd name="connsiteX4" fmla="*/ 1397736 w 2202287"/>
              <a:gd name="connsiteY4" fmla="*/ 1841680 h 2266683"/>
              <a:gd name="connsiteX5" fmla="*/ 0 w 2202287"/>
              <a:gd name="connsiteY5" fmla="*/ 1841680 h 226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287" h="2266683">
                <a:moveTo>
                  <a:pt x="0" y="0"/>
                </a:moveTo>
                <a:lnTo>
                  <a:pt x="2202287" y="0"/>
                </a:lnTo>
                <a:lnTo>
                  <a:pt x="2202287" y="2266683"/>
                </a:lnTo>
                <a:lnTo>
                  <a:pt x="1397736" y="2266683"/>
                </a:lnTo>
                <a:lnTo>
                  <a:pt x="1397736" y="1841680"/>
                </a:lnTo>
                <a:lnTo>
                  <a:pt x="0" y="1841680"/>
                </a:lnTo>
                <a:close/>
              </a:path>
            </a:pathLst>
          </a:custGeom>
        </p:spPr>
      </p:pic>
      <p:sp>
        <p:nvSpPr>
          <p:cNvPr id="10" name="文本框 9"/>
          <p:cNvSpPr txBox="1"/>
          <p:nvPr/>
        </p:nvSpPr>
        <p:spPr>
          <a:xfrm>
            <a:off x="10290619" y="2067894"/>
            <a:ext cx="1138773" cy="27196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4400" b="1" dirty="0">
                <a:solidFill>
                  <a:srgbClr val="CA0000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PART     04</a:t>
            </a:r>
            <a:endParaRPr lang="zh-CN" altLang="en-US" sz="4400" b="1" dirty="0">
              <a:solidFill>
                <a:srgbClr val="CA0000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  <a:p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2087221" y="1301502"/>
            <a:ext cx="2978141" cy="2960668"/>
          </a:xfrm>
          <a:custGeom>
            <a:avLst/>
            <a:gdLst>
              <a:gd name="connsiteX0" fmla="*/ 0 w 1569450"/>
              <a:gd name="connsiteY0" fmla="*/ 0 h 1560243"/>
              <a:gd name="connsiteX1" fmla="*/ 1569450 w 1569450"/>
              <a:gd name="connsiteY1" fmla="*/ 0 h 1560243"/>
              <a:gd name="connsiteX2" fmla="*/ 1569450 w 1569450"/>
              <a:gd name="connsiteY2" fmla="*/ 1560243 h 1560243"/>
              <a:gd name="connsiteX3" fmla="*/ 0 w 1569450"/>
              <a:gd name="connsiteY3" fmla="*/ 1560243 h 156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9450" h="1560243">
                <a:moveTo>
                  <a:pt x="0" y="0"/>
                </a:moveTo>
                <a:lnTo>
                  <a:pt x="1569450" y="0"/>
                </a:lnTo>
                <a:lnTo>
                  <a:pt x="1569450" y="1560243"/>
                </a:lnTo>
                <a:lnTo>
                  <a:pt x="0" y="1560243"/>
                </a:ln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1094682" y="4571973"/>
            <a:ext cx="4963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gradFill>
                  <a:gsLst>
                    <a:gs pos="0">
                      <a:srgbClr val="F4D9B7"/>
                    </a:gs>
                    <a:gs pos="100000">
                      <a:srgbClr val="EEC897"/>
                    </a:gs>
                  </a:gsLst>
                  <a:lin ang="5400000" scaled="1"/>
                </a:gra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248495" y="-1799479"/>
            <a:ext cx="1182674" cy="1273318"/>
          </a:xfrm>
          <a:prstGeom prst="rect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431169" y="-1813514"/>
            <a:ext cx="1182674" cy="1273318"/>
          </a:xfrm>
          <a:prstGeom prst="rect">
            <a:avLst/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gray">
          <a:xfrm>
            <a:off x="1506306" y="2275531"/>
            <a:ext cx="3101655" cy="3676768"/>
          </a:xfrm>
          <a:prstGeom prst="rightArrow">
            <a:avLst>
              <a:gd name="adj1" fmla="val 62787"/>
              <a:gd name="adj2" fmla="val 41259"/>
            </a:avLst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 w="19050" cap="rnd" algn="ctr">
            <a:solidFill>
              <a:schemeClr val="bg2"/>
            </a:solidFill>
            <a:prstDash val="sysDot"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black">
          <a:xfrm>
            <a:off x="1771957" y="3796952"/>
            <a:ext cx="2268803" cy="53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zh-CN" altLang="en-US" sz="3600" dirty="0">
                <a:solidFill>
                  <a:schemeClr val="bg1"/>
                </a:solidFill>
                <a:latin typeface="+mj-ea"/>
                <a:ea typeface="+mj-ea"/>
              </a:rPr>
              <a:t>添加标题</a:t>
            </a:r>
            <a:endParaRPr lang="en-US" altLang="zh-CN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4831669" y="2338924"/>
            <a:ext cx="5589451" cy="3555266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gray">
          <a:xfrm>
            <a:off x="4994791" y="4751805"/>
            <a:ext cx="5339177" cy="1022205"/>
          </a:xfrm>
          <a:prstGeom prst="roundRect">
            <a:avLst>
              <a:gd name="adj" fmla="val 10889"/>
            </a:avLst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txBody>
          <a:bodyPr wrap="none" anchor="ctr"/>
          <a:lstStyle/>
          <a:p>
            <a:endParaRPr lang="zh-CN" altLang="zh-CN" sz="14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gray">
          <a:xfrm>
            <a:off x="4942650" y="5132160"/>
            <a:ext cx="583973" cy="316963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/>
          <a:p>
            <a:endParaRPr lang="zh-CN" altLang="zh-CN" sz="14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gray">
          <a:xfrm>
            <a:off x="4994791" y="3598852"/>
            <a:ext cx="5339177" cy="1022205"/>
          </a:xfrm>
          <a:prstGeom prst="roundRect">
            <a:avLst>
              <a:gd name="adj" fmla="val 10889"/>
            </a:avLst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txBody>
          <a:bodyPr wrap="none" anchor="ctr"/>
          <a:lstStyle/>
          <a:p>
            <a:endParaRPr lang="zh-CN" altLang="zh-CN" sz="14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gray">
          <a:xfrm>
            <a:off x="4942650" y="3987132"/>
            <a:ext cx="583973" cy="316963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/>
          <a:p>
            <a:endParaRPr lang="zh-CN" altLang="zh-CN" sz="14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gray">
          <a:xfrm>
            <a:off x="4994791" y="2465710"/>
            <a:ext cx="5339177" cy="1022205"/>
          </a:xfrm>
          <a:prstGeom prst="roundRect">
            <a:avLst>
              <a:gd name="adj" fmla="val 10889"/>
            </a:avLst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txBody>
          <a:bodyPr wrap="none" anchor="ctr"/>
          <a:lstStyle/>
          <a:p>
            <a:endParaRPr lang="zh-CN" altLang="zh-CN" sz="14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gray">
          <a:xfrm>
            <a:off x="4942650" y="2846066"/>
            <a:ext cx="583973" cy="316963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/>
          <a:p>
            <a:endParaRPr lang="zh-CN" altLang="zh-CN" sz="14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578765" y="2690555"/>
            <a:ext cx="4632036" cy="5834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film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526623" y="3773963"/>
            <a:ext cx="4632036" cy="5834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film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578764" y="4953347"/>
            <a:ext cx="4632036" cy="5834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film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138793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057900" y="-2554"/>
            <a:ext cx="6134100" cy="1390483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15546" y="283907"/>
            <a:ext cx="4963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gradFill>
                  <a:gsLst>
                    <a:gs pos="0">
                      <a:srgbClr val="F4D9B7"/>
                    </a:gs>
                    <a:gs pos="100000">
                      <a:srgbClr val="EEC897"/>
                    </a:gs>
                  </a:gsLst>
                  <a:lin ang="5400000" scaled="1"/>
                </a:gra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请输入标题内容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 flipV="1">
            <a:off x="5793069" y="-408216"/>
            <a:ext cx="1816045" cy="1796143"/>
          </a:xfrm>
          <a:custGeom>
            <a:avLst/>
            <a:gdLst>
              <a:gd name="connsiteX0" fmla="*/ 0 w 2202287"/>
              <a:gd name="connsiteY0" fmla="*/ 0 h 2266683"/>
              <a:gd name="connsiteX1" fmla="*/ 2202287 w 2202287"/>
              <a:gd name="connsiteY1" fmla="*/ 0 h 2266683"/>
              <a:gd name="connsiteX2" fmla="*/ 2202287 w 2202287"/>
              <a:gd name="connsiteY2" fmla="*/ 2266683 h 2266683"/>
              <a:gd name="connsiteX3" fmla="*/ 1397736 w 2202287"/>
              <a:gd name="connsiteY3" fmla="*/ 2266683 h 2266683"/>
              <a:gd name="connsiteX4" fmla="*/ 1397736 w 2202287"/>
              <a:gd name="connsiteY4" fmla="*/ 1841680 h 2266683"/>
              <a:gd name="connsiteX5" fmla="*/ 0 w 2202287"/>
              <a:gd name="connsiteY5" fmla="*/ 1841680 h 226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287" h="2266683">
                <a:moveTo>
                  <a:pt x="0" y="0"/>
                </a:moveTo>
                <a:lnTo>
                  <a:pt x="2202287" y="0"/>
                </a:lnTo>
                <a:lnTo>
                  <a:pt x="2202287" y="2266683"/>
                </a:lnTo>
                <a:lnTo>
                  <a:pt x="1397736" y="2266683"/>
                </a:lnTo>
                <a:lnTo>
                  <a:pt x="1397736" y="1841680"/>
                </a:lnTo>
                <a:lnTo>
                  <a:pt x="0" y="184168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328668" y="9840"/>
            <a:ext cx="1676789" cy="1440859"/>
          </a:xfrm>
          <a:custGeom>
            <a:avLst/>
            <a:gdLst>
              <a:gd name="connsiteX0" fmla="*/ 0 w 2562896"/>
              <a:gd name="connsiteY0" fmla="*/ 0 h 2202287"/>
              <a:gd name="connsiteX1" fmla="*/ 1796225 w 2562896"/>
              <a:gd name="connsiteY1" fmla="*/ 0 h 2202287"/>
              <a:gd name="connsiteX2" fmla="*/ 1796225 w 2562896"/>
              <a:gd name="connsiteY2" fmla="*/ 844503 h 2202287"/>
              <a:gd name="connsiteX3" fmla="*/ 2562896 w 2562896"/>
              <a:gd name="connsiteY3" fmla="*/ 844503 h 2202287"/>
              <a:gd name="connsiteX4" fmla="*/ 2562896 w 2562896"/>
              <a:gd name="connsiteY4" fmla="*/ 2202287 h 2202287"/>
              <a:gd name="connsiteX5" fmla="*/ 0 w 2562896"/>
              <a:gd name="connsiteY5" fmla="*/ 2202287 h 22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896" h="2202287">
                <a:moveTo>
                  <a:pt x="0" y="0"/>
                </a:moveTo>
                <a:lnTo>
                  <a:pt x="1796225" y="0"/>
                </a:lnTo>
                <a:lnTo>
                  <a:pt x="1796225" y="844503"/>
                </a:lnTo>
                <a:lnTo>
                  <a:pt x="2562896" y="844503"/>
                </a:lnTo>
                <a:lnTo>
                  <a:pt x="2562896" y="2202287"/>
                </a:lnTo>
                <a:lnTo>
                  <a:pt x="0" y="2202287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flipH="1">
            <a:off x="0" y="0"/>
            <a:ext cx="6349284" cy="686055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>
            <a:off x="874504" y="875267"/>
            <a:ext cx="1689082" cy="5367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2351832" y="1027644"/>
            <a:ext cx="4205929" cy="4328912"/>
          </a:xfrm>
          <a:custGeom>
            <a:avLst/>
            <a:gdLst>
              <a:gd name="connsiteX0" fmla="*/ 0 w 2202287"/>
              <a:gd name="connsiteY0" fmla="*/ 0 h 2266683"/>
              <a:gd name="connsiteX1" fmla="*/ 2202287 w 2202287"/>
              <a:gd name="connsiteY1" fmla="*/ 0 h 2266683"/>
              <a:gd name="connsiteX2" fmla="*/ 2202287 w 2202287"/>
              <a:gd name="connsiteY2" fmla="*/ 2266683 h 2266683"/>
              <a:gd name="connsiteX3" fmla="*/ 1397736 w 2202287"/>
              <a:gd name="connsiteY3" fmla="*/ 2266683 h 2266683"/>
              <a:gd name="connsiteX4" fmla="*/ 1397736 w 2202287"/>
              <a:gd name="connsiteY4" fmla="*/ 1841680 h 2266683"/>
              <a:gd name="connsiteX5" fmla="*/ 0 w 2202287"/>
              <a:gd name="connsiteY5" fmla="*/ 1841680 h 226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287" h="2266683">
                <a:moveTo>
                  <a:pt x="0" y="0"/>
                </a:moveTo>
                <a:lnTo>
                  <a:pt x="2202287" y="0"/>
                </a:lnTo>
                <a:lnTo>
                  <a:pt x="2202287" y="2266683"/>
                </a:lnTo>
                <a:lnTo>
                  <a:pt x="1397736" y="2266683"/>
                </a:lnTo>
                <a:lnTo>
                  <a:pt x="1397736" y="1841680"/>
                </a:lnTo>
                <a:lnTo>
                  <a:pt x="0" y="184168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072737" y="891596"/>
            <a:ext cx="937770" cy="932268"/>
          </a:xfrm>
          <a:custGeom>
            <a:avLst/>
            <a:gdLst>
              <a:gd name="connsiteX0" fmla="*/ 0 w 1569450"/>
              <a:gd name="connsiteY0" fmla="*/ 0 h 1560243"/>
              <a:gd name="connsiteX1" fmla="*/ 1569450 w 1569450"/>
              <a:gd name="connsiteY1" fmla="*/ 0 h 1560243"/>
              <a:gd name="connsiteX2" fmla="*/ 1569450 w 1569450"/>
              <a:gd name="connsiteY2" fmla="*/ 1560243 h 1560243"/>
              <a:gd name="connsiteX3" fmla="*/ 0 w 1569450"/>
              <a:gd name="connsiteY3" fmla="*/ 1560243 h 156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9450" h="1560243">
                <a:moveTo>
                  <a:pt x="0" y="0"/>
                </a:moveTo>
                <a:lnTo>
                  <a:pt x="1569450" y="0"/>
                </a:lnTo>
                <a:lnTo>
                  <a:pt x="1569450" y="1560243"/>
                </a:lnTo>
                <a:lnTo>
                  <a:pt x="0" y="1560243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072737" y="2255715"/>
            <a:ext cx="937770" cy="932268"/>
          </a:xfrm>
          <a:custGeom>
            <a:avLst/>
            <a:gdLst>
              <a:gd name="connsiteX0" fmla="*/ 0 w 1569450"/>
              <a:gd name="connsiteY0" fmla="*/ 0 h 1560243"/>
              <a:gd name="connsiteX1" fmla="*/ 1569450 w 1569450"/>
              <a:gd name="connsiteY1" fmla="*/ 0 h 1560243"/>
              <a:gd name="connsiteX2" fmla="*/ 1569450 w 1569450"/>
              <a:gd name="connsiteY2" fmla="*/ 1560243 h 1560243"/>
              <a:gd name="connsiteX3" fmla="*/ 0 w 1569450"/>
              <a:gd name="connsiteY3" fmla="*/ 1560243 h 156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9450" h="1560243">
                <a:moveTo>
                  <a:pt x="0" y="0"/>
                </a:moveTo>
                <a:lnTo>
                  <a:pt x="1569450" y="0"/>
                </a:lnTo>
                <a:lnTo>
                  <a:pt x="1569450" y="1560243"/>
                </a:lnTo>
                <a:lnTo>
                  <a:pt x="0" y="1560243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072737" y="3663542"/>
            <a:ext cx="937770" cy="932268"/>
          </a:xfrm>
          <a:custGeom>
            <a:avLst/>
            <a:gdLst>
              <a:gd name="connsiteX0" fmla="*/ 0 w 1569450"/>
              <a:gd name="connsiteY0" fmla="*/ 0 h 1560243"/>
              <a:gd name="connsiteX1" fmla="*/ 1569450 w 1569450"/>
              <a:gd name="connsiteY1" fmla="*/ 0 h 1560243"/>
              <a:gd name="connsiteX2" fmla="*/ 1569450 w 1569450"/>
              <a:gd name="connsiteY2" fmla="*/ 1560243 h 1560243"/>
              <a:gd name="connsiteX3" fmla="*/ 0 w 1569450"/>
              <a:gd name="connsiteY3" fmla="*/ 1560243 h 156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9450" h="1560243">
                <a:moveTo>
                  <a:pt x="0" y="0"/>
                </a:moveTo>
                <a:lnTo>
                  <a:pt x="1569450" y="0"/>
                </a:lnTo>
                <a:lnTo>
                  <a:pt x="1569450" y="1560243"/>
                </a:lnTo>
                <a:lnTo>
                  <a:pt x="0" y="1560243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072737" y="5027661"/>
            <a:ext cx="937770" cy="932268"/>
          </a:xfrm>
          <a:custGeom>
            <a:avLst/>
            <a:gdLst>
              <a:gd name="connsiteX0" fmla="*/ 0 w 1569450"/>
              <a:gd name="connsiteY0" fmla="*/ 0 h 1560243"/>
              <a:gd name="connsiteX1" fmla="*/ 1569450 w 1569450"/>
              <a:gd name="connsiteY1" fmla="*/ 0 h 1560243"/>
              <a:gd name="connsiteX2" fmla="*/ 1569450 w 1569450"/>
              <a:gd name="connsiteY2" fmla="*/ 1560243 h 1560243"/>
              <a:gd name="connsiteX3" fmla="*/ 0 w 1569450"/>
              <a:gd name="connsiteY3" fmla="*/ 1560243 h 156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9450" h="1560243">
                <a:moveTo>
                  <a:pt x="0" y="0"/>
                </a:moveTo>
                <a:lnTo>
                  <a:pt x="1569450" y="0"/>
                </a:lnTo>
                <a:lnTo>
                  <a:pt x="1569450" y="1560243"/>
                </a:lnTo>
                <a:lnTo>
                  <a:pt x="0" y="1560243"/>
                </a:lnTo>
                <a:close/>
              </a:path>
            </a:pathLst>
          </a:custGeom>
        </p:spPr>
      </p:pic>
      <p:sp>
        <p:nvSpPr>
          <p:cNvPr id="23" name="文本框 22"/>
          <p:cNvSpPr txBox="1"/>
          <p:nvPr/>
        </p:nvSpPr>
        <p:spPr>
          <a:xfrm>
            <a:off x="874504" y="2081195"/>
            <a:ext cx="1477328" cy="269561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b="1" dirty="0">
                <a:solidFill>
                  <a:srgbClr val="CA0000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目    录</a:t>
            </a:r>
          </a:p>
          <a:p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8192695" y="1027644"/>
            <a:ext cx="3376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0">
                      <a:srgbClr val="F4D9B7"/>
                    </a:gs>
                    <a:gs pos="100000">
                      <a:srgbClr val="EEC897"/>
                    </a:gs>
                  </a:gsLst>
                  <a:lin ang="5400000" scaled="1"/>
                </a:gra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请输入标题内容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192695" y="2387925"/>
            <a:ext cx="3376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0">
                      <a:srgbClr val="F4D9B7"/>
                    </a:gs>
                    <a:gs pos="100000">
                      <a:srgbClr val="EEC897"/>
                    </a:gs>
                  </a:gsLst>
                  <a:lin ang="5400000" scaled="1"/>
                </a:gra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请输入标题内容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192695" y="3818563"/>
            <a:ext cx="3376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0">
                      <a:srgbClr val="F4D9B7"/>
                    </a:gs>
                    <a:gs pos="100000">
                      <a:srgbClr val="EEC897"/>
                    </a:gs>
                  </a:gsLst>
                  <a:lin ang="5400000" scaled="1"/>
                </a:gra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请输入标题内容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192695" y="5170629"/>
            <a:ext cx="3376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0">
                      <a:srgbClr val="F4D9B7"/>
                    </a:gs>
                    <a:gs pos="100000">
                      <a:srgbClr val="EEC897"/>
                    </a:gs>
                  </a:gsLst>
                  <a:lin ang="5400000" scaled="1"/>
                </a:gra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248495" y="-1799479"/>
            <a:ext cx="1182674" cy="1273318"/>
          </a:xfrm>
          <a:prstGeom prst="rect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431169" y="-1813514"/>
            <a:ext cx="1182674" cy="1273318"/>
          </a:xfrm>
          <a:prstGeom prst="rect">
            <a:avLst/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138793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057900" y="-2554"/>
            <a:ext cx="6134100" cy="1390483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15546" y="283907"/>
            <a:ext cx="4963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gradFill>
                  <a:gsLst>
                    <a:gs pos="0">
                      <a:srgbClr val="F4D9B7"/>
                    </a:gs>
                    <a:gs pos="100000">
                      <a:srgbClr val="EEC897"/>
                    </a:gs>
                  </a:gsLst>
                  <a:lin ang="5400000" scaled="1"/>
                </a:gra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请输入标题内容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 flipV="1">
            <a:off x="5793069" y="-408216"/>
            <a:ext cx="1816045" cy="1796143"/>
          </a:xfrm>
          <a:custGeom>
            <a:avLst/>
            <a:gdLst>
              <a:gd name="connsiteX0" fmla="*/ 0 w 2202287"/>
              <a:gd name="connsiteY0" fmla="*/ 0 h 2266683"/>
              <a:gd name="connsiteX1" fmla="*/ 2202287 w 2202287"/>
              <a:gd name="connsiteY1" fmla="*/ 0 h 2266683"/>
              <a:gd name="connsiteX2" fmla="*/ 2202287 w 2202287"/>
              <a:gd name="connsiteY2" fmla="*/ 2266683 h 2266683"/>
              <a:gd name="connsiteX3" fmla="*/ 1397736 w 2202287"/>
              <a:gd name="connsiteY3" fmla="*/ 2266683 h 2266683"/>
              <a:gd name="connsiteX4" fmla="*/ 1397736 w 2202287"/>
              <a:gd name="connsiteY4" fmla="*/ 1841680 h 2266683"/>
              <a:gd name="connsiteX5" fmla="*/ 0 w 2202287"/>
              <a:gd name="connsiteY5" fmla="*/ 1841680 h 226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287" h="2266683">
                <a:moveTo>
                  <a:pt x="0" y="0"/>
                </a:moveTo>
                <a:lnTo>
                  <a:pt x="2202287" y="0"/>
                </a:lnTo>
                <a:lnTo>
                  <a:pt x="2202287" y="2266683"/>
                </a:lnTo>
                <a:lnTo>
                  <a:pt x="1397736" y="2266683"/>
                </a:lnTo>
                <a:lnTo>
                  <a:pt x="1397736" y="1841680"/>
                </a:lnTo>
                <a:lnTo>
                  <a:pt x="0" y="184168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328668" y="9840"/>
            <a:ext cx="1676789" cy="1440859"/>
          </a:xfrm>
          <a:custGeom>
            <a:avLst/>
            <a:gdLst>
              <a:gd name="connsiteX0" fmla="*/ 0 w 2562896"/>
              <a:gd name="connsiteY0" fmla="*/ 0 h 2202287"/>
              <a:gd name="connsiteX1" fmla="*/ 1796225 w 2562896"/>
              <a:gd name="connsiteY1" fmla="*/ 0 h 2202287"/>
              <a:gd name="connsiteX2" fmla="*/ 1796225 w 2562896"/>
              <a:gd name="connsiteY2" fmla="*/ 844503 h 2202287"/>
              <a:gd name="connsiteX3" fmla="*/ 2562896 w 2562896"/>
              <a:gd name="connsiteY3" fmla="*/ 844503 h 2202287"/>
              <a:gd name="connsiteX4" fmla="*/ 2562896 w 2562896"/>
              <a:gd name="connsiteY4" fmla="*/ 2202287 h 2202287"/>
              <a:gd name="connsiteX5" fmla="*/ 0 w 2562896"/>
              <a:gd name="connsiteY5" fmla="*/ 2202287 h 22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896" h="2202287">
                <a:moveTo>
                  <a:pt x="0" y="0"/>
                </a:moveTo>
                <a:lnTo>
                  <a:pt x="1796225" y="0"/>
                </a:lnTo>
                <a:lnTo>
                  <a:pt x="1796225" y="844503"/>
                </a:lnTo>
                <a:lnTo>
                  <a:pt x="2562896" y="844503"/>
                </a:lnTo>
                <a:lnTo>
                  <a:pt x="2562896" y="2202287"/>
                </a:lnTo>
                <a:lnTo>
                  <a:pt x="0" y="2202287"/>
                </a:lnTo>
                <a:close/>
              </a:path>
            </a:pathLst>
          </a:custGeom>
        </p:spPr>
      </p:pic>
      <p:cxnSp>
        <p:nvCxnSpPr>
          <p:cNvPr id="9" name="Straight Connector 34"/>
          <p:cNvCxnSpPr>
            <a:stCxn id="10" idx="0"/>
          </p:cNvCxnSpPr>
          <p:nvPr/>
        </p:nvCxnSpPr>
        <p:spPr>
          <a:xfrm flipH="1" flipV="1">
            <a:off x="3136881" y="3512393"/>
            <a:ext cx="1428758" cy="54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sosceles Triangle 7"/>
          <p:cNvSpPr/>
          <p:nvPr/>
        </p:nvSpPr>
        <p:spPr>
          <a:xfrm>
            <a:off x="3135587" y="3517847"/>
            <a:ext cx="2860104" cy="2465608"/>
          </a:xfrm>
          <a:prstGeom prst="triangle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1" name="Rectangle 39"/>
          <p:cNvSpPr/>
          <p:nvPr/>
        </p:nvSpPr>
        <p:spPr>
          <a:xfrm>
            <a:off x="4245680" y="5485104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Open Sans" pitchFamily="34" charset="0"/>
                <a:sym typeface="Arial" panose="020B0604020202020204"/>
              </a:rPr>
              <a:t>02</a:t>
            </a:r>
          </a:p>
        </p:txBody>
      </p:sp>
      <p:cxnSp>
        <p:nvCxnSpPr>
          <p:cNvPr id="12" name="Straight Connector 38"/>
          <p:cNvCxnSpPr>
            <a:stCxn id="13" idx="0"/>
          </p:cNvCxnSpPr>
          <p:nvPr/>
        </p:nvCxnSpPr>
        <p:spPr>
          <a:xfrm flipV="1">
            <a:off x="7614952" y="3512394"/>
            <a:ext cx="1332217" cy="54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9"/>
          <p:cNvSpPr/>
          <p:nvPr/>
        </p:nvSpPr>
        <p:spPr>
          <a:xfrm>
            <a:off x="6184900" y="3517846"/>
            <a:ext cx="2860104" cy="2465608"/>
          </a:xfrm>
          <a:prstGeom prst="triangle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4" name="Rectangle 40"/>
          <p:cNvSpPr/>
          <p:nvPr/>
        </p:nvSpPr>
        <p:spPr>
          <a:xfrm>
            <a:off x="7294993" y="548510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Open Sans" pitchFamily="34" charset="0"/>
                <a:sym typeface="Arial" panose="020B0604020202020204"/>
              </a:rPr>
              <a:t>03</a:t>
            </a:r>
          </a:p>
        </p:txBody>
      </p:sp>
      <p:sp>
        <p:nvSpPr>
          <p:cNvPr id="15" name="Isosceles Triangle 8"/>
          <p:cNvSpPr/>
          <p:nvPr/>
        </p:nvSpPr>
        <p:spPr>
          <a:xfrm>
            <a:off x="5327644" y="4691373"/>
            <a:ext cx="1501467" cy="1294368"/>
          </a:xfrm>
          <a:prstGeom prst="triangle">
            <a:avLst/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cxnSp>
        <p:nvCxnSpPr>
          <p:cNvPr id="16" name="Straight Connector 28"/>
          <p:cNvCxnSpPr>
            <a:stCxn id="15" idx="0"/>
          </p:cNvCxnSpPr>
          <p:nvPr/>
        </p:nvCxnSpPr>
        <p:spPr>
          <a:xfrm flipV="1">
            <a:off x="6078378" y="3512393"/>
            <a:ext cx="11272" cy="11789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9"/>
          <p:cNvSpPr/>
          <p:nvPr/>
        </p:nvSpPr>
        <p:spPr>
          <a:xfrm>
            <a:off x="5758418" y="5485104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Open Sans" pitchFamily="34" charset="0"/>
                <a:sym typeface="Arial" panose="020B0604020202020204"/>
              </a:rPr>
              <a:t>01</a:t>
            </a:r>
          </a:p>
        </p:txBody>
      </p:sp>
      <p:sp>
        <p:nvSpPr>
          <p:cNvPr id="20" name="Freeform 160"/>
          <p:cNvSpPr>
            <a:spLocks noEditPoints="1"/>
          </p:cNvSpPr>
          <p:nvPr/>
        </p:nvSpPr>
        <p:spPr bwMode="auto">
          <a:xfrm>
            <a:off x="4354502" y="4616413"/>
            <a:ext cx="422275" cy="404813"/>
          </a:xfrm>
          <a:custGeom>
            <a:avLst/>
            <a:gdLst>
              <a:gd name="T0" fmla="*/ 125 w 134"/>
              <a:gd name="T1" fmla="*/ 90 h 128"/>
              <a:gd name="T2" fmla="*/ 81 w 134"/>
              <a:gd name="T3" fmla="*/ 30 h 128"/>
              <a:gd name="T4" fmla="*/ 74 w 134"/>
              <a:gd name="T5" fmla="*/ 28 h 128"/>
              <a:gd name="T6" fmla="*/ 69 w 134"/>
              <a:gd name="T7" fmla="*/ 28 h 128"/>
              <a:gd name="T8" fmla="*/ 69 w 134"/>
              <a:gd name="T9" fmla="*/ 28 h 128"/>
              <a:gd name="T10" fmla="*/ 9 w 134"/>
              <a:gd name="T11" fmla="*/ 90 h 128"/>
              <a:gd name="T12" fmla="*/ 13 w 134"/>
              <a:gd name="T13" fmla="*/ 127 h 128"/>
              <a:gd name="T14" fmla="*/ 32 w 134"/>
              <a:gd name="T15" fmla="*/ 128 h 128"/>
              <a:gd name="T16" fmla="*/ 115 w 134"/>
              <a:gd name="T17" fmla="*/ 128 h 128"/>
              <a:gd name="T18" fmla="*/ 117 w 134"/>
              <a:gd name="T19" fmla="*/ 127 h 128"/>
              <a:gd name="T20" fmla="*/ 121 w 134"/>
              <a:gd name="T21" fmla="*/ 127 h 128"/>
              <a:gd name="T22" fmla="*/ 125 w 134"/>
              <a:gd name="T23" fmla="*/ 90 h 128"/>
              <a:gd name="T24" fmla="*/ 70 w 134"/>
              <a:gd name="T25" fmla="*/ 100 h 128"/>
              <a:gd name="T26" fmla="*/ 70 w 134"/>
              <a:gd name="T27" fmla="*/ 107 h 128"/>
              <a:gd name="T28" fmla="*/ 64 w 134"/>
              <a:gd name="T29" fmla="*/ 107 h 128"/>
              <a:gd name="T30" fmla="*/ 64 w 134"/>
              <a:gd name="T31" fmla="*/ 101 h 128"/>
              <a:gd name="T32" fmla="*/ 52 w 134"/>
              <a:gd name="T33" fmla="*/ 98 h 128"/>
              <a:gd name="T34" fmla="*/ 54 w 134"/>
              <a:gd name="T35" fmla="*/ 90 h 128"/>
              <a:gd name="T36" fmla="*/ 65 w 134"/>
              <a:gd name="T37" fmla="*/ 93 h 128"/>
              <a:gd name="T38" fmla="*/ 72 w 134"/>
              <a:gd name="T39" fmla="*/ 88 h 128"/>
              <a:gd name="T40" fmla="*/ 65 w 134"/>
              <a:gd name="T41" fmla="*/ 83 h 128"/>
              <a:gd name="T42" fmla="*/ 52 w 134"/>
              <a:gd name="T43" fmla="*/ 70 h 128"/>
              <a:gd name="T44" fmla="*/ 64 w 134"/>
              <a:gd name="T45" fmla="*/ 58 h 128"/>
              <a:gd name="T46" fmla="*/ 64 w 134"/>
              <a:gd name="T47" fmla="*/ 51 h 128"/>
              <a:gd name="T48" fmla="*/ 71 w 134"/>
              <a:gd name="T49" fmla="*/ 51 h 128"/>
              <a:gd name="T50" fmla="*/ 71 w 134"/>
              <a:gd name="T51" fmla="*/ 57 h 128"/>
              <a:gd name="T52" fmla="*/ 81 w 134"/>
              <a:gd name="T53" fmla="*/ 60 h 128"/>
              <a:gd name="T54" fmla="*/ 79 w 134"/>
              <a:gd name="T55" fmla="*/ 67 h 128"/>
              <a:gd name="T56" fmla="*/ 69 w 134"/>
              <a:gd name="T57" fmla="*/ 65 h 128"/>
              <a:gd name="T58" fmla="*/ 63 w 134"/>
              <a:gd name="T59" fmla="*/ 69 h 128"/>
              <a:gd name="T60" fmla="*/ 71 w 134"/>
              <a:gd name="T61" fmla="*/ 75 h 128"/>
              <a:gd name="T62" fmla="*/ 83 w 134"/>
              <a:gd name="T63" fmla="*/ 88 h 128"/>
              <a:gd name="T64" fmla="*/ 70 w 134"/>
              <a:gd name="T65" fmla="*/ 100 h 128"/>
              <a:gd name="T66" fmla="*/ 32 w 134"/>
              <a:gd name="T67" fmla="*/ 3 h 128"/>
              <a:gd name="T68" fmla="*/ 34 w 134"/>
              <a:gd name="T69" fmla="*/ 0 h 128"/>
              <a:gd name="T70" fmla="*/ 98 w 134"/>
              <a:gd name="T71" fmla="*/ 0 h 128"/>
              <a:gd name="T72" fmla="*/ 100 w 134"/>
              <a:gd name="T73" fmla="*/ 3 h 128"/>
              <a:gd name="T74" fmla="*/ 71 w 134"/>
              <a:gd name="T75" fmla="*/ 24 h 128"/>
              <a:gd name="T76" fmla="*/ 61 w 134"/>
              <a:gd name="T77" fmla="*/ 24 h 128"/>
              <a:gd name="T78" fmla="*/ 32 w 134"/>
              <a:gd name="T79" fmla="*/ 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4" h="128">
                <a:moveTo>
                  <a:pt x="125" y="90"/>
                </a:moveTo>
                <a:cubicBezTo>
                  <a:pt x="112" y="49"/>
                  <a:pt x="93" y="35"/>
                  <a:pt x="81" y="30"/>
                </a:cubicBezTo>
                <a:cubicBezTo>
                  <a:pt x="78" y="29"/>
                  <a:pt x="76" y="28"/>
                  <a:pt x="74" y="28"/>
                </a:cubicBezTo>
                <a:cubicBezTo>
                  <a:pt x="71" y="28"/>
                  <a:pt x="70" y="28"/>
                  <a:pt x="69" y="28"/>
                </a:cubicBezTo>
                <a:cubicBezTo>
                  <a:pt x="69" y="28"/>
                  <a:pt x="69" y="28"/>
                  <a:pt x="69" y="28"/>
                </a:cubicBezTo>
                <a:cubicBezTo>
                  <a:pt x="69" y="28"/>
                  <a:pt x="28" y="21"/>
                  <a:pt x="9" y="90"/>
                </a:cubicBezTo>
                <a:cubicBezTo>
                  <a:pt x="9" y="90"/>
                  <a:pt x="0" y="125"/>
                  <a:pt x="13" y="127"/>
                </a:cubicBezTo>
                <a:cubicBezTo>
                  <a:pt x="13" y="127"/>
                  <a:pt x="16" y="128"/>
                  <a:pt x="32" y="128"/>
                </a:cubicBezTo>
                <a:cubicBezTo>
                  <a:pt x="115" y="128"/>
                  <a:pt x="115" y="128"/>
                  <a:pt x="115" y="128"/>
                </a:cubicBezTo>
                <a:cubicBezTo>
                  <a:pt x="116" y="128"/>
                  <a:pt x="116" y="128"/>
                  <a:pt x="117" y="127"/>
                </a:cubicBezTo>
                <a:cubicBezTo>
                  <a:pt x="120" y="127"/>
                  <a:pt x="121" y="127"/>
                  <a:pt x="121" y="127"/>
                </a:cubicBezTo>
                <a:cubicBezTo>
                  <a:pt x="134" y="124"/>
                  <a:pt x="125" y="90"/>
                  <a:pt x="125" y="90"/>
                </a:cubicBezTo>
                <a:close/>
                <a:moveTo>
                  <a:pt x="70" y="100"/>
                </a:moveTo>
                <a:cubicBezTo>
                  <a:pt x="70" y="107"/>
                  <a:pt x="70" y="107"/>
                  <a:pt x="70" y="107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59" y="100"/>
                  <a:pt x="55" y="99"/>
                  <a:pt x="52" y="98"/>
                </a:cubicBezTo>
                <a:cubicBezTo>
                  <a:pt x="54" y="90"/>
                  <a:pt x="54" y="90"/>
                  <a:pt x="54" y="90"/>
                </a:cubicBezTo>
                <a:cubicBezTo>
                  <a:pt x="57" y="91"/>
                  <a:pt x="61" y="93"/>
                  <a:pt x="65" y="93"/>
                </a:cubicBezTo>
                <a:cubicBezTo>
                  <a:pt x="69" y="93"/>
                  <a:pt x="72" y="91"/>
                  <a:pt x="72" y="88"/>
                </a:cubicBezTo>
                <a:cubicBezTo>
                  <a:pt x="72" y="86"/>
                  <a:pt x="70" y="84"/>
                  <a:pt x="65" y="83"/>
                </a:cubicBezTo>
                <a:cubicBezTo>
                  <a:pt x="57" y="80"/>
                  <a:pt x="52" y="77"/>
                  <a:pt x="52" y="70"/>
                </a:cubicBezTo>
                <a:cubicBezTo>
                  <a:pt x="52" y="64"/>
                  <a:pt x="57" y="59"/>
                  <a:pt x="64" y="58"/>
                </a:cubicBezTo>
                <a:cubicBezTo>
                  <a:pt x="64" y="51"/>
                  <a:pt x="64" y="51"/>
                  <a:pt x="64" y="51"/>
                </a:cubicBezTo>
                <a:cubicBezTo>
                  <a:pt x="71" y="51"/>
                  <a:pt x="71" y="51"/>
                  <a:pt x="71" y="51"/>
                </a:cubicBezTo>
                <a:cubicBezTo>
                  <a:pt x="71" y="57"/>
                  <a:pt x="71" y="57"/>
                  <a:pt x="71" y="57"/>
                </a:cubicBezTo>
                <a:cubicBezTo>
                  <a:pt x="75" y="57"/>
                  <a:pt x="78" y="58"/>
                  <a:pt x="81" y="60"/>
                </a:cubicBezTo>
                <a:cubicBezTo>
                  <a:pt x="79" y="67"/>
                  <a:pt x="79" y="67"/>
                  <a:pt x="79" y="67"/>
                </a:cubicBezTo>
                <a:cubicBezTo>
                  <a:pt x="77" y="66"/>
                  <a:pt x="74" y="65"/>
                  <a:pt x="69" y="65"/>
                </a:cubicBezTo>
                <a:cubicBezTo>
                  <a:pt x="64" y="65"/>
                  <a:pt x="63" y="67"/>
                  <a:pt x="63" y="69"/>
                </a:cubicBezTo>
                <a:cubicBezTo>
                  <a:pt x="63" y="71"/>
                  <a:pt x="65" y="72"/>
                  <a:pt x="71" y="75"/>
                </a:cubicBezTo>
                <a:cubicBezTo>
                  <a:pt x="79" y="78"/>
                  <a:pt x="83" y="81"/>
                  <a:pt x="83" y="88"/>
                </a:cubicBezTo>
                <a:cubicBezTo>
                  <a:pt x="83" y="94"/>
                  <a:pt x="78" y="99"/>
                  <a:pt x="70" y="100"/>
                </a:cubicBezTo>
                <a:close/>
                <a:moveTo>
                  <a:pt x="32" y="3"/>
                </a:moveTo>
                <a:cubicBezTo>
                  <a:pt x="31" y="0"/>
                  <a:pt x="34" y="0"/>
                  <a:pt x="34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8" y="0"/>
                  <a:pt x="101" y="0"/>
                  <a:pt x="100" y="3"/>
                </a:cubicBezTo>
                <a:cubicBezTo>
                  <a:pt x="100" y="3"/>
                  <a:pt x="88" y="23"/>
                  <a:pt x="71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44" y="23"/>
                  <a:pt x="32" y="3"/>
                  <a:pt x="32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1" name="Freeform 168"/>
          <p:cNvSpPr>
            <a:spLocks noEditPoints="1"/>
          </p:cNvSpPr>
          <p:nvPr/>
        </p:nvSpPr>
        <p:spPr bwMode="auto">
          <a:xfrm>
            <a:off x="5905180" y="5124403"/>
            <a:ext cx="346396" cy="257928"/>
          </a:xfrm>
          <a:custGeom>
            <a:avLst/>
            <a:gdLst>
              <a:gd name="T0" fmla="*/ 131 w 140"/>
              <a:gd name="T1" fmla="*/ 19 h 104"/>
              <a:gd name="T2" fmla="*/ 71 w 140"/>
              <a:gd name="T3" fmla="*/ 1 h 104"/>
              <a:gd name="T4" fmla="*/ 61 w 140"/>
              <a:gd name="T5" fmla="*/ 2 h 104"/>
              <a:gd name="T6" fmla="*/ 55 w 140"/>
              <a:gd name="T7" fmla="*/ 9 h 104"/>
              <a:gd name="T8" fmla="*/ 15 w 140"/>
              <a:gd name="T9" fmla="*/ 26 h 104"/>
              <a:gd name="T10" fmla="*/ 0 w 140"/>
              <a:gd name="T11" fmla="*/ 41 h 104"/>
              <a:gd name="T12" fmla="*/ 0 w 140"/>
              <a:gd name="T13" fmla="*/ 89 h 104"/>
              <a:gd name="T14" fmla="*/ 4 w 140"/>
              <a:gd name="T15" fmla="*/ 100 h 104"/>
              <a:gd name="T16" fmla="*/ 15 w 140"/>
              <a:gd name="T17" fmla="*/ 104 h 104"/>
              <a:gd name="T18" fmla="*/ 86 w 140"/>
              <a:gd name="T19" fmla="*/ 104 h 104"/>
              <a:gd name="T20" fmla="*/ 101 w 140"/>
              <a:gd name="T21" fmla="*/ 89 h 104"/>
              <a:gd name="T22" fmla="*/ 101 w 140"/>
              <a:gd name="T23" fmla="*/ 89 h 104"/>
              <a:gd name="T24" fmla="*/ 111 w 140"/>
              <a:gd name="T25" fmla="*/ 84 h 104"/>
              <a:gd name="T26" fmla="*/ 127 w 140"/>
              <a:gd name="T27" fmla="*/ 75 h 104"/>
              <a:gd name="T28" fmla="*/ 127 w 140"/>
              <a:gd name="T29" fmla="*/ 75 h 104"/>
              <a:gd name="T30" fmla="*/ 139 w 140"/>
              <a:gd name="T31" fmla="*/ 35 h 104"/>
              <a:gd name="T32" fmla="*/ 59 w 140"/>
              <a:gd name="T33" fmla="*/ 26 h 104"/>
              <a:gd name="T34" fmla="*/ 97 w 140"/>
              <a:gd name="T35" fmla="*/ 89 h 104"/>
              <a:gd name="T36" fmla="*/ 4 w 140"/>
              <a:gd name="T37" fmla="*/ 89 h 104"/>
              <a:gd name="T38" fmla="*/ 97 w 140"/>
              <a:gd name="T39" fmla="*/ 89 h 104"/>
              <a:gd name="T40" fmla="*/ 4 w 140"/>
              <a:gd name="T41" fmla="*/ 41 h 104"/>
              <a:gd name="T42" fmla="*/ 97 w 140"/>
              <a:gd name="T43" fmla="*/ 41 h 104"/>
              <a:gd name="T44" fmla="*/ 112 w 140"/>
              <a:gd name="T45" fmla="*/ 80 h 104"/>
              <a:gd name="T46" fmla="*/ 115 w 140"/>
              <a:gd name="T47" fmla="*/ 75 h 104"/>
              <a:gd name="T48" fmla="*/ 101 w 140"/>
              <a:gd name="T49" fmla="*/ 41 h 104"/>
              <a:gd name="T50" fmla="*/ 101 w 140"/>
              <a:gd name="T51" fmla="*/ 39 h 104"/>
              <a:gd name="T52" fmla="*/ 136 w 140"/>
              <a:gd name="T53" fmla="*/ 34 h 104"/>
              <a:gd name="T54" fmla="*/ 58 w 140"/>
              <a:gd name="T55" fmla="*/ 10 h 104"/>
              <a:gd name="T56" fmla="*/ 136 w 140"/>
              <a:gd name="T57" fmla="*/ 34 h 104"/>
              <a:gd name="T58" fmla="*/ 90 w 140"/>
              <a:gd name="T59" fmla="*/ 78 h 104"/>
              <a:gd name="T60" fmla="*/ 59 w 140"/>
              <a:gd name="T61" fmla="*/ 78 h 104"/>
              <a:gd name="T62" fmla="*/ 74 w 140"/>
              <a:gd name="T63" fmla="*/ 94 h 104"/>
              <a:gd name="T64" fmla="*/ 70 w 140"/>
              <a:gd name="T65" fmla="*/ 91 h 104"/>
              <a:gd name="T66" fmla="*/ 71 w 140"/>
              <a:gd name="T67" fmla="*/ 87 h 104"/>
              <a:gd name="T68" fmla="*/ 86 w 140"/>
              <a:gd name="T69" fmla="*/ 84 h 104"/>
              <a:gd name="T70" fmla="*/ 87 w 140"/>
              <a:gd name="T71" fmla="*/ 80 h 104"/>
              <a:gd name="T72" fmla="*/ 87 w 140"/>
              <a:gd name="T73" fmla="*/ 77 h 104"/>
              <a:gd name="T74" fmla="*/ 86 w 140"/>
              <a:gd name="T75" fmla="*/ 73 h 104"/>
              <a:gd name="T76" fmla="*/ 79 w 140"/>
              <a:gd name="T77" fmla="*/ 66 h 104"/>
              <a:gd name="T78" fmla="*/ 85 w 140"/>
              <a:gd name="T79" fmla="*/ 87 h 104"/>
              <a:gd name="T80" fmla="*/ 74 w 140"/>
              <a:gd name="T81" fmla="*/ 66 h 104"/>
              <a:gd name="T82" fmla="*/ 74 w 140"/>
              <a:gd name="T83" fmla="*/ 66 h 104"/>
              <a:gd name="T84" fmla="*/ 79 w 140"/>
              <a:gd name="T85" fmla="*/ 77 h 104"/>
              <a:gd name="T86" fmla="*/ 79 w 140"/>
              <a:gd name="T87" fmla="*/ 80 h 104"/>
              <a:gd name="T88" fmla="*/ 70 w 140"/>
              <a:gd name="T89" fmla="*/ 80 h 104"/>
              <a:gd name="T90" fmla="*/ 68 w 140"/>
              <a:gd name="T91" fmla="*/ 70 h 104"/>
              <a:gd name="T92" fmla="*/ 63 w 140"/>
              <a:gd name="T93" fmla="*/ 73 h 104"/>
              <a:gd name="T94" fmla="*/ 62 w 140"/>
              <a:gd name="T95" fmla="*/ 77 h 104"/>
              <a:gd name="T96" fmla="*/ 67 w 140"/>
              <a:gd name="T97" fmla="*/ 84 h 104"/>
              <a:gd name="T98" fmla="*/ 67 w 140"/>
              <a:gd name="T99" fmla="*/ 80 h 104"/>
              <a:gd name="T100" fmla="*/ 7 w 140"/>
              <a:gd name="T101" fmla="*/ 72 h 104"/>
              <a:gd name="T102" fmla="*/ 55 w 140"/>
              <a:gd name="T103" fmla="*/ 7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0" h="104">
                <a:moveTo>
                  <a:pt x="138" y="25"/>
                </a:moveTo>
                <a:cubicBezTo>
                  <a:pt x="138" y="25"/>
                  <a:pt x="138" y="25"/>
                  <a:pt x="138" y="25"/>
                </a:cubicBezTo>
                <a:cubicBezTo>
                  <a:pt x="137" y="22"/>
                  <a:pt x="134" y="20"/>
                  <a:pt x="131" y="19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71" y="1"/>
                  <a:pt x="71" y="1"/>
                  <a:pt x="71" y="1"/>
                </a:cubicBezTo>
                <a:cubicBezTo>
                  <a:pt x="71" y="1"/>
                  <a:pt x="71" y="1"/>
                  <a:pt x="71" y="1"/>
                </a:cubicBezTo>
                <a:cubicBezTo>
                  <a:pt x="71" y="1"/>
                  <a:pt x="71" y="1"/>
                  <a:pt x="71" y="1"/>
                </a:cubicBezTo>
                <a:cubicBezTo>
                  <a:pt x="68" y="0"/>
                  <a:pt x="64" y="0"/>
                  <a:pt x="61" y="2"/>
                </a:cubicBezTo>
                <a:cubicBezTo>
                  <a:pt x="58" y="3"/>
                  <a:pt x="56" y="6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0" y="26"/>
                  <a:pt x="50" y="26"/>
                  <a:pt x="50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1" y="26"/>
                  <a:pt x="7" y="28"/>
                  <a:pt x="4" y="31"/>
                </a:cubicBezTo>
                <a:cubicBezTo>
                  <a:pt x="2" y="33"/>
                  <a:pt x="0" y="37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93"/>
                  <a:pt x="2" y="97"/>
                  <a:pt x="4" y="100"/>
                </a:cubicBezTo>
                <a:cubicBezTo>
                  <a:pt x="7" y="102"/>
                  <a:pt x="11" y="104"/>
                  <a:pt x="15" y="104"/>
                </a:cubicBezTo>
                <a:cubicBezTo>
                  <a:pt x="15" y="104"/>
                  <a:pt x="15" y="104"/>
                  <a:pt x="15" y="104"/>
                </a:cubicBezTo>
                <a:cubicBezTo>
                  <a:pt x="15" y="104"/>
                  <a:pt x="15" y="104"/>
                  <a:pt x="15" y="104"/>
                </a:cubicBezTo>
                <a:cubicBezTo>
                  <a:pt x="15" y="104"/>
                  <a:pt x="15" y="104"/>
                  <a:pt x="15" y="104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90" y="104"/>
                  <a:pt x="94" y="102"/>
                  <a:pt x="97" y="100"/>
                </a:cubicBezTo>
                <a:cubicBezTo>
                  <a:pt x="100" y="97"/>
                  <a:pt x="101" y="93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81"/>
                  <a:pt x="101" y="81"/>
                  <a:pt x="101" y="81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15" y="85"/>
                  <a:pt x="118" y="84"/>
                  <a:pt x="121" y="83"/>
                </a:cubicBezTo>
                <a:cubicBezTo>
                  <a:pt x="124" y="81"/>
                  <a:pt x="126" y="78"/>
                  <a:pt x="127" y="75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40" y="32"/>
                  <a:pt x="140" y="28"/>
                  <a:pt x="138" y="25"/>
                </a:cubicBezTo>
                <a:close/>
                <a:moveTo>
                  <a:pt x="54" y="25"/>
                </a:moveTo>
                <a:cubicBezTo>
                  <a:pt x="59" y="26"/>
                  <a:pt x="59" y="26"/>
                  <a:pt x="59" y="26"/>
                </a:cubicBezTo>
                <a:cubicBezTo>
                  <a:pt x="54" y="26"/>
                  <a:pt x="54" y="26"/>
                  <a:pt x="54" y="26"/>
                </a:cubicBezTo>
                <a:lnTo>
                  <a:pt x="54" y="25"/>
                </a:lnTo>
                <a:close/>
                <a:moveTo>
                  <a:pt x="97" y="89"/>
                </a:moveTo>
                <a:cubicBezTo>
                  <a:pt x="97" y="95"/>
                  <a:pt x="92" y="100"/>
                  <a:pt x="86" y="100"/>
                </a:cubicBezTo>
                <a:cubicBezTo>
                  <a:pt x="15" y="100"/>
                  <a:pt x="15" y="100"/>
                  <a:pt x="15" y="100"/>
                </a:cubicBezTo>
                <a:cubicBezTo>
                  <a:pt x="9" y="100"/>
                  <a:pt x="4" y="95"/>
                  <a:pt x="4" y="89"/>
                </a:cubicBezTo>
                <a:cubicBezTo>
                  <a:pt x="4" y="59"/>
                  <a:pt x="4" y="59"/>
                  <a:pt x="4" y="59"/>
                </a:cubicBezTo>
                <a:cubicBezTo>
                  <a:pt x="97" y="59"/>
                  <a:pt x="97" y="59"/>
                  <a:pt x="97" y="59"/>
                </a:cubicBezTo>
                <a:lnTo>
                  <a:pt x="97" y="89"/>
                </a:lnTo>
                <a:close/>
                <a:moveTo>
                  <a:pt x="97" y="47"/>
                </a:moveTo>
                <a:cubicBezTo>
                  <a:pt x="4" y="47"/>
                  <a:pt x="4" y="47"/>
                  <a:pt x="4" y="47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35"/>
                  <a:pt x="9" y="31"/>
                  <a:pt x="15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92" y="31"/>
                  <a:pt x="97" y="35"/>
                  <a:pt x="97" y="41"/>
                </a:cubicBezTo>
                <a:lnTo>
                  <a:pt x="97" y="47"/>
                </a:lnTo>
                <a:close/>
                <a:moveTo>
                  <a:pt x="124" y="74"/>
                </a:moveTo>
                <a:cubicBezTo>
                  <a:pt x="122" y="79"/>
                  <a:pt x="117" y="82"/>
                  <a:pt x="112" y="80"/>
                </a:cubicBezTo>
                <a:cubicBezTo>
                  <a:pt x="101" y="77"/>
                  <a:pt x="101" y="77"/>
                  <a:pt x="101" y="77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118" y="65"/>
                  <a:pt x="118" y="65"/>
                  <a:pt x="118" y="65"/>
                </a:cubicBezTo>
                <a:cubicBezTo>
                  <a:pt x="101" y="60"/>
                  <a:pt x="101" y="60"/>
                  <a:pt x="101" y="60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40"/>
                  <a:pt x="101" y="40"/>
                  <a:pt x="101" y="39"/>
                </a:cubicBezTo>
                <a:cubicBezTo>
                  <a:pt x="131" y="48"/>
                  <a:pt x="131" y="48"/>
                  <a:pt x="131" y="48"/>
                </a:cubicBezTo>
                <a:lnTo>
                  <a:pt x="124" y="74"/>
                </a:lnTo>
                <a:close/>
                <a:moveTo>
                  <a:pt x="136" y="34"/>
                </a:moveTo>
                <a:cubicBezTo>
                  <a:pt x="135" y="38"/>
                  <a:pt x="135" y="38"/>
                  <a:pt x="135" y="38"/>
                </a:cubicBezTo>
                <a:cubicBezTo>
                  <a:pt x="57" y="15"/>
                  <a:pt x="57" y="15"/>
                  <a:pt x="57" y="15"/>
                </a:cubicBezTo>
                <a:cubicBezTo>
                  <a:pt x="58" y="10"/>
                  <a:pt x="58" y="10"/>
                  <a:pt x="58" y="10"/>
                </a:cubicBezTo>
                <a:cubicBezTo>
                  <a:pt x="60" y="5"/>
                  <a:pt x="65" y="3"/>
                  <a:pt x="70" y="4"/>
                </a:cubicBezTo>
                <a:cubicBezTo>
                  <a:pt x="130" y="22"/>
                  <a:pt x="130" y="22"/>
                  <a:pt x="130" y="22"/>
                </a:cubicBezTo>
                <a:cubicBezTo>
                  <a:pt x="135" y="24"/>
                  <a:pt x="137" y="29"/>
                  <a:pt x="136" y="34"/>
                </a:cubicBezTo>
                <a:close/>
                <a:moveTo>
                  <a:pt x="74" y="94"/>
                </a:moveTo>
                <a:cubicBezTo>
                  <a:pt x="83" y="94"/>
                  <a:pt x="90" y="87"/>
                  <a:pt x="90" y="78"/>
                </a:cubicBezTo>
                <a:cubicBezTo>
                  <a:pt x="90" y="78"/>
                  <a:pt x="90" y="78"/>
                  <a:pt x="90" y="78"/>
                </a:cubicBezTo>
                <a:cubicBezTo>
                  <a:pt x="90" y="70"/>
                  <a:pt x="83" y="62"/>
                  <a:pt x="74" y="62"/>
                </a:cubicBezTo>
                <a:cubicBezTo>
                  <a:pt x="68" y="62"/>
                  <a:pt x="62" y="66"/>
                  <a:pt x="60" y="72"/>
                </a:cubicBezTo>
                <a:cubicBezTo>
                  <a:pt x="59" y="74"/>
                  <a:pt x="59" y="76"/>
                  <a:pt x="59" y="78"/>
                </a:cubicBezTo>
                <a:cubicBezTo>
                  <a:pt x="59" y="78"/>
                  <a:pt x="59" y="78"/>
                  <a:pt x="59" y="78"/>
                </a:cubicBezTo>
                <a:cubicBezTo>
                  <a:pt x="59" y="80"/>
                  <a:pt x="59" y="82"/>
                  <a:pt x="60" y="84"/>
                </a:cubicBezTo>
                <a:cubicBezTo>
                  <a:pt x="62" y="90"/>
                  <a:pt x="68" y="94"/>
                  <a:pt x="74" y="94"/>
                </a:cubicBezTo>
                <a:close/>
                <a:moveTo>
                  <a:pt x="64" y="87"/>
                </a:moveTo>
                <a:cubicBezTo>
                  <a:pt x="68" y="87"/>
                  <a:pt x="68" y="87"/>
                  <a:pt x="68" y="87"/>
                </a:cubicBezTo>
                <a:cubicBezTo>
                  <a:pt x="69" y="88"/>
                  <a:pt x="69" y="90"/>
                  <a:pt x="70" y="91"/>
                </a:cubicBezTo>
                <a:cubicBezTo>
                  <a:pt x="68" y="90"/>
                  <a:pt x="66" y="88"/>
                  <a:pt x="64" y="87"/>
                </a:cubicBezTo>
                <a:close/>
                <a:moveTo>
                  <a:pt x="74" y="91"/>
                </a:moveTo>
                <a:cubicBezTo>
                  <a:pt x="73" y="91"/>
                  <a:pt x="72" y="89"/>
                  <a:pt x="71" y="87"/>
                </a:cubicBezTo>
                <a:cubicBezTo>
                  <a:pt x="78" y="87"/>
                  <a:pt x="78" y="87"/>
                  <a:pt x="78" y="87"/>
                </a:cubicBezTo>
                <a:cubicBezTo>
                  <a:pt x="77" y="89"/>
                  <a:pt x="76" y="91"/>
                  <a:pt x="74" y="91"/>
                </a:cubicBezTo>
                <a:close/>
                <a:moveTo>
                  <a:pt x="86" y="84"/>
                </a:moveTo>
                <a:cubicBezTo>
                  <a:pt x="82" y="84"/>
                  <a:pt x="82" y="84"/>
                  <a:pt x="82" y="84"/>
                </a:cubicBezTo>
                <a:cubicBezTo>
                  <a:pt x="82" y="83"/>
                  <a:pt x="82" y="81"/>
                  <a:pt x="82" y="80"/>
                </a:cubicBezTo>
                <a:cubicBezTo>
                  <a:pt x="87" y="80"/>
                  <a:pt x="87" y="80"/>
                  <a:pt x="87" y="80"/>
                </a:cubicBezTo>
                <a:cubicBezTo>
                  <a:pt x="87" y="81"/>
                  <a:pt x="87" y="83"/>
                  <a:pt x="86" y="84"/>
                </a:cubicBezTo>
                <a:close/>
                <a:moveTo>
                  <a:pt x="86" y="73"/>
                </a:moveTo>
                <a:cubicBezTo>
                  <a:pt x="87" y="74"/>
                  <a:pt x="87" y="76"/>
                  <a:pt x="87" y="77"/>
                </a:cubicBezTo>
                <a:cubicBezTo>
                  <a:pt x="82" y="77"/>
                  <a:pt x="82" y="77"/>
                  <a:pt x="82" y="77"/>
                </a:cubicBezTo>
                <a:cubicBezTo>
                  <a:pt x="82" y="76"/>
                  <a:pt x="82" y="74"/>
                  <a:pt x="82" y="73"/>
                </a:cubicBezTo>
                <a:lnTo>
                  <a:pt x="86" y="73"/>
                </a:lnTo>
                <a:close/>
                <a:moveTo>
                  <a:pt x="85" y="70"/>
                </a:moveTo>
                <a:cubicBezTo>
                  <a:pt x="81" y="70"/>
                  <a:pt x="81" y="70"/>
                  <a:pt x="81" y="70"/>
                </a:cubicBezTo>
                <a:cubicBezTo>
                  <a:pt x="80" y="69"/>
                  <a:pt x="80" y="67"/>
                  <a:pt x="79" y="66"/>
                </a:cubicBezTo>
                <a:cubicBezTo>
                  <a:pt x="81" y="67"/>
                  <a:pt x="83" y="68"/>
                  <a:pt x="85" y="70"/>
                </a:cubicBezTo>
                <a:close/>
                <a:moveTo>
                  <a:pt x="81" y="87"/>
                </a:moveTo>
                <a:cubicBezTo>
                  <a:pt x="85" y="87"/>
                  <a:pt x="85" y="87"/>
                  <a:pt x="85" y="87"/>
                </a:cubicBezTo>
                <a:cubicBezTo>
                  <a:pt x="83" y="88"/>
                  <a:pt x="81" y="90"/>
                  <a:pt x="79" y="91"/>
                </a:cubicBezTo>
                <a:cubicBezTo>
                  <a:pt x="80" y="90"/>
                  <a:pt x="80" y="88"/>
                  <a:pt x="81" y="87"/>
                </a:cubicBezTo>
                <a:close/>
                <a:moveTo>
                  <a:pt x="74" y="66"/>
                </a:moveTo>
                <a:cubicBezTo>
                  <a:pt x="76" y="66"/>
                  <a:pt x="77" y="67"/>
                  <a:pt x="78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2" y="67"/>
                  <a:pt x="73" y="66"/>
                  <a:pt x="74" y="66"/>
                </a:cubicBezTo>
                <a:close/>
                <a:moveTo>
                  <a:pt x="70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79" y="74"/>
                  <a:pt x="79" y="76"/>
                  <a:pt x="79" y="77"/>
                </a:cubicBezTo>
                <a:cubicBezTo>
                  <a:pt x="70" y="77"/>
                  <a:pt x="70" y="77"/>
                  <a:pt x="70" y="77"/>
                </a:cubicBezTo>
                <a:cubicBezTo>
                  <a:pt x="70" y="76"/>
                  <a:pt x="70" y="74"/>
                  <a:pt x="70" y="73"/>
                </a:cubicBezTo>
                <a:close/>
                <a:moveTo>
                  <a:pt x="79" y="80"/>
                </a:moveTo>
                <a:cubicBezTo>
                  <a:pt x="79" y="81"/>
                  <a:pt x="79" y="83"/>
                  <a:pt x="79" y="84"/>
                </a:cubicBezTo>
                <a:cubicBezTo>
                  <a:pt x="70" y="84"/>
                  <a:pt x="70" y="84"/>
                  <a:pt x="70" y="84"/>
                </a:cubicBezTo>
                <a:cubicBezTo>
                  <a:pt x="70" y="83"/>
                  <a:pt x="70" y="81"/>
                  <a:pt x="70" y="80"/>
                </a:cubicBezTo>
                <a:lnTo>
                  <a:pt x="79" y="80"/>
                </a:lnTo>
                <a:close/>
                <a:moveTo>
                  <a:pt x="70" y="66"/>
                </a:moveTo>
                <a:cubicBezTo>
                  <a:pt x="69" y="67"/>
                  <a:pt x="69" y="69"/>
                  <a:pt x="68" y="70"/>
                </a:cubicBezTo>
                <a:cubicBezTo>
                  <a:pt x="64" y="70"/>
                  <a:pt x="64" y="70"/>
                  <a:pt x="64" y="70"/>
                </a:cubicBezTo>
                <a:cubicBezTo>
                  <a:pt x="66" y="68"/>
                  <a:pt x="68" y="67"/>
                  <a:pt x="70" y="66"/>
                </a:cubicBezTo>
                <a:close/>
                <a:moveTo>
                  <a:pt x="63" y="73"/>
                </a:moveTo>
                <a:cubicBezTo>
                  <a:pt x="67" y="73"/>
                  <a:pt x="67" y="73"/>
                  <a:pt x="67" y="73"/>
                </a:cubicBezTo>
                <a:cubicBezTo>
                  <a:pt x="67" y="74"/>
                  <a:pt x="67" y="76"/>
                  <a:pt x="67" y="77"/>
                </a:cubicBezTo>
                <a:cubicBezTo>
                  <a:pt x="62" y="77"/>
                  <a:pt x="62" y="77"/>
                  <a:pt x="62" y="77"/>
                </a:cubicBezTo>
                <a:cubicBezTo>
                  <a:pt x="62" y="76"/>
                  <a:pt x="62" y="74"/>
                  <a:pt x="63" y="73"/>
                </a:cubicBezTo>
                <a:close/>
                <a:moveTo>
                  <a:pt x="67" y="80"/>
                </a:moveTo>
                <a:cubicBezTo>
                  <a:pt x="67" y="81"/>
                  <a:pt x="67" y="83"/>
                  <a:pt x="67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2" y="83"/>
                  <a:pt x="62" y="81"/>
                  <a:pt x="62" y="80"/>
                </a:cubicBezTo>
                <a:lnTo>
                  <a:pt x="67" y="80"/>
                </a:lnTo>
                <a:close/>
                <a:moveTo>
                  <a:pt x="56" y="84"/>
                </a:moveTo>
                <a:cubicBezTo>
                  <a:pt x="7" y="84"/>
                  <a:pt x="7" y="84"/>
                  <a:pt x="7" y="84"/>
                </a:cubicBezTo>
                <a:cubicBezTo>
                  <a:pt x="7" y="72"/>
                  <a:pt x="7" y="72"/>
                  <a:pt x="7" y="72"/>
                </a:cubicBezTo>
                <a:cubicBezTo>
                  <a:pt x="56" y="72"/>
                  <a:pt x="56" y="72"/>
                  <a:pt x="56" y="72"/>
                </a:cubicBezTo>
                <a:cubicBezTo>
                  <a:pt x="55" y="74"/>
                  <a:pt x="55" y="76"/>
                  <a:pt x="55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55" y="80"/>
                  <a:pt x="55" y="82"/>
                  <a:pt x="56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2" name="Freeform 214"/>
          <p:cNvSpPr>
            <a:spLocks noEditPoints="1"/>
          </p:cNvSpPr>
          <p:nvPr/>
        </p:nvSpPr>
        <p:spPr bwMode="auto">
          <a:xfrm>
            <a:off x="7393496" y="4529987"/>
            <a:ext cx="442912" cy="441325"/>
          </a:xfrm>
          <a:custGeom>
            <a:avLst/>
            <a:gdLst>
              <a:gd name="T0" fmla="*/ 135 w 140"/>
              <a:gd name="T1" fmla="*/ 87 h 140"/>
              <a:gd name="T2" fmla="*/ 108 w 140"/>
              <a:gd name="T3" fmla="*/ 79 h 140"/>
              <a:gd name="T4" fmla="*/ 5 w 140"/>
              <a:gd name="T5" fmla="*/ 135 h 140"/>
              <a:gd name="T6" fmla="*/ 32 w 140"/>
              <a:gd name="T7" fmla="*/ 117 h 140"/>
              <a:gd name="T8" fmla="*/ 68 w 140"/>
              <a:gd name="T9" fmla="*/ 33 h 140"/>
              <a:gd name="T10" fmla="*/ 57 w 140"/>
              <a:gd name="T11" fmla="*/ 11 h 140"/>
              <a:gd name="T12" fmla="*/ 68 w 140"/>
              <a:gd name="T13" fmla="*/ 0 h 140"/>
              <a:gd name="T14" fmla="*/ 79 w 140"/>
              <a:gd name="T15" fmla="*/ 5 h 140"/>
              <a:gd name="T16" fmla="*/ 73 w 140"/>
              <a:gd name="T17" fmla="*/ 9 h 140"/>
              <a:gd name="T18" fmla="*/ 80 w 140"/>
              <a:gd name="T19" fmla="*/ 21 h 140"/>
              <a:gd name="T20" fmla="*/ 72 w 140"/>
              <a:gd name="T21" fmla="*/ 39 h 140"/>
              <a:gd name="T22" fmla="*/ 68 w 140"/>
              <a:gd name="T23" fmla="*/ 39 h 140"/>
              <a:gd name="T24" fmla="*/ 64 w 140"/>
              <a:gd name="T25" fmla="*/ 27 h 140"/>
              <a:gd name="T26" fmla="*/ 72 w 140"/>
              <a:gd name="T27" fmla="*/ 33 h 140"/>
              <a:gd name="T28" fmla="*/ 74 w 140"/>
              <a:gd name="T29" fmla="*/ 26 h 140"/>
              <a:gd name="T30" fmla="*/ 68 w 140"/>
              <a:gd name="T31" fmla="*/ 15 h 140"/>
              <a:gd name="T32" fmla="*/ 65 w 140"/>
              <a:gd name="T33" fmla="*/ 11 h 140"/>
              <a:gd name="T34" fmla="*/ 5 w 140"/>
              <a:gd name="T35" fmla="*/ 111 h 140"/>
              <a:gd name="T36" fmla="*/ 5 w 140"/>
              <a:gd name="T37" fmla="*/ 100 h 140"/>
              <a:gd name="T38" fmla="*/ 130 w 140"/>
              <a:gd name="T39" fmla="*/ 140 h 140"/>
              <a:gd name="T40" fmla="*/ 108 w 140"/>
              <a:gd name="T41" fmla="*/ 117 h 140"/>
              <a:gd name="T42" fmla="*/ 104 w 140"/>
              <a:gd name="T43" fmla="*/ 54 h 140"/>
              <a:gd name="T44" fmla="*/ 40 w 140"/>
              <a:gd name="T45" fmla="*/ 140 h 140"/>
              <a:gd name="T46" fmla="*/ 91 w 140"/>
              <a:gd name="T47" fmla="*/ 107 h 140"/>
              <a:gd name="T48" fmla="*/ 97 w 140"/>
              <a:gd name="T49" fmla="*/ 62 h 140"/>
              <a:gd name="T50" fmla="*/ 91 w 140"/>
              <a:gd name="T51" fmla="*/ 107 h 140"/>
              <a:gd name="T52" fmla="*/ 81 w 140"/>
              <a:gd name="T53" fmla="*/ 107 h 140"/>
              <a:gd name="T54" fmla="*/ 75 w 140"/>
              <a:gd name="T55" fmla="*/ 62 h 140"/>
              <a:gd name="T56" fmla="*/ 83 w 140"/>
              <a:gd name="T57" fmla="*/ 137 h 140"/>
              <a:gd name="T58" fmla="*/ 87 w 140"/>
              <a:gd name="T59" fmla="*/ 121 h 140"/>
              <a:gd name="T60" fmla="*/ 71 w 140"/>
              <a:gd name="T61" fmla="*/ 137 h 140"/>
              <a:gd name="T62" fmla="*/ 65 w 140"/>
              <a:gd name="T63" fmla="*/ 107 h 140"/>
              <a:gd name="T64" fmla="*/ 58 w 140"/>
              <a:gd name="T65" fmla="*/ 62 h 140"/>
              <a:gd name="T66" fmla="*/ 54 w 140"/>
              <a:gd name="T67" fmla="*/ 123 h 140"/>
              <a:gd name="T68" fmla="*/ 68 w 140"/>
              <a:gd name="T69" fmla="*/ 137 h 140"/>
              <a:gd name="T70" fmla="*/ 52 w 140"/>
              <a:gd name="T71" fmla="*/ 121 h 140"/>
              <a:gd name="T72" fmla="*/ 48 w 140"/>
              <a:gd name="T73" fmla="*/ 107 h 140"/>
              <a:gd name="T74" fmla="*/ 42 w 140"/>
              <a:gd name="T75" fmla="*/ 62 h 140"/>
              <a:gd name="T76" fmla="*/ 105 w 140"/>
              <a:gd name="T77" fmla="*/ 42 h 140"/>
              <a:gd name="T78" fmla="*/ 35 w 140"/>
              <a:gd name="T79" fmla="*/ 50 h 140"/>
              <a:gd name="T80" fmla="*/ 104 w 140"/>
              <a:gd name="T81" fmla="*/ 51 h 140"/>
              <a:gd name="T82" fmla="*/ 109 w 140"/>
              <a:gd name="T83" fmla="*/ 46 h 140"/>
              <a:gd name="T84" fmla="*/ 5 w 140"/>
              <a:gd name="T85" fmla="*/ 87 h 140"/>
              <a:gd name="T86" fmla="*/ 32 w 140"/>
              <a:gd name="T87" fmla="*/ 79 h 140"/>
              <a:gd name="T88" fmla="*/ 108 w 140"/>
              <a:gd name="T89" fmla="*/ 111 h 140"/>
              <a:gd name="T90" fmla="*/ 108 w 140"/>
              <a:gd name="T91" fmla="*/ 10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0" h="140">
                <a:moveTo>
                  <a:pt x="140" y="83"/>
                </a:moveTo>
                <a:cubicBezTo>
                  <a:pt x="140" y="85"/>
                  <a:pt x="138" y="87"/>
                  <a:pt x="136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94"/>
                  <a:pt x="135" y="94"/>
                  <a:pt x="135" y="94"/>
                </a:cubicBezTo>
                <a:cubicBezTo>
                  <a:pt x="108" y="94"/>
                  <a:pt x="108" y="94"/>
                  <a:pt x="108" y="94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36" y="79"/>
                  <a:pt x="136" y="79"/>
                  <a:pt x="136" y="79"/>
                </a:cubicBezTo>
                <a:cubicBezTo>
                  <a:pt x="138" y="79"/>
                  <a:pt x="140" y="81"/>
                  <a:pt x="140" y="83"/>
                </a:cubicBezTo>
                <a:close/>
                <a:moveTo>
                  <a:pt x="5" y="135"/>
                </a:moveTo>
                <a:cubicBezTo>
                  <a:pt x="5" y="138"/>
                  <a:pt x="7" y="140"/>
                  <a:pt x="9" y="140"/>
                </a:cubicBezTo>
                <a:cubicBezTo>
                  <a:pt x="32" y="140"/>
                  <a:pt x="32" y="140"/>
                  <a:pt x="32" y="140"/>
                </a:cubicBezTo>
                <a:cubicBezTo>
                  <a:pt x="32" y="117"/>
                  <a:pt x="32" y="117"/>
                  <a:pt x="32" y="117"/>
                </a:cubicBezTo>
                <a:cubicBezTo>
                  <a:pt x="5" y="117"/>
                  <a:pt x="5" y="117"/>
                  <a:pt x="5" y="117"/>
                </a:cubicBezTo>
                <a:lnTo>
                  <a:pt x="5" y="135"/>
                </a:lnTo>
                <a:close/>
                <a:moveTo>
                  <a:pt x="68" y="33"/>
                </a:moveTo>
                <a:cubicBezTo>
                  <a:pt x="68" y="23"/>
                  <a:pt x="68" y="23"/>
                  <a:pt x="68" y="23"/>
                </a:cubicBezTo>
                <a:cubicBezTo>
                  <a:pt x="64" y="22"/>
                  <a:pt x="61" y="20"/>
                  <a:pt x="60" y="18"/>
                </a:cubicBezTo>
                <a:cubicBezTo>
                  <a:pt x="58" y="15"/>
                  <a:pt x="57" y="13"/>
                  <a:pt x="57" y="11"/>
                </a:cubicBezTo>
                <a:cubicBezTo>
                  <a:pt x="57" y="9"/>
                  <a:pt x="58" y="7"/>
                  <a:pt x="60" y="5"/>
                </a:cubicBezTo>
                <a:cubicBezTo>
                  <a:pt x="61" y="3"/>
                  <a:pt x="64" y="2"/>
                  <a:pt x="68" y="2"/>
                </a:cubicBezTo>
                <a:cubicBezTo>
                  <a:pt x="68" y="0"/>
                  <a:pt x="68" y="0"/>
                  <a:pt x="68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2"/>
                  <a:pt x="72" y="2"/>
                  <a:pt x="72" y="2"/>
                </a:cubicBezTo>
                <a:cubicBezTo>
                  <a:pt x="75" y="2"/>
                  <a:pt x="78" y="3"/>
                  <a:pt x="79" y="5"/>
                </a:cubicBezTo>
                <a:cubicBezTo>
                  <a:pt x="81" y="7"/>
                  <a:pt x="82" y="9"/>
                  <a:pt x="82" y="12"/>
                </a:cubicBezTo>
                <a:cubicBezTo>
                  <a:pt x="74" y="12"/>
                  <a:pt x="74" y="12"/>
                  <a:pt x="74" y="12"/>
                </a:cubicBezTo>
                <a:cubicBezTo>
                  <a:pt x="74" y="11"/>
                  <a:pt x="74" y="10"/>
                  <a:pt x="73" y="9"/>
                </a:cubicBezTo>
                <a:cubicBezTo>
                  <a:pt x="73" y="8"/>
                  <a:pt x="72" y="8"/>
                  <a:pt x="72" y="7"/>
                </a:cubicBezTo>
                <a:cubicBezTo>
                  <a:pt x="72" y="17"/>
                  <a:pt x="72" y="17"/>
                  <a:pt x="72" y="17"/>
                </a:cubicBezTo>
                <a:cubicBezTo>
                  <a:pt x="75" y="18"/>
                  <a:pt x="78" y="19"/>
                  <a:pt x="80" y="21"/>
                </a:cubicBezTo>
                <a:cubicBezTo>
                  <a:pt x="82" y="23"/>
                  <a:pt x="83" y="26"/>
                  <a:pt x="83" y="29"/>
                </a:cubicBezTo>
                <a:cubicBezTo>
                  <a:pt x="83" y="31"/>
                  <a:pt x="82" y="34"/>
                  <a:pt x="79" y="36"/>
                </a:cubicBezTo>
                <a:cubicBezTo>
                  <a:pt x="77" y="38"/>
                  <a:pt x="75" y="39"/>
                  <a:pt x="72" y="39"/>
                </a:cubicBezTo>
                <a:cubicBezTo>
                  <a:pt x="72" y="40"/>
                  <a:pt x="72" y="40"/>
                  <a:pt x="72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39"/>
                  <a:pt x="68" y="39"/>
                  <a:pt x="68" y="39"/>
                </a:cubicBezTo>
                <a:cubicBezTo>
                  <a:pt x="65" y="39"/>
                  <a:pt x="63" y="38"/>
                  <a:pt x="60" y="36"/>
                </a:cubicBezTo>
                <a:cubicBezTo>
                  <a:pt x="58" y="34"/>
                  <a:pt x="57" y="31"/>
                  <a:pt x="57" y="27"/>
                </a:cubicBezTo>
                <a:cubicBezTo>
                  <a:pt x="64" y="27"/>
                  <a:pt x="64" y="27"/>
                  <a:pt x="64" y="27"/>
                </a:cubicBezTo>
                <a:cubicBezTo>
                  <a:pt x="64" y="28"/>
                  <a:pt x="65" y="30"/>
                  <a:pt x="65" y="31"/>
                </a:cubicBezTo>
                <a:cubicBezTo>
                  <a:pt x="66" y="32"/>
                  <a:pt x="67" y="32"/>
                  <a:pt x="68" y="33"/>
                </a:cubicBezTo>
                <a:close/>
                <a:moveTo>
                  <a:pt x="72" y="33"/>
                </a:moveTo>
                <a:cubicBezTo>
                  <a:pt x="72" y="33"/>
                  <a:pt x="73" y="32"/>
                  <a:pt x="74" y="31"/>
                </a:cubicBezTo>
                <a:cubicBezTo>
                  <a:pt x="74" y="30"/>
                  <a:pt x="75" y="29"/>
                  <a:pt x="75" y="28"/>
                </a:cubicBezTo>
                <a:cubicBezTo>
                  <a:pt x="75" y="27"/>
                  <a:pt x="75" y="26"/>
                  <a:pt x="74" y="26"/>
                </a:cubicBezTo>
                <a:cubicBezTo>
                  <a:pt x="74" y="25"/>
                  <a:pt x="73" y="24"/>
                  <a:pt x="72" y="24"/>
                </a:cubicBezTo>
                <a:lnTo>
                  <a:pt x="72" y="33"/>
                </a:lnTo>
                <a:close/>
                <a:moveTo>
                  <a:pt x="68" y="15"/>
                </a:moveTo>
                <a:cubicBezTo>
                  <a:pt x="68" y="7"/>
                  <a:pt x="68" y="7"/>
                  <a:pt x="68" y="7"/>
                </a:cubicBezTo>
                <a:cubicBezTo>
                  <a:pt x="67" y="7"/>
                  <a:pt x="66" y="8"/>
                  <a:pt x="66" y="8"/>
                </a:cubicBezTo>
                <a:cubicBezTo>
                  <a:pt x="65" y="9"/>
                  <a:pt x="65" y="10"/>
                  <a:pt x="65" y="11"/>
                </a:cubicBezTo>
                <a:cubicBezTo>
                  <a:pt x="65" y="12"/>
                  <a:pt x="65" y="13"/>
                  <a:pt x="66" y="13"/>
                </a:cubicBezTo>
                <a:cubicBezTo>
                  <a:pt x="66" y="14"/>
                  <a:pt x="67" y="15"/>
                  <a:pt x="68" y="15"/>
                </a:cubicBezTo>
                <a:close/>
                <a:moveTo>
                  <a:pt x="5" y="111"/>
                </a:moveTo>
                <a:cubicBezTo>
                  <a:pt x="32" y="111"/>
                  <a:pt x="32" y="111"/>
                  <a:pt x="32" y="111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5" y="100"/>
                  <a:pt x="5" y="100"/>
                  <a:pt x="5" y="100"/>
                </a:cubicBezTo>
                <a:lnTo>
                  <a:pt x="5" y="111"/>
                </a:lnTo>
                <a:close/>
                <a:moveTo>
                  <a:pt x="108" y="140"/>
                </a:moveTo>
                <a:cubicBezTo>
                  <a:pt x="130" y="140"/>
                  <a:pt x="130" y="140"/>
                  <a:pt x="130" y="140"/>
                </a:cubicBezTo>
                <a:cubicBezTo>
                  <a:pt x="133" y="140"/>
                  <a:pt x="135" y="138"/>
                  <a:pt x="135" y="135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08" y="117"/>
                  <a:pt x="108" y="117"/>
                  <a:pt x="108" y="117"/>
                </a:cubicBezTo>
                <a:lnTo>
                  <a:pt x="108" y="140"/>
                </a:lnTo>
                <a:close/>
                <a:moveTo>
                  <a:pt x="35" y="54"/>
                </a:moveTo>
                <a:cubicBezTo>
                  <a:pt x="104" y="54"/>
                  <a:pt x="104" y="54"/>
                  <a:pt x="104" y="54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8"/>
                  <a:pt x="102" y="140"/>
                  <a:pt x="99" y="140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38" y="140"/>
                  <a:pt x="35" y="138"/>
                  <a:pt x="35" y="135"/>
                </a:cubicBezTo>
                <a:lnTo>
                  <a:pt x="35" y="54"/>
                </a:lnTo>
                <a:close/>
                <a:moveTo>
                  <a:pt x="91" y="107"/>
                </a:moveTo>
                <a:cubicBezTo>
                  <a:pt x="91" y="109"/>
                  <a:pt x="92" y="110"/>
                  <a:pt x="94" y="110"/>
                </a:cubicBezTo>
                <a:cubicBezTo>
                  <a:pt x="96" y="110"/>
                  <a:pt x="97" y="109"/>
                  <a:pt x="97" y="107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0"/>
                  <a:pt x="96" y="59"/>
                  <a:pt x="94" y="59"/>
                </a:cubicBezTo>
                <a:cubicBezTo>
                  <a:pt x="92" y="59"/>
                  <a:pt x="91" y="60"/>
                  <a:pt x="91" y="62"/>
                </a:cubicBezTo>
                <a:lnTo>
                  <a:pt x="91" y="107"/>
                </a:lnTo>
                <a:close/>
                <a:moveTo>
                  <a:pt x="75" y="107"/>
                </a:moveTo>
                <a:cubicBezTo>
                  <a:pt x="75" y="109"/>
                  <a:pt x="76" y="110"/>
                  <a:pt x="78" y="110"/>
                </a:cubicBezTo>
                <a:cubicBezTo>
                  <a:pt x="79" y="110"/>
                  <a:pt x="81" y="109"/>
                  <a:pt x="81" y="107"/>
                </a:cubicBezTo>
                <a:cubicBezTo>
                  <a:pt x="81" y="62"/>
                  <a:pt x="81" y="62"/>
                  <a:pt x="81" y="62"/>
                </a:cubicBezTo>
                <a:cubicBezTo>
                  <a:pt x="81" y="60"/>
                  <a:pt x="79" y="59"/>
                  <a:pt x="78" y="59"/>
                </a:cubicBezTo>
                <a:cubicBezTo>
                  <a:pt x="76" y="59"/>
                  <a:pt x="75" y="60"/>
                  <a:pt x="75" y="62"/>
                </a:cubicBezTo>
                <a:lnTo>
                  <a:pt x="75" y="107"/>
                </a:lnTo>
                <a:close/>
                <a:moveTo>
                  <a:pt x="71" y="137"/>
                </a:moveTo>
                <a:cubicBezTo>
                  <a:pt x="83" y="137"/>
                  <a:pt x="83" y="137"/>
                  <a:pt x="83" y="137"/>
                </a:cubicBezTo>
                <a:cubicBezTo>
                  <a:pt x="84" y="137"/>
                  <a:pt x="85" y="136"/>
                  <a:pt x="85" y="135"/>
                </a:cubicBezTo>
                <a:cubicBezTo>
                  <a:pt x="85" y="123"/>
                  <a:pt x="85" y="123"/>
                  <a:pt x="85" y="123"/>
                </a:cubicBezTo>
                <a:cubicBezTo>
                  <a:pt x="86" y="123"/>
                  <a:pt x="87" y="122"/>
                  <a:pt x="87" y="121"/>
                </a:cubicBezTo>
                <a:cubicBezTo>
                  <a:pt x="87" y="120"/>
                  <a:pt x="86" y="119"/>
                  <a:pt x="85" y="119"/>
                </a:cubicBezTo>
                <a:cubicBezTo>
                  <a:pt x="71" y="119"/>
                  <a:pt x="71" y="119"/>
                  <a:pt x="71" y="119"/>
                </a:cubicBezTo>
                <a:lnTo>
                  <a:pt x="71" y="137"/>
                </a:lnTo>
                <a:close/>
                <a:moveTo>
                  <a:pt x="58" y="107"/>
                </a:moveTo>
                <a:cubicBezTo>
                  <a:pt x="58" y="109"/>
                  <a:pt x="60" y="110"/>
                  <a:pt x="62" y="110"/>
                </a:cubicBezTo>
                <a:cubicBezTo>
                  <a:pt x="63" y="110"/>
                  <a:pt x="65" y="109"/>
                  <a:pt x="65" y="107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0"/>
                  <a:pt x="63" y="59"/>
                  <a:pt x="62" y="59"/>
                </a:cubicBezTo>
                <a:cubicBezTo>
                  <a:pt x="60" y="59"/>
                  <a:pt x="58" y="60"/>
                  <a:pt x="58" y="62"/>
                </a:cubicBezTo>
                <a:lnTo>
                  <a:pt x="58" y="107"/>
                </a:lnTo>
                <a:close/>
                <a:moveTo>
                  <a:pt x="52" y="121"/>
                </a:moveTo>
                <a:cubicBezTo>
                  <a:pt x="52" y="122"/>
                  <a:pt x="53" y="123"/>
                  <a:pt x="54" y="123"/>
                </a:cubicBezTo>
                <a:cubicBezTo>
                  <a:pt x="54" y="135"/>
                  <a:pt x="54" y="135"/>
                  <a:pt x="54" y="135"/>
                </a:cubicBezTo>
                <a:cubicBezTo>
                  <a:pt x="54" y="136"/>
                  <a:pt x="55" y="137"/>
                  <a:pt x="56" y="137"/>
                </a:cubicBezTo>
                <a:cubicBezTo>
                  <a:pt x="68" y="137"/>
                  <a:pt x="68" y="137"/>
                  <a:pt x="68" y="137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3" y="119"/>
                  <a:pt x="52" y="120"/>
                  <a:pt x="52" y="121"/>
                </a:cubicBezTo>
                <a:close/>
                <a:moveTo>
                  <a:pt x="42" y="107"/>
                </a:moveTo>
                <a:cubicBezTo>
                  <a:pt x="42" y="109"/>
                  <a:pt x="44" y="110"/>
                  <a:pt x="45" y="110"/>
                </a:cubicBezTo>
                <a:cubicBezTo>
                  <a:pt x="47" y="110"/>
                  <a:pt x="48" y="109"/>
                  <a:pt x="48" y="107"/>
                </a:cubicBezTo>
                <a:cubicBezTo>
                  <a:pt x="48" y="62"/>
                  <a:pt x="48" y="62"/>
                  <a:pt x="48" y="62"/>
                </a:cubicBezTo>
                <a:cubicBezTo>
                  <a:pt x="48" y="60"/>
                  <a:pt x="47" y="59"/>
                  <a:pt x="45" y="59"/>
                </a:cubicBezTo>
                <a:cubicBezTo>
                  <a:pt x="44" y="59"/>
                  <a:pt x="42" y="60"/>
                  <a:pt x="42" y="62"/>
                </a:cubicBezTo>
                <a:lnTo>
                  <a:pt x="42" y="107"/>
                </a:lnTo>
                <a:close/>
                <a:moveTo>
                  <a:pt x="109" y="46"/>
                </a:moveTo>
                <a:cubicBezTo>
                  <a:pt x="109" y="44"/>
                  <a:pt x="107" y="42"/>
                  <a:pt x="105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2" y="42"/>
                  <a:pt x="30" y="44"/>
                  <a:pt x="30" y="46"/>
                </a:cubicBezTo>
                <a:cubicBezTo>
                  <a:pt x="30" y="48"/>
                  <a:pt x="32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4" y="50"/>
                  <a:pt x="104" y="50"/>
                  <a:pt x="104" y="50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7" y="50"/>
                  <a:pt x="109" y="48"/>
                  <a:pt x="109" y="46"/>
                </a:cubicBezTo>
                <a:close/>
                <a:moveTo>
                  <a:pt x="0" y="83"/>
                </a:moveTo>
                <a:cubicBezTo>
                  <a:pt x="0" y="85"/>
                  <a:pt x="1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94"/>
                  <a:pt x="5" y="94"/>
                  <a:pt x="5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2" y="79"/>
                  <a:pt x="32" y="79"/>
                  <a:pt x="32" y="79"/>
                </a:cubicBezTo>
                <a:cubicBezTo>
                  <a:pt x="4" y="79"/>
                  <a:pt x="4" y="79"/>
                  <a:pt x="4" y="79"/>
                </a:cubicBezTo>
                <a:cubicBezTo>
                  <a:pt x="1" y="79"/>
                  <a:pt x="0" y="81"/>
                  <a:pt x="0" y="83"/>
                </a:cubicBezTo>
                <a:close/>
                <a:moveTo>
                  <a:pt x="108" y="111"/>
                </a:moveTo>
                <a:cubicBezTo>
                  <a:pt x="135" y="111"/>
                  <a:pt x="135" y="111"/>
                  <a:pt x="135" y="111"/>
                </a:cubicBezTo>
                <a:cubicBezTo>
                  <a:pt x="135" y="100"/>
                  <a:pt x="135" y="100"/>
                  <a:pt x="135" y="100"/>
                </a:cubicBezTo>
                <a:cubicBezTo>
                  <a:pt x="108" y="100"/>
                  <a:pt x="108" y="100"/>
                  <a:pt x="108" y="100"/>
                </a:cubicBezTo>
                <a:lnTo>
                  <a:pt x="108" y="1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688789" y="2233927"/>
            <a:ext cx="2801722" cy="1135358"/>
            <a:chOff x="1626835" y="2349127"/>
            <a:chExt cx="2492110" cy="1009892"/>
          </a:xfrm>
        </p:grpSpPr>
        <p:sp>
          <p:nvSpPr>
            <p:cNvPr id="24" name="文本框 23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140254" y="3098832"/>
            <a:ext cx="2801722" cy="1135358"/>
            <a:chOff x="1626835" y="2349127"/>
            <a:chExt cx="2492110" cy="1009892"/>
          </a:xfrm>
        </p:grpSpPr>
        <p:sp>
          <p:nvSpPr>
            <p:cNvPr id="27" name="文本框 26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88537" y="2944714"/>
            <a:ext cx="2801722" cy="1135358"/>
            <a:chOff x="1626835" y="2349127"/>
            <a:chExt cx="2492110" cy="1009892"/>
          </a:xfrm>
        </p:grpSpPr>
        <p:sp>
          <p:nvSpPr>
            <p:cNvPr id="30" name="文本框 29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0" grpId="0" animBg="1"/>
      <p:bldP spid="11" grpId="0"/>
      <p:bldP spid="13" grpId="0" animBg="1"/>
      <p:bldP spid="14" grpId="0"/>
      <p:bldP spid="15" grpId="0" animBg="1"/>
      <p:bldP spid="17" grpId="0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248495" y="-1799479"/>
            <a:ext cx="1182674" cy="1273318"/>
          </a:xfrm>
          <a:prstGeom prst="rect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431169" y="-1813514"/>
            <a:ext cx="1182674" cy="1273318"/>
          </a:xfrm>
          <a:prstGeom prst="rect">
            <a:avLst/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138793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057900" y="-2554"/>
            <a:ext cx="6134100" cy="1390483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15546" y="283907"/>
            <a:ext cx="4963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gradFill>
                  <a:gsLst>
                    <a:gs pos="0">
                      <a:srgbClr val="F4D9B7"/>
                    </a:gs>
                    <a:gs pos="100000">
                      <a:srgbClr val="EEC897"/>
                    </a:gs>
                  </a:gsLst>
                  <a:lin ang="5400000" scaled="1"/>
                </a:gra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请输入标题内容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 flipV="1">
            <a:off x="5793069" y="-408216"/>
            <a:ext cx="1816045" cy="1796143"/>
          </a:xfrm>
          <a:custGeom>
            <a:avLst/>
            <a:gdLst>
              <a:gd name="connsiteX0" fmla="*/ 0 w 2202287"/>
              <a:gd name="connsiteY0" fmla="*/ 0 h 2266683"/>
              <a:gd name="connsiteX1" fmla="*/ 2202287 w 2202287"/>
              <a:gd name="connsiteY1" fmla="*/ 0 h 2266683"/>
              <a:gd name="connsiteX2" fmla="*/ 2202287 w 2202287"/>
              <a:gd name="connsiteY2" fmla="*/ 2266683 h 2266683"/>
              <a:gd name="connsiteX3" fmla="*/ 1397736 w 2202287"/>
              <a:gd name="connsiteY3" fmla="*/ 2266683 h 2266683"/>
              <a:gd name="connsiteX4" fmla="*/ 1397736 w 2202287"/>
              <a:gd name="connsiteY4" fmla="*/ 1841680 h 2266683"/>
              <a:gd name="connsiteX5" fmla="*/ 0 w 2202287"/>
              <a:gd name="connsiteY5" fmla="*/ 1841680 h 226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287" h="2266683">
                <a:moveTo>
                  <a:pt x="0" y="0"/>
                </a:moveTo>
                <a:lnTo>
                  <a:pt x="2202287" y="0"/>
                </a:lnTo>
                <a:lnTo>
                  <a:pt x="2202287" y="2266683"/>
                </a:lnTo>
                <a:lnTo>
                  <a:pt x="1397736" y="2266683"/>
                </a:lnTo>
                <a:lnTo>
                  <a:pt x="1397736" y="1841680"/>
                </a:lnTo>
                <a:lnTo>
                  <a:pt x="0" y="184168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328668" y="9840"/>
            <a:ext cx="1676789" cy="1440859"/>
          </a:xfrm>
          <a:custGeom>
            <a:avLst/>
            <a:gdLst>
              <a:gd name="connsiteX0" fmla="*/ 0 w 2562896"/>
              <a:gd name="connsiteY0" fmla="*/ 0 h 2202287"/>
              <a:gd name="connsiteX1" fmla="*/ 1796225 w 2562896"/>
              <a:gd name="connsiteY1" fmla="*/ 0 h 2202287"/>
              <a:gd name="connsiteX2" fmla="*/ 1796225 w 2562896"/>
              <a:gd name="connsiteY2" fmla="*/ 844503 h 2202287"/>
              <a:gd name="connsiteX3" fmla="*/ 2562896 w 2562896"/>
              <a:gd name="connsiteY3" fmla="*/ 844503 h 2202287"/>
              <a:gd name="connsiteX4" fmla="*/ 2562896 w 2562896"/>
              <a:gd name="connsiteY4" fmla="*/ 2202287 h 2202287"/>
              <a:gd name="connsiteX5" fmla="*/ 0 w 2562896"/>
              <a:gd name="connsiteY5" fmla="*/ 2202287 h 22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896" h="2202287">
                <a:moveTo>
                  <a:pt x="0" y="0"/>
                </a:moveTo>
                <a:lnTo>
                  <a:pt x="1796225" y="0"/>
                </a:lnTo>
                <a:lnTo>
                  <a:pt x="1796225" y="844503"/>
                </a:lnTo>
                <a:lnTo>
                  <a:pt x="2562896" y="844503"/>
                </a:lnTo>
                <a:lnTo>
                  <a:pt x="2562896" y="2202287"/>
                </a:lnTo>
                <a:lnTo>
                  <a:pt x="0" y="2202287"/>
                </a:lnTo>
                <a:close/>
              </a:path>
            </a:pathLst>
          </a:custGeom>
        </p:spPr>
      </p:pic>
      <p:sp>
        <p:nvSpPr>
          <p:cNvPr id="9" name="ïš1îḋe"/>
          <p:cNvSpPr/>
          <p:nvPr/>
        </p:nvSpPr>
        <p:spPr>
          <a:xfrm rot="10800000">
            <a:off x="4789442" y="4154913"/>
            <a:ext cx="1279332" cy="1279729"/>
          </a:xfrm>
          <a:prstGeom prst="teardrop">
            <a:avLst>
              <a:gd name="adj" fmla="val 200000"/>
            </a:avLst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iṡļíďê"/>
          <p:cNvSpPr txBox="1"/>
          <p:nvPr/>
        </p:nvSpPr>
        <p:spPr>
          <a:xfrm>
            <a:off x="5053604" y="4747839"/>
            <a:ext cx="544916" cy="469318"/>
          </a:xfrm>
          <a:prstGeom prst="rect">
            <a:avLst/>
          </a:prstGeom>
          <a:noFill/>
        </p:spPr>
        <p:txBody>
          <a:bodyPr wrap="none" lIns="90000" tIns="46800" rIns="90000" bIns="46800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>
                    <a:alpha val="99000"/>
                  </a:schemeClr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11" name="îŝḻidé"/>
          <p:cNvSpPr/>
          <p:nvPr/>
        </p:nvSpPr>
        <p:spPr>
          <a:xfrm rot="16200000">
            <a:off x="4789244" y="2875384"/>
            <a:ext cx="1279729" cy="1279332"/>
          </a:xfrm>
          <a:prstGeom prst="teardrop">
            <a:avLst>
              <a:gd name="adj" fmla="val 200000"/>
            </a:avLst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12" name="ïŝḻiḓé"/>
          <p:cNvSpPr txBox="1"/>
          <p:nvPr/>
        </p:nvSpPr>
        <p:spPr>
          <a:xfrm>
            <a:off x="5053604" y="3097136"/>
            <a:ext cx="544916" cy="469318"/>
          </a:xfrm>
          <a:prstGeom prst="rect">
            <a:avLst/>
          </a:prstGeom>
          <a:noFill/>
        </p:spPr>
        <p:txBody>
          <a:bodyPr wrap="none" lIns="90000" tIns="46800" rIns="90000" bIns="46800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>
                    <a:alpha val="99000"/>
                  </a:schemeClr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3" name="îS1íḓê"/>
          <p:cNvSpPr/>
          <p:nvPr/>
        </p:nvSpPr>
        <p:spPr>
          <a:xfrm>
            <a:off x="6096383" y="2875186"/>
            <a:ext cx="1279332" cy="1279729"/>
          </a:xfrm>
          <a:prstGeom prst="teardrop">
            <a:avLst>
              <a:gd name="adj" fmla="val 200000"/>
            </a:avLst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ïṥlíḍe"/>
          <p:cNvSpPr txBox="1"/>
          <p:nvPr/>
        </p:nvSpPr>
        <p:spPr>
          <a:xfrm>
            <a:off x="6615854" y="3097136"/>
            <a:ext cx="544916" cy="469318"/>
          </a:xfrm>
          <a:prstGeom prst="rect">
            <a:avLst/>
          </a:prstGeom>
          <a:noFill/>
        </p:spPr>
        <p:txBody>
          <a:bodyPr wrap="none" lIns="90000" tIns="46800" rIns="90000" bIns="46800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>
                    <a:alpha val="99000"/>
                  </a:schemeClr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15" name="ïṡlîḓê"/>
          <p:cNvSpPr/>
          <p:nvPr/>
        </p:nvSpPr>
        <p:spPr>
          <a:xfrm rot="5400000">
            <a:off x="6096185" y="4155112"/>
            <a:ext cx="1279729" cy="1279332"/>
          </a:xfrm>
          <a:prstGeom prst="teardrop">
            <a:avLst>
              <a:gd name="adj" fmla="val 200000"/>
            </a:avLst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iṡḻídè"/>
          <p:cNvSpPr txBox="1"/>
          <p:nvPr/>
        </p:nvSpPr>
        <p:spPr>
          <a:xfrm>
            <a:off x="6615854" y="4747839"/>
            <a:ext cx="544916" cy="469318"/>
          </a:xfrm>
          <a:prstGeom prst="rect">
            <a:avLst/>
          </a:prstGeom>
          <a:noFill/>
        </p:spPr>
        <p:txBody>
          <a:bodyPr wrap="none" lIns="90000" tIns="46800" rIns="90000" bIns="46800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>
                    <a:alpha val="99000"/>
                  </a:schemeClr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17" name="îṡḻîḍé"/>
          <p:cNvSpPr/>
          <p:nvPr/>
        </p:nvSpPr>
        <p:spPr>
          <a:xfrm>
            <a:off x="5326063" y="3332396"/>
            <a:ext cx="1562252" cy="1562733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ïŝlíde"/>
          <p:cNvSpPr/>
          <p:nvPr/>
        </p:nvSpPr>
        <p:spPr>
          <a:xfrm>
            <a:off x="5532878" y="3539276"/>
            <a:ext cx="1148622" cy="1148977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iṣļîḍè"/>
          <p:cNvSpPr/>
          <p:nvPr/>
        </p:nvSpPr>
        <p:spPr>
          <a:xfrm>
            <a:off x="5747759" y="3754224"/>
            <a:ext cx="718858" cy="719079"/>
          </a:xfrm>
          <a:prstGeom prst="ellipse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22" name="îṡlîḋé"/>
          <p:cNvSpPr/>
          <p:nvPr/>
        </p:nvSpPr>
        <p:spPr bwMode="auto">
          <a:xfrm>
            <a:off x="5877295" y="3947451"/>
            <a:ext cx="466188" cy="318119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3" name="组合 22"/>
          <p:cNvGrpSpPr/>
          <p:nvPr/>
        </p:nvGrpSpPr>
        <p:grpSpPr>
          <a:xfrm>
            <a:off x="8080361" y="2273795"/>
            <a:ext cx="2801722" cy="1135358"/>
            <a:chOff x="1626835" y="2349127"/>
            <a:chExt cx="2492110" cy="1009892"/>
          </a:xfrm>
        </p:grpSpPr>
        <p:sp>
          <p:nvSpPr>
            <p:cNvPr id="24" name="文本框 23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080361" y="4794778"/>
            <a:ext cx="2801722" cy="1135358"/>
            <a:chOff x="1626835" y="2349127"/>
            <a:chExt cx="2492110" cy="1009892"/>
          </a:xfrm>
        </p:grpSpPr>
        <p:sp>
          <p:nvSpPr>
            <p:cNvPr id="27" name="文本框 26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229583" y="2273795"/>
            <a:ext cx="2801722" cy="1135358"/>
            <a:chOff x="1626835" y="2349127"/>
            <a:chExt cx="2492110" cy="1009892"/>
          </a:xfrm>
        </p:grpSpPr>
        <p:sp>
          <p:nvSpPr>
            <p:cNvPr id="30" name="文本框 29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229583" y="4794778"/>
            <a:ext cx="2801722" cy="1135358"/>
            <a:chOff x="1626835" y="2349127"/>
            <a:chExt cx="2492110" cy="1009892"/>
          </a:xfrm>
        </p:grpSpPr>
        <p:sp>
          <p:nvSpPr>
            <p:cNvPr id="38" name="文本框 37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248495" y="-1799479"/>
            <a:ext cx="1182674" cy="1273318"/>
          </a:xfrm>
          <a:prstGeom prst="rect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431169" y="-1813514"/>
            <a:ext cx="1182674" cy="1273318"/>
          </a:xfrm>
          <a:prstGeom prst="rect">
            <a:avLst/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138793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057900" y="-2554"/>
            <a:ext cx="6134100" cy="1390483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15546" y="283907"/>
            <a:ext cx="4963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gradFill>
                  <a:gsLst>
                    <a:gs pos="0">
                      <a:srgbClr val="F4D9B7"/>
                    </a:gs>
                    <a:gs pos="100000">
                      <a:srgbClr val="EEC897"/>
                    </a:gs>
                  </a:gsLst>
                  <a:lin ang="5400000" scaled="1"/>
                </a:gra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请输入标题内容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 flipV="1">
            <a:off x="5793069" y="-408216"/>
            <a:ext cx="1816045" cy="1796143"/>
          </a:xfrm>
          <a:custGeom>
            <a:avLst/>
            <a:gdLst>
              <a:gd name="connsiteX0" fmla="*/ 0 w 2202287"/>
              <a:gd name="connsiteY0" fmla="*/ 0 h 2266683"/>
              <a:gd name="connsiteX1" fmla="*/ 2202287 w 2202287"/>
              <a:gd name="connsiteY1" fmla="*/ 0 h 2266683"/>
              <a:gd name="connsiteX2" fmla="*/ 2202287 w 2202287"/>
              <a:gd name="connsiteY2" fmla="*/ 2266683 h 2266683"/>
              <a:gd name="connsiteX3" fmla="*/ 1397736 w 2202287"/>
              <a:gd name="connsiteY3" fmla="*/ 2266683 h 2266683"/>
              <a:gd name="connsiteX4" fmla="*/ 1397736 w 2202287"/>
              <a:gd name="connsiteY4" fmla="*/ 1841680 h 2266683"/>
              <a:gd name="connsiteX5" fmla="*/ 0 w 2202287"/>
              <a:gd name="connsiteY5" fmla="*/ 1841680 h 226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287" h="2266683">
                <a:moveTo>
                  <a:pt x="0" y="0"/>
                </a:moveTo>
                <a:lnTo>
                  <a:pt x="2202287" y="0"/>
                </a:lnTo>
                <a:lnTo>
                  <a:pt x="2202287" y="2266683"/>
                </a:lnTo>
                <a:lnTo>
                  <a:pt x="1397736" y="2266683"/>
                </a:lnTo>
                <a:lnTo>
                  <a:pt x="1397736" y="1841680"/>
                </a:lnTo>
                <a:lnTo>
                  <a:pt x="0" y="184168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328668" y="9840"/>
            <a:ext cx="1676789" cy="1440859"/>
          </a:xfrm>
          <a:custGeom>
            <a:avLst/>
            <a:gdLst>
              <a:gd name="connsiteX0" fmla="*/ 0 w 2562896"/>
              <a:gd name="connsiteY0" fmla="*/ 0 h 2202287"/>
              <a:gd name="connsiteX1" fmla="*/ 1796225 w 2562896"/>
              <a:gd name="connsiteY1" fmla="*/ 0 h 2202287"/>
              <a:gd name="connsiteX2" fmla="*/ 1796225 w 2562896"/>
              <a:gd name="connsiteY2" fmla="*/ 844503 h 2202287"/>
              <a:gd name="connsiteX3" fmla="*/ 2562896 w 2562896"/>
              <a:gd name="connsiteY3" fmla="*/ 844503 h 2202287"/>
              <a:gd name="connsiteX4" fmla="*/ 2562896 w 2562896"/>
              <a:gd name="connsiteY4" fmla="*/ 2202287 h 2202287"/>
              <a:gd name="connsiteX5" fmla="*/ 0 w 2562896"/>
              <a:gd name="connsiteY5" fmla="*/ 2202287 h 22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896" h="2202287">
                <a:moveTo>
                  <a:pt x="0" y="0"/>
                </a:moveTo>
                <a:lnTo>
                  <a:pt x="1796225" y="0"/>
                </a:lnTo>
                <a:lnTo>
                  <a:pt x="1796225" y="844503"/>
                </a:lnTo>
                <a:lnTo>
                  <a:pt x="2562896" y="844503"/>
                </a:lnTo>
                <a:lnTo>
                  <a:pt x="2562896" y="2202287"/>
                </a:lnTo>
                <a:lnTo>
                  <a:pt x="0" y="2202287"/>
                </a:lnTo>
                <a:close/>
              </a:path>
            </a:pathLst>
          </a:custGeom>
        </p:spPr>
      </p:pic>
      <p:grpSp>
        <p:nvGrpSpPr>
          <p:cNvPr id="40" name="组合 39"/>
          <p:cNvGrpSpPr/>
          <p:nvPr/>
        </p:nvGrpSpPr>
        <p:grpSpPr>
          <a:xfrm>
            <a:off x="6324845" y="2031725"/>
            <a:ext cx="4341812" cy="3021013"/>
            <a:chOff x="700088" y="1314450"/>
            <a:chExt cx="4341812" cy="3021013"/>
          </a:xfrm>
        </p:grpSpPr>
        <p:sp>
          <p:nvSpPr>
            <p:cNvPr id="41" name="Freeform 12"/>
            <p:cNvSpPr/>
            <p:nvPr/>
          </p:nvSpPr>
          <p:spPr>
            <a:xfrm>
              <a:off x="2762250" y="3144838"/>
              <a:ext cx="217488" cy="165100"/>
            </a:xfrm>
            <a:custGeom>
              <a:avLst/>
              <a:gdLst/>
              <a:ahLst/>
              <a:cxnLst>
                <a:cxn ang="0">
                  <a:pos x="115276" y="157421"/>
                </a:cxn>
                <a:cxn ang="0">
                  <a:pos x="163692" y="84470"/>
                </a:cxn>
                <a:cxn ang="0">
                  <a:pos x="212107" y="11519"/>
                </a:cxn>
                <a:cxn ang="0">
                  <a:pos x="205191" y="0"/>
                </a:cxn>
                <a:cxn ang="0">
                  <a:pos x="108359" y="0"/>
                </a:cxn>
                <a:cxn ang="0">
                  <a:pos x="12296" y="0"/>
                </a:cxn>
                <a:cxn ang="0">
                  <a:pos x="4611" y="11519"/>
                </a:cxn>
                <a:cxn ang="0">
                  <a:pos x="53027" y="84470"/>
                </a:cxn>
                <a:cxn ang="0">
                  <a:pos x="100674" y="157421"/>
                </a:cxn>
                <a:cxn ang="0">
                  <a:pos x="115276" y="157421"/>
                </a:cxn>
              </a:cxnLst>
              <a:rect l="0" t="0" r="0" b="0"/>
              <a:pathLst>
                <a:path w="283" h="215">
                  <a:moveTo>
                    <a:pt x="150" y="205"/>
                  </a:moveTo>
                  <a:lnTo>
                    <a:pt x="213" y="110"/>
                  </a:lnTo>
                  <a:cubicBezTo>
                    <a:pt x="234" y="78"/>
                    <a:pt x="255" y="47"/>
                    <a:pt x="276" y="15"/>
                  </a:cubicBezTo>
                  <a:cubicBezTo>
                    <a:pt x="283" y="5"/>
                    <a:pt x="280" y="1"/>
                    <a:pt x="267" y="0"/>
                  </a:cubicBezTo>
                  <a:lnTo>
                    <a:pt x="141" y="0"/>
                  </a:lnTo>
                  <a:cubicBezTo>
                    <a:pt x="99" y="0"/>
                    <a:pt x="58" y="0"/>
                    <a:pt x="16" y="0"/>
                  </a:cubicBezTo>
                  <a:cubicBezTo>
                    <a:pt x="3" y="0"/>
                    <a:pt x="0" y="5"/>
                    <a:pt x="6" y="15"/>
                  </a:cubicBezTo>
                  <a:lnTo>
                    <a:pt x="69" y="110"/>
                  </a:lnTo>
                  <a:cubicBezTo>
                    <a:pt x="90" y="142"/>
                    <a:pt x="111" y="173"/>
                    <a:pt x="131" y="205"/>
                  </a:cubicBezTo>
                  <a:cubicBezTo>
                    <a:pt x="138" y="215"/>
                    <a:pt x="144" y="215"/>
                    <a:pt x="150" y="205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13"/>
            <p:cNvSpPr/>
            <p:nvPr/>
          </p:nvSpPr>
          <p:spPr>
            <a:xfrm>
              <a:off x="3489325" y="2782888"/>
              <a:ext cx="193675" cy="193675"/>
            </a:xfrm>
            <a:custGeom>
              <a:avLst/>
              <a:gdLst/>
              <a:ahLst/>
              <a:cxnLst>
                <a:cxn ang="0">
                  <a:pos x="191369" y="181378"/>
                </a:cxn>
                <a:cxn ang="0">
                  <a:pos x="173693" y="95300"/>
                </a:cxn>
                <a:cxn ang="0">
                  <a:pos x="156785" y="9991"/>
                </a:cxn>
                <a:cxn ang="0">
                  <a:pos x="143719" y="6917"/>
                </a:cxn>
                <a:cxn ang="0">
                  <a:pos x="75318" y="75318"/>
                </a:cxn>
                <a:cxn ang="0">
                  <a:pos x="6917" y="142951"/>
                </a:cxn>
                <a:cxn ang="0">
                  <a:pos x="9223" y="156016"/>
                </a:cxn>
                <a:cxn ang="0">
                  <a:pos x="95300" y="173693"/>
                </a:cxn>
                <a:cxn ang="0">
                  <a:pos x="181378" y="191369"/>
                </a:cxn>
                <a:cxn ang="0">
                  <a:pos x="191369" y="181378"/>
                </a:cxn>
              </a:cxnLst>
              <a:rect l="0" t="0" r="0" b="0"/>
              <a:pathLst>
                <a:path w="252" h="252">
                  <a:moveTo>
                    <a:pt x="249" y="236"/>
                  </a:moveTo>
                  <a:lnTo>
                    <a:pt x="226" y="124"/>
                  </a:lnTo>
                  <a:cubicBezTo>
                    <a:pt x="219" y="87"/>
                    <a:pt x="211" y="50"/>
                    <a:pt x="204" y="13"/>
                  </a:cubicBezTo>
                  <a:cubicBezTo>
                    <a:pt x="202" y="1"/>
                    <a:pt x="196" y="0"/>
                    <a:pt x="187" y="9"/>
                  </a:cubicBezTo>
                  <a:lnTo>
                    <a:pt x="98" y="98"/>
                  </a:lnTo>
                  <a:cubicBezTo>
                    <a:pt x="68" y="127"/>
                    <a:pt x="39" y="157"/>
                    <a:pt x="9" y="186"/>
                  </a:cubicBezTo>
                  <a:cubicBezTo>
                    <a:pt x="0" y="195"/>
                    <a:pt x="1" y="201"/>
                    <a:pt x="12" y="203"/>
                  </a:cubicBezTo>
                  <a:lnTo>
                    <a:pt x="124" y="226"/>
                  </a:lnTo>
                  <a:cubicBezTo>
                    <a:pt x="161" y="234"/>
                    <a:pt x="198" y="241"/>
                    <a:pt x="236" y="249"/>
                  </a:cubicBezTo>
                  <a:cubicBezTo>
                    <a:pt x="247" y="252"/>
                    <a:pt x="252" y="247"/>
                    <a:pt x="249" y="236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14"/>
            <p:cNvSpPr/>
            <p:nvPr/>
          </p:nvSpPr>
          <p:spPr>
            <a:xfrm>
              <a:off x="3851275" y="2055813"/>
              <a:ext cx="165100" cy="217487"/>
            </a:xfrm>
            <a:custGeom>
              <a:avLst/>
              <a:gdLst/>
              <a:ahLst/>
              <a:cxnLst>
                <a:cxn ang="0">
                  <a:pos x="157421" y="101443"/>
                </a:cxn>
                <a:cxn ang="0">
                  <a:pos x="84470" y="53796"/>
                </a:cxn>
                <a:cxn ang="0">
                  <a:pos x="11519" y="5380"/>
                </a:cxn>
                <a:cxn ang="0">
                  <a:pos x="0" y="12296"/>
                </a:cxn>
                <a:cxn ang="0">
                  <a:pos x="0" y="109128"/>
                </a:cxn>
                <a:cxn ang="0">
                  <a:pos x="0" y="205192"/>
                </a:cxn>
                <a:cxn ang="0">
                  <a:pos x="11519" y="212877"/>
                </a:cxn>
                <a:cxn ang="0">
                  <a:pos x="84470" y="164461"/>
                </a:cxn>
                <a:cxn ang="0">
                  <a:pos x="157421" y="116045"/>
                </a:cxn>
                <a:cxn ang="0">
                  <a:pos x="157421" y="101443"/>
                </a:cxn>
              </a:cxnLst>
              <a:rect l="0" t="0" r="0" b="0"/>
              <a:pathLst>
                <a:path w="215" h="283">
                  <a:moveTo>
                    <a:pt x="205" y="132"/>
                  </a:moveTo>
                  <a:lnTo>
                    <a:pt x="110" y="70"/>
                  </a:lnTo>
                  <a:cubicBezTo>
                    <a:pt x="78" y="49"/>
                    <a:pt x="47" y="28"/>
                    <a:pt x="15" y="7"/>
                  </a:cubicBezTo>
                  <a:cubicBezTo>
                    <a:pt x="5" y="0"/>
                    <a:pt x="0" y="3"/>
                    <a:pt x="0" y="16"/>
                  </a:cubicBezTo>
                  <a:lnTo>
                    <a:pt x="0" y="142"/>
                  </a:lnTo>
                  <a:cubicBezTo>
                    <a:pt x="0" y="183"/>
                    <a:pt x="0" y="225"/>
                    <a:pt x="0" y="267"/>
                  </a:cubicBezTo>
                  <a:cubicBezTo>
                    <a:pt x="0" y="280"/>
                    <a:pt x="5" y="283"/>
                    <a:pt x="15" y="277"/>
                  </a:cubicBezTo>
                  <a:lnTo>
                    <a:pt x="110" y="214"/>
                  </a:lnTo>
                  <a:cubicBezTo>
                    <a:pt x="141" y="193"/>
                    <a:pt x="173" y="172"/>
                    <a:pt x="205" y="151"/>
                  </a:cubicBezTo>
                  <a:cubicBezTo>
                    <a:pt x="215" y="145"/>
                    <a:pt x="215" y="139"/>
                    <a:pt x="205" y="132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16"/>
            <p:cNvSpPr/>
            <p:nvPr/>
          </p:nvSpPr>
          <p:spPr>
            <a:xfrm>
              <a:off x="2058988" y="2782888"/>
              <a:ext cx="193675" cy="193675"/>
            </a:xfrm>
            <a:custGeom>
              <a:avLst/>
              <a:gdLst/>
              <a:ahLst/>
              <a:cxnLst>
                <a:cxn ang="0">
                  <a:pos x="12297" y="191369"/>
                </a:cxn>
                <a:cxn ang="0">
                  <a:pos x="98375" y="173693"/>
                </a:cxn>
                <a:cxn ang="0">
                  <a:pos x="183684" y="156785"/>
                </a:cxn>
                <a:cxn ang="0">
                  <a:pos x="186758" y="143719"/>
                </a:cxn>
                <a:cxn ang="0">
                  <a:pos x="118357" y="75318"/>
                </a:cxn>
                <a:cxn ang="0">
                  <a:pos x="50724" y="6917"/>
                </a:cxn>
                <a:cxn ang="0">
                  <a:pos x="37659" y="9223"/>
                </a:cxn>
                <a:cxn ang="0">
                  <a:pos x="19982" y="95300"/>
                </a:cxn>
                <a:cxn ang="0">
                  <a:pos x="2306" y="181378"/>
                </a:cxn>
                <a:cxn ang="0">
                  <a:pos x="12297" y="191369"/>
                </a:cxn>
              </a:cxnLst>
              <a:rect l="0" t="0" r="0" b="0"/>
              <a:pathLst>
                <a:path w="252" h="252">
                  <a:moveTo>
                    <a:pt x="16" y="249"/>
                  </a:moveTo>
                  <a:lnTo>
                    <a:pt x="128" y="226"/>
                  </a:lnTo>
                  <a:cubicBezTo>
                    <a:pt x="165" y="219"/>
                    <a:pt x="202" y="211"/>
                    <a:pt x="239" y="204"/>
                  </a:cubicBezTo>
                  <a:cubicBezTo>
                    <a:pt x="251" y="202"/>
                    <a:pt x="252" y="196"/>
                    <a:pt x="243" y="187"/>
                  </a:cubicBezTo>
                  <a:lnTo>
                    <a:pt x="154" y="98"/>
                  </a:lnTo>
                  <a:cubicBezTo>
                    <a:pt x="125" y="68"/>
                    <a:pt x="95" y="39"/>
                    <a:pt x="66" y="9"/>
                  </a:cubicBezTo>
                  <a:cubicBezTo>
                    <a:pt x="57" y="0"/>
                    <a:pt x="51" y="1"/>
                    <a:pt x="49" y="12"/>
                  </a:cubicBezTo>
                  <a:lnTo>
                    <a:pt x="26" y="124"/>
                  </a:lnTo>
                  <a:cubicBezTo>
                    <a:pt x="18" y="161"/>
                    <a:pt x="11" y="198"/>
                    <a:pt x="3" y="236"/>
                  </a:cubicBezTo>
                  <a:cubicBezTo>
                    <a:pt x="0" y="247"/>
                    <a:pt x="5" y="252"/>
                    <a:pt x="16" y="249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15"/>
            <p:cNvSpPr/>
            <p:nvPr/>
          </p:nvSpPr>
          <p:spPr>
            <a:xfrm>
              <a:off x="1725613" y="2055813"/>
              <a:ext cx="165100" cy="217487"/>
            </a:xfrm>
            <a:custGeom>
              <a:avLst/>
              <a:gdLst/>
              <a:ahLst/>
              <a:cxnLst>
                <a:cxn ang="0">
                  <a:pos x="7679" y="116045"/>
                </a:cxn>
                <a:cxn ang="0">
                  <a:pos x="80630" y="163692"/>
                </a:cxn>
                <a:cxn ang="0">
                  <a:pos x="153581" y="212108"/>
                </a:cxn>
                <a:cxn ang="0">
                  <a:pos x="165100" y="205192"/>
                </a:cxn>
                <a:cxn ang="0">
                  <a:pos x="165100" y="108360"/>
                </a:cxn>
                <a:cxn ang="0">
                  <a:pos x="165100" y="12296"/>
                </a:cxn>
                <a:cxn ang="0">
                  <a:pos x="153581" y="4611"/>
                </a:cxn>
                <a:cxn ang="0">
                  <a:pos x="80630" y="53027"/>
                </a:cxn>
                <a:cxn ang="0">
                  <a:pos x="7679" y="101443"/>
                </a:cxn>
                <a:cxn ang="0">
                  <a:pos x="7679" y="116045"/>
                </a:cxn>
              </a:cxnLst>
              <a:rect l="0" t="0" r="0" b="0"/>
              <a:pathLst>
                <a:path w="215" h="283">
                  <a:moveTo>
                    <a:pt x="10" y="151"/>
                  </a:moveTo>
                  <a:lnTo>
                    <a:pt x="105" y="213"/>
                  </a:lnTo>
                  <a:cubicBezTo>
                    <a:pt x="137" y="234"/>
                    <a:pt x="168" y="255"/>
                    <a:pt x="200" y="276"/>
                  </a:cubicBezTo>
                  <a:cubicBezTo>
                    <a:pt x="210" y="283"/>
                    <a:pt x="214" y="280"/>
                    <a:pt x="215" y="267"/>
                  </a:cubicBezTo>
                  <a:lnTo>
                    <a:pt x="215" y="141"/>
                  </a:lnTo>
                  <a:cubicBezTo>
                    <a:pt x="215" y="100"/>
                    <a:pt x="215" y="58"/>
                    <a:pt x="215" y="16"/>
                  </a:cubicBezTo>
                  <a:cubicBezTo>
                    <a:pt x="215" y="3"/>
                    <a:pt x="210" y="0"/>
                    <a:pt x="200" y="6"/>
                  </a:cubicBezTo>
                  <a:lnTo>
                    <a:pt x="105" y="69"/>
                  </a:lnTo>
                  <a:cubicBezTo>
                    <a:pt x="74" y="90"/>
                    <a:pt x="42" y="111"/>
                    <a:pt x="10" y="132"/>
                  </a:cubicBezTo>
                  <a:cubicBezTo>
                    <a:pt x="0" y="138"/>
                    <a:pt x="0" y="144"/>
                    <a:pt x="10" y="151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46" name="组合 21"/>
            <p:cNvGrpSpPr/>
            <p:nvPr/>
          </p:nvGrpSpPr>
          <p:grpSpPr>
            <a:xfrm>
              <a:off x="700088" y="1716088"/>
              <a:ext cx="896937" cy="896937"/>
              <a:chOff x="0" y="0"/>
              <a:chExt cx="896937" cy="896938"/>
            </a:xfrm>
          </p:grpSpPr>
          <p:sp>
            <p:nvSpPr>
              <p:cNvPr id="61" name="Oval 10"/>
              <p:cNvSpPr/>
              <p:nvPr/>
            </p:nvSpPr>
            <p:spPr>
              <a:xfrm>
                <a:off x="0" y="0"/>
                <a:ext cx="896937" cy="896938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" name="TextBox 27"/>
              <p:cNvSpPr txBox="1"/>
              <p:nvPr/>
            </p:nvSpPr>
            <p:spPr>
              <a:xfrm>
                <a:off x="23556" y="94525"/>
                <a:ext cx="849823" cy="707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输入内容</a:t>
                </a:r>
              </a:p>
            </p:txBody>
          </p:sp>
        </p:grpSp>
        <p:grpSp>
          <p:nvGrpSpPr>
            <p:cNvPr id="47" name="组合 2"/>
            <p:cNvGrpSpPr/>
            <p:nvPr/>
          </p:nvGrpSpPr>
          <p:grpSpPr>
            <a:xfrm>
              <a:off x="1160463" y="2889250"/>
              <a:ext cx="985837" cy="985838"/>
              <a:chOff x="0" y="0"/>
              <a:chExt cx="985837" cy="985838"/>
            </a:xfrm>
          </p:grpSpPr>
          <p:sp>
            <p:nvSpPr>
              <p:cNvPr id="59" name="Freeform 11"/>
              <p:cNvSpPr/>
              <p:nvPr/>
            </p:nvSpPr>
            <p:spPr>
              <a:xfrm>
                <a:off x="0" y="0"/>
                <a:ext cx="985837" cy="985838"/>
              </a:xfrm>
              <a:custGeom>
                <a:avLst/>
                <a:gdLst/>
                <a:ahLst/>
                <a:cxnLst>
                  <a:cxn ang="0">
                    <a:pos x="810645" y="175192"/>
                  </a:cxn>
                  <a:cxn ang="0">
                    <a:pos x="810645" y="810646"/>
                  </a:cxn>
                  <a:cxn ang="0">
                    <a:pos x="175192" y="810646"/>
                  </a:cxn>
                  <a:cxn ang="0">
                    <a:pos x="175192" y="175192"/>
                  </a:cxn>
                  <a:cxn ang="0">
                    <a:pos x="810645" y="175192"/>
                  </a:cxn>
                </a:cxnLst>
                <a:rect l="0" t="0" r="0" b="0"/>
                <a:pathLst>
                  <a:path w="1283" h="1283">
                    <a:moveTo>
                      <a:pt x="1055" y="228"/>
                    </a:moveTo>
                    <a:cubicBezTo>
                      <a:pt x="1283" y="456"/>
                      <a:pt x="1283" y="826"/>
                      <a:pt x="1055" y="1055"/>
                    </a:cubicBezTo>
                    <a:cubicBezTo>
                      <a:pt x="827" y="1283"/>
                      <a:pt x="457" y="1283"/>
                      <a:pt x="228" y="1055"/>
                    </a:cubicBezTo>
                    <a:cubicBezTo>
                      <a:pt x="0" y="826"/>
                      <a:pt x="0" y="456"/>
                      <a:pt x="228" y="228"/>
                    </a:cubicBezTo>
                    <a:cubicBezTo>
                      <a:pt x="457" y="0"/>
                      <a:pt x="827" y="0"/>
                      <a:pt x="1055" y="228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TextBox 29"/>
              <p:cNvSpPr txBox="1"/>
              <p:nvPr/>
            </p:nvSpPr>
            <p:spPr>
              <a:xfrm>
                <a:off x="68148" y="136014"/>
                <a:ext cx="849823" cy="7078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输入内容</a:t>
                </a:r>
              </a:p>
            </p:txBody>
          </p:sp>
        </p:grpSp>
        <p:grpSp>
          <p:nvGrpSpPr>
            <p:cNvPr id="48" name="组合 18"/>
            <p:cNvGrpSpPr/>
            <p:nvPr/>
          </p:nvGrpSpPr>
          <p:grpSpPr>
            <a:xfrm>
              <a:off x="2422525" y="3436938"/>
              <a:ext cx="896938" cy="898525"/>
              <a:chOff x="0" y="0"/>
              <a:chExt cx="896937" cy="898525"/>
            </a:xfrm>
          </p:grpSpPr>
          <p:sp>
            <p:nvSpPr>
              <p:cNvPr id="57" name="Oval 7"/>
              <p:cNvSpPr/>
              <p:nvPr/>
            </p:nvSpPr>
            <p:spPr>
              <a:xfrm>
                <a:off x="0" y="0"/>
                <a:ext cx="896937" cy="898525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TextBox 30"/>
              <p:cNvSpPr txBox="1"/>
              <p:nvPr/>
            </p:nvSpPr>
            <p:spPr>
              <a:xfrm>
                <a:off x="20737" y="106941"/>
                <a:ext cx="849823" cy="7078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输入内容</a:t>
                </a: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3595688" y="2889250"/>
              <a:ext cx="985837" cy="985838"/>
              <a:chOff x="0" y="0"/>
              <a:chExt cx="985837" cy="985838"/>
            </a:xfrm>
          </p:grpSpPr>
          <p:sp>
            <p:nvSpPr>
              <p:cNvPr id="55" name="Freeform 8"/>
              <p:cNvSpPr/>
              <p:nvPr/>
            </p:nvSpPr>
            <p:spPr>
              <a:xfrm>
                <a:off x="0" y="0"/>
                <a:ext cx="985837" cy="985838"/>
              </a:xfrm>
              <a:custGeom>
                <a:avLst/>
                <a:gdLst/>
                <a:ahLst/>
                <a:cxnLst>
                  <a:cxn ang="0">
                    <a:pos x="175192" y="175192"/>
                  </a:cxn>
                  <a:cxn ang="0">
                    <a:pos x="809877" y="175192"/>
                  </a:cxn>
                  <a:cxn ang="0">
                    <a:pos x="809877" y="810646"/>
                  </a:cxn>
                  <a:cxn ang="0">
                    <a:pos x="175192" y="810646"/>
                  </a:cxn>
                  <a:cxn ang="0">
                    <a:pos x="175192" y="175192"/>
                  </a:cxn>
                </a:cxnLst>
                <a:rect l="0" t="0" r="0" b="0"/>
                <a:pathLst>
                  <a:path w="1283" h="1283">
                    <a:moveTo>
                      <a:pt x="228" y="228"/>
                    </a:moveTo>
                    <a:cubicBezTo>
                      <a:pt x="456" y="0"/>
                      <a:pt x="826" y="0"/>
                      <a:pt x="1054" y="228"/>
                    </a:cubicBezTo>
                    <a:cubicBezTo>
                      <a:pt x="1283" y="456"/>
                      <a:pt x="1283" y="826"/>
                      <a:pt x="1054" y="1055"/>
                    </a:cubicBezTo>
                    <a:cubicBezTo>
                      <a:pt x="826" y="1283"/>
                      <a:pt x="456" y="1283"/>
                      <a:pt x="228" y="1055"/>
                    </a:cubicBezTo>
                    <a:cubicBezTo>
                      <a:pt x="0" y="826"/>
                      <a:pt x="0" y="456"/>
                      <a:pt x="228" y="228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TextBox 31"/>
              <p:cNvSpPr txBox="1"/>
              <p:nvPr/>
            </p:nvSpPr>
            <p:spPr>
              <a:xfrm>
                <a:off x="62225" y="163310"/>
                <a:ext cx="849823" cy="7078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输入内容</a:t>
                </a:r>
              </a:p>
            </p:txBody>
          </p:sp>
        </p:grpSp>
        <p:grpSp>
          <p:nvGrpSpPr>
            <p:cNvPr id="50" name="组合 20"/>
            <p:cNvGrpSpPr/>
            <p:nvPr/>
          </p:nvGrpSpPr>
          <p:grpSpPr>
            <a:xfrm>
              <a:off x="4143375" y="1716088"/>
              <a:ext cx="898525" cy="896937"/>
              <a:chOff x="0" y="0"/>
              <a:chExt cx="898525" cy="896938"/>
            </a:xfrm>
          </p:grpSpPr>
          <p:sp>
            <p:nvSpPr>
              <p:cNvPr id="53" name="Oval 9"/>
              <p:cNvSpPr/>
              <p:nvPr/>
            </p:nvSpPr>
            <p:spPr>
              <a:xfrm>
                <a:off x="0" y="0"/>
                <a:ext cx="898525" cy="896938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" name="TextBox 32"/>
              <p:cNvSpPr txBox="1"/>
              <p:nvPr/>
            </p:nvSpPr>
            <p:spPr>
              <a:xfrm>
                <a:off x="46800" y="94525"/>
                <a:ext cx="849823" cy="707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输入内容</a:t>
                </a:r>
              </a:p>
            </p:txBody>
          </p:sp>
        </p:grpSp>
        <p:sp>
          <p:nvSpPr>
            <p:cNvPr id="51" name="Oval 6"/>
            <p:cNvSpPr/>
            <p:nvPr/>
          </p:nvSpPr>
          <p:spPr>
            <a:xfrm>
              <a:off x="2020888" y="1314450"/>
              <a:ext cx="1700212" cy="1701800"/>
            </a:xfrm>
            <a:prstGeom prst="ellipse">
              <a:avLst/>
            </a:prstGeom>
            <a:solidFill>
              <a:srgbClr val="C00000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TextBox 23"/>
            <p:cNvSpPr txBox="1"/>
            <p:nvPr/>
          </p:nvSpPr>
          <p:spPr>
            <a:xfrm>
              <a:off x="2373313" y="1687513"/>
              <a:ext cx="995362" cy="9541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  <p:sp>
        <p:nvSpPr>
          <p:cNvPr id="63" name="文本框 15"/>
          <p:cNvSpPr txBox="1"/>
          <p:nvPr/>
        </p:nvSpPr>
        <p:spPr>
          <a:xfrm>
            <a:off x="1248495" y="5007305"/>
            <a:ext cx="9098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单击此处输入文本内容，单击此处输入文本内容，单击此处输入文本内容，单击此处输入文本内容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 单击此处输入文本内容，单击此处输入文本内容，单击此处输入文本内容，单击此处输入文本内容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单击此处输入文本内容，单击此处输入文本内容，单击此处输入文本内容</a:t>
            </a:r>
          </a:p>
        </p:txBody>
      </p:sp>
      <p:sp>
        <p:nvSpPr>
          <p:cNvPr id="64" name="文本框 15"/>
          <p:cNvSpPr txBox="1"/>
          <p:nvPr/>
        </p:nvSpPr>
        <p:spPr>
          <a:xfrm>
            <a:off x="1248495" y="3292960"/>
            <a:ext cx="458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单击此处输入文本内容，单击此处输入文本内容，单击此处输入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文本内容，单击此处输入文本内容，单击此处输入文本内容，单击此处输入文本内容，单击此处输入文本内容</a:t>
            </a:r>
          </a:p>
        </p:txBody>
      </p:sp>
      <p:sp>
        <p:nvSpPr>
          <p:cNvPr id="65" name="文本框 15"/>
          <p:cNvSpPr txBox="1"/>
          <p:nvPr/>
        </p:nvSpPr>
        <p:spPr>
          <a:xfrm>
            <a:off x="1248495" y="4315923"/>
            <a:ext cx="458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单击此处输入文本内容，单击此处输入文本内容，单击此处输入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文本内容，单击此处输入文本内容，单击此处输入文本内容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" name="矩形: 圆角 65"/>
          <p:cNvSpPr/>
          <p:nvPr/>
        </p:nvSpPr>
        <p:spPr>
          <a:xfrm>
            <a:off x="1317522" y="2389454"/>
            <a:ext cx="3472762" cy="62142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23"/>
          <p:cNvSpPr txBox="1"/>
          <p:nvPr/>
        </p:nvSpPr>
        <p:spPr>
          <a:xfrm>
            <a:off x="1664624" y="2454925"/>
            <a:ext cx="266846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248495" y="-1799479"/>
            <a:ext cx="1182674" cy="1273318"/>
          </a:xfrm>
          <a:prstGeom prst="rect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431169" y="-1813514"/>
            <a:ext cx="1182674" cy="1273318"/>
          </a:xfrm>
          <a:prstGeom prst="rect">
            <a:avLst/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138793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057900" y="-2554"/>
            <a:ext cx="6134100" cy="1390483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15546" y="283907"/>
            <a:ext cx="4963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gradFill>
                  <a:gsLst>
                    <a:gs pos="0">
                      <a:srgbClr val="F4D9B7"/>
                    </a:gs>
                    <a:gs pos="100000">
                      <a:srgbClr val="EEC897"/>
                    </a:gs>
                  </a:gsLst>
                  <a:lin ang="5400000" scaled="1"/>
                </a:gra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请输入标题内容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 flipV="1">
            <a:off x="5793069" y="-408216"/>
            <a:ext cx="1816045" cy="1796143"/>
          </a:xfrm>
          <a:custGeom>
            <a:avLst/>
            <a:gdLst>
              <a:gd name="connsiteX0" fmla="*/ 0 w 2202287"/>
              <a:gd name="connsiteY0" fmla="*/ 0 h 2266683"/>
              <a:gd name="connsiteX1" fmla="*/ 2202287 w 2202287"/>
              <a:gd name="connsiteY1" fmla="*/ 0 h 2266683"/>
              <a:gd name="connsiteX2" fmla="*/ 2202287 w 2202287"/>
              <a:gd name="connsiteY2" fmla="*/ 2266683 h 2266683"/>
              <a:gd name="connsiteX3" fmla="*/ 1397736 w 2202287"/>
              <a:gd name="connsiteY3" fmla="*/ 2266683 h 2266683"/>
              <a:gd name="connsiteX4" fmla="*/ 1397736 w 2202287"/>
              <a:gd name="connsiteY4" fmla="*/ 1841680 h 2266683"/>
              <a:gd name="connsiteX5" fmla="*/ 0 w 2202287"/>
              <a:gd name="connsiteY5" fmla="*/ 1841680 h 226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287" h="2266683">
                <a:moveTo>
                  <a:pt x="0" y="0"/>
                </a:moveTo>
                <a:lnTo>
                  <a:pt x="2202287" y="0"/>
                </a:lnTo>
                <a:lnTo>
                  <a:pt x="2202287" y="2266683"/>
                </a:lnTo>
                <a:lnTo>
                  <a:pt x="1397736" y="2266683"/>
                </a:lnTo>
                <a:lnTo>
                  <a:pt x="1397736" y="1841680"/>
                </a:lnTo>
                <a:lnTo>
                  <a:pt x="0" y="184168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328668" y="9840"/>
            <a:ext cx="1676789" cy="1440859"/>
          </a:xfrm>
          <a:custGeom>
            <a:avLst/>
            <a:gdLst>
              <a:gd name="connsiteX0" fmla="*/ 0 w 2562896"/>
              <a:gd name="connsiteY0" fmla="*/ 0 h 2202287"/>
              <a:gd name="connsiteX1" fmla="*/ 1796225 w 2562896"/>
              <a:gd name="connsiteY1" fmla="*/ 0 h 2202287"/>
              <a:gd name="connsiteX2" fmla="*/ 1796225 w 2562896"/>
              <a:gd name="connsiteY2" fmla="*/ 844503 h 2202287"/>
              <a:gd name="connsiteX3" fmla="*/ 2562896 w 2562896"/>
              <a:gd name="connsiteY3" fmla="*/ 844503 h 2202287"/>
              <a:gd name="connsiteX4" fmla="*/ 2562896 w 2562896"/>
              <a:gd name="connsiteY4" fmla="*/ 2202287 h 2202287"/>
              <a:gd name="connsiteX5" fmla="*/ 0 w 2562896"/>
              <a:gd name="connsiteY5" fmla="*/ 2202287 h 22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896" h="2202287">
                <a:moveTo>
                  <a:pt x="0" y="0"/>
                </a:moveTo>
                <a:lnTo>
                  <a:pt x="1796225" y="0"/>
                </a:lnTo>
                <a:lnTo>
                  <a:pt x="1796225" y="844503"/>
                </a:lnTo>
                <a:lnTo>
                  <a:pt x="2562896" y="844503"/>
                </a:lnTo>
                <a:lnTo>
                  <a:pt x="2562896" y="2202287"/>
                </a:lnTo>
                <a:lnTo>
                  <a:pt x="0" y="2202287"/>
                </a:lnTo>
                <a:close/>
              </a:path>
            </a:pathLst>
          </a:custGeom>
        </p:spPr>
      </p:pic>
      <p:grpSp>
        <p:nvGrpSpPr>
          <p:cNvPr id="9" name="Group 8"/>
          <p:cNvGrpSpPr/>
          <p:nvPr/>
        </p:nvGrpSpPr>
        <p:grpSpPr>
          <a:xfrm>
            <a:off x="7049321" y="2204388"/>
            <a:ext cx="2841231" cy="1642673"/>
            <a:chOff x="12700" y="-139887"/>
            <a:chExt cx="4040983" cy="2336443"/>
          </a:xfr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</p:grpSpPr>
        <p:sp>
          <p:nvSpPr>
            <p:cNvPr id="10" name="Freeform: Shape 10"/>
            <p:cNvSpPr/>
            <p:nvPr/>
          </p:nvSpPr>
          <p:spPr>
            <a:xfrm>
              <a:off x="2653190" y="-139887"/>
              <a:ext cx="1400493" cy="2336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386" extrusionOk="0">
                  <a:moveTo>
                    <a:pt x="3629" y="0"/>
                  </a:moveTo>
                  <a:cubicBezTo>
                    <a:pt x="2700" y="0"/>
                    <a:pt x="1772" y="213"/>
                    <a:pt x="1063" y="641"/>
                  </a:cubicBezTo>
                  <a:cubicBezTo>
                    <a:pt x="-354" y="1497"/>
                    <a:pt x="-354" y="2884"/>
                    <a:pt x="1063" y="3740"/>
                  </a:cubicBezTo>
                  <a:lnTo>
                    <a:pt x="12572" y="10692"/>
                  </a:lnTo>
                  <a:lnTo>
                    <a:pt x="1063" y="17644"/>
                  </a:lnTo>
                  <a:cubicBezTo>
                    <a:pt x="-354" y="18501"/>
                    <a:pt x="-354" y="19888"/>
                    <a:pt x="1063" y="20744"/>
                  </a:cubicBezTo>
                  <a:cubicBezTo>
                    <a:pt x="2481" y="21600"/>
                    <a:pt x="4776" y="21600"/>
                    <a:pt x="6194" y="20744"/>
                  </a:cubicBezTo>
                  <a:lnTo>
                    <a:pt x="20164" y="12304"/>
                  </a:lnTo>
                  <a:cubicBezTo>
                    <a:pt x="20899" y="11860"/>
                    <a:pt x="21246" y="11274"/>
                    <a:pt x="21219" y="10692"/>
                  </a:cubicBezTo>
                  <a:cubicBezTo>
                    <a:pt x="21246" y="10111"/>
                    <a:pt x="20899" y="9524"/>
                    <a:pt x="20164" y="9081"/>
                  </a:cubicBezTo>
                  <a:lnTo>
                    <a:pt x="6194" y="641"/>
                  </a:lnTo>
                  <a:cubicBezTo>
                    <a:pt x="5485" y="213"/>
                    <a:pt x="4557" y="0"/>
                    <a:pt x="3629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705"/>
            </a:p>
          </p:txBody>
        </p:sp>
        <p:sp>
          <p:nvSpPr>
            <p:cNvPr id="11" name="Rectangle: Rounded Corners 11"/>
            <p:cNvSpPr/>
            <p:nvPr/>
          </p:nvSpPr>
          <p:spPr>
            <a:xfrm>
              <a:off x="12700" y="777104"/>
              <a:ext cx="4040983" cy="502461"/>
            </a:xfrm>
            <a:prstGeom prst="roundRect">
              <a:avLst>
                <a:gd name="adj" fmla="val 50000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705"/>
            </a:p>
          </p:txBody>
        </p:sp>
      </p:grpSp>
      <p:sp>
        <p:nvSpPr>
          <p:cNvPr id="12" name="Rectangle 12"/>
          <p:cNvSpPr/>
          <p:nvPr/>
        </p:nvSpPr>
        <p:spPr>
          <a:xfrm>
            <a:off x="7478940" y="2900909"/>
            <a:ext cx="534201" cy="23638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normAutofit fontScale="92500" lnSpcReduction="10000"/>
          </a:bodyPr>
          <a:lstStyle/>
          <a:p>
            <a:r>
              <a:rPr lang="en-US" altLang="zh-CN" sz="1800" b="1" dirty="0">
                <a:solidFill>
                  <a:schemeClr val="bg1"/>
                </a:solidFill>
              </a:rPr>
              <a:t>2028</a:t>
            </a:r>
          </a:p>
        </p:txBody>
      </p:sp>
      <p:sp>
        <p:nvSpPr>
          <p:cNvPr id="13" name="Rectangle: Rounded Corners 14"/>
          <p:cNvSpPr/>
          <p:nvPr/>
        </p:nvSpPr>
        <p:spPr>
          <a:xfrm>
            <a:off x="4829943" y="2849091"/>
            <a:ext cx="2566512" cy="3532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 w="12700" cap="flat">
            <a:noFill/>
            <a:miter lim="400000"/>
          </a:ln>
          <a:effectLst/>
        </p:spPr>
        <p:txBody>
          <a:bodyPr lIns="91433" tIns="45716" rIns="91433" bIns="45716" anchor="ctr"/>
          <a:lstStyle/>
          <a:p>
            <a:pPr algn="ctr"/>
            <a:endParaRPr sz="1705"/>
          </a:p>
        </p:txBody>
      </p:sp>
      <p:sp>
        <p:nvSpPr>
          <p:cNvPr id="14" name="Freeform: Shape 15"/>
          <p:cNvSpPr/>
          <p:nvPr/>
        </p:nvSpPr>
        <p:spPr>
          <a:xfrm>
            <a:off x="7089528" y="2892714"/>
            <a:ext cx="266203" cy="266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27" y="0"/>
                </a:moveTo>
                <a:cubicBezTo>
                  <a:pt x="7311" y="0"/>
                  <a:pt x="4799" y="992"/>
                  <a:pt x="2879" y="3002"/>
                </a:cubicBezTo>
                <a:cubicBezTo>
                  <a:pt x="-960" y="7022"/>
                  <a:pt x="-960" y="13559"/>
                  <a:pt x="2879" y="17580"/>
                </a:cubicBezTo>
                <a:cubicBezTo>
                  <a:pt x="6719" y="21600"/>
                  <a:pt x="12961" y="21600"/>
                  <a:pt x="16801" y="17580"/>
                </a:cubicBezTo>
                <a:cubicBezTo>
                  <a:pt x="20640" y="13559"/>
                  <a:pt x="20640" y="7022"/>
                  <a:pt x="16801" y="3002"/>
                </a:cubicBezTo>
                <a:cubicBezTo>
                  <a:pt x="14881" y="992"/>
                  <a:pt x="12343" y="0"/>
                  <a:pt x="9827" y="0"/>
                </a:cubicBezTo>
                <a:close/>
                <a:moveTo>
                  <a:pt x="9827" y="3435"/>
                </a:moveTo>
                <a:cubicBezTo>
                  <a:pt x="11504" y="3435"/>
                  <a:pt x="13196" y="4096"/>
                  <a:pt x="14476" y="5436"/>
                </a:cubicBezTo>
                <a:cubicBezTo>
                  <a:pt x="17036" y="8116"/>
                  <a:pt x="17036" y="12465"/>
                  <a:pt x="14476" y="15146"/>
                </a:cubicBezTo>
                <a:cubicBezTo>
                  <a:pt x="11917" y="17826"/>
                  <a:pt x="7763" y="17826"/>
                  <a:pt x="5204" y="15146"/>
                </a:cubicBezTo>
                <a:cubicBezTo>
                  <a:pt x="2644" y="12465"/>
                  <a:pt x="2644" y="8116"/>
                  <a:pt x="5204" y="5436"/>
                </a:cubicBezTo>
                <a:cubicBezTo>
                  <a:pt x="6484" y="4096"/>
                  <a:pt x="8150" y="3435"/>
                  <a:pt x="9827" y="3435"/>
                </a:cubicBezTo>
                <a:close/>
                <a:moveTo>
                  <a:pt x="9827" y="6870"/>
                </a:moveTo>
                <a:cubicBezTo>
                  <a:pt x="8988" y="6870"/>
                  <a:pt x="8168" y="7200"/>
                  <a:pt x="7528" y="7870"/>
                </a:cubicBezTo>
                <a:cubicBezTo>
                  <a:pt x="6249" y="9210"/>
                  <a:pt x="6249" y="11371"/>
                  <a:pt x="7528" y="12711"/>
                </a:cubicBezTo>
                <a:cubicBezTo>
                  <a:pt x="8808" y="14052"/>
                  <a:pt x="10872" y="14052"/>
                  <a:pt x="12152" y="12711"/>
                </a:cubicBezTo>
                <a:cubicBezTo>
                  <a:pt x="13431" y="11371"/>
                  <a:pt x="13431" y="9210"/>
                  <a:pt x="12152" y="7870"/>
                </a:cubicBezTo>
                <a:cubicBezTo>
                  <a:pt x="11512" y="7200"/>
                  <a:pt x="10666" y="6870"/>
                  <a:pt x="9827" y="687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lIns="91433" tIns="45716" rIns="91433" bIns="45716" anchor="ctr"/>
          <a:lstStyle/>
          <a:p>
            <a:pPr algn="ctr"/>
            <a:endParaRPr sz="1705"/>
          </a:p>
        </p:txBody>
      </p:sp>
      <p:sp>
        <p:nvSpPr>
          <p:cNvPr id="15" name="Rectangle 16"/>
          <p:cNvSpPr/>
          <p:nvPr/>
        </p:nvSpPr>
        <p:spPr>
          <a:xfrm>
            <a:off x="5268236" y="2900909"/>
            <a:ext cx="534201" cy="23638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normAutofit fontScale="92500" lnSpcReduction="10000"/>
          </a:bodyPr>
          <a:lstStyle/>
          <a:p>
            <a:r>
              <a:rPr lang="en-US" altLang="zh-CN" sz="1800" b="1" dirty="0">
                <a:solidFill>
                  <a:schemeClr val="bg1"/>
                </a:solidFill>
              </a:rPr>
              <a:t>2026</a:t>
            </a:r>
          </a:p>
        </p:txBody>
      </p:sp>
      <p:sp>
        <p:nvSpPr>
          <p:cNvPr id="16" name="Rectangle: Rounded Corners 18"/>
          <p:cNvSpPr/>
          <p:nvPr/>
        </p:nvSpPr>
        <p:spPr>
          <a:xfrm rot="19200000">
            <a:off x="3391904" y="3372810"/>
            <a:ext cx="1965952" cy="353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 w="12700" cap="flat">
            <a:noFill/>
            <a:miter lim="400000"/>
          </a:ln>
          <a:effectLst/>
        </p:spPr>
        <p:txBody>
          <a:bodyPr lIns="91433" tIns="45716" rIns="91433" bIns="45716" anchor="ctr"/>
          <a:lstStyle/>
          <a:p>
            <a:pPr algn="ctr"/>
            <a:endParaRPr sz="1705"/>
          </a:p>
        </p:txBody>
      </p:sp>
      <p:sp>
        <p:nvSpPr>
          <p:cNvPr id="17" name="Freeform: Shape 19"/>
          <p:cNvSpPr/>
          <p:nvPr/>
        </p:nvSpPr>
        <p:spPr>
          <a:xfrm>
            <a:off x="4867920" y="2891611"/>
            <a:ext cx="266203" cy="266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27" y="0"/>
                </a:moveTo>
                <a:cubicBezTo>
                  <a:pt x="7311" y="0"/>
                  <a:pt x="4799" y="992"/>
                  <a:pt x="2879" y="3002"/>
                </a:cubicBezTo>
                <a:cubicBezTo>
                  <a:pt x="-960" y="7022"/>
                  <a:pt x="-960" y="13559"/>
                  <a:pt x="2879" y="17580"/>
                </a:cubicBezTo>
                <a:cubicBezTo>
                  <a:pt x="6719" y="21600"/>
                  <a:pt x="12961" y="21600"/>
                  <a:pt x="16801" y="17580"/>
                </a:cubicBezTo>
                <a:cubicBezTo>
                  <a:pt x="20640" y="13559"/>
                  <a:pt x="20640" y="7022"/>
                  <a:pt x="16801" y="3002"/>
                </a:cubicBezTo>
                <a:cubicBezTo>
                  <a:pt x="14881" y="992"/>
                  <a:pt x="12343" y="0"/>
                  <a:pt x="9827" y="0"/>
                </a:cubicBezTo>
                <a:close/>
                <a:moveTo>
                  <a:pt x="9827" y="3435"/>
                </a:moveTo>
                <a:cubicBezTo>
                  <a:pt x="11504" y="3435"/>
                  <a:pt x="13196" y="4096"/>
                  <a:pt x="14476" y="5436"/>
                </a:cubicBezTo>
                <a:cubicBezTo>
                  <a:pt x="17036" y="8116"/>
                  <a:pt x="17036" y="12465"/>
                  <a:pt x="14476" y="15146"/>
                </a:cubicBezTo>
                <a:cubicBezTo>
                  <a:pt x="11917" y="17826"/>
                  <a:pt x="7763" y="17826"/>
                  <a:pt x="5204" y="15146"/>
                </a:cubicBezTo>
                <a:cubicBezTo>
                  <a:pt x="2644" y="12465"/>
                  <a:pt x="2644" y="8116"/>
                  <a:pt x="5204" y="5436"/>
                </a:cubicBezTo>
                <a:cubicBezTo>
                  <a:pt x="6484" y="4096"/>
                  <a:pt x="8150" y="3435"/>
                  <a:pt x="9827" y="3435"/>
                </a:cubicBezTo>
                <a:close/>
                <a:moveTo>
                  <a:pt x="9827" y="6870"/>
                </a:moveTo>
                <a:cubicBezTo>
                  <a:pt x="8988" y="6870"/>
                  <a:pt x="8168" y="7200"/>
                  <a:pt x="7528" y="7870"/>
                </a:cubicBezTo>
                <a:cubicBezTo>
                  <a:pt x="6249" y="9210"/>
                  <a:pt x="6249" y="11371"/>
                  <a:pt x="7528" y="12711"/>
                </a:cubicBezTo>
                <a:cubicBezTo>
                  <a:pt x="8808" y="14052"/>
                  <a:pt x="10872" y="14052"/>
                  <a:pt x="12152" y="12711"/>
                </a:cubicBezTo>
                <a:cubicBezTo>
                  <a:pt x="13431" y="11371"/>
                  <a:pt x="13431" y="9210"/>
                  <a:pt x="12152" y="7870"/>
                </a:cubicBezTo>
                <a:cubicBezTo>
                  <a:pt x="11512" y="7200"/>
                  <a:pt x="10666" y="6870"/>
                  <a:pt x="9827" y="687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lIns="91433" tIns="45716" rIns="91433" bIns="45716" anchor="ctr"/>
          <a:lstStyle/>
          <a:p>
            <a:pPr algn="ctr"/>
            <a:endParaRPr sz="1705"/>
          </a:p>
        </p:txBody>
      </p:sp>
      <p:sp>
        <p:nvSpPr>
          <p:cNvPr id="20" name="Rectangle 20"/>
          <p:cNvSpPr/>
          <p:nvPr/>
        </p:nvSpPr>
        <p:spPr>
          <a:xfrm rot="19200000">
            <a:off x="3889698" y="3602078"/>
            <a:ext cx="534201" cy="23638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normAutofit fontScale="92500" lnSpcReduction="10000"/>
          </a:bodyPr>
          <a:lstStyle/>
          <a:p>
            <a:r>
              <a:rPr lang="en-US" altLang="zh-CN" sz="18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21" name="Rectangle: Rounded Corners 22"/>
          <p:cNvSpPr/>
          <p:nvPr/>
        </p:nvSpPr>
        <p:spPr>
          <a:xfrm rot="2400000">
            <a:off x="2150517" y="3372810"/>
            <a:ext cx="1965951" cy="353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 w="12700" cap="flat">
            <a:noFill/>
            <a:miter lim="400000"/>
          </a:ln>
          <a:effectLst/>
        </p:spPr>
        <p:txBody>
          <a:bodyPr lIns="91433" tIns="45716" rIns="91433" bIns="45716" anchor="ctr"/>
          <a:lstStyle/>
          <a:p>
            <a:pPr algn="ctr"/>
            <a:endParaRPr sz="1705"/>
          </a:p>
        </p:txBody>
      </p:sp>
      <p:sp>
        <p:nvSpPr>
          <p:cNvPr id="22" name="Freeform: Shape 23"/>
          <p:cNvSpPr/>
          <p:nvPr/>
        </p:nvSpPr>
        <p:spPr>
          <a:xfrm>
            <a:off x="3618720" y="3938087"/>
            <a:ext cx="266203" cy="266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27" y="0"/>
                </a:moveTo>
                <a:cubicBezTo>
                  <a:pt x="7311" y="0"/>
                  <a:pt x="4799" y="992"/>
                  <a:pt x="2879" y="3002"/>
                </a:cubicBezTo>
                <a:cubicBezTo>
                  <a:pt x="-960" y="7022"/>
                  <a:pt x="-960" y="13559"/>
                  <a:pt x="2879" y="17580"/>
                </a:cubicBezTo>
                <a:cubicBezTo>
                  <a:pt x="6719" y="21600"/>
                  <a:pt x="12961" y="21600"/>
                  <a:pt x="16801" y="17580"/>
                </a:cubicBezTo>
                <a:cubicBezTo>
                  <a:pt x="20640" y="13559"/>
                  <a:pt x="20640" y="7022"/>
                  <a:pt x="16801" y="3002"/>
                </a:cubicBezTo>
                <a:cubicBezTo>
                  <a:pt x="14881" y="992"/>
                  <a:pt x="12343" y="0"/>
                  <a:pt x="9827" y="0"/>
                </a:cubicBezTo>
                <a:close/>
                <a:moveTo>
                  <a:pt x="9827" y="3435"/>
                </a:moveTo>
                <a:cubicBezTo>
                  <a:pt x="11504" y="3435"/>
                  <a:pt x="13196" y="4096"/>
                  <a:pt x="14476" y="5436"/>
                </a:cubicBezTo>
                <a:cubicBezTo>
                  <a:pt x="17036" y="8116"/>
                  <a:pt x="17036" y="12465"/>
                  <a:pt x="14476" y="15146"/>
                </a:cubicBezTo>
                <a:cubicBezTo>
                  <a:pt x="11917" y="17826"/>
                  <a:pt x="7763" y="17826"/>
                  <a:pt x="5204" y="15146"/>
                </a:cubicBezTo>
                <a:cubicBezTo>
                  <a:pt x="2644" y="12465"/>
                  <a:pt x="2644" y="8116"/>
                  <a:pt x="5204" y="5436"/>
                </a:cubicBezTo>
                <a:cubicBezTo>
                  <a:pt x="6484" y="4096"/>
                  <a:pt x="8150" y="3435"/>
                  <a:pt x="9827" y="3435"/>
                </a:cubicBezTo>
                <a:close/>
                <a:moveTo>
                  <a:pt x="9827" y="6870"/>
                </a:moveTo>
                <a:cubicBezTo>
                  <a:pt x="8988" y="6870"/>
                  <a:pt x="8168" y="7200"/>
                  <a:pt x="7528" y="7870"/>
                </a:cubicBezTo>
                <a:cubicBezTo>
                  <a:pt x="6249" y="9210"/>
                  <a:pt x="6249" y="11371"/>
                  <a:pt x="7528" y="12711"/>
                </a:cubicBezTo>
                <a:cubicBezTo>
                  <a:pt x="8808" y="14052"/>
                  <a:pt x="10872" y="14052"/>
                  <a:pt x="12152" y="12711"/>
                </a:cubicBezTo>
                <a:cubicBezTo>
                  <a:pt x="13431" y="11371"/>
                  <a:pt x="13431" y="9210"/>
                  <a:pt x="12152" y="7870"/>
                </a:cubicBezTo>
                <a:cubicBezTo>
                  <a:pt x="11512" y="7200"/>
                  <a:pt x="10666" y="6870"/>
                  <a:pt x="9827" y="687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lIns="91433" tIns="45716" rIns="91433" bIns="45716" anchor="ctr"/>
          <a:lstStyle/>
          <a:p>
            <a:pPr algn="ctr"/>
            <a:endParaRPr sz="1705"/>
          </a:p>
        </p:txBody>
      </p:sp>
      <p:sp>
        <p:nvSpPr>
          <p:cNvPr id="23" name="Rectangle 24"/>
          <p:cNvSpPr/>
          <p:nvPr/>
        </p:nvSpPr>
        <p:spPr>
          <a:xfrm rot="2400000">
            <a:off x="2467074" y="3075233"/>
            <a:ext cx="534201" cy="23638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normAutofit fontScale="92500" lnSpcReduction="10000"/>
          </a:bodyPr>
          <a:lstStyle/>
          <a:p>
            <a:r>
              <a:rPr lang="en-US" altLang="zh-CN" sz="1800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4" name="TextBox 36"/>
          <p:cNvSpPr txBox="1"/>
          <p:nvPr/>
        </p:nvSpPr>
        <p:spPr>
          <a:xfrm>
            <a:off x="1305611" y="4909248"/>
            <a:ext cx="1730537" cy="458098"/>
          </a:xfrm>
          <a:prstGeom prst="roundRect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</p:spPr>
        <p:txBody>
          <a:bodyPr wrap="none">
            <a:normAutofit/>
          </a:bodyPr>
          <a:lstStyle/>
          <a:p>
            <a:pPr algn="ctr"/>
            <a:endParaRPr lang="zh-CN" altLang="en-US" sz="14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34"/>
          <p:cNvSpPr txBox="1"/>
          <p:nvPr/>
        </p:nvSpPr>
        <p:spPr>
          <a:xfrm>
            <a:off x="3959640" y="4909248"/>
            <a:ext cx="1730537" cy="458098"/>
          </a:xfrm>
          <a:prstGeom prst="roundRect">
            <a:avLst/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</p:spPr>
        <p:txBody>
          <a:bodyPr wrap="none">
            <a:normAutofit/>
          </a:bodyPr>
          <a:lstStyle/>
          <a:p>
            <a:pPr algn="ctr"/>
            <a:endParaRPr lang="zh-CN" altLang="en-US" sz="14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32"/>
          <p:cNvSpPr txBox="1"/>
          <p:nvPr/>
        </p:nvSpPr>
        <p:spPr>
          <a:xfrm>
            <a:off x="6613671" y="4909248"/>
            <a:ext cx="1730537" cy="458098"/>
          </a:xfrm>
          <a:prstGeom prst="roundRect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</p:spPr>
        <p:txBody>
          <a:bodyPr wrap="none">
            <a:normAutofit/>
          </a:bodyPr>
          <a:lstStyle/>
          <a:p>
            <a:pPr algn="ctr"/>
            <a:endParaRPr lang="zh-CN" altLang="en-US" sz="14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30"/>
          <p:cNvSpPr txBox="1"/>
          <p:nvPr/>
        </p:nvSpPr>
        <p:spPr>
          <a:xfrm>
            <a:off x="9267701" y="4909248"/>
            <a:ext cx="1730537" cy="458098"/>
          </a:xfrm>
          <a:prstGeom prst="roundRect">
            <a:avLst/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</p:spPr>
        <p:txBody>
          <a:bodyPr wrap="none">
            <a:normAutofit/>
          </a:bodyPr>
          <a:lstStyle/>
          <a:p>
            <a:pPr algn="ctr"/>
            <a:endParaRPr lang="zh-CN" altLang="en-US" sz="14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: Shape 15"/>
          <p:cNvSpPr/>
          <p:nvPr/>
        </p:nvSpPr>
        <p:spPr>
          <a:xfrm>
            <a:off x="9551526" y="2888886"/>
            <a:ext cx="266203" cy="266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27" y="0"/>
                </a:moveTo>
                <a:cubicBezTo>
                  <a:pt x="7311" y="0"/>
                  <a:pt x="4799" y="992"/>
                  <a:pt x="2879" y="3002"/>
                </a:cubicBezTo>
                <a:cubicBezTo>
                  <a:pt x="-960" y="7022"/>
                  <a:pt x="-960" y="13559"/>
                  <a:pt x="2879" y="17580"/>
                </a:cubicBezTo>
                <a:cubicBezTo>
                  <a:pt x="6719" y="21600"/>
                  <a:pt x="12961" y="21600"/>
                  <a:pt x="16801" y="17580"/>
                </a:cubicBezTo>
                <a:cubicBezTo>
                  <a:pt x="20640" y="13559"/>
                  <a:pt x="20640" y="7022"/>
                  <a:pt x="16801" y="3002"/>
                </a:cubicBezTo>
                <a:cubicBezTo>
                  <a:pt x="14881" y="992"/>
                  <a:pt x="12343" y="0"/>
                  <a:pt x="9827" y="0"/>
                </a:cubicBezTo>
                <a:close/>
                <a:moveTo>
                  <a:pt x="9827" y="3435"/>
                </a:moveTo>
                <a:cubicBezTo>
                  <a:pt x="11504" y="3435"/>
                  <a:pt x="13196" y="4096"/>
                  <a:pt x="14476" y="5436"/>
                </a:cubicBezTo>
                <a:cubicBezTo>
                  <a:pt x="17036" y="8116"/>
                  <a:pt x="17036" y="12465"/>
                  <a:pt x="14476" y="15146"/>
                </a:cubicBezTo>
                <a:cubicBezTo>
                  <a:pt x="11917" y="17826"/>
                  <a:pt x="7763" y="17826"/>
                  <a:pt x="5204" y="15146"/>
                </a:cubicBezTo>
                <a:cubicBezTo>
                  <a:pt x="2644" y="12465"/>
                  <a:pt x="2644" y="8116"/>
                  <a:pt x="5204" y="5436"/>
                </a:cubicBezTo>
                <a:cubicBezTo>
                  <a:pt x="6484" y="4096"/>
                  <a:pt x="8150" y="3435"/>
                  <a:pt x="9827" y="3435"/>
                </a:cubicBezTo>
                <a:close/>
                <a:moveTo>
                  <a:pt x="9827" y="6870"/>
                </a:moveTo>
                <a:cubicBezTo>
                  <a:pt x="8988" y="6870"/>
                  <a:pt x="8168" y="7200"/>
                  <a:pt x="7528" y="7870"/>
                </a:cubicBezTo>
                <a:cubicBezTo>
                  <a:pt x="6249" y="9210"/>
                  <a:pt x="6249" y="11371"/>
                  <a:pt x="7528" y="12711"/>
                </a:cubicBezTo>
                <a:cubicBezTo>
                  <a:pt x="8808" y="14052"/>
                  <a:pt x="10872" y="14052"/>
                  <a:pt x="12152" y="12711"/>
                </a:cubicBezTo>
                <a:cubicBezTo>
                  <a:pt x="13431" y="11371"/>
                  <a:pt x="13431" y="9210"/>
                  <a:pt x="12152" y="7870"/>
                </a:cubicBezTo>
                <a:cubicBezTo>
                  <a:pt x="11512" y="7200"/>
                  <a:pt x="10666" y="6870"/>
                  <a:pt x="9827" y="687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lIns="91433" tIns="45716" rIns="91433" bIns="45716" anchor="ctr"/>
          <a:lstStyle/>
          <a:p>
            <a:pPr algn="ctr"/>
            <a:endParaRPr sz="1705"/>
          </a:p>
        </p:txBody>
      </p:sp>
      <p:grpSp>
        <p:nvGrpSpPr>
          <p:cNvPr id="29" name="组合 28"/>
          <p:cNvGrpSpPr/>
          <p:nvPr/>
        </p:nvGrpSpPr>
        <p:grpSpPr>
          <a:xfrm>
            <a:off x="782296" y="4985085"/>
            <a:ext cx="2801722" cy="1135358"/>
            <a:chOff x="1626835" y="2349127"/>
            <a:chExt cx="2492110" cy="1009892"/>
          </a:xfrm>
        </p:grpSpPr>
        <p:sp>
          <p:nvSpPr>
            <p:cNvPr id="30" name="文本框 29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422781" y="4985085"/>
            <a:ext cx="2801722" cy="1135358"/>
            <a:chOff x="1626835" y="2349127"/>
            <a:chExt cx="2492110" cy="1009892"/>
          </a:xfrm>
        </p:grpSpPr>
        <p:sp>
          <p:nvSpPr>
            <p:cNvPr id="38" name="文本框 37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104138" y="4986274"/>
            <a:ext cx="2801722" cy="1135358"/>
            <a:chOff x="1626835" y="2349127"/>
            <a:chExt cx="2492110" cy="1009892"/>
          </a:xfrm>
        </p:grpSpPr>
        <p:sp>
          <p:nvSpPr>
            <p:cNvPr id="41" name="文本框 40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744623" y="4986274"/>
            <a:ext cx="2801722" cy="1135358"/>
            <a:chOff x="1626835" y="2349127"/>
            <a:chExt cx="2492110" cy="1009892"/>
          </a:xfrm>
        </p:grpSpPr>
        <p:sp>
          <p:nvSpPr>
            <p:cNvPr id="44" name="文本框 43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5563672"/>
            <a:ext cx="9454219" cy="12943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210852" y="-2554"/>
            <a:ext cx="4981148" cy="68605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0598890" y="958378"/>
            <a:ext cx="1261805" cy="48453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608336" y="4590572"/>
            <a:ext cx="2823551" cy="2426267"/>
          </a:xfrm>
          <a:custGeom>
            <a:avLst/>
            <a:gdLst>
              <a:gd name="connsiteX0" fmla="*/ 0 w 2562896"/>
              <a:gd name="connsiteY0" fmla="*/ 0 h 2202287"/>
              <a:gd name="connsiteX1" fmla="*/ 1796225 w 2562896"/>
              <a:gd name="connsiteY1" fmla="*/ 0 h 2202287"/>
              <a:gd name="connsiteX2" fmla="*/ 1796225 w 2562896"/>
              <a:gd name="connsiteY2" fmla="*/ 844503 h 2202287"/>
              <a:gd name="connsiteX3" fmla="*/ 2562896 w 2562896"/>
              <a:gd name="connsiteY3" fmla="*/ 844503 h 2202287"/>
              <a:gd name="connsiteX4" fmla="*/ 2562896 w 2562896"/>
              <a:gd name="connsiteY4" fmla="*/ 2202287 h 2202287"/>
              <a:gd name="connsiteX5" fmla="*/ 0 w 2562896"/>
              <a:gd name="connsiteY5" fmla="*/ 2202287 h 22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896" h="2202287">
                <a:moveTo>
                  <a:pt x="0" y="0"/>
                </a:moveTo>
                <a:lnTo>
                  <a:pt x="1796225" y="0"/>
                </a:lnTo>
                <a:lnTo>
                  <a:pt x="1796225" y="844503"/>
                </a:lnTo>
                <a:lnTo>
                  <a:pt x="2562896" y="844503"/>
                </a:lnTo>
                <a:lnTo>
                  <a:pt x="2562896" y="2202287"/>
                </a:lnTo>
                <a:lnTo>
                  <a:pt x="0" y="2202287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7611413" y="1523546"/>
            <a:ext cx="2820474" cy="2902946"/>
          </a:xfrm>
          <a:custGeom>
            <a:avLst/>
            <a:gdLst>
              <a:gd name="connsiteX0" fmla="*/ 0 w 2202287"/>
              <a:gd name="connsiteY0" fmla="*/ 0 h 2266683"/>
              <a:gd name="connsiteX1" fmla="*/ 2202287 w 2202287"/>
              <a:gd name="connsiteY1" fmla="*/ 0 h 2266683"/>
              <a:gd name="connsiteX2" fmla="*/ 2202287 w 2202287"/>
              <a:gd name="connsiteY2" fmla="*/ 2266683 h 2266683"/>
              <a:gd name="connsiteX3" fmla="*/ 1397736 w 2202287"/>
              <a:gd name="connsiteY3" fmla="*/ 2266683 h 2266683"/>
              <a:gd name="connsiteX4" fmla="*/ 1397736 w 2202287"/>
              <a:gd name="connsiteY4" fmla="*/ 1841680 h 2266683"/>
              <a:gd name="connsiteX5" fmla="*/ 0 w 2202287"/>
              <a:gd name="connsiteY5" fmla="*/ 1841680 h 226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287" h="2266683">
                <a:moveTo>
                  <a:pt x="0" y="0"/>
                </a:moveTo>
                <a:lnTo>
                  <a:pt x="2202287" y="0"/>
                </a:lnTo>
                <a:lnTo>
                  <a:pt x="2202287" y="2266683"/>
                </a:lnTo>
                <a:lnTo>
                  <a:pt x="1397736" y="2266683"/>
                </a:lnTo>
                <a:lnTo>
                  <a:pt x="1397736" y="1841680"/>
                </a:lnTo>
                <a:lnTo>
                  <a:pt x="0" y="1841680"/>
                </a:lnTo>
                <a:close/>
              </a:path>
            </a:pathLst>
          </a:custGeom>
        </p:spPr>
      </p:pic>
      <p:sp>
        <p:nvSpPr>
          <p:cNvPr id="10" name="文本框 9"/>
          <p:cNvSpPr txBox="1"/>
          <p:nvPr/>
        </p:nvSpPr>
        <p:spPr>
          <a:xfrm>
            <a:off x="10595187" y="2074499"/>
            <a:ext cx="954107" cy="25160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 dirty="0">
                <a:solidFill>
                  <a:srgbClr val="CA0000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您的公司名称</a:t>
            </a:r>
          </a:p>
          <a:p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-581756" y="20091"/>
            <a:ext cx="8612372" cy="5057031"/>
          </a:xfrm>
          <a:custGeom>
            <a:avLst/>
            <a:gdLst>
              <a:gd name="connsiteX0" fmla="*/ 3019646 w 7995684"/>
              <a:gd name="connsiteY0" fmla="*/ 0 h 4694923"/>
              <a:gd name="connsiteX1" fmla="*/ 7995684 w 7995684"/>
              <a:gd name="connsiteY1" fmla="*/ 0 h 4694923"/>
              <a:gd name="connsiteX2" fmla="*/ 7995684 w 7995684"/>
              <a:gd name="connsiteY2" fmla="*/ 3342167 h 4694923"/>
              <a:gd name="connsiteX3" fmla="*/ 7382539 w 7995684"/>
              <a:gd name="connsiteY3" fmla="*/ 3342167 h 4694923"/>
              <a:gd name="connsiteX4" fmla="*/ 7382539 w 7995684"/>
              <a:gd name="connsiteY4" fmla="*/ 4694923 h 4694923"/>
              <a:gd name="connsiteX5" fmla="*/ 0 w 7995684"/>
              <a:gd name="connsiteY5" fmla="*/ 4694923 h 4694923"/>
              <a:gd name="connsiteX6" fmla="*/ 0 w 7995684"/>
              <a:gd name="connsiteY6" fmla="*/ 2185640 h 4694923"/>
              <a:gd name="connsiteX7" fmla="*/ 3019646 w 7995684"/>
              <a:gd name="connsiteY7" fmla="*/ 2185640 h 469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95684" h="4694923">
                <a:moveTo>
                  <a:pt x="3019646" y="0"/>
                </a:moveTo>
                <a:lnTo>
                  <a:pt x="7995684" y="0"/>
                </a:lnTo>
                <a:lnTo>
                  <a:pt x="7995684" y="3342167"/>
                </a:lnTo>
                <a:lnTo>
                  <a:pt x="7382539" y="3342167"/>
                </a:lnTo>
                <a:lnTo>
                  <a:pt x="7382539" y="4694923"/>
                </a:lnTo>
                <a:lnTo>
                  <a:pt x="0" y="4694923"/>
                </a:lnTo>
                <a:lnTo>
                  <a:pt x="0" y="2185640"/>
                </a:lnTo>
                <a:lnTo>
                  <a:pt x="3019646" y="2185640"/>
                </a:lnTo>
                <a:close/>
              </a:path>
            </a:pathLst>
          </a:custGeom>
        </p:spPr>
      </p:pic>
      <p:sp>
        <p:nvSpPr>
          <p:cNvPr id="11" name="文本框 10"/>
          <p:cNvSpPr txBox="1"/>
          <p:nvPr/>
        </p:nvSpPr>
        <p:spPr>
          <a:xfrm>
            <a:off x="1127135" y="2171262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>
                <a:gradFill>
                  <a:gsLst>
                    <a:gs pos="0">
                      <a:srgbClr val="F4D9B7"/>
                    </a:gs>
                    <a:gs pos="100000">
                      <a:srgbClr val="EEC897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46256" y="4036574"/>
            <a:ext cx="61950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gradFill>
                  <a:gsLst>
                    <a:gs pos="0">
                      <a:srgbClr val="F4D9B7"/>
                    </a:gs>
                    <a:gs pos="100000">
                      <a:srgbClr val="EEC897"/>
                    </a:gs>
                  </a:gsLst>
                  <a:lin ang="5400000" scaled="1"/>
                </a:gra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TAHNK      YOU</a:t>
            </a:r>
            <a:endParaRPr lang="zh-CN" altLang="en-US" sz="6600" b="1" dirty="0">
              <a:gradFill>
                <a:gsLst>
                  <a:gs pos="0">
                    <a:srgbClr val="F4D9B7"/>
                  </a:gs>
                  <a:gs pos="100000">
                    <a:srgbClr val="EEC897"/>
                  </a:gs>
                </a:gsLst>
                <a:lin ang="5400000" scaled="1"/>
              </a:gra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5563672"/>
            <a:ext cx="9454219" cy="12943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057900" y="-2554"/>
            <a:ext cx="6134100" cy="68605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0177868" y="761576"/>
            <a:ext cx="1627689" cy="53322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6587783" y="4558512"/>
            <a:ext cx="2823551" cy="2426267"/>
          </a:xfrm>
          <a:custGeom>
            <a:avLst/>
            <a:gdLst>
              <a:gd name="connsiteX0" fmla="*/ 0 w 2562896"/>
              <a:gd name="connsiteY0" fmla="*/ 0 h 2202287"/>
              <a:gd name="connsiteX1" fmla="*/ 1796225 w 2562896"/>
              <a:gd name="connsiteY1" fmla="*/ 0 h 2202287"/>
              <a:gd name="connsiteX2" fmla="*/ 1796225 w 2562896"/>
              <a:gd name="connsiteY2" fmla="*/ 844503 h 2202287"/>
              <a:gd name="connsiteX3" fmla="*/ 2562896 w 2562896"/>
              <a:gd name="connsiteY3" fmla="*/ 844503 h 2202287"/>
              <a:gd name="connsiteX4" fmla="*/ 2562896 w 2562896"/>
              <a:gd name="connsiteY4" fmla="*/ 2202287 h 2202287"/>
              <a:gd name="connsiteX5" fmla="*/ 0 w 2562896"/>
              <a:gd name="connsiteY5" fmla="*/ 2202287 h 22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896" h="2202287">
                <a:moveTo>
                  <a:pt x="0" y="0"/>
                </a:moveTo>
                <a:lnTo>
                  <a:pt x="1796225" y="0"/>
                </a:lnTo>
                <a:lnTo>
                  <a:pt x="1796225" y="844503"/>
                </a:lnTo>
                <a:lnTo>
                  <a:pt x="2562896" y="844503"/>
                </a:lnTo>
                <a:lnTo>
                  <a:pt x="2562896" y="2202287"/>
                </a:lnTo>
                <a:lnTo>
                  <a:pt x="0" y="2202287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flipH="1" flipV="1">
            <a:off x="6534115" y="670009"/>
            <a:ext cx="3654854" cy="3761724"/>
          </a:xfrm>
          <a:custGeom>
            <a:avLst/>
            <a:gdLst>
              <a:gd name="connsiteX0" fmla="*/ 0 w 2202287"/>
              <a:gd name="connsiteY0" fmla="*/ 0 h 2266683"/>
              <a:gd name="connsiteX1" fmla="*/ 2202287 w 2202287"/>
              <a:gd name="connsiteY1" fmla="*/ 0 h 2266683"/>
              <a:gd name="connsiteX2" fmla="*/ 2202287 w 2202287"/>
              <a:gd name="connsiteY2" fmla="*/ 2266683 h 2266683"/>
              <a:gd name="connsiteX3" fmla="*/ 1397736 w 2202287"/>
              <a:gd name="connsiteY3" fmla="*/ 2266683 h 2266683"/>
              <a:gd name="connsiteX4" fmla="*/ 1397736 w 2202287"/>
              <a:gd name="connsiteY4" fmla="*/ 1841680 h 2266683"/>
              <a:gd name="connsiteX5" fmla="*/ 0 w 2202287"/>
              <a:gd name="connsiteY5" fmla="*/ 1841680 h 226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287" h="2266683">
                <a:moveTo>
                  <a:pt x="0" y="0"/>
                </a:moveTo>
                <a:lnTo>
                  <a:pt x="2202287" y="0"/>
                </a:lnTo>
                <a:lnTo>
                  <a:pt x="2202287" y="2266683"/>
                </a:lnTo>
                <a:lnTo>
                  <a:pt x="1397736" y="2266683"/>
                </a:lnTo>
                <a:lnTo>
                  <a:pt x="1397736" y="1841680"/>
                </a:lnTo>
                <a:lnTo>
                  <a:pt x="0" y="1841680"/>
                </a:lnTo>
                <a:close/>
              </a:path>
            </a:pathLst>
          </a:custGeom>
        </p:spPr>
      </p:pic>
      <p:sp>
        <p:nvSpPr>
          <p:cNvPr id="10" name="文本框 9"/>
          <p:cNvSpPr txBox="1"/>
          <p:nvPr/>
        </p:nvSpPr>
        <p:spPr>
          <a:xfrm>
            <a:off x="10290619" y="2067894"/>
            <a:ext cx="1138773" cy="27196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4400" b="1" dirty="0">
                <a:solidFill>
                  <a:srgbClr val="CA0000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PART     01</a:t>
            </a:r>
            <a:endParaRPr lang="zh-CN" altLang="en-US" sz="4400" b="1" dirty="0">
              <a:solidFill>
                <a:srgbClr val="CA0000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  <a:p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2087221" y="1301502"/>
            <a:ext cx="2978141" cy="2960668"/>
          </a:xfrm>
          <a:custGeom>
            <a:avLst/>
            <a:gdLst>
              <a:gd name="connsiteX0" fmla="*/ 0 w 1569450"/>
              <a:gd name="connsiteY0" fmla="*/ 0 h 1560243"/>
              <a:gd name="connsiteX1" fmla="*/ 1569450 w 1569450"/>
              <a:gd name="connsiteY1" fmla="*/ 0 h 1560243"/>
              <a:gd name="connsiteX2" fmla="*/ 1569450 w 1569450"/>
              <a:gd name="connsiteY2" fmla="*/ 1560243 h 1560243"/>
              <a:gd name="connsiteX3" fmla="*/ 0 w 1569450"/>
              <a:gd name="connsiteY3" fmla="*/ 1560243 h 156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9450" h="1560243">
                <a:moveTo>
                  <a:pt x="0" y="0"/>
                </a:moveTo>
                <a:lnTo>
                  <a:pt x="1569450" y="0"/>
                </a:lnTo>
                <a:lnTo>
                  <a:pt x="1569450" y="1560243"/>
                </a:lnTo>
                <a:lnTo>
                  <a:pt x="0" y="1560243"/>
                </a:ln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1094682" y="4571973"/>
            <a:ext cx="4963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gradFill>
                  <a:gsLst>
                    <a:gs pos="0">
                      <a:srgbClr val="F4D9B7"/>
                    </a:gs>
                    <a:gs pos="100000">
                      <a:srgbClr val="EEC897"/>
                    </a:gs>
                  </a:gsLst>
                  <a:lin ang="5400000" scaled="1"/>
                </a:gra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248495" y="-1799479"/>
            <a:ext cx="1182674" cy="1273318"/>
          </a:xfrm>
          <a:prstGeom prst="rect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431169" y="-1813514"/>
            <a:ext cx="1182674" cy="1273318"/>
          </a:xfrm>
          <a:prstGeom prst="rect">
            <a:avLst/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138793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057900" y="-2554"/>
            <a:ext cx="6134100" cy="1390483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15546" y="283907"/>
            <a:ext cx="4963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gradFill>
                  <a:gsLst>
                    <a:gs pos="0">
                      <a:srgbClr val="F4D9B7"/>
                    </a:gs>
                    <a:gs pos="100000">
                      <a:srgbClr val="EEC897"/>
                    </a:gs>
                  </a:gsLst>
                  <a:lin ang="5400000" scaled="1"/>
                </a:gra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请输入标题内容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 flipV="1">
            <a:off x="5793069" y="-408216"/>
            <a:ext cx="1816045" cy="1796143"/>
          </a:xfrm>
          <a:custGeom>
            <a:avLst/>
            <a:gdLst>
              <a:gd name="connsiteX0" fmla="*/ 0 w 2202287"/>
              <a:gd name="connsiteY0" fmla="*/ 0 h 2266683"/>
              <a:gd name="connsiteX1" fmla="*/ 2202287 w 2202287"/>
              <a:gd name="connsiteY1" fmla="*/ 0 h 2266683"/>
              <a:gd name="connsiteX2" fmla="*/ 2202287 w 2202287"/>
              <a:gd name="connsiteY2" fmla="*/ 2266683 h 2266683"/>
              <a:gd name="connsiteX3" fmla="*/ 1397736 w 2202287"/>
              <a:gd name="connsiteY3" fmla="*/ 2266683 h 2266683"/>
              <a:gd name="connsiteX4" fmla="*/ 1397736 w 2202287"/>
              <a:gd name="connsiteY4" fmla="*/ 1841680 h 2266683"/>
              <a:gd name="connsiteX5" fmla="*/ 0 w 2202287"/>
              <a:gd name="connsiteY5" fmla="*/ 1841680 h 226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287" h="2266683">
                <a:moveTo>
                  <a:pt x="0" y="0"/>
                </a:moveTo>
                <a:lnTo>
                  <a:pt x="2202287" y="0"/>
                </a:lnTo>
                <a:lnTo>
                  <a:pt x="2202287" y="2266683"/>
                </a:lnTo>
                <a:lnTo>
                  <a:pt x="1397736" y="2266683"/>
                </a:lnTo>
                <a:lnTo>
                  <a:pt x="1397736" y="1841680"/>
                </a:lnTo>
                <a:lnTo>
                  <a:pt x="0" y="184168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328668" y="9840"/>
            <a:ext cx="1676789" cy="1440859"/>
          </a:xfrm>
          <a:custGeom>
            <a:avLst/>
            <a:gdLst>
              <a:gd name="connsiteX0" fmla="*/ 0 w 2562896"/>
              <a:gd name="connsiteY0" fmla="*/ 0 h 2202287"/>
              <a:gd name="connsiteX1" fmla="*/ 1796225 w 2562896"/>
              <a:gd name="connsiteY1" fmla="*/ 0 h 2202287"/>
              <a:gd name="connsiteX2" fmla="*/ 1796225 w 2562896"/>
              <a:gd name="connsiteY2" fmla="*/ 844503 h 2202287"/>
              <a:gd name="connsiteX3" fmla="*/ 2562896 w 2562896"/>
              <a:gd name="connsiteY3" fmla="*/ 844503 h 2202287"/>
              <a:gd name="connsiteX4" fmla="*/ 2562896 w 2562896"/>
              <a:gd name="connsiteY4" fmla="*/ 2202287 h 2202287"/>
              <a:gd name="connsiteX5" fmla="*/ 0 w 2562896"/>
              <a:gd name="connsiteY5" fmla="*/ 2202287 h 22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896" h="2202287">
                <a:moveTo>
                  <a:pt x="0" y="0"/>
                </a:moveTo>
                <a:lnTo>
                  <a:pt x="1796225" y="0"/>
                </a:lnTo>
                <a:lnTo>
                  <a:pt x="1796225" y="844503"/>
                </a:lnTo>
                <a:lnTo>
                  <a:pt x="2562896" y="844503"/>
                </a:lnTo>
                <a:lnTo>
                  <a:pt x="2562896" y="2202287"/>
                </a:lnTo>
                <a:lnTo>
                  <a:pt x="0" y="2202287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64402" y="2211572"/>
            <a:ext cx="4718240" cy="3848986"/>
          </a:xfrm>
          <a:custGeom>
            <a:avLst/>
            <a:gdLst>
              <a:gd name="connsiteX0" fmla="*/ 0 w 6660927"/>
              <a:gd name="connsiteY0" fmla="*/ 0 h 3746772"/>
              <a:gd name="connsiteX1" fmla="*/ 6660927 w 6660927"/>
              <a:gd name="connsiteY1" fmla="*/ 0 h 3746772"/>
              <a:gd name="connsiteX2" fmla="*/ 6660927 w 6660927"/>
              <a:gd name="connsiteY2" fmla="*/ 3746772 h 3746772"/>
              <a:gd name="connsiteX3" fmla="*/ 0 w 6660927"/>
              <a:gd name="connsiteY3" fmla="*/ 3746772 h 374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0927" h="3746772">
                <a:moveTo>
                  <a:pt x="0" y="0"/>
                </a:moveTo>
                <a:lnTo>
                  <a:pt x="6660927" y="0"/>
                </a:lnTo>
                <a:lnTo>
                  <a:pt x="6660927" y="3746772"/>
                </a:lnTo>
                <a:lnTo>
                  <a:pt x="0" y="3746772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/>
        </p:nvSpPr>
        <p:spPr>
          <a:xfrm>
            <a:off x="4869619" y="2476705"/>
            <a:ext cx="6709235" cy="3309256"/>
          </a:xfrm>
          <a:prstGeom prst="rect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/>
          <p:cNvSpPr/>
          <p:nvPr/>
        </p:nvSpPr>
        <p:spPr>
          <a:xfrm>
            <a:off x="5286701" y="2936495"/>
            <a:ext cx="631584" cy="630632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椭圆 6"/>
          <p:cNvSpPr/>
          <p:nvPr/>
        </p:nvSpPr>
        <p:spPr>
          <a:xfrm>
            <a:off x="5286701" y="4531660"/>
            <a:ext cx="631584" cy="612569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35367" y="2830020"/>
            <a:ext cx="4942149" cy="10397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film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35367" y="4423748"/>
            <a:ext cx="4942149" cy="10397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film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248495" y="-1799479"/>
            <a:ext cx="1182674" cy="1273318"/>
          </a:xfrm>
          <a:prstGeom prst="rect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431169" y="-1813514"/>
            <a:ext cx="1182674" cy="1273318"/>
          </a:xfrm>
          <a:prstGeom prst="rect">
            <a:avLst/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138793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057900" y="-2554"/>
            <a:ext cx="6134100" cy="1390483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15546" y="283907"/>
            <a:ext cx="4963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gradFill>
                  <a:gsLst>
                    <a:gs pos="0">
                      <a:srgbClr val="F4D9B7"/>
                    </a:gs>
                    <a:gs pos="100000">
                      <a:srgbClr val="EEC897"/>
                    </a:gs>
                  </a:gsLst>
                  <a:lin ang="5400000" scaled="1"/>
                </a:gra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请输入标题内容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 flipV="1">
            <a:off x="5793069" y="-408216"/>
            <a:ext cx="1816045" cy="1796143"/>
          </a:xfrm>
          <a:custGeom>
            <a:avLst/>
            <a:gdLst>
              <a:gd name="connsiteX0" fmla="*/ 0 w 2202287"/>
              <a:gd name="connsiteY0" fmla="*/ 0 h 2266683"/>
              <a:gd name="connsiteX1" fmla="*/ 2202287 w 2202287"/>
              <a:gd name="connsiteY1" fmla="*/ 0 h 2266683"/>
              <a:gd name="connsiteX2" fmla="*/ 2202287 w 2202287"/>
              <a:gd name="connsiteY2" fmla="*/ 2266683 h 2266683"/>
              <a:gd name="connsiteX3" fmla="*/ 1397736 w 2202287"/>
              <a:gd name="connsiteY3" fmla="*/ 2266683 h 2266683"/>
              <a:gd name="connsiteX4" fmla="*/ 1397736 w 2202287"/>
              <a:gd name="connsiteY4" fmla="*/ 1841680 h 2266683"/>
              <a:gd name="connsiteX5" fmla="*/ 0 w 2202287"/>
              <a:gd name="connsiteY5" fmla="*/ 1841680 h 226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287" h="2266683">
                <a:moveTo>
                  <a:pt x="0" y="0"/>
                </a:moveTo>
                <a:lnTo>
                  <a:pt x="2202287" y="0"/>
                </a:lnTo>
                <a:lnTo>
                  <a:pt x="2202287" y="2266683"/>
                </a:lnTo>
                <a:lnTo>
                  <a:pt x="1397736" y="2266683"/>
                </a:lnTo>
                <a:lnTo>
                  <a:pt x="1397736" y="1841680"/>
                </a:lnTo>
                <a:lnTo>
                  <a:pt x="0" y="184168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328668" y="9840"/>
            <a:ext cx="1676789" cy="1440859"/>
          </a:xfrm>
          <a:custGeom>
            <a:avLst/>
            <a:gdLst>
              <a:gd name="connsiteX0" fmla="*/ 0 w 2562896"/>
              <a:gd name="connsiteY0" fmla="*/ 0 h 2202287"/>
              <a:gd name="connsiteX1" fmla="*/ 1796225 w 2562896"/>
              <a:gd name="connsiteY1" fmla="*/ 0 h 2202287"/>
              <a:gd name="connsiteX2" fmla="*/ 1796225 w 2562896"/>
              <a:gd name="connsiteY2" fmla="*/ 844503 h 2202287"/>
              <a:gd name="connsiteX3" fmla="*/ 2562896 w 2562896"/>
              <a:gd name="connsiteY3" fmla="*/ 844503 h 2202287"/>
              <a:gd name="connsiteX4" fmla="*/ 2562896 w 2562896"/>
              <a:gd name="connsiteY4" fmla="*/ 2202287 h 2202287"/>
              <a:gd name="connsiteX5" fmla="*/ 0 w 2562896"/>
              <a:gd name="connsiteY5" fmla="*/ 2202287 h 22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896" h="2202287">
                <a:moveTo>
                  <a:pt x="0" y="0"/>
                </a:moveTo>
                <a:lnTo>
                  <a:pt x="1796225" y="0"/>
                </a:lnTo>
                <a:lnTo>
                  <a:pt x="1796225" y="844503"/>
                </a:lnTo>
                <a:lnTo>
                  <a:pt x="2562896" y="844503"/>
                </a:lnTo>
                <a:lnTo>
                  <a:pt x="2562896" y="2202287"/>
                </a:lnTo>
                <a:lnTo>
                  <a:pt x="0" y="2202287"/>
                </a:lnTo>
                <a:close/>
              </a:path>
            </a:pathLst>
          </a:custGeom>
        </p:spPr>
      </p:pic>
      <p:sp>
        <p:nvSpPr>
          <p:cNvPr id="9" name="Line 23"/>
          <p:cNvSpPr>
            <a:spLocks noChangeShapeType="1"/>
          </p:cNvSpPr>
          <p:nvPr/>
        </p:nvSpPr>
        <p:spPr bwMode="auto">
          <a:xfrm>
            <a:off x="3277668" y="4183335"/>
            <a:ext cx="598583" cy="0"/>
          </a:xfrm>
          <a:prstGeom prst="line">
            <a:avLst/>
          </a:prstGeom>
          <a:noFill/>
          <a:ln w="3175" cap="flat">
            <a:solidFill>
              <a:srgbClr val="CD9F3F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 flipH="1">
            <a:off x="8309452" y="4183335"/>
            <a:ext cx="598583" cy="0"/>
          </a:xfrm>
          <a:prstGeom prst="line">
            <a:avLst/>
          </a:prstGeom>
          <a:noFill/>
          <a:ln w="3175" cap="flat">
            <a:solidFill>
              <a:srgbClr val="BD0005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3257648" y="2394488"/>
            <a:ext cx="1620657" cy="0"/>
          </a:xfrm>
          <a:prstGeom prst="line">
            <a:avLst/>
          </a:prstGeom>
          <a:noFill/>
          <a:ln w="3175" cap="flat">
            <a:solidFill>
              <a:srgbClr val="BD0005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3257648" y="5985531"/>
            <a:ext cx="1620657" cy="0"/>
          </a:xfrm>
          <a:prstGeom prst="line">
            <a:avLst/>
          </a:prstGeom>
          <a:noFill/>
          <a:ln w="3175" cap="flat">
            <a:solidFill>
              <a:srgbClr val="BD0005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 flipH="1">
            <a:off x="7287374" y="2394488"/>
            <a:ext cx="1620661" cy="0"/>
          </a:xfrm>
          <a:prstGeom prst="line">
            <a:avLst/>
          </a:prstGeom>
          <a:noFill/>
          <a:ln w="3175" cap="flat">
            <a:solidFill>
              <a:srgbClr val="CD9F3F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 flipH="1">
            <a:off x="7287374" y="5985531"/>
            <a:ext cx="1620661" cy="0"/>
          </a:xfrm>
          <a:prstGeom prst="line">
            <a:avLst/>
          </a:prstGeom>
          <a:noFill/>
          <a:ln w="3175" cap="flat">
            <a:solidFill>
              <a:srgbClr val="CD9F3F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137"/>
          <p:cNvSpPr>
            <a:spLocks noEditPoints="1"/>
          </p:cNvSpPr>
          <p:nvPr/>
        </p:nvSpPr>
        <p:spPr bwMode="auto">
          <a:xfrm>
            <a:off x="4317238" y="2408440"/>
            <a:ext cx="3551226" cy="3551226"/>
          </a:xfrm>
          <a:custGeom>
            <a:avLst/>
            <a:gdLst>
              <a:gd name="T0" fmla="*/ 485 w 970"/>
              <a:gd name="T1" fmla="*/ 970 h 970"/>
              <a:gd name="T2" fmla="*/ 439 w 970"/>
              <a:gd name="T3" fmla="*/ 968 h 970"/>
              <a:gd name="T4" fmla="*/ 3 w 970"/>
              <a:gd name="T5" fmla="*/ 531 h 970"/>
              <a:gd name="T6" fmla="*/ 3 w 970"/>
              <a:gd name="T7" fmla="*/ 440 h 970"/>
              <a:gd name="T8" fmla="*/ 439 w 970"/>
              <a:gd name="T9" fmla="*/ 3 h 970"/>
              <a:gd name="T10" fmla="*/ 531 w 970"/>
              <a:gd name="T11" fmla="*/ 3 h 970"/>
              <a:gd name="T12" fmla="*/ 967 w 970"/>
              <a:gd name="T13" fmla="*/ 440 h 970"/>
              <a:gd name="T14" fmla="*/ 967 w 970"/>
              <a:gd name="T15" fmla="*/ 531 h 970"/>
              <a:gd name="T16" fmla="*/ 531 w 970"/>
              <a:gd name="T17" fmla="*/ 968 h 970"/>
              <a:gd name="T18" fmla="*/ 485 w 970"/>
              <a:gd name="T19" fmla="*/ 970 h 970"/>
              <a:gd name="T20" fmla="*/ 485 w 970"/>
              <a:gd name="T21" fmla="*/ 25 h 970"/>
              <a:gd name="T22" fmla="*/ 442 w 970"/>
              <a:gd name="T23" fmla="*/ 27 h 970"/>
              <a:gd name="T24" fmla="*/ 27 w 970"/>
              <a:gd name="T25" fmla="*/ 442 h 970"/>
              <a:gd name="T26" fmla="*/ 27 w 970"/>
              <a:gd name="T27" fmla="*/ 529 h 970"/>
              <a:gd name="T28" fmla="*/ 442 w 970"/>
              <a:gd name="T29" fmla="*/ 944 h 970"/>
              <a:gd name="T30" fmla="*/ 528 w 970"/>
              <a:gd name="T31" fmla="*/ 944 h 970"/>
              <a:gd name="T32" fmla="*/ 943 w 970"/>
              <a:gd name="T33" fmla="*/ 529 h 970"/>
              <a:gd name="T34" fmla="*/ 943 w 970"/>
              <a:gd name="T35" fmla="*/ 442 h 970"/>
              <a:gd name="T36" fmla="*/ 528 w 970"/>
              <a:gd name="T37" fmla="*/ 27 h 970"/>
              <a:gd name="T38" fmla="*/ 485 w 970"/>
              <a:gd name="T39" fmla="*/ 25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970">
                <a:moveTo>
                  <a:pt x="485" y="970"/>
                </a:moveTo>
                <a:cubicBezTo>
                  <a:pt x="470" y="970"/>
                  <a:pt x="455" y="969"/>
                  <a:pt x="439" y="968"/>
                </a:cubicBezTo>
                <a:cubicBezTo>
                  <a:pt x="208" y="946"/>
                  <a:pt x="25" y="762"/>
                  <a:pt x="3" y="531"/>
                </a:cubicBezTo>
                <a:cubicBezTo>
                  <a:pt x="0" y="501"/>
                  <a:pt x="0" y="470"/>
                  <a:pt x="3" y="440"/>
                </a:cubicBezTo>
                <a:cubicBezTo>
                  <a:pt x="25" y="209"/>
                  <a:pt x="208" y="25"/>
                  <a:pt x="439" y="3"/>
                </a:cubicBezTo>
                <a:cubicBezTo>
                  <a:pt x="470" y="0"/>
                  <a:pt x="500" y="0"/>
                  <a:pt x="531" y="3"/>
                </a:cubicBezTo>
                <a:cubicBezTo>
                  <a:pt x="762" y="25"/>
                  <a:pt x="945" y="209"/>
                  <a:pt x="967" y="440"/>
                </a:cubicBezTo>
                <a:cubicBezTo>
                  <a:pt x="970" y="470"/>
                  <a:pt x="970" y="501"/>
                  <a:pt x="967" y="531"/>
                </a:cubicBezTo>
                <a:cubicBezTo>
                  <a:pt x="945" y="762"/>
                  <a:pt x="762" y="946"/>
                  <a:pt x="531" y="968"/>
                </a:cubicBezTo>
                <a:cubicBezTo>
                  <a:pt x="515" y="969"/>
                  <a:pt x="500" y="970"/>
                  <a:pt x="485" y="970"/>
                </a:cubicBezTo>
                <a:close/>
                <a:moveTo>
                  <a:pt x="485" y="25"/>
                </a:moveTo>
                <a:cubicBezTo>
                  <a:pt x="471" y="25"/>
                  <a:pt x="456" y="26"/>
                  <a:pt x="442" y="27"/>
                </a:cubicBezTo>
                <a:cubicBezTo>
                  <a:pt x="222" y="48"/>
                  <a:pt x="47" y="222"/>
                  <a:pt x="27" y="442"/>
                </a:cubicBezTo>
                <a:cubicBezTo>
                  <a:pt x="24" y="471"/>
                  <a:pt x="24" y="500"/>
                  <a:pt x="27" y="529"/>
                </a:cubicBezTo>
                <a:cubicBezTo>
                  <a:pt x="47" y="748"/>
                  <a:pt x="222" y="923"/>
                  <a:pt x="442" y="944"/>
                </a:cubicBezTo>
                <a:cubicBezTo>
                  <a:pt x="470" y="946"/>
                  <a:pt x="500" y="946"/>
                  <a:pt x="528" y="944"/>
                </a:cubicBezTo>
                <a:cubicBezTo>
                  <a:pt x="748" y="923"/>
                  <a:pt x="923" y="748"/>
                  <a:pt x="943" y="529"/>
                </a:cubicBezTo>
                <a:cubicBezTo>
                  <a:pt x="946" y="500"/>
                  <a:pt x="946" y="471"/>
                  <a:pt x="943" y="442"/>
                </a:cubicBezTo>
                <a:cubicBezTo>
                  <a:pt x="923" y="222"/>
                  <a:pt x="748" y="48"/>
                  <a:pt x="528" y="27"/>
                </a:cubicBezTo>
                <a:cubicBezTo>
                  <a:pt x="514" y="26"/>
                  <a:pt x="499" y="25"/>
                  <a:pt x="485" y="25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138"/>
          <p:cNvSpPr>
            <a:spLocks noEditPoints="1"/>
          </p:cNvSpPr>
          <p:nvPr/>
        </p:nvSpPr>
        <p:spPr bwMode="auto">
          <a:xfrm>
            <a:off x="4148829" y="2243693"/>
            <a:ext cx="3888043" cy="3880721"/>
          </a:xfrm>
          <a:custGeom>
            <a:avLst/>
            <a:gdLst>
              <a:gd name="T0" fmla="*/ 531 w 1062"/>
              <a:gd name="T1" fmla="*/ 1060 h 1060"/>
              <a:gd name="T2" fmla="*/ 481 w 1062"/>
              <a:gd name="T3" fmla="*/ 1058 h 1060"/>
              <a:gd name="T4" fmla="*/ 4 w 1062"/>
              <a:gd name="T5" fmla="*/ 580 h 1060"/>
              <a:gd name="T6" fmla="*/ 4 w 1062"/>
              <a:gd name="T7" fmla="*/ 481 h 1060"/>
              <a:gd name="T8" fmla="*/ 481 w 1062"/>
              <a:gd name="T9" fmla="*/ 3 h 1060"/>
              <a:gd name="T10" fmla="*/ 581 w 1062"/>
              <a:gd name="T11" fmla="*/ 3 h 1060"/>
              <a:gd name="T12" fmla="*/ 1058 w 1062"/>
              <a:gd name="T13" fmla="*/ 481 h 1060"/>
              <a:gd name="T14" fmla="*/ 1058 w 1062"/>
              <a:gd name="T15" fmla="*/ 580 h 1060"/>
              <a:gd name="T16" fmla="*/ 581 w 1062"/>
              <a:gd name="T17" fmla="*/ 1058 h 1060"/>
              <a:gd name="T18" fmla="*/ 531 w 1062"/>
              <a:gd name="T19" fmla="*/ 1060 h 1060"/>
              <a:gd name="T20" fmla="*/ 531 w 1062"/>
              <a:gd name="T21" fmla="*/ 25 h 1060"/>
              <a:gd name="T22" fmla="*/ 483 w 1062"/>
              <a:gd name="T23" fmla="*/ 27 h 1060"/>
              <a:gd name="T24" fmla="*/ 27 w 1062"/>
              <a:gd name="T25" fmla="*/ 483 h 1060"/>
              <a:gd name="T26" fmla="*/ 27 w 1062"/>
              <a:gd name="T27" fmla="*/ 578 h 1060"/>
              <a:gd name="T28" fmla="*/ 483 w 1062"/>
              <a:gd name="T29" fmla="*/ 1034 h 1060"/>
              <a:gd name="T30" fmla="*/ 579 w 1062"/>
              <a:gd name="T31" fmla="*/ 1034 h 1060"/>
              <a:gd name="T32" fmla="*/ 1035 w 1062"/>
              <a:gd name="T33" fmla="*/ 578 h 1060"/>
              <a:gd name="T34" fmla="*/ 1035 w 1062"/>
              <a:gd name="T35" fmla="*/ 483 h 1060"/>
              <a:gd name="T36" fmla="*/ 579 w 1062"/>
              <a:gd name="T37" fmla="*/ 27 h 1060"/>
              <a:gd name="T38" fmla="*/ 531 w 1062"/>
              <a:gd name="T39" fmla="*/ 25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2" h="1060">
                <a:moveTo>
                  <a:pt x="531" y="1060"/>
                </a:moveTo>
                <a:cubicBezTo>
                  <a:pt x="514" y="1060"/>
                  <a:pt x="498" y="1059"/>
                  <a:pt x="481" y="1058"/>
                </a:cubicBezTo>
                <a:cubicBezTo>
                  <a:pt x="228" y="1034"/>
                  <a:pt x="27" y="833"/>
                  <a:pt x="4" y="580"/>
                </a:cubicBezTo>
                <a:cubicBezTo>
                  <a:pt x="0" y="547"/>
                  <a:pt x="0" y="514"/>
                  <a:pt x="4" y="481"/>
                </a:cubicBezTo>
                <a:cubicBezTo>
                  <a:pt x="27" y="228"/>
                  <a:pt x="228" y="27"/>
                  <a:pt x="481" y="3"/>
                </a:cubicBezTo>
                <a:cubicBezTo>
                  <a:pt x="514" y="0"/>
                  <a:pt x="548" y="0"/>
                  <a:pt x="581" y="3"/>
                </a:cubicBezTo>
                <a:cubicBezTo>
                  <a:pt x="834" y="27"/>
                  <a:pt x="1035" y="228"/>
                  <a:pt x="1058" y="481"/>
                </a:cubicBezTo>
                <a:cubicBezTo>
                  <a:pt x="1062" y="514"/>
                  <a:pt x="1062" y="547"/>
                  <a:pt x="1058" y="580"/>
                </a:cubicBezTo>
                <a:cubicBezTo>
                  <a:pt x="1035" y="833"/>
                  <a:pt x="834" y="1034"/>
                  <a:pt x="581" y="1058"/>
                </a:cubicBezTo>
                <a:cubicBezTo>
                  <a:pt x="564" y="1059"/>
                  <a:pt x="548" y="1060"/>
                  <a:pt x="531" y="1060"/>
                </a:cubicBezTo>
                <a:close/>
                <a:moveTo>
                  <a:pt x="531" y="25"/>
                </a:moveTo>
                <a:cubicBezTo>
                  <a:pt x="515" y="25"/>
                  <a:pt x="499" y="25"/>
                  <a:pt x="483" y="27"/>
                </a:cubicBezTo>
                <a:cubicBezTo>
                  <a:pt x="242" y="50"/>
                  <a:pt x="50" y="241"/>
                  <a:pt x="27" y="483"/>
                </a:cubicBezTo>
                <a:cubicBezTo>
                  <a:pt x="24" y="514"/>
                  <a:pt x="24" y="546"/>
                  <a:pt x="27" y="578"/>
                </a:cubicBezTo>
                <a:cubicBezTo>
                  <a:pt x="50" y="819"/>
                  <a:pt x="242" y="1011"/>
                  <a:pt x="483" y="1034"/>
                </a:cubicBezTo>
                <a:cubicBezTo>
                  <a:pt x="515" y="1037"/>
                  <a:pt x="547" y="1037"/>
                  <a:pt x="579" y="1034"/>
                </a:cubicBezTo>
                <a:cubicBezTo>
                  <a:pt x="820" y="1011"/>
                  <a:pt x="1012" y="819"/>
                  <a:pt x="1035" y="578"/>
                </a:cubicBezTo>
                <a:cubicBezTo>
                  <a:pt x="1038" y="546"/>
                  <a:pt x="1038" y="514"/>
                  <a:pt x="1035" y="483"/>
                </a:cubicBezTo>
                <a:cubicBezTo>
                  <a:pt x="1012" y="241"/>
                  <a:pt x="820" y="50"/>
                  <a:pt x="579" y="27"/>
                </a:cubicBezTo>
                <a:cubicBezTo>
                  <a:pt x="563" y="25"/>
                  <a:pt x="547" y="25"/>
                  <a:pt x="531" y="25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139"/>
          <p:cNvSpPr>
            <a:spLocks noEditPoints="1"/>
          </p:cNvSpPr>
          <p:nvPr/>
        </p:nvSpPr>
        <p:spPr bwMode="auto">
          <a:xfrm>
            <a:off x="3984081" y="2075284"/>
            <a:ext cx="4217538" cy="4217538"/>
          </a:xfrm>
          <a:custGeom>
            <a:avLst/>
            <a:gdLst>
              <a:gd name="T0" fmla="*/ 576 w 1152"/>
              <a:gd name="T1" fmla="*/ 1152 h 1152"/>
              <a:gd name="T2" fmla="*/ 522 w 1152"/>
              <a:gd name="T3" fmla="*/ 1149 h 1152"/>
              <a:gd name="T4" fmla="*/ 3 w 1152"/>
              <a:gd name="T5" fmla="*/ 631 h 1152"/>
              <a:gd name="T6" fmla="*/ 3 w 1152"/>
              <a:gd name="T7" fmla="*/ 522 h 1152"/>
              <a:gd name="T8" fmla="*/ 522 w 1152"/>
              <a:gd name="T9" fmla="*/ 4 h 1152"/>
              <a:gd name="T10" fmla="*/ 630 w 1152"/>
              <a:gd name="T11" fmla="*/ 4 h 1152"/>
              <a:gd name="T12" fmla="*/ 1149 w 1152"/>
              <a:gd name="T13" fmla="*/ 522 h 1152"/>
              <a:gd name="T14" fmla="*/ 1149 w 1152"/>
              <a:gd name="T15" fmla="*/ 631 h 1152"/>
              <a:gd name="T16" fmla="*/ 630 w 1152"/>
              <a:gd name="T17" fmla="*/ 1149 h 1152"/>
              <a:gd name="T18" fmla="*/ 576 w 1152"/>
              <a:gd name="T19" fmla="*/ 1152 h 1152"/>
              <a:gd name="T20" fmla="*/ 576 w 1152"/>
              <a:gd name="T21" fmla="*/ 25 h 1152"/>
              <a:gd name="T22" fmla="*/ 524 w 1152"/>
              <a:gd name="T23" fmla="*/ 28 h 1152"/>
              <a:gd name="T24" fmla="*/ 27 w 1152"/>
              <a:gd name="T25" fmla="*/ 525 h 1152"/>
              <a:gd name="T26" fmla="*/ 27 w 1152"/>
              <a:gd name="T27" fmla="*/ 628 h 1152"/>
              <a:gd name="T28" fmla="*/ 524 w 1152"/>
              <a:gd name="T29" fmla="*/ 1125 h 1152"/>
              <a:gd name="T30" fmla="*/ 628 w 1152"/>
              <a:gd name="T31" fmla="*/ 1125 h 1152"/>
              <a:gd name="T32" fmla="*/ 1125 w 1152"/>
              <a:gd name="T33" fmla="*/ 628 h 1152"/>
              <a:gd name="T34" fmla="*/ 1125 w 1152"/>
              <a:gd name="T35" fmla="*/ 525 h 1152"/>
              <a:gd name="T36" fmla="*/ 628 w 1152"/>
              <a:gd name="T37" fmla="*/ 28 h 1152"/>
              <a:gd name="T38" fmla="*/ 576 w 1152"/>
              <a:gd name="T39" fmla="*/ 25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52" h="1152">
                <a:moveTo>
                  <a:pt x="576" y="1152"/>
                </a:moveTo>
                <a:cubicBezTo>
                  <a:pt x="558" y="1152"/>
                  <a:pt x="540" y="1151"/>
                  <a:pt x="522" y="1149"/>
                </a:cubicBezTo>
                <a:cubicBezTo>
                  <a:pt x="247" y="1123"/>
                  <a:pt x="29" y="905"/>
                  <a:pt x="3" y="631"/>
                </a:cubicBezTo>
                <a:cubicBezTo>
                  <a:pt x="0" y="595"/>
                  <a:pt x="0" y="558"/>
                  <a:pt x="3" y="522"/>
                </a:cubicBezTo>
                <a:cubicBezTo>
                  <a:pt x="29" y="248"/>
                  <a:pt x="247" y="30"/>
                  <a:pt x="522" y="4"/>
                </a:cubicBezTo>
                <a:cubicBezTo>
                  <a:pt x="558" y="0"/>
                  <a:pt x="594" y="0"/>
                  <a:pt x="630" y="4"/>
                </a:cubicBezTo>
                <a:cubicBezTo>
                  <a:pt x="905" y="30"/>
                  <a:pt x="1123" y="248"/>
                  <a:pt x="1149" y="522"/>
                </a:cubicBezTo>
                <a:cubicBezTo>
                  <a:pt x="1152" y="558"/>
                  <a:pt x="1152" y="595"/>
                  <a:pt x="1149" y="631"/>
                </a:cubicBezTo>
                <a:cubicBezTo>
                  <a:pt x="1123" y="905"/>
                  <a:pt x="905" y="1123"/>
                  <a:pt x="630" y="1149"/>
                </a:cubicBezTo>
                <a:cubicBezTo>
                  <a:pt x="612" y="1151"/>
                  <a:pt x="594" y="1152"/>
                  <a:pt x="576" y="1152"/>
                </a:cubicBezTo>
                <a:close/>
                <a:moveTo>
                  <a:pt x="576" y="25"/>
                </a:moveTo>
                <a:cubicBezTo>
                  <a:pt x="559" y="25"/>
                  <a:pt x="541" y="26"/>
                  <a:pt x="524" y="28"/>
                </a:cubicBezTo>
                <a:cubicBezTo>
                  <a:pt x="261" y="53"/>
                  <a:pt x="52" y="261"/>
                  <a:pt x="27" y="525"/>
                </a:cubicBezTo>
                <a:cubicBezTo>
                  <a:pt x="24" y="559"/>
                  <a:pt x="24" y="594"/>
                  <a:pt x="27" y="628"/>
                </a:cubicBezTo>
                <a:cubicBezTo>
                  <a:pt x="52" y="891"/>
                  <a:pt x="261" y="1100"/>
                  <a:pt x="524" y="1125"/>
                </a:cubicBezTo>
                <a:cubicBezTo>
                  <a:pt x="558" y="1128"/>
                  <a:pt x="594" y="1128"/>
                  <a:pt x="628" y="1125"/>
                </a:cubicBezTo>
                <a:cubicBezTo>
                  <a:pt x="891" y="1100"/>
                  <a:pt x="1100" y="891"/>
                  <a:pt x="1125" y="628"/>
                </a:cubicBezTo>
                <a:cubicBezTo>
                  <a:pt x="1128" y="594"/>
                  <a:pt x="1128" y="559"/>
                  <a:pt x="1125" y="525"/>
                </a:cubicBezTo>
                <a:cubicBezTo>
                  <a:pt x="1100" y="261"/>
                  <a:pt x="891" y="53"/>
                  <a:pt x="628" y="28"/>
                </a:cubicBezTo>
                <a:cubicBezTo>
                  <a:pt x="611" y="26"/>
                  <a:pt x="593" y="25"/>
                  <a:pt x="576" y="25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143"/>
          <p:cNvSpPr/>
          <p:nvPr/>
        </p:nvSpPr>
        <p:spPr bwMode="auto">
          <a:xfrm>
            <a:off x="6195360" y="4363445"/>
            <a:ext cx="1369235" cy="1808562"/>
          </a:xfrm>
          <a:custGeom>
            <a:avLst/>
            <a:gdLst>
              <a:gd name="T0" fmla="*/ 8 w 374"/>
              <a:gd name="T1" fmla="*/ 343 h 494"/>
              <a:gd name="T2" fmla="*/ 0 w 374"/>
              <a:gd name="T3" fmla="*/ 314 h 494"/>
              <a:gd name="T4" fmla="*/ 0 w 374"/>
              <a:gd name="T5" fmla="*/ 0 h 494"/>
              <a:gd name="T6" fmla="*/ 272 w 374"/>
              <a:gd name="T7" fmla="*/ 158 h 494"/>
              <a:gd name="T8" fmla="*/ 293 w 374"/>
              <a:gd name="T9" fmla="*/ 178 h 494"/>
              <a:gd name="T10" fmla="*/ 364 w 374"/>
              <a:gd name="T11" fmla="*/ 301 h 494"/>
              <a:gd name="T12" fmla="*/ 364 w 374"/>
              <a:gd name="T13" fmla="*/ 358 h 494"/>
              <a:gd name="T14" fmla="*/ 302 w 374"/>
              <a:gd name="T15" fmla="*/ 466 h 494"/>
              <a:gd name="T16" fmla="*/ 253 w 374"/>
              <a:gd name="T17" fmla="*/ 494 h 494"/>
              <a:gd name="T18" fmla="*/ 128 w 374"/>
              <a:gd name="T19" fmla="*/ 494 h 494"/>
              <a:gd name="T20" fmla="*/ 79 w 374"/>
              <a:gd name="T21" fmla="*/ 466 h 494"/>
              <a:gd name="T22" fmla="*/ 8 w 374"/>
              <a:gd name="T23" fmla="*/ 343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494">
                <a:moveTo>
                  <a:pt x="8" y="343"/>
                </a:moveTo>
                <a:cubicBezTo>
                  <a:pt x="3" y="334"/>
                  <a:pt x="0" y="324"/>
                  <a:pt x="0" y="314"/>
                </a:cubicBezTo>
                <a:cubicBezTo>
                  <a:pt x="0" y="0"/>
                  <a:pt x="0" y="0"/>
                  <a:pt x="0" y="0"/>
                </a:cubicBezTo>
                <a:cubicBezTo>
                  <a:pt x="272" y="158"/>
                  <a:pt x="272" y="158"/>
                  <a:pt x="272" y="158"/>
                </a:cubicBezTo>
                <a:cubicBezTo>
                  <a:pt x="281" y="163"/>
                  <a:pt x="288" y="170"/>
                  <a:pt x="293" y="178"/>
                </a:cubicBezTo>
                <a:cubicBezTo>
                  <a:pt x="364" y="301"/>
                  <a:pt x="364" y="301"/>
                  <a:pt x="364" y="301"/>
                </a:cubicBezTo>
                <a:cubicBezTo>
                  <a:pt x="374" y="319"/>
                  <a:pt x="374" y="340"/>
                  <a:pt x="364" y="358"/>
                </a:cubicBezTo>
                <a:cubicBezTo>
                  <a:pt x="302" y="466"/>
                  <a:pt x="302" y="466"/>
                  <a:pt x="302" y="466"/>
                </a:cubicBezTo>
                <a:cubicBezTo>
                  <a:pt x="292" y="483"/>
                  <a:pt x="273" y="494"/>
                  <a:pt x="253" y="494"/>
                </a:cubicBezTo>
                <a:cubicBezTo>
                  <a:pt x="128" y="494"/>
                  <a:pt x="128" y="494"/>
                  <a:pt x="128" y="494"/>
                </a:cubicBezTo>
                <a:cubicBezTo>
                  <a:pt x="108" y="494"/>
                  <a:pt x="89" y="483"/>
                  <a:pt x="79" y="466"/>
                </a:cubicBezTo>
                <a:lnTo>
                  <a:pt x="8" y="343"/>
                </a:lnTo>
                <a:close/>
              </a:path>
            </a:pathLst>
          </a:cu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146"/>
          <p:cNvSpPr/>
          <p:nvPr/>
        </p:nvSpPr>
        <p:spPr bwMode="auto">
          <a:xfrm>
            <a:off x="6367430" y="5099317"/>
            <a:ext cx="1050723" cy="940892"/>
          </a:xfrm>
          <a:custGeom>
            <a:avLst/>
            <a:gdLst>
              <a:gd name="T0" fmla="*/ 7 w 287"/>
              <a:gd name="T1" fmla="*/ 150 h 257"/>
              <a:gd name="T2" fmla="*/ 7 w 287"/>
              <a:gd name="T3" fmla="*/ 107 h 257"/>
              <a:gd name="T4" fmla="*/ 57 w 287"/>
              <a:gd name="T5" fmla="*/ 21 h 257"/>
              <a:gd name="T6" fmla="*/ 94 w 287"/>
              <a:gd name="T7" fmla="*/ 0 h 257"/>
              <a:gd name="T8" fmla="*/ 193 w 287"/>
              <a:gd name="T9" fmla="*/ 0 h 257"/>
              <a:gd name="T10" fmla="*/ 230 w 287"/>
              <a:gd name="T11" fmla="*/ 21 h 257"/>
              <a:gd name="T12" fmla="*/ 279 w 287"/>
              <a:gd name="T13" fmla="*/ 107 h 257"/>
              <a:gd name="T14" fmla="*/ 279 w 287"/>
              <a:gd name="T15" fmla="*/ 150 h 257"/>
              <a:gd name="T16" fmla="*/ 230 w 287"/>
              <a:gd name="T17" fmla="*/ 236 h 257"/>
              <a:gd name="T18" fmla="*/ 193 w 287"/>
              <a:gd name="T19" fmla="*/ 257 h 257"/>
              <a:gd name="T20" fmla="*/ 94 w 287"/>
              <a:gd name="T21" fmla="*/ 257 h 257"/>
              <a:gd name="T22" fmla="*/ 57 w 287"/>
              <a:gd name="T23" fmla="*/ 236 h 257"/>
              <a:gd name="T24" fmla="*/ 7 w 287"/>
              <a:gd name="T25" fmla="*/ 15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7" h="257">
                <a:moveTo>
                  <a:pt x="7" y="150"/>
                </a:moveTo>
                <a:cubicBezTo>
                  <a:pt x="0" y="137"/>
                  <a:pt x="0" y="121"/>
                  <a:pt x="7" y="107"/>
                </a:cubicBezTo>
                <a:cubicBezTo>
                  <a:pt x="57" y="21"/>
                  <a:pt x="57" y="21"/>
                  <a:pt x="57" y="21"/>
                </a:cubicBezTo>
                <a:cubicBezTo>
                  <a:pt x="65" y="8"/>
                  <a:pt x="79" y="0"/>
                  <a:pt x="94" y="0"/>
                </a:cubicBezTo>
                <a:cubicBezTo>
                  <a:pt x="193" y="0"/>
                  <a:pt x="193" y="0"/>
                  <a:pt x="193" y="0"/>
                </a:cubicBezTo>
                <a:cubicBezTo>
                  <a:pt x="208" y="0"/>
                  <a:pt x="222" y="8"/>
                  <a:pt x="230" y="21"/>
                </a:cubicBezTo>
                <a:cubicBezTo>
                  <a:pt x="279" y="107"/>
                  <a:pt x="279" y="107"/>
                  <a:pt x="279" y="107"/>
                </a:cubicBezTo>
                <a:cubicBezTo>
                  <a:pt x="287" y="121"/>
                  <a:pt x="287" y="137"/>
                  <a:pt x="279" y="150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22" y="249"/>
                  <a:pt x="208" y="257"/>
                  <a:pt x="193" y="257"/>
                </a:cubicBezTo>
                <a:cubicBezTo>
                  <a:pt x="94" y="257"/>
                  <a:pt x="94" y="257"/>
                  <a:pt x="94" y="257"/>
                </a:cubicBezTo>
                <a:cubicBezTo>
                  <a:pt x="79" y="257"/>
                  <a:pt x="65" y="249"/>
                  <a:pt x="57" y="236"/>
                </a:cubicBezTo>
                <a:lnTo>
                  <a:pt x="7" y="15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Freeform 147"/>
          <p:cNvSpPr>
            <a:spLocks noEditPoints="1"/>
          </p:cNvSpPr>
          <p:nvPr/>
        </p:nvSpPr>
        <p:spPr bwMode="auto">
          <a:xfrm>
            <a:off x="6733535" y="5337286"/>
            <a:ext cx="373428" cy="457632"/>
          </a:xfrm>
          <a:custGeom>
            <a:avLst/>
            <a:gdLst>
              <a:gd name="T0" fmla="*/ 5 w 102"/>
              <a:gd name="T1" fmla="*/ 9 h 125"/>
              <a:gd name="T2" fmla="*/ 0 w 102"/>
              <a:gd name="T3" fmla="*/ 14 h 125"/>
              <a:gd name="T4" fmla="*/ 0 w 102"/>
              <a:gd name="T5" fmla="*/ 120 h 125"/>
              <a:gd name="T6" fmla="*/ 5 w 102"/>
              <a:gd name="T7" fmla="*/ 125 h 125"/>
              <a:gd name="T8" fmla="*/ 11 w 102"/>
              <a:gd name="T9" fmla="*/ 120 h 125"/>
              <a:gd name="T10" fmla="*/ 11 w 102"/>
              <a:gd name="T11" fmla="*/ 14 h 125"/>
              <a:gd name="T12" fmla="*/ 5 w 102"/>
              <a:gd name="T13" fmla="*/ 9 h 125"/>
              <a:gd name="T14" fmla="*/ 59 w 102"/>
              <a:gd name="T15" fmla="*/ 15 h 125"/>
              <a:gd name="T16" fmla="*/ 15 w 102"/>
              <a:gd name="T17" fmla="*/ 16 h 125"/>
              <a:gd name="T18" fmla="*/ 15 w 102"/>
              <a:gd name="T19" fmla="*/ 72 h 125"/>
              <a:gd name="T20" fmla="*/ 59 w 102"/>
              <a:gd name="T21" fmla="*/ 71 h 125"/>
              <a:gd name="T22" fmla="*/ 102 w 102"/>
              <a:gd name="T23" fmla="*/ 68 h 125"/>
              <a:gd name="T24" fmla="*/ 102 w 102"/>
              <a:gd name="T25" fmla="*/ 12 h 125"/>
              <a:gd name="T26" fmla="*/ 59 w 102"/>
              <a:gd name="T27" fmla="*/ 1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2" h="125">
                <a:moveTo>
                  <a:pt x="5" y="9"/>
                </a:moveTo>
                <a:cubicBezTo>
                  <a:pt x="3" y="9"/>
                  <a:pt x="0" y="11"/>
                  <a:pt x="0" y="14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2"/>
                  <a:pt x="3" y="125"/>
                  <a:pt x="5" y="125"/>
                </a:cubicBezTo>
                <a:cubicBezTo>
                  <a:pt x="8" y="125"/>
                  <a:pt x="11" y="122"/>
                  <a:pt x="11" y="120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1"/>
                  <a:pt x="8" y="9"/>
                  <a:pt x="5" y="9"/>
                </a:cubicBezTo>
                <a:close/>
                <a:moveTo>
                  <a:pt x="59" y="15"/>
                </a:moveTo>
                <a:cubicBezTo>
                  <a:pt x="30" y="0"/>
                  <a:pt x="15" y="16"/>
                  <a:pt x="15" y="16"/>
                </a:cubicBezTo>
                <a:cubicBezTo>
                  <a:pt x="15" y="72"/>
                  <a:pt x="15" y="72"/>
                  <a:pt x="15" y="72"/>
                </a:cubicBezTo>
                <a:cubicBezTo>
                  <a:pt x="15" y="72"/>
                  <a:pt x="30" y="56"/>
                  <a:pt x="59" y="71"/>
                </a:cubicBezTo>
                <a:cubicBezTo>
                  <a:pt x="88" y="86"/>
                  <a:pt x="102" y="68"/>
                  <a:pt x="102" y="68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2" y="12"/>
                  <a:pt x="88" y="30"/>
                  <a:pt x="59" y="15"/>
                </a:cubicBezTo>
                <a:close/>
              </a:path>
            </a:pathLst>
          </a:cu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Freeform 142"/>
          <p:cNvSpPr/>
          <p:nvPr/>
        </p:nvSpPr>
        <p:spPr bwMode="auto">
          <a:xfrm>
            <a:off x="4621105" y="4363445"/>
            <a:ext cx="1369235" cy="1808562"/>
          </a:xfrm>
          <a:custGeom>
            <a:avLst/>
            <a:gdLst>
              <a:gd name="T0" fmla="*/ 81 w 374"/>
              <a:gd name="T1" fmla="*/ 178 h 494"/>
              <a:gd name="T2" fmla="*/ 102 w 374"/>
              <a:gd name="T3" fmla="*/ 158 h 494"/>
              <a:gd name="T4" fmla="*/ 374 w 374"/>
              <a:gd name="T5" fmla="*/ 0 h 494"/>
              <a:gd name="T6" fmla="*/ 374 w 374"/>
              <a:gd name="T7" fmla="*/ 314 h 494"/>
              <a:gd name="T8" fmla="*/ 366 w 374"/>
              <a:gd name="T9" fmla="*/ 343 h 494"/>
              <a:gd name="T10" fmla="*/ 295 w 374"/>
              <a:gd name="T11" fmla="*/ 466 h 494"/>
              <a:gd name="T12" fmla="*/ 246 w 374"/>
              <a:gd name="T13" fmla="*/ 494 h 494"/>
              <a:gd name="T14" fmla="*/ 121 w 374"/>
              <a:gd name="T15" fmla="*/ 494 h 494"/>
              <a:gd name="T16" fmla="*/ 72 w 374"/>
              <a:gd name="T17" fmla="*/ 466 h 494"/>
              <a:gd name="T18" fmla="*/ 10 w 374"/>
              <a:gd name="T19" fmla="*/ 358 h 494"/>
              <a:gd name="T20" fmla="*/ 10 w 374"/>
              <a:gd name="T21" fmla="*/ 301 h 494"/>
              <a:gd name="T22" fmla="*/ 81 w 374"/>
              <a:gd name="T23" fmla="*/ 178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494">
                <a:moveTo>
                  <a:pt x="81" y="178"/>
                </a:moveTo>
                <a:cubicBezTo>
                  <a:pt x="86" y="170"/>
                  <a:pt x="93" y="163"/>
                  <a:pt x="102" y="158"/>
                </a:cubicBezTo>
                <a:cubicBezTo>
                  <a:pt x="374" y="0"/>
                  <a:pt x="374" y="0"/>
                  <a:pt x="374" y="0"/>
                </a:cubicBezTo>
                <a:cubicBezTo>
                  <a:pt x="374" y="314"/>
                  <a:pt x="374" y="314"/>
                  <a:pt x="374" y="314"/>
                </a:cubicBezTo>
                <a:cubicBezTo>
                  <a:pt x="374" y="324"/>
                  <a:pt x="371" y="334"/>
                  <a:pt x="366" y="343"/>
                </a:cubicBezTo>
                <a:cubicBezTo>
                  <a:pt x="295" y="466"/>
                  <a:pt x="295" y="466"/>
                  <a:pt x="295" y="466"/>
                </a:cubicBezTo>
                <a:cubicBezTo>
                  <a:pt x="285" y="483"/>
                  <a:pt x="266" y="494"/>
                  <a:pt x="246" y="494"/>
                </a:cubicBezTo>
                <a:cubicBezTo>
                  <a:pt x="121" y="494"/>
                  <a:pt x="121" y="494"/>
                  <a:pt x="121" y="494"/>
                </a:cubicBezTo>
                <a:cubicBezTo>
                  <a:pt x="101" y="494"/>
                  <a:pt x="82" y="483"/>
                  <a:pt x="72" y="466"/>
                </a:cubicBezTo>
                <a:cubicBezTo>
                  <a:pt x="10" y="358"/>
                  <a:pt x="10" y="358"/>
                  <a:pt x="10" y="358"/>
                </a:cubicBezTo>
                <a:cubicBezTo>
                  <a:pt x="0" y="340"/>
                  <a:pt x="0" y="319"/>
                  <a:pt x="10" y="301"/>
                </a:cubicBezTo>
                <a:lnTo>
                  <a:pt x="81" y="178"/>
                </a:lnTo>
                <a:close/>
              </a:path>
            </a:pathLst>
          </a:cu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Freeform 148"/>
          <p:cNvSpPr/>
          <p:nvPr/>
        </p:nvSpPr>
        <p:spPr bwMode="auto">
          <a:xfrm>
            <a:off x="4767547" y="5099317"/>
            <a:ext cx="1050723" cy="940892"/>
          </a:xfrm>
          <a:custGeom>
            <a:avLst/>
            <a:gdLst>
              <a:gd name="T0" fmla="*/ 57 w 287"/>
              <a:gd name="T1" fmla="*/ 21 h 257"/>
              <a:gd name="T2" fmla="*/ 94 w 287"/>
              <a:gd name="T3" fmla="*/ 0 h 257"/>
              <a:gd name="T4" fmla="*/ 193 w 287"/>
              <a:gd name="T5" fmla="*/ 0 h 257"/>
              <a:gd name="T6" fmla="*/ 230 w 287"/>
              <a:gd name="T7" fmla="*/ 21 h 257"/>
              <a:gd name="T8" fmla="*/ 280 w 287"/>
              <a:gd name="T9" fmla="*/ 107 h 257"/>
              <a:gd name="T10" fmla="*/ 280 w 287"/>
              <a:gd name="T11" fmla="*/ 150 h 257"/>
              <a:gd name="T12" fmla="*/ 230 w 287"/>
              <a:gd name="T13" fmla="*/ 236 h 257"/>
              <a:gd name="T14" fmla="*/ 193 w 287"/>
              <a:gd name="T15" fmla="*/ 257 h 257"/>
              <a:gd name="T16" fmla="*/ 94 w 287"/>
              <a:gd name="T17" fmla="*/ 257 h 257"/>
              <a:gd name="T18" fmla="*/ 57 w 287"/>
              <a:gd name="T19" fmla="*/ 236 h 257"/>
              <a:gd name="T20" fmla="*/ 8 w 287"/>
              <a:gd name="T21" fmla="*/ 150 h 257"/>
              <a:gd name="T22" fmla="*/ 8 w 287"/>
              <a:gd name="T23" fmla="*/ 107 h 257"/>
              <a:gd name="T24" fmla="*/ 57 w 287"/>
              <a:gd name="T25" fmla="*/ 21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7" h="257">
                <a:moveTo>
                  <a:pt x="57" y="21"/>
                </a:moveTo>
                <a:cubicBezTo>
                  <a:pt x="65" y="8"/>
                  <a:pt x="79" y="0"/>
                  <a:pt x="94" y="0"/>
                </a:cubicBezTo>
                <a:cubicBezTo>
                  <a:pt x="193" y="0"/>
                  <a:pt x="193" y="0"/>
                  <a:pt x="193" y="0"/>
                </a:cubicBezTo>
                <a:cubicBezTo>
                  <a:pt x="208" y="0"/>
                  <a:pt x="222" y="8"/>
                  <a:pt x="230" y="21"/>
                </a:cubicBezTo>
                <a:cubicBezTo>
                  <a:pt x="280" y="107"/>
                  <a:pt x="280" y="107"/>
                  <a:pt x="280" y="107"/>
                </a:cubicBezTo>
                <a:cubicBezTo>
                  <a:pt x="287" y="121"/>
                  <a:pt x="287" y="137"/>
                  <a:pt x="280" y="150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22" y="249"/>
                  <a:pt x="208" y="257"/>
                  <a:pt x="193" y="257"/>
                </a:cubicBezTo>
                <a:cubicBezTo>
                  <a:pt x="94" y="257"/>
                  <a:pt x="94" y="257"/>
                  <a:pt x="94" y="257"/>
                </a:cubicBezTo>
                <a:cubicBezTo>
                  <a:pt x="79" y="257"/>
                  <a:pt x="65" y="249"/>
                  <a:pt x="57" y="236"/>
                </a:cubicBezTo>
                <a:cubicBezTo>
                  <a:pt x="8" y="150"/>
                  <a:pt x="8" y="150"/>
                  <a:pt x="8" y="150"/>
                </a:cubicBezTo>
                <a:cubicBezTo>
                  <a:pt x="0" y="137"/>
                  <a:pt x="0" y="121"/>
                  <a:pt x="8" y="107"/>
                </a:cubicBezTo>
                <a:lnTo>
                  <a:pt x="57" y="21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5" name="Freeform 149"/>
          <p:cNvSpPr>
            <a:spLocks noEditPoints="1"/>
          </p:cNvSpPr>
          <p:nvPr/>
        </p:nvSpPr>
        <p:spPr bwMode="auto">
          <a:xfrm>
            <a:off x="5115348" y="5344608"/>
            <a:ext cx="358784" cy="453971"/>
          </a:xfrm>
          <a:custGeom>
            <a:avLst/>
            <a:gdLst>
              <a:gd name="T0" fmla="*/ 142 w 196"/>
              <a:gd name="T1" fmla="*/ 42 h 248"/>
              <a:gd name="T2" fmla="*/ 34 w 196"/>
              <a:gd name="T3" fmla="*/ 42 h 248"/>
              <a:gd name="T4" fmla="*/ 34 w 196"/>
              <a:gd name="T5" fmla="*/ 56 h 248"/>
              <a:gd name="T6" fmla="*/ 142 w 196"/>
              <a:gd name="T7" fmla="*/ 56 h 248"/>
              <a:gd name="T8" fmla="*/ 142 w 196"/>
              <a:gd name="T9" fmla="*/ 42 h 248"/>
              <a:gd name="T10" fmla="*/ 176 w 196"/>
              <a:gd name="T11" fmla="*/ 22 h 248"/>
              <a:gd name="T12" fmla="*/ 176 w 196"/>
              <a:gd name="T13" fmla="*/ 0 h 248"/>
              <a:gd name="T14" fmla="*/ 0 w 196"/>
              <a:gd name="T15" fmla="*/ 0 h 248"/>
              <a:gd name="T16" fmla="*/ 0 w 196"/>
              <a:gd name="T17" fmla="*/ 226 h 248"/>
              <a:gd name="T18" fmla="*/ 22 w 196"/>
              <a:gd name="T19" fmla="*/ 226 h 248"/>
              <a:gd name="T20" fmla="*/ 22 w 196"/>
              <a:gd name="T21" fmla="*/ 248 h 248"/>
              <a:gd name="T22" fmla="*/ 196 w 196"/>
              <a:gd name="T23" fmla="*/ 248 h 248"/>
              <a:gd name="T24" fmla="*/ 196 w 196"/>
              <a:gd name="T25" fmla="*/ 22 h 248"/>
              <a:gd name="T26" fmla="*/ 176 w 196"/>
              <a:gd name="T27" fmla="*/ 22 h 248"/>
              <a:gd name="T28" fmla="*/ 12 w 196"/>
              <a:gd name="T29" fmla="*/ 214 h 248"/>
              <a:gd name="T30" fmla="*/ 12 w 196"/>
              <a:gd name="T31" fmla="*/ 12 h 248"/>
              <a:gd name="T32" fmla="*/ 162 w 196"/>
              <a:gd name="T33" fmla="*/ 12 h 248"/>
              <a:gd name="T34" fmla="*/ 162 w 196"/>
              <a:gd name="T35" fmla="*/ 164 h 248"/>
              <a:gd name="T36" fmla="*/ 112 w 196"/>
              <a:gd name="T37" fmla="*/ 164 h 248"/>
              <a:gd name="T38" fmla="*/ 112 w 196"/>
              <a:gd name="T39" fmla="*/ 214 h 248"/>
              <a:gd name="T40" fmla="*/ 12 w 196"/>
              <a:gd name="T41" fmla="*/ 214 h 248"/>
              <a:gd name="T42" fmla="*/ 184 w 196"/>
              <a:gd name="T43" fmla="*/ 236 h 248"/>
              <a:gd name="T44" fmla="*/ 34 w 196"/>
              <a:gd name="T45" fmla="*/ 236 h 248"/>
              <a:gd name="T46" fmla="*/ 34 w 196"/>
              <a:gd name="T47" fmla="*/ 226 h 248"/>
              <a:gd name="T48" fmla="*/ 118 w 196"/>
              <a:gd name="T49" fmla="*/ 226 h 248"/>
              <a:gd name="T50" fmla="*/ 176 w 196"/>
              <a:gd name="T51" fmla="*/ 170 h 248"/>
              <a:gd name="T52" fmla="*/ 176 w 196"/>
              <a:gd name="T53" fmla="*/ 34 h 248"/>
              <a:gd name="T54" fmla="*/ 184 w 196"/>
              <a:gd name="T55" fmla="*/ 34 h 248"/>
              <a:gd name="T56" fmla="*/ 184 w 196"/>
              <a:gd name="T57" fmla="*/ 236 h 248"/>
              <a:gd name="T58" fmla="*/ 142 w 196"/>
              <a:gd name="T59" fmla="*/ 72 h 248"/>
              <a:gd name="T60" fmla="*/ 34 w 196"/>
              <a:gd name="T61" fmla="*/ 72 h 248"/>
              <a:gd name="T62" fmla="*/ 34 w 196"/>
              <a:gd name="T63" fmla="*/ 88 h 248"/>
              <a:gd name="T64" fmla="*/ 142 w 196"/>
              <a:gd name="T65" fmla="*/ 88 h 248"/>
              <a:gd name="T66" fmla="*/ 142 w 196"/>
              <a:gd name="T67" fmla="*/ 72 h 248"/>
              <a:gd name="T68" fmla="*/ 142 w 196"/>
              <a:gd name="T69" fmla="*/ 102 h 248"/>
              <a:gd name="T70" fmla="*/ 34 w 196"/>
              <a:gd name="T71" fmla="*/ 102 h 248"/>
              <a:gd name="T72" fmla="*/ 34 w 196"/>
              <a:gd name="T73" fmla="*/ 118 h 248"/>
              <a:gd name="T74" fmla="*/ 142 w 196"/>
              <a:gd name="T75" fmla="*/ 118 h 248"/>
              <a:gd name="T76" fmla="*/ 142 w 196"/>
              <a:gd name="T77" fmla="*/ 102 h 248"/>
              <a:gd name="T78" fmla="*/ 34 w 196"/>
              <a:gd name="T79" fmla="*/ 148 h 248"/>
              <a:gd name="T80" fmla="*/ 88 w 196"/>
              <a:gd name="T81" fmla="*/ 148 h 248"/>
              <a:gd name="T82" fmla="*/ 88 w 196"/>
              <a:gd name="T83" fmla="*/ 132 h 248"/>
              <a:gd name="T84" fmla="*/ 34 w 196"/>
              <a:gd name="T85" fmla="*/ 132 h 248"/>
              <a:gd name="T86" fmla="*/ 34 w 196"/>
              <a:gd name="T87" fmla="*/ 1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6" h="248">
                <a:moveTo>
                  <a:pt x="142" y="42"/>
                </a:moveTo>
                <a:lnTo>
                  <a:pt x="34" y="42"/>
                </a:lnTo>
                <a:lnTo>
                  <a:pt x="34" y="56"/>
                </a:lnTo>
                <a:lnTo>
                  <a:pt x="142" y="56"/>
                </a:lnTo>
                <a:lnTo>
                  <a:pt x="142" y="42"/>
                </a:lnTo>
                <a:close/>
                <a:moveTo>
                  <a:pt x="176" y="22"/>
                </a:moveTo>
                <a:lnTo>
                  <a:pt x="176" y="0"/>
                </a:lnTo>
                <a:lnTo>
                  <a:pt x="0" y="0"/>
                </a:lnTo>
                <a:lnTo>
                  <a:pt x="0" y="226"/>
                </a:lnTo>
                <a:lnTo>
                  <a:pt x="22" y="226"/>
                </a:lnTo>
                <a:lnTo>
                  <a:pt x="22" y="248"/>
                </a:lnTo>
                <a:lnTo>
                  <a:pt x="196" y="248"/>
                </a:lnTo>
                <a:lnTo>
                  <a:pt x="196" y="22"/>
                </a:lnTo>
                <a:lnTo>
                  <a:pt x="176" y="22"/>
                </a:lnTo>
                <a:close/>
                <a:moveTo>
                  <a:pt x="12" y="214"/>
                </a:moveTo>
                <a:lnTo>
                  <a:pt x="12" y="12"/>
                </a:lnTo>
                <a:lnTo>
                  <a:pt x="162" y="12"/>
                </a:lnTo>
                <a:lnTo>
                  <a:pt x="162" y="164"/>
                </a:lnTo>
                <a:lnTo>
                  <a:pt x="112" y="164"/>
                </a:lnTo>
                <a:lnTo>
                  <a:pt x="112" y="214"/>
                </a:lnTo>
                <a:lnTo>
                  <a:pt x="12" y="214"/>
                </a:lnTo>
                <a:close/>
                <a:moveTo>
                  <a:pt x="184" y="236"/>
                </a:moveTo>
                <a:lnTo>
                  <a:pt x="34" y="236"/>
                </a:lnTo>
                <a:lnTo>
                  <a:pt x="34" y="226"/>
                </a:lnTo>
                <a:lnTo>
                  <a:pt x="118" y="226"/>
                </a:lnTo>
                <a:lnTo>
                  <a:pt x="176" y="170"/>
                </a:lnTo>
                <a:lnTo>
                  <a:pt x="176" y="34"/>
                </a:lnTo>
                <a:lnTo>
                  <a:pt x="184" y="34"/>
                </a:lnTo>
                <a:lnTo>
                  <a:pt x="184" y="236"/>
                </a:lnTo>
                <a:close/>
                <a:moveTo>
                  <a:pt x="142" y="72"/>
                </a:moveTo>
                <a:lnTo>
                  <a:pt x="34" y="72"/>
                </a:lnTo>
                <a:lnTo>
                  <a:pt x="34" y="88"/>
                </a:lnTo>
                <a:lnTo>
                  <a:pt x="142" y="88"/>
                </a:lnTo>
                <a:lnTo>
                  <a:pt x="142" y="72"/>
                </a:lnTo>
                <a:close/>
                <a:moveTo>
                  <a:pt x="142" y="102"/>
                </a:moveTo>
                <a:lnTo>
                  <a:pt x="34" y="102"/>
                </a:lnTo>
                <a:lnTo>
                  <a:pt x="34" y="118"/>
                </a:lnTo>
                <a:lnTo>
                  <a:pt x="142" y="118"/>
                </a:lnTo>
                <a:lnTo>
                  <a:pt x="142" y="102"/>
                </a:lnTo>
                <a:close/>
                <a:moveTo>
                  <a:pt x="34" y="148"/>
                </a:moveTo>
                <a:lnTo>
                  <a:pt x="88" y="148"/>
                </a:lnTo>
                <a:lnTo>
                  <a:pt x="88" y="132"/>
                </a:lnTo>
                <a:lnTo>
                  <a:pt x="34" y="132"/>
                </a:lnTo>
                <a:lnTo>
                  <a:pt x="34" y="148"/>
                </a:lnTo>
                <a:close/>
              </a:path>
            </a:pathLst>
          </a:cu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Freeform 141"/>
          <p:cNvSpPr/>
          <p:nvPr/>
        </p:nvSpPr>
        <p:spPr bwMode="auto">
          <a:xfrm>
            <a:off x="3822996" y="3583641"/>
            <a:ext cx="2061175" cy="1204488"/>
          </a:xfrm>
          <a:custGeom>
            <a:avLst/>
            <a:gdLst>
              <a:gd name="T0" fmla="*/ 263 w 563"/>
              <a:gd name="T1" fmla="*/ 0 h 329"/>
              <a:gd name="T2" fmla="*/ 291 w 563"/>
              <a:gd name="T3" fmla="*/ 8 h 329"/>
              <a:gd name="T4" fmla="*/ 563 w 563"/>
              <a:gd name="T5" fmla="*/ 164 h 329"/>
              <a:gd name="T6" fmla="*/ 291 w 563"/>
              <a:gd name="T7" fmla="*/ 321 h 329"/>
              <a:gd name="T8" fmla="*/ 263 w 563"/>
              <a:gd name="T9" fmla="*/ 329 h 329"/>
              <a:gd name="T10" fmla="*/ 121 w 563"/>
              <a:gd name="T11" fmla="*/ 329 h 329"/>
              <a:gd name="T12" fmla="*/ 72 w 563"/>
              <a:gd name="T13" fmla="*/ 300 h 329"/>
              <a:gd name="T14" fmla="*/ 10 w 563"/>
              <a:gd name="T15" fmla="*/ 193 h 329"/>
              <a:gd name="T16" fmla="*/ 10 w 563"/>
              <a:gd name="T17" fmla="*/ 136 h 329"/>
              <a:gd name="T18" fmla="*/ 72 w 563"/>
              <a:gd name="T19" fmla="*/ 28 h 329"/>
              <a:gd name="T20" fmla="*/ 121 w 563"/>
              <a:gd name="T21" fmla="*/ 0 h 329"/>
              <a:gd name="T22" fmla="*/ 263 w 563"/>
              <a:gd name="T23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63" h="329">
                <a:moveTo>
                  <a:pt x="263" y="0"/>
                </a:moveTo>
                <a:cubicBezTo>
                  <a:pt x="273" y="0"/>
                  <a:pt x="283" y="3"/>
                  <a:pt x="291" y="8"/>
                </a:cubicBezTo>
                <a:cubicBezTo>
                  <a:pt x="563" y="164"/>
                  <a:pt x="563" y="164"/>
                  <a:pt x="563" y="164"/>
                </a:cubicBezTo>
                <a:cubicBezTo>
                  <a:pt x="291" y="321"/>
                  <a:pt x="291" y="321"/>
                  <a:pt x="291" y="321"/>
                </a:cubicBezTo>
                <a:cubicBezTo>
                  <a:pt x="283" y="326"/>
                  <a:pt x="273" y="329"/>
                  <a:pt x="263" y="329"/>
                </a:cubicBezTo>
                <a:cubicBezTo>
                  <a:pt x="121" y="329"/>
                  <a:pt x="121" y="329"/>
                  <a:pt x="121" y="329"/>
                </a:cubicBezTo>
                <a:cubicBezTo>
                  <a:pt x="101" y="329"/>
                  <a:pt x="82" y="318"/>
                  <a:pt x="72" y="300"/>
                </a:cubicBezTo>
                <a:cubicBezTo>
                  <a:pt x="10" y="193"/>
                  <a:pt x="10" y="193"/>
                  <a:pt x="10" y="193"/>
                </a:cubicBezTo>
                <a:cubicBezTo>
                  <a:pt x="0" y="175"/>
                  <a:pt x="0" y="154"/>
                  <a:pt x="10" y="136"/>
                </a:cubicBezTo>
                <a:cubicBezTo>
                  <a:pt x="72" y="28"/>
                  <a:pt x="72" y="28"/>
                  <a:pt x="72" y="28"/>
                </a:cubicBezTo>
                <a:cubicBezTo>
                  <a:pt x="82" y="11"/>
                  <a:pt x="101" y="0"/>
                  <a:pt x="121" y="0"/>
                </a:cubicBezTo>
                <a:lnTo>
                  <a:pt x="263" y="0"/>
                </a:lnTo>
                <a:close/>
              </a:path>
            </a:pathLst>
          </a:cu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7" name="Freeform 150"/>
          <p:cNvSpPr/>
          <p:nvPr/>
        </p:nvSpPr>
        <p:spPr bwMode="auto">
          <a:xfrm>
            <a:off x="3969438" y="3715439"/>
            <a:ext cx="1050723" cy="940892"/>
          </a:xfrm>
          <a:custGeom>
            <a:avLst/>
            <a:gdLst>
              <a:gd name="T0" fmla="*/ 193 w 287"/>
              <a:gd name="T1" fmla="*/ 0 h 257"/>
              <a:gd name="T2" fmla="*/ 230 w 287"/>
              <a:gd name="T3" fmla="*/ 21 h 257"/>
              <a:gd name="T4" fmla="*/ 279 w 287"/>
              <a:gd name="T5" fmla="*/ 107 h 257"/>
              <a:gd name="T6" fmla="*/ 279 w 287"/>
              <a:gd name="T7" fmla="*/ 150 h 257"/>
              <a:gd name="T8" fmla="*/ 230 w 287"/>
              <a:gd name="T9" fmla="*/ 236 h 257"/>
              <a:gd name="T10" fmla="*/ 193 w 287"/>
              <a:gd name="T11" fmla="*/ 257 h 257"/>
              <a:gd name="T12" fmla="*/ 94 w 287"/>
              <a:gd name="T13" fmla="*/ 257 h 257"/>
              <a:gd name="T14" fmla="*/ 57 w 287"/>
              <a:gd name="T15" fmla="*/ 236 h 257"/>
              <a:gd name="T16" fmla="*/ 7 w 287"/>
              <a:gd name="T17" fmla="*/ 150 h 257"/>
              <a:gd name="T18" fmla="*/ 7 w 287"/>
              <a:gd name="T19" fmla="*/ 107 h 257"/>
              <a:gd name="T20" fmla="*/ 57 w 287"/>
              <a:gd name="T21" fmla="*/ 21 h 257"/>
              <a:gd name="T22" fmla="*/ 94 w 287"/>
              <a:gd name="T23" fmla="*/ 0 h 257"/>
              <a:gd name="T24" fmla="*/ 193 w 287"/>
              <a:gd name="T25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7" h="257">
                <a:moveTo>
                  <a:pt x="193" y="0"/>
                </a:moveTo>
                <a:cubicBezTo>
                  <a:pt x="208" y="0"/>
                  <a:pt x="222" y="8"/>
                  <a:pt x="230" y="21"/>
                </a:cubicBezTo>
                <a:cubicBezTo>
                  <a:pt x="279" y="107"/>
                  <a:pt x="279" y="107"/>
                  <a:pt x="279" y="107"/>
                </a:cubicBezTo>
                <a:cubicBezTo>
                  <a:pt x="287" y="120"/>
                  <a:pt x="287" y="136"/>
                  <a:pt x="279" y="150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22" y="249"/>
                  <a:pt x="208" y="257"/>
                  <a:pt x="193" y="257"/>
                </a:cubicBezTo>
                <a:cubicBezTo>
                  <a:pt x="94" y="257"/>
                  <a:pt x="94" y="257"/>
                  <a:pt x="94" y="257"/>
                </a:cubicBezTo>
                <a:cubicBezTo>
                  <a:pt x="78" y="257"/>
                  <a:pt x="64" y="249"/>
                  <a:pt x="57" y="236"/>
                </a:cubicBezTo>
                <a:cubicBezTo>
                  <a:pt x="7" y="150"/>
                  <a:pt x="7" y="150"/>
                  <a:pt x="7" y="150"/>
                </a:cubicBezTo>
                <a:cubicBezTo>
                  <a:pt x="0" y="136"/>
                  <a:pt x="0" y="120"/>
                  <a:pt x="7" y="107"/>
                </a:cubicBezTo>
                <a:cubicBezTo>
                  <a:pt x="57" y="21"/>
                  <a:pt x="57" y="21"/>
                  <a:pt x="57" y="21"/>
                </a:cubicBezTo>
                <a:cubicBezTo>
                  <a:pt x="64" y="8"/>
                  <a:pt x="78" y="0"/>
                  <a:pt x="94" y="0"/>
                </a:cubicBezTo>
                <a:lnTo>
                  <a:pt x="193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8" name="Freeform 151"/>
          <p:cNvSpPr>
            <a:spLocks noEditPoints="1"/>
          </p:cNvSpPr>
          <p:nvPr/>
        </p:nvSpPr>
        <p:spPr bwMode="auto">
          <a:xfrm>
            <a:off x="4222051" y="3960730"/>
            <a:ext cx="530853" cy="450310"/>
          </a:xfrm>
          <a:custGeom>
            <a:avLst/>
            <a:gdLst>
              <a:gd name="T0" fmla="*/ 52 w 145"/>
              <a:gd name="T1" fmla="*/ 80 h 123"/>
              <a:gd name="T2" fmla="*/ 52 w 145"/>
              <a:gd name="T3" fmla="*/ 123 h 123"/>
              <a:gd name="T4" fmla="*/ 84 w 145"/>
              <a:gd name="T5" fmla="*/ 123 h 123"/>
              <a:gd name="T6" fmla="*/ 84 w 145"/>
              <a:gd name="T7" fmla="*/ 84 h 123"/>
              <a:gd name="T8" fmla="*/ 70 w 145"/>
              <a:gd name="T9" fmla="*/ 98 h 123"/>
              <a:gd name="T10" fmla="*/ 52 w 145"/>
              <a:gd name="T11" fmla="*/ 80 h 123"/>
              <a:gd name="T12" fmla="*/ 6 w 145"/>
              <a:gd name="T13" fmla="*/ 118 h 123"/>
              <a:gd name="T14" fmla="*/ 12 w 145"/>
              <a:gd name="T15" fmla="*/ 123 h 123"/>
              <a:gd name="T16" fmla="*/ 39 w 145"/>
              <a:gd name="T17" fmla="*/ 123 h 123"/>
              <a:gd name="T18" fmla="*/ 39 w 145"/>
              <a:gd name="T19" fmla="*/ 67 h 123"/>
              <a:gd name="T20" fmla="*/ 6 w 145"/>
              <a:gd name="T21" fmla="*/ 99 h 123"/>
              <a:gd name="T22" fmla="*/ 6 w 145"/>
              <a:gd name="T23" fmla="*/ 118 h 123"/>
              <a:gd name="T24" fmla="*/ 116 w 145"/>
              <a:gd name="T25" fmla="*/ 2 h 123"/>
              <a:gd name="T26" fmla="*/ 111 w 145"/>
              <a:gd name="T27" fmla="*/ 9 h 123"/>
              <a:gd name="T28" fmla="*/ 117 w 145"/>
              <a:gd name="T29" fmla="*/ 14 h 123"/>
              <a:gd name="T30" fmla="*/ 124 w 145"/>
              <a:gd name="T31" fmla="*/ 13 h 123"/>
              <a:gd name="T32" fmla="*/ 70 w 145"/>
              <a:gd name="T33" fmla="*/ 67 h 123"/>
              <a:gd name="T34" fmla="*/ 39 w 145"/>
              <a:gd name="T35" fmla="*/ 35 h 123"/>
              <a:gd name="T36" fmla="*/ 2 w 145"/>
              <a:gd name="T37" fmla="*/ 72 h 123"/>
              <a:gd name="T38" fmla="*/ 2 w 145"/>
              <a:gd name="T39" fmla="*/ 80 h 123"/>
              <a:gd name="T40" fmla="*/ 10 w 145"/>
              <a:gd name="T41" fmla="*/ 80 h 123"/>
              <a:gd name="T42" fmla="*/ 39 w 145"/>
              <a:gd name="T43" fmla="*/ 52 h 123"/>
              <a:gd name="T44" fmla="*/ 70 w 145"/>
              <a:gd name="T45" fmla="*/ 83 h 123"/>
              <a:gd name="T46" fmla="*/ 132 w 145"/>
              <a:gd name="T47" fmla="*/ 21 h 123"/>
              <a:gd name="T48" fmla="*/ 131 w 145"/>
              <a:gd name="T49" fmla="*/ 28 h 123"/>
              <a:gd name="T50" fmla="*/ 137 w 145"/>
              <a:gd name="T51" fmla="*/ 34 h 123"/>
              <a:gd name="T52" fmla="*/ 137 w 145"/>
              <a:gd name="T53" fmla="*/ 34 h 123"/>
              <a:gd name="T54" fmla="*/ 143 w 145"/>
              <a:gd name="T55" fmla="*/ 29 h 123"/>
              <a:gd name="T56" fmla="*/ 145 w 145"/>
              <a:gd name="T57" fmla="*/ 0 h 123"/>
              <a:gd name="T58" fmla="*/ 116 w 145"/>
              <a:gd name="T59" fmla="*/ 2 h 123"/>
              <a:gd name="T60" fmla="*/ 97 w 145"/>
              <a:gd name="T61" fmla="*/ 71 h 123"/>
              <a:gd name="T62" fmla="*/ 97 w 145"/>
              <a:gd name="T63" fmla="*/ 123 h 123"/>
              <a:gd name="T64" fmla="*/ 124 w 145"/>
              <a:gd name="T65" fmla="*/ 123 h 123"/>
              <a:gd name="T66" fmla="*/ 129 w 145"/>
              <a:gd name="T67" fmla="*/ 118 h 123"/>
              <a:gd name="T68" fmla="*/ 129 w 145"/>
              <a:gd name="T69" fmla="*/ 39 h 123"/>
              <a:gd name="T70" fmla="*/ 101 w 145"/>
              <a:gd name="T71" fmla="*/ 67 h 123"/>
              <a:gd name="T72" fmla="*/ 97 w 145"/>
              <a:gd name="T73" fmla="*/ 7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5" h="123">
                <a:moveTo>
                  <a:pt x="52" y="80"/>
                </a:moveTo>
                <a:cubicBezTo>
                  <a:pt x="52" y="123"/>
                  <a:pt x="52" y="123"/>
                  <a:pt x="52" y="123"/>
                </a:cubicBezTo>
                <a:cubicBezTo>
                  <a:pt x="84" y="123"/>
                  <a:pt x="84" y="123"/>
                  <a:pt x="84" y="123"/>
                </a:cubicBezTo>
                <a:cubicBezTo>
                  <a:pt x="84" y="84"/>
                  <a:pt x="84" y="84"/>
                  <a:pt x="84" y="84"/>
                </a:cubicBezTo>
                <a:cubicBezTo>
                  <a:pt x="70" y="98"/>
                  <a:pt x="70" y="98"/>
                  <a:pt x="70" y="98"/>
                </a:cubicBezTo>
                <a:lnTo>
                  <a:pt x="52" y="80"/>
                </a:lnTo>
                <a:close/>
                <a:moveTo>
                  <a:pt x="6" y="118"/>
                </a:moveTo>
                <a:cubicBezTo>
                  <a:pt x="6" y="121"/>
                  <a:pt x="9" y="123"/>
                  <a:pt x="12" y="123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39" y="67"/>
                  <a:pt x="39" y="67"/>
                  <a:pt x="39" y="67"/>
                </a:cubicBezTo>
                <a:cubicBezTo>
                  <a:pt x="6" y="99"/>
                  <a:pt x="6" y="99"/>
                  <a:pt x="6" y="99"/>
                </a:cubicBezTo>
                <a:lnTo>
                  <a:pt x="6" y="118"/>
                </a:lnTo>
                <a:close/>
                <a:moveTo>
                  <a:pt x="116" y="2"/>
                </a:moveTo>
                <a:cubicBezTo>
                  <a:pt x="113" y="3"/>
                  <a:pt x="111" y="5"/>
                  <a:pt x="111" y="9"/>
                </a:cubicBezTo>
                <a:cubicBezTo>
                  <a:pt x="111" y="12"/>
                  <a:pt x="114" y="14"/>
                  <a:pt x="117" y="14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70" y="67"/>
                  <a:pt x="70" y="67"/>
                  <a:pt x="70" y="67"/>
                </a:cubicBezTo>
                <a:cubicBezTo>
                  <a:pt x="39" y="35"/>
                  <a:pt x="39" y="35"/>
                  <a:pt x="39" y="35"/>
                </a:cubicBezTo>
                <a:cubicBezTo>
                  <a:pt x="2" y="72"/>
                  <a:pt x="2" y="72"/>
                  <a:pt x="2" y="72"/>
                </a:cubicBezTo>
                <a:cubicBezTo>
                  <a:pt x="0" y="74"/>
                  <a:pt x="0" y="78"/>
                  <a:pt x="2" y="80"/>
                </a:cubicBezTo>
                <a:cubicBezTo>
                  <a:pt x="4" y="82"/>
                  <a:pt x="8" y="82"/>
                  <a:pt x="10" y="80"/>
                </a:cubicBezTo>
                <a:cubicBezTo>
                  <a:pt x="39" y="52"/>
                  <a:pt x="39" y="52"/>
                  <a:pt x="39" y="52"/>
                </a:cubicBezTo>
                <a:cubicBezTo>
                  <a:pt x="70" y="83"/>
                  <a:pt x="70" y="83"/>
                  <a:pt x="70" y="83"/>
                </a:cubicBezTo>
                <a:cubicBezTo>
                  <a:pt x="132" y="21"/>
                  <a:pt x="132" y="21"/>
                  <a:pt x="132" y="21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1" y="31"/>
                  <a:pt x="133" y="34"/>
                  <a:pt x="137" y="34"/>
                </a:cubicBezTo>
                <a:cubicBezTo>
                  <a:pt x="137" y="34"/>
                  <a:pt x="137" y="34"/>
                  <a:pt x="137" y="34"/>
                </a:cubicBezTo>
                <a:cubicBezTo>
                  <a:pt x="140" y="34"/>
                  <a:pt x="143" y="32"/>
                  <a:pt x="143" y="29"/>
                </a:cubicBezTo>
                <a:cubicBezTo>
                  <a:pt x="145" y="0"/>
                  <a:pt x="145" y="0"/>
                  <a:pt x="145" y="0"/>
                </a:cubicBezTo>
                <a:lnTo>
                  <a:pt x="116" y="2"/>
                </a:lnTo>
                <a:close/>
                <a:moveTo>
                  <a:pt x="97" y="71"/>
                </a:moveTo>
                <a:cubicBezTo>
                  <a:pt x="97" y="123"/>
                  <a:pt x="97" y="123"/>
                  <a:pt x="97" y="123"/>
                </a:cubicBezTo>
                <a:cubicBezTo>
                  <a:pt x="124" y="123"/>
                  <a:pt x="124" y="123"/>
                  <a:pt x="124" y="123"/>
                </a:cubicBezTo>
                <a:cubicBezTo>
                  <a:pt x="127" y="123"/>
                  <a:pt x="129" y="121"/>
                  <a:pt x="129" y="118"/>
                </a:cubicBezTo>
                <a:cubicBezTo>
                  <a:pt x="129" y="39"/>
                  <a:pt x="129" y="39"/>
                  <a:pt x="129" y="39"/>
                </a:cubicBezTo>
                <a:cubicBezTo>
                  <a:pt x="101" y="67"/>
                  <a:pt x="101" y="67"/>
                  <a:pt x="101" y="67"/>
                </a:cubicBezTo>
                <a:lnTo>
                  <a:pt x="97" y="71"/>
                </a:lnTo>
                <a:close/>
              </a:path>
            </a:pathLst>
          </a:cu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9" name="Freeform 140"/>
          <p:cNvSpPr/>
          <p:nvPr/>
        </p:nvSpPr>
        <p:spPr bwMode="auto">
          <a:xfrm>
            <a:off x="4621105" y="2199761"/>
            <a:ext cx="1369235" cy="1804901"/>
          </a:xfrm>
          <a:custGeom>
            <a:avLst/>
            <a:gdLst>
              <a:gd name="T0" fmla="*/ 366 w 374"/>
              <a:gd name="T1" fmla="*/ 151 h 493"/>
              <a:gd name="T2" fmla="*/ 374 w 374"/>
              <a:gd name="T3" fmla="*/ 179 h 493"/>
              <a:gd name="T4" fmla="*/ 374 w 374"/>
              <a:gd name="T5" fmla="*/ 493 h 493"/>
              <a:gd name="T6" fmla="*/ 102 w 374"/>
              <a:gd name="T7" fmla="*/ 336 h 493"/>
              <a:gd name="T8" fmla="*/ 81 w 374"/>
              <a:gd name="T9" fmla="*/ 315 h 493"/>
              <a:gd name="T10" fmla="*/ 10 w 374"/>
              <a:gd name="T11" fmla="*/ 193 h 493"/>
              <a:gd name="T12" fmla="*/ 10 w 374"/>
              <a:gd name="T13" fmla="*/ 136 h 493"/>
              <a:gd name="T14" fmla="*/ 72 w 374"/>
              <a:gd name="T15" fmla="*/ 28 h 493"/>
              <a:gd name="T16" fmla="*/ 121 w 374"/>
              <a:gd name="T17" fmla="*/ 0 h 493"/>
              <a:gd name="T18" fmla="*/ 246 w 374"/>
              <a:gd name="T19" fmla="*/ 0 h 493"/>
              <a:gd name="T20" fmla="*/ 295 w 374"/>
              <a:gd name="T21" fmla="*/ 28 h 493"/>
              <a:gd name="T22" fmla="*/ 366 w 374"/>
              <a:gd name="T23" fmla="*/ 151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493">
                <a:moveTo>
                  <a:pt x="366" y="151"/>
                </a:moveTo>
                <a:cubicBezTo>
                  <a:pt x="371" y="160"/>
                  <a:pt x="374" y="169"/>
                  <a:pt x="374" y="179"/>
                </a:cubicBezTo>
                <a:cubicBezTo>
                  <a:pt x="374" y="493"/>
                  <a:pt x="374" y="493"/>
                  <a:pt x="374" y="493"/>
                </a:cubicBezTo>
                <a:cubicBezTo>
                  <a:pt x="102" y="336"/>
                  <a:pt x="102" y="336"/>
                  <a:pt x="102" y="336"/>
                </a:cubicBezTo>
                <a:cubicBezTo>
                  <a:pt x="93" y="331"/>
                  <a:pt x="86" y="324"/>
                  <a:pt x="81" y="315"/>
                </a:cubicBezTo>
                <a:cubicBezTo>
                  <a:pt x="10" y="193"/>
                  <a:pt x="10" y="193"/>
                  <a:pt x="10" y="193"/>
                </a:cubicBezTo>
                <a:cubicBezTo>
                  <a:pt x="0" y="175"/>
                  <a:pt x="0" y="153"/>
                  <a:pt x="10" y="136"/>
                </a:cubicBezTo>
                <a:cubicBezTo>
                  <a:pt x="72" y="28"/>
                  <a:pt x="72" y="28"/>
                  <a:pt x="72" y="28"/>
                </a:cubicBezTo>
                <a:cubicBezTo>
                  <a:pt x="82" y="11"/>
                  <a:pt x="101" y="0"/>
                  <a:pt x="121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66" y="0"/>
                  <a:pt x="285" y="11"/>
                  <a:pt x="295" y="28"/>
                </a:cubicBezTo>
                <a:lnTo>
                  <a:pt x="366" y="151"/>
                </a:lnTo>
                <a:close/>
              </a:path>
            </a:pathLst>
          </a:cu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0" name="Freeform 152"/>
          <p:cNvSpPr/>
          <p:nvPr/>
        </p:nvSpPr>
        <p:spPr bwMode="auto">
          <a:xfrm>
            <a:off x="4767547" y="2331559"/>
            <a:ext cx="1050723" cy="940892"/>
          </a:xfrm>
          <a:custGeom>
            <a:avLst/>
            <a:gdLst>
              <a:gd name="T0" fmla="*/ 280 w 287"/>
              <a:gd name="T1" fmla="*/ 107 h 257"/>
              <a:gd name="T2" fmla="*/ 280 w 287"/>
              <a:gd name="T3" fmla="*/ 149 h 257"/>
              <a:gd name="T4" fmla="*/ 230 w 287"/>
              <a:gd name="T5" fmla="*/ 235 h 257"/>
              <a:gd name="T6" fmla="*/ 193 w 287"/>
              <a:gd name="T7" fmla="*/ 257 h 257"/>
              <a:gd name="T8" fmla="*/ 94 w 287"/>
              <a:gd name="T9" fmla="*/ 257 h 257"/>
              <a:gd name="T10" fmla="*/ 57 w 287"/>
              <a:gd name="T11" fmla="*/ 235 h 257"/>
              <a:gd name="T12" fmla="*/ 8 w 287"/>
              <a:gd name="T13" fmla="*/ 149 h 257"/>
              <a:gd name="T14" fmla="*/ 8 w 287"/>
              <a:gd name="T15" fmla="*/ 107 h 257"/>
              <a:gd name="T16" fmla="*/ 57 w 287"/>
              <a:gd name="T17" fmla="*/ 21 h 257"/>
              <a:gd name="T18" fmla="*/ 94 w 287"/>
              <a:gd name="T19" fmla="*/ 0 h 257"/>
              <a:gd name="T20" fmla="*/ 193 w 287"/>
              <a:gd name="T21" fmla="*/ 0 h 257"/>
              <a:gd name="T22" fmla="*/ 230 w 287"/>
              <a:gd name="T23" fmla="*/ 21 h 257"/>
              <a:gd name="T24" fmla="*/ 280 w 287"/>
              <a:gd name="T25" fmla="*/ 10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7" h="257">
                <a:moveTo>
                  <a:pt x="280" y="107"/>
                </a:moveTo>
                <a:cubicBezTo>
                  <a:pt x="287" y="120"/>
                  <a:pt x="287" y="136"/>
                  <a:pt x="280" y="149"/>
                </a:cubicBezTo>
                <a:cubicBezTo>
                  <a:pt x="230" y="235"/>
                  <a:pt x="230" y="235"/>
                  <a:pt x="230" y="235"/>
                </a:cubicBezTo>
                <a:cubicBezTo>
                  <a:pt x="222" y="249"/>
                  <a:pt x="208" y="257"/>
                  <a:pt x="193" y="257"/>
                </a:cubicBezTo>
                <a:cubicBezTo>
                  <a:pt x="94" y="257"/>
                  <a:pt x="94" y="257"/>
                  <a:pt x="94" y="257"/>
                </a:cubicBezTo>
                <a:cubicBezTo>
                  <a:pt x="79" y="257"/>
                  <a:pt x="65" y="249"/>
                  <a:pt x="57" y="235"/>
                </a:cubicBezTo>
                <a:cubicBezTo>
                  <a:pt x="8" y="149"/>
                  <a:pt x="8" y="149"/>
                  <a:pt x="8" y="149"/>
                </a:cubicBezTo>
                <a:cubicBezTo>
                  <a:pt x="0" y="136"/>
                  <a:pt x="0" y="120"/>
                  <a:pt x="8" y="107"/>
                </a:cubicBezTo>
                <a:cubicBezTo>
                  <a:pt x="57" y="21"/>
                  <a:pt x="57" y="21"/>
                  <a:pt x="57" y="21"/>
                </a:cubicBezTo>
                <a:cubicBezTo>
                  <a:pt x="65" y="8"/>
                  <a:pt x="79" y="0"/>
                  <a:pt x="94" y="0"/>
                </a:cubicBezTo>
                <a:cubicBezTo>
                  <a:pt x="193" y="0"/>
                  <a:pt x="193" y="0"/>
                  <a:pt x="193" y="0"/>
                </a:cubicBezTo>
                <a:cubicBezTo>
                  <a:pt x="208" y="0"/>
                  <a:pt x="222" y="8"/>
                  <a:pt x="230" y="21"/>
                </a:cubicBezTo>
                <a:lnTo>
                  <a:pt x="280" y="107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" name="Freeform 153"/>
          <p:cNvSpPr>
            <a:spLocks noEditPoints="1"/>
          </p:cNvSpPr>
          <p:nvPr/>
        </p:nvSpPr>
        <p:spPr bwMode="auto">
          <a:xfrm>
            <a:off x="5115348" y="2551222"/>
            <a:ext cx="347800" cy="501565"/>
          </a:xfrm>
          <a:custGeom>
            <a:avLst/>
            <a:gdLst>
              <a:gd name="T0" fmla="*/ 26 w 95"/>
              <a:gd name="T1" fmla="*/ 105 h 137"/>
              <a:gd name="T2" fmla="*/ 27 w 95"/>
              <a:gd name="T3" fmla="*/ 112 h 137"/>
              <a:gd name="T4" fmla="*/ 47 w 95"/>
              <a:gd name="T5" fmla="*/ 116 h 137"/>
              <a:gd name="T6" fmla="*/ 68 w 95"/>
              <a:gd name="T7" fmla="*/ 112 h 137"/>
              <a:gd name="T8" fmla="*/ 69 w 95"/>
              <a:gd name="T9" fmla="*/ 105 h 137"/>
              <a:gd name="T10" fmla="*/ 47 w 95"/>
              <a:gd name="T11" fmla="*/ 109 h 137"/>
              <a:gd name="T12" fmla="*/ 26 w 95"/>
              <a:gd name="T13" fmla="*/ 105 h 137"/>
              <a:gd name="T14" fmla="*/ 28 w 95"/>
              <a:gd name="T15" fmla="*/ 118 h 137"/>
              <a:gd name="T16" fmla="*/ 29 w 95"/>
              <a:gd name="T17" fmla="*/ 126 h 137"/>
              <a:gd name="T18" fmla="*/ 35 w 95"/>
              <a:gd name="T19" fmla="*/ 129 h 137"/>
              <a:gd name="T20" fmla="*/ 36 w 95"/>
              <a:gd name="T21" fmla="*/ 133 h 137"/>
              <a:gd name="T22" fmla="*/ 47 w 95"/>
              <a:gd name="T23" fmla="*/ 137 h 137"/>
              <a:gd name="T24" fmla="*/ 59 w 95"/>
              <a:gd name="T25" fmla="*/ 133 h 137"/>
              <a:gd name="T26" fmla="*/ 60 w 95"/>
              <a:gd name="T27" fmla="*/ 129 h 137"/>
              <a:gd name="T28" fmla="*/ 66 w 95"/>
              <a:gd name="T29" fmla="*/ 126 h 137"/>
              <a:gd name="T30" fmla="*/ 67 w 95"/>
              <a:gd name="T31" fmla="*/ 118 h 137"/>
              <a:gd name="T32" fmla="*/ 47 w 95"/>
              <a:gd name="T33" fmla="*/ 122 h 137"/>
              <a:gd name="T34" fmla="*/ 28 w 95"/>
              <a:gd name="T35" fmla="*/ 118 h 137"/>
              <a:gd name="T36" fmla="*/ 47 w 95"/>
              <a:gd name="T37" fmla="*/ 19 h 137"/>
              <a:gd name="T38" fmla="*/ 50 w 95"/>
              <a:gd name="T39" fmla="*/ 17 h 137"/>
              <a:gd name="T40" fmla="*/ 47 w 95"/>
              <a:gd name="T41" fmla="*/ 14 h 137"/>
              <a:gd name="T42" fmla="*/ 15 w 95"/>
              <a:gd name="T43" fmla="*/ 47 h 137"/>
              <a:gd name="T44" fmla="*/ 17 w 95"/>
              <a:gd name="T45" fmla="*/ 49 h 137"/>
              <a:gd name="T46" fmla="*/ 20 w 95"/>
              <a:gd name="T47" fmla="*/ 47 h 137"/>
              <a:gd name="T48" fmla="*/ 47 w 95"/>
              <a:gd name="T49" fmla="*/ 19 h 137"/>
              <a:gd name="T50" fmla="*/ 58 w 95"/>
              <a:gd name="T51" fmla="*/ 64 h 137"/>
              <a:gd name="T52" fmla="*/ 47 w 95"/>
              <a:gd name="T53" fmla="*/ 45 h 137"/>
              <a:gd name="T54" fmla="*/ 37 w 95"/>
              <a:gd name="T55" fmla="*/ 64 h 137"/>
              <a:gd name="T56" fmla="*/ 33 w 95"/>
              <a:gd name="T57" fmla="*/ 55 h 137"/>
              <a:gd name="T58" fmla="*/ 26 w 95"/>
              <a:gd name="T59" fmla="*/ 58 h 137"/>
              <a:gd name="T60" fmla="*/ 36 w 95"/>
              <a:gd name="T61" fmla="*/ 80 h 137"/>
              <a:gd name="T62" fmla="*/ 47 w 95"/>
              <a:gd name="T63" fmla="*/ 60 h 137"/>
              <a:gd name="T64" fmla="*/ 58 w 95"/>
              <a:gd name="T65" fmla="*/ 80 h 137"/>
              <a:gd name="T66" fmla="*/ 69 w 95"/>
              <a:gd name="T67" fmla="*/ 58 h 137"/>
              <a:gd name="T68" fmla="*/ 62 w 95"/>
              <a:gd name="T69" fmla="*/ 55 h 137"/>
              <a:gd name="T70" fmla="*/ 58 w 95"/>
              <a:gd name="T71" fmla="*/ 64 h 137"/>
              <a:gd name="T72" fmla="*/ 47 w 95"/>
              <a:gd name="T73" fmla="*/ 0 h 137"/>
              <a:gd name="T74" fmla="*/ 0 w 95"/>
              <a:gd name="T75" fmla="*/ 47 h 137"/>
              <a:gd name="T76" fmla="*/ 23 w 95"/>
              <a:gd name="T77" fmla="*/ 87 h 137"/>
              <a:gd name="T78" fmla="*/ 25 w 95"/>
              <a:gd name="T79" fmla="*/ 99 h 137"/>
              <a:gd name="T80" fmla="*/ 47 w 95"/>
              <a:gd name="T81" fmla="*/ 103 h 137"/>
              <a:gd name="T82" fmla="*/ 70 w 95"/>
              <a:gd name="T83" fmla="*/ 99 h 137"/>
              <a:gd name="T84" fmla="*/ 72 w 95"/>
              <a:gd name="T85" fmla="*/ 87 h 137"/>
              <a:gd name="T86" fmla="*/ 95 w 95"/>
              <a:gd name="T87" fmla="*/ 47 h 137"/>
              <a:gd name="T88" fmla="*/ 47 w 95"/>
              <a:gd name="T89" fmla="*/ 0 h 137"/>
              <a:gd name="T90" fmla="*/ 65 w 95"/>
              <a:gd name="T91" fmla="*/ 81 h 137"/>
              <a:gd name="T92" fmla="*/ 64 w 95"/>
              <a:gd name="T93" fmla="*/ 93 h 137"/>
              <a:gd name="T94" fmla="*/ 47 w 95"/>
              <a:gd name="T95" fmla="*/ 95 h 137"/>
              <a:gd name="T96" fmla="*/ 31 w 95"/>
              <a:gd name="T97" fmla="*/ 93 h 137"/>
              <a:gd name="T98" fmla="*/ 30 w 95"/>
              <a:gd name="T99" fmla="*/ 81 h 137"/>
              <a:gd name="T100" fmla="*/ 9 w 95"/>
              <a:gd name="T101" fmla="*/ 47 h 137"/>
              <a:gd name="T102" fmla="*/ 47 w 95"/>
              <a:gd name="T103" fmla="*/ 8 h 137"/>
              <a:gd name="T104" fmla="*/ 86 w 95"/>
              <a:gd name="T105" fmla="*/ 47 h 137"/>
              <a:gd name="T106" fmla="*/ 65 w 95"/>
              <a:gd name="T107" fmla="*/ 8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37">
                <a:moveTo>
                  <a:pt x="26" y="105"/>
                </a:moveTo>
                <a:cubicBezTo>
                  <a:pt x="27" y="112"/>
                  <a:pt x="27" y="112"/>
                  <a:pt x="27" y="112"/>
                </a:cubicBezTo>
                <a:cubicBezTo>
                  <a:pt x="33" y="115"/>
                  <a:pt x="40" y="116"/>
                  <a:pt x="47" y="116"/>
                </a:cubicBezTo>
                <a:cubicBezTo>
                  <a:pt x="55" y="116"/>
                  <a:pt x="62" y="115"/>
                  <a:pt x="68" y="112"/>
                </a:cubicBezTo>
                <a:cubicBezTo>
                  <a:pt x="69" y="105"/>
                  <a:pt x="69" y="105"/>
                  <a:pt x="69" y="105"/>
                </a:cubicBezTo>
                <a:cubicBezTo>
                  <a:pt x="63" y="108"/>
                  <a:pt x="55" y="109"/>
                  <a:pt x="47" y="109"/>
                </a:cubicBezTo>
                <a:cubicBezTo>
                  <a:pt x="40" y="109"/>
                  <a:pt x="32" y="108"/>
                  <a:pt x="26" y="105"/>
                </a:cubicBezTo>
                <a:close/>
                <a:moveTo>
                  <a:pt x="28" y="118"/>
                </a:moveTo>
                <a:cubicBezTo>
                  <a:pt x="29" y="126"/>
                  <a:pt x="29" y="126"/>
                  <a:pt x="29" y="126"/>
                </a:cubicBezTo>
                <a:cubicBezTo>
                  <a:pt x="29" y="126"/>
                  <a:pt x="30" y="128"/>
                  <a:pt x="35" y="129"/>
                </a:cubicBezTo>
                <a:cubicBezTo>
                  <a:pt x="36" y="133"/>
                  <a:pt x="36" y="133"/>
                  <a:pt x="36" y="133"/>
                </a:cubicBezTo>
                <a:cubicBezTo>
                  <a:pt x="36" y="133"/>
                  <a:pt x="38" y="137"/>
                  <a:pt x="47" y="137"/>
                </a:cubicBezTo>
                <a:cubicBezTo>
                  <a:pt x="57" y="137"/>
                  <a:pt x="59" y="133"/>
                  <a:pt x="59" y="133"/>
                </a:cubicBezTo>
                <a:cubicBezTo>
                  <a:pt x="60" y="129"/>
                  <a:pt x="60" y="129"/>
                  <a:pt x="60" y="129"/>
                </a:cubicBezTo>
                <a:cubicBezTo>
                  <a:pt x="65" y="128"/>
                  <a:pt x="66" y="126"/>
                  <a:pt x="66" y="126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61" y="120"/>
                  <a:pt x="55" y="122"/>
                  <a:pt x="47" y="122"/>
                </a:cubicBezTo>
                <a:cubicBezTo>
                  <a:pt x="40" y="122"/>
                  <a:pt x="34" y="120"/>
                  <a:pt x="28" y="118"/>
                </a:cubicBezTo>
                <a:close/>
                <a:moveTo>
                  <a:pt x="47" y="19"/>
                </a:moveTo>
                <a:cubicBezTo>
                  <a:pt x="49" y="19"/>
                  <a:pt x="50" y="18"/>
                  <a:pt x="50" y="17"/>
                </a:cubicBezTo>
                <a:cubicBezTo>
                  <a:pt x="50" y="15"/>
                  <a:pt x="49" y="14"/>
                  <a:pt x="47" y="14"/>
                </a:cubicBezTo>
                <a:cubicBezTo>
                  <a:pt x="29" y="14"/>
                  <a:pt x="15" y="29"/>
                  <a:pt x="15" y="47"/>
                </a:cubicBezTo>
                <a:cubicBezTo>
                  <a:pt x="15" y="48"/>
                  <a:pt x="16" y="49"/>
                  <a:pt x="17" y="49"/>
                </a:cubicBezTo>
                <a:cubicBezTo>
                  <a:pt x="19" y="49"/>
                  <a:pt x="20" y="48"/>
                  <a:pt x="20" y="47"/>
                </a:cubicBezTo>
                <a:cubicBezTo>
                  <a:pt x="20" y="31"/>
                  <a:pt x="32" y="19"/>
                  <a:pt x="47" y="19"/>
                </a:cubicBezTo>
                <a:close/>
                <a:moveTo>
                  <a:pt x="58" y="64"/>
                </a:moveTo>
                <a:cubicBezTo>
                  <a:pt x="47" y="45"/>
                  <a:pt x="47" y="45"/>
                  <a:pt x="47" y="45"/>
                </a:cubicBezTo>
                <a:cubicBezTo>
                  <a:pt x="37" y="64"/>
                  <a:pt x="37" y="64"/>
                  <a:pt x="37" y="64"/>
                </a:cubicBezTo>
                <a:cubicBezTo>
                  <a:pt x="33" y="55"/>
                  <a:pt x="33" y="55"/>
                  <a:pt x="33" y="55"/>
                </a:cubicBezTo>
                <a:cubicBezTo>
                  <a:pt x="26" y="58"/>
                  <a:pt x="26" y="58"/>
                  <a:pt x="26" y="58"/>
                </a:cubicBezTo>
                <a:cubicBezTo>
                  <a:pt x="36" y="80"/>
                  <a:pt x="36" y="80"/>
                  <a:pt x="36" y="80"/>
                </a:cubicBezTo>
                <a:cubicBezTo>
                  <a:pt x="47" y="60"/>
                  <a:pt x="47" y="60"/>
                  <a:pt x="47" y="60"/>
                </a:cubicBezTo>
                <a:cubicBezTo>
                  <a:pt x="58" y="80"/>
                  <a:pt x="58" y="80"/>
                  <a:pt x="58" y="80"/>
                </a:cubicBezTo>
                <a:cubicBezTo>
                  <a:pt x="69" y="58"/>
                  <a:pt x="69" y="58"/>
                  <a:pt x="69" y="58"/>
                </a:cubicBezTo>
                <a:cubicBezTo>
                  <a:pt x="62" y="55"/>
                  <a:pt x="62" y="55"/>
                  <a:pt x="62" y="55"/>
                </a:cubicBezTo>
                <a:lnTo>
                  <a:pt x="58" y="64"/>
                </a:lnTo>
                <a:close/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64"/>
                  <a:pt x="9" y="79"/>
                  <a:pt x="23" y="87"/>
                </a:cubicBezTo>
                <a:cubicBezTo>
                  <a:pt x="25" y="99"/>
                  <a:pt x="25" y="99"/>
                  <a:pt x="25" y="99"/>
                </a:cubicBezTo>
                <a:cubicBezTo>
                  <a:pt x="31" y="102"/>
                  <a:pt x="39" y="103"/>
                  <a:pt x="47" y="103"/>
                </a:cubicBezTo>
                <a:cubicBezTo>
                  <a:pt x="56" y="103"/>
                  <a:pt x="64" y="102"/>
                  <a:pt x="70" y="99"/>
                </a:cubicBezTo>
                <a:cubicBezTo>
                  <a:pt x="72" y="87"/>
                  <a:pt x="72" y="87"/>
                  <a:pt x="72" y="87"/>
                </a:cubicBezTo>
                <a:cubicBezTo>
                  <a:pt x="85" y="79"/>
                  <a:pt x="95" y="64"/>
                  <a:pt x="95" y="47"/>
                </a:cubicBezTo>
                <a:cubicBezTo>
                  <a:pt x="95" y="21"/>
                  <a:pt x="73" y="0"/>
                  <a:pt x="47" y="0"/>
                </a:cubicBezTo>
                <a:close/>
                <a:moveTo>
                  <a:pt x="65" y="81"/>
                </a:moveTo>
                <a:cubicBezTo>
                  <a:pt x="64" y="93"/>
                  <a:pt x="64" y="93"/>
                  <a:pt x="64" y="93"/>
                </a:cubicBezTo>
                <a:cubicBezTo>
                  <a:pt x="64" y="93"/>
                  <a:pt x="59" y="95"/>
                  <a:pt x="47" y="95"/>
                </a:cubicBezTo>
                <a:cubicBezTo>
                  <a:pt x="36" y="95"/>
                  <a:pt x="31" y="93"/>
                  <a:pt x="31" y="93"/>
                </a:cubicBezTo>
                <a:cubicBezTo>
                  <a:pt x="30" y="81"/>
                  <a:pt x="30" y="81"/>
                  <a:pt x="30" y="81"/>
                </a:cubicBezTo>
                <a:cubicBezTo>
                  <a:pt x="17" y="75"/>
                  <a:pt x="9" y="62"/>
                  <a:pt x="9" y="47"/>
                </a:cubicBezTo>
                <a:cubicBezTo>
                  <a:pt x="9" y="25"/>
                  <a:pt x="26" y="8"/>
                  <a:pt x="47" y="8"/>
                </a:cubicBezTo>
                <a:cubicBezTo>
                  <a:pt x="69" y="8"/>
                  <a:pt x="86" y="25"/>
                  <a:pt x="86" y="47"/>
                </a:cubicBezTo>
                <a:cubicBezTo>
                  <a:pt x="86" y="62"/>
                  <a:pt x="78" y="75"/>
                  <a:pt x="65" y="81"/>
                </a:cubicBezTo>
                <a:close/>
              </a:path>
            </a:pathLst>
          </a:cu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Freeform 145"/>
          <p:cNvSpPr/>
          <p:nvPr/>
        </p:nvSpPr>
        <p:spPr bwMode="auto">
          <a:xfrm>
            <a:off x="6195360" y="2199761"/>
            <a:ext cx="1369235" cy="1804901"/>
          </a:xfrm>
          <a:custGeom>
            <a:avLst/>
            <a:gdLst>
              <a:gd name="T0" fmla="*/ 293 w 374"/>
              <a:gd name="T1" fmla="*/ 315 h 493"/>
              <a:gd name="T2" fmla="*/ 272 w 374"/>
              <a:gd name="T3" fmla="*/ 336 h 493"/>
              <a:gd name="T4" fmla="*/ 0 w 374"/>
              <a:gd name="T5" fmla="*/ 493 h 493"/>
              <a:gd name="T6" fmla="*/ 0 w 374"/>
              <a:gd name="T7" fmla="*/ 179 h 493"/>
              <a:gd name="T8" fmla="*/ 8 w 374"/>
              <a:gd name="T9" fmla="*/ 151 h 493"/>
              <a:gd name="T10" fmla="*/ 79 w 374"/>
              <a:gd name="T11" fmla="*/ 28 h 493"/>
              <a:gd name="T12" fmla="*/ 128 w 374"/>
              <a:gd name="T13" fmla="*/ 0 h 493"/>
              <a:gd name="T14" fmla="*/ 253 w 374"/>
              <a:gd name="T15" fmla="*/ 0 h 493"/>
              <a:gd name="T16" fmla="*/ 302 w 374"/>
              <a:gd name="T17" fmla="*/ 28 h 493"/>
              <a:gd name="T18" fmla="*/ 364 w 374"/>
              <a:gd name="T19" fmla="*/ 136 h 493"/>
              <a:gd name="T20" fmla="*/ 364 w 374"/>
              <a:gd name="T21" fmla="*/ 193 h 493"/>
              <a:gd name="T22" fmla="*/ 293 w 374"/>
              <a:gd name="T23" fmla="*/ 315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493">
                <a:moveTo>
                  <a:pt x="293" y="315"/>
                </a:moveTo>
                <a:cubicBezTo>
                  <a:pt x="288" y="324"/>
                  <a:pt x="281" y="331"/>
                  <a:pt x="272" y="336"/>
                </a:cubicBezTo>
                <a:cubicBezTo>
                  <a:pt x="0" y="493"/>
                  <a:pt x="0" y="493"/>
                  <a:pt x="0" y="493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69"/>
                  <a:pt x="3" y="160"/>
                  <a:pt x="8" y="151"/>
                </a:cubicBezTo>
                <a:cubicBezTo>
                  <a:pt x="79" y="28"/>
                  <a:pt x="79" y="28"/>
                  <a:pt x="79" y="28"/>
                </a:cubicBezTo>
                <a:cubicBezTo>
                  <a:pt x="89" y="11"/>
                  <a:pt x="108" y="0"/>
                  <a:pt x="128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73" y="0"/>
                  <a:pt x="292" y="11"/>
                  <a:pt x="302" y="28"/>
                </a:cubicBezTo>
                <a:cubicBezTo>
                  <a:pt x="364" y="136"/>
                  <a:pt x="364" y="136"/>
                  <a:pt x="364" y="136"/>
                </a:cubicBezTo>
                <a:cubicBezTo>
                  <a:pt x="374" y="153"/>
                  <a:pt x="374" y="175"/>
                  <a:pt x="364" y="193"/>
                </a:cubicBezTo>
                <a:lnTo>
                  <a:pt x="293" y="315"/>
                </a:lnTo>
                <a:close/>
              </a:path>
            </a:pathLst>
          </a:cu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Freeform 154"/>
          <p:cNvSpPr/>
          <p:nvPr/>
        </p:nvSpPr>
        <p:spPr bwMode="auto">
          <a:xfrm>
            <a:off x="6367430" y="2331559"/>
            <a:ext cx="1050723" cy="940892"/>
          </a:xfrm>
          <a:custGeom>
            <a:avLst/>
            <a:gdLst>
              <a:gd name="T0" fmla="*/ 230 w 287"/>
              <a:gd name="T1" fmla="*/ 235 h 257"/>
              <a:gd name="T2" fmla="*/ 193 w 287"/>
              <a:gd name="T3" fmla="*/ 257 h 257"/>
              <a:gd name="T4" fmla="*/ 94 w 287"/>
              <a:gd name="T5" fmla="*/ 257 h 257"/>
              <a:gd name="T6" fmla="*/ 57 w 287"/>
              <a:gd name="T7" fmla="*/ 235 h 257"/>
              <a:gd name="T8" fmla="*/ 7 w 287"/>
              <a:gd name="T9" fmla="*/ 149 h 257"/>
              <a:gd name="T10" fmla="*/ 7 w 287"/>
              <a:gd name="T11" fmla="*/ 107 h 257"/>
              <a:gd name="T12" fmla="*/ 57 w 287"/>
              <a:gd name="T13" fmla="*/ 21 h 257"/>
              <a:gd name="T14" fmla="*/ 94 w 287"/>
              <a:gd name="T15" fmla="*/ 0 h 257"/>
              <a:gd name="T16" fmla="*/ 193 w 287"/>
              <a:gd name="T17" fmla="*/ 0 h 257"/>
              <a:gd name="T18" fmla="*/ 230 w 287"/>
              <a:gd name="T19" fmla="*/ 21 h 257"/>
              <a:gd name="T20" fmla="*/ 279 w 287"/>
              <a:gd name="T21" fmla="*/ 107 h 257"/>
              <a:gd name="T22" fmla="*/ 279 w 287"/>
              <a:gd name="T23" fmla="*/ 149 h 257"/>
              <a:gd name="T24" fmla="*/ 230 w 287"/>
              <a:gd name="T25" fmla="*/ 23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7" h="257">
                <a:moveTo>
                  <a:pt x="230" y="235"/>
                </a:moveTo>
                <a:cubicBezTo>
                  <a:pt x="222" y="249"/>
                  <a:pt x="208" y="257"/>
                  <a:pt x="193" y="257"/>
                </a:cubicBezTo>
                <a:cubicBezTo>
                  <a:pt x="94" y="257"/>
                  <a:pt x="94" y="257"/>
                  <a:pt x="94" y="257"/>
                </a:cubicBezTo>
                <a:cubicBezTo>
                  <a:pt x="79" y="257"/>
                  <a:pt x="65" y="249"/>
                  <a:pt x="57" y="235"/>
                </a:cubicBezTo>
                <a:cubicBezTo>
                  <a:pt x="7" y="149"/>
                  <a:pt x="7" y="149"/>
                  <a:pt x="7" y="149"/>
                </a:cubicBezTo>
                <a:cubicBezTo>
                  <a:pt x="0" y="136"/>
                  <a:pt x="0" y="120"/>
                  <a:pt x="7" y="107"/>
                </a:cubicBezTo>
                <a:cubicBezTo>
                  <a:pt x="57" y="21"/>
                  <a:pt x="57" y="21"/>
                  <a:pt x="57" y="21"/>
                </a:cubicBezTo>
                <a:cubicBezTo>
                  <a:pt x="65" y="8"/>
                  <a:pt x="79" y="0"/>
                  <a:pt x="94" y="0"/>
                </a:cubicBezTo>
                <a:cubicBezTo>
                  <a:pt x="193" y="0"/>
                  <a:pt x="193" y="0"/>
                  <a:pt x="193" y="0"/>
                </a:cubicBezTo>
                <a:cubicBezTo>
                  <a:pt x="208" y="0"/>
                  <a:pt x="222" y="8"/>
                  <a:pt x="230" y="21"/>
                </a:cubicBezTo>
                <a:cubicBezTo>
                  <a:pt x="279" y="107"/>
                  <a:pt x="279" y="107"/>
                  <a:pt x="279" y="107"/>
                </a:cubicBezTo>
                <a:cubicBezTo>
                  <a:pt x="287" y="120"/>
                  <a:pt x="287" y="136"/>
                  <a:pt x="279" y="149"/>
                </a:cubicBezTo>
                <a:lnTo>
                  <a:pt x="230" y="235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Freeform 155"/>
          <p:cNvSpPr>
            <a:spLocks noEditPoints="1"/>
          </p:cNvSpPr>
          <p:nvPr/>
        </p:nvSpPr>
        <p:spPr bwMode="auto">
          <a:xfrm>
            <a:off x="6667636" y="2551222"/>
            <a:ext cx="457632" cy="508887"/>
          </a:xfrm>
          <a:custGeom>
            <a:avLst/>
            <a:gdLst>
              <a:gd name="T0" fmla="*/ 68 w 125"/>
              <a:gd name="T1" fmla="*/ 77 h 139"/>
              <a:gd name="T2" fmla="*/ 68 w 125"/>
              <a:gd name="T3" fmla="*/ 76 h 139"/>
              <a:gd name="T4" fmla="*/ 68 w 125"/>
              <a:gd name="T5" fmla="*/ 48 h 139"/>
              <a:gd name="T6" fmla="*/ 62 w 125"/>
              <a:gd name="T7" fmla="*/ 43 h 139"/>
              <a:gd name="T8" fmla="*/ 57 w 125"/>
              <a:gd name="T9" fmla="*/ 48 h 139"/>
              <a:gd name="T10" fmla="*/ 57 w 125"/>
              <a:gd name="T11" fmla="*/ 76 h 139"/>
              <a:gd name="T12" fmla="*/ 62 w 125"/>
              <a:gd name="T13" fmla="*/ 82 h 139"/>
              <a:gd name="T14" fmla="*/ 63 w 125"/>
              <a:gd name="T15" fmla="*/ 82 h 139"/>
              <a:gd name="T16" fmla="*/ 88 w 125"/>
              <a:gd name="T17" fmla="*/ 107 h 139"/>
              <a:gd name="T18" fmla="*/ 90 w 125"/>
              <a:gd name="T19" fmla="*/ 108 h 139"/>
              <a:gd name="T20" fmla="*/ 93 w 125"/>
              <a:gd name="T21" fmla="*/ 107 h 139"/>
              <a:gd name="T22" fmla="*/ 93 w 125"/>
              <a:gd name="T23" fmla="*/ 102 h 139"/>
              <a:gd name="T24" fmla="*/ 68 w 125"/>
              <a:gd name="T25" fmla="*/ 77 h 139"/>
              <a:gd name="T26" fmla="*/ 101 w 125"/>
              <a:gd name="T27" fmla="*/ 28 h 139"/>
              <a:gd name="T28" fmla="*/ 105 w 125"/>
              <a:gd name="T29" fmla="*/ 21 h 139"/>
              <a:gd name="T30" fmla="*/ 106 w 125"/>
              <a:gd name="T31" fmla="*/ 22 h 139"/>
              <a:gd name="T32" fmla="*/ 109 w 125"/>
              <a:gd name="T33" fmla="*/ 23 h 139"/>
              <a:gd name="T34" fmla="*/ 111 w 125"/>
              <a:gd name="T35" fmla="*/ 21 h 139"/>
              <a:gd name="T36" fmla="*/ 114 w 125"/>
              <a:gd name="T37" fmla="*/ 16 h 139"/>
              <a:gd name="T38" fmla="*/ 112 w 125"/>
              <a:gd name="T39" fmla="*/ 11 h 139"/>
              <a:gd name="T40" fmla="*/ 95 w 125"/>
              <a:gd name="T41" fmla="*/ 1 h 139"/>
              <a:gd name="T42" fmla="*/ 90 w 125"/>
              <a:gd name="T43" fmla="*/ 2 h 139"/>
              <a:gd name="T44" fmla="*/ 87 w 125"/>
              <a:gd name="T45" fmla="*/ 7 h 139"/>
              <a:gd name="T46" fmla="*/ 87 w 125"/>
              <a:gd name="T47" fmla="*/ 10 h 139"/>
              <a:gd name="T48" fmla="*/ 88 w 125"/>
              <a:gd name="T49" fmla="*/ 12 h 139"/>
              <a:gd name="T50" fmla="*/ 90 w 125"/>
              <a:gd name="T51" fmla="*/ 13 h 139"/>
              <a:gd name="T52" fmla="*/ 86 w 125"/>
              <a:gd name="T53" fmla="*/ 19 h 139"/>
              <a:gd name="T54" fmla="*/ 62 w 125"/>
              <a:gd name="T55" fmla="*/ 14 h 139"/>
              <a:gd name="T56" fmla="*/ 38 w 125"/>
              <a:gd name="T57" fmla="*/ 19 h 139"/>
              <a:gd name="T58" fmla="*/ 35 w 125"/>
              <a:gd name="T59" fmla="*/ 13 h 139"/>
              <a:gd name="T60" fmla="*/ 36 w 125"/>
              <a:gd name="T61" fmla="*/ 12 h 139"/>
              <a:gd name="T62" fmla="*/ 38 w 125"/>
              <a:gd name="T63" fmla="*/ 10 h 139"/>
              <a:gd name="T64" fmla="*/ 37 w 125"/>
              <a:gd name="T65" fmla="*/ 7 h 139"/>
              <a:gd name="T66" fmla="*/ 35 w 125"/>
              <a:gd name="T67" fmla="*/ 2 h 139"/>
              <a:gd name="T68" fmla="*/ 29 w 125"/>
              <a:gd name="T69" fmla="*/ 1 h 139"/>
              <a:gd name="T70" fmla="*/ 12 w 125"/>
              <a:gd name="T71" fmla="*/ 11 h 139"/>
              <a:gd name="T72" fmla="*/ 11 w 125"/>
              <a:gd name="T73" fmla="*/ 16 h 139"/>
              <a:gd name="T74" fmla="*/ 13 w 125"/>
              <a:gd name="T75" fmla="*/ 21 h 139"/>
              <a:gd name="T76" fmla="*/ 16 w 125"/>
              <a:gd name="T77" fmla="*/ 23 h 139"/>
              <a:gd name="T78" fmla="*/ 19 w 125"/>
              <a:gd name="T79" fmla="*/ 22 h 139"/>
              <a:gd name="T80" fmla="*/ 20 w 125"/>
              <a:gd name="T81" fmla="*/ 21 h 139"/>
              <a:gd name="T82" fmla="*/ 23 w 125"/>
              <a:gd name="T83" fmla="*/ 28 h 139"/>
              <a:gd name="T84" fmla="*/ 0 w 125"/>
              <a:gd name="T85" fmla="*/ 76 h 139"/>
              <a:gd name="T86" fmla="*/ 62 w 125"/>
              <a:gd name="T87" fmla="*/ 139 h 139"/>
              <a:gd name="T88" fmla="*/ 125 w 125"/>
              <a:gd name="T89" fmla="*/ 76 h 139"/>
              <a:gd name="T90" fmla="*/ 101 w 125"/>
              <a:gd name="T91" fmla="*/ 28 h 139"/>
              <a:gd name="T92" fmla="*/ 62 w 125"/>
              <a:gd name="T93" fmla="*/ 127 h 139"/>
              <a:gd name="T94" fmla="*/ 12 w 125"/>
              <a:gd name="T95" fmla="*/ 76 h 139"/>
              <a:gd name="T96" fmla="*/ 62 w 125"/>
              <a:gd name="T97" fmla="*/ 26 h 139"/>
              <a:gd name="T98" fmla="*/ 113 w 125"/>
              <a:gd name="T99" fmla="*/ 76 h 139"/>
              <a:gd name="T100" fmla="*/ 62 w 125"/>
              <a:gd name="T101" fmla="*/ 127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5" h="139">
                <a:moveTo>
                  <a:pt x="68" y="77"/>
                </a:moveTo>
                <a:cubicBezTo>
                  <a:pt x="68" y="77"/>
                  <a:pt x="68" y="77"/>
                  <a:pt x="68" y="76"/>
                </a:cubicBezTo>
                <a:cubicBezTo>
                  <a:pt x="68" y="48"/>
                  <a:pt x="68" y="48"/>
                  <a:pt x="68" y="48"/>
                </a:cubicBezTo>
                <a:cubicBezTo>
                  <a:pt x="68" y="45"/>
                  <a:pt x="65" y="43"/>
                  <a:pt x="62" y="43"/>
                </a:cubicBezTo>
                <a:cubicBezTo>
                  <a:pt x="59" y="43"/>
                  <a:pt x="57" y="45"/>
                  <a:pt x="57" y="48"/>
                </a:cubicBezTo>
                <a:cubicBezTo>
                  <a:pt x="57" y="76"/>
                  <a:pt x="57" y="76"/>
                  <a:pt x="57" y="76"/>
                </a:cubicBezTo>
                <a:cubicBezTo>
                  <a:pt x="57" y="79"/>
                  <a:pt x="59" y="82"/>
                  <a:pt x="62" y="82"/>
                </a:cubicBezTo>
                <a:cubicBezTo>
                  <a:pt x="62" y="82"/>
                  <a:pt x="63" y="82"/>
                  <a:pt x="63" y="82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89" y="108"/>
                  <a:pt x="89" y="108"/>
                  <a:pt x="90" y="108"/>
                </a:cubicBezTo>
                <a:cubicBezTo>
                  <a:pt x="91" y="108"/>
                  <a:pt x="92" y="108"/>
                  <a:pt x="93" y="107"/>
                </a:cubicBezTo>
                <a:cubicBezTo>
                  <a:pt x="94" y="106"/>
                  <a:pt x="94" y="104"/>
                  <a:pt x="93" y="102"/>
                </a:cubicBezTo>
                <a:lnTo>
                  <a:pt x="68" y="77"/>
                </a:lnTo>
                <a:close/>
                <a:moveTo>
                  <a:pt x="101" y="28"/>
                </a:moveTo>
                <a:cubicBezTo>
                  <a:pt x="105" y="21"/>
                  <a:pt x="105" y="21"/>
                  <a:pt x="105" y="21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7" y="23"/>
                  <a:pt x="108" y="23"/>
                  <a:pt x="109" y="23"/>
                </a:cubicBezTo>
                <a:cubicBezTo>
                  <a:pt x="110" y="22"/>
                  <a:pt x="111" y="22"/>
                  <a:pt x="111" y="21"/>
                </a:cubicBezTo>
                <a:cubicBezTo>
                  <a:pt x="114" y="16"/>
                  <a:pt x="114" y="16"/>
                  <a:pt x="114" y="16"/>
                </a:cubicBezTo>
                <a:cubicBezTo>
                  <a:pt x="115" y="15"/>
                  <a:pt x="114" y="12"/>
                  <a:pt x="112" y="11"/>
                </a:cubicBezTo>
                <a:cubicBezTo>
                  <a:pt x="95" y="1"/>
                  <a:pt x="95" y="1"/>
                  <a:pt x="95" y="1"/>
                </a:cubicBezTo>
                <a:cubicBezTo>
                  <a:pt x="93" y="0"/>
                  <a:pt x="91" y="0"/>
                  <a:pt x="90" y="2"/>
                </a:cubicBezTo>
                <a:cubicBezTo>
                  <a:pt x="87" y="7"/>
                  <a:pt x="87" y="7"/>
                  <a:pt x="87" y="7"/>
                </a:cubicBezTo>
                <a:cubicBezTo>
                  <a:pt x="87" y="7"/>
                  <a:pt x="86" y="9"/>
                  <a:pt x="87" y="10"/>
                </a:cubicBezTo>
                <a:cubicBezTo>
                  <a:pt x="87" y="11"/>
                  <a:pt x="88" y="11"/>
                  <a:pt x="88" y="12"/>
                </a:cubicBezTo>
                <a:cubicBezTo>
                  <a:pt x="90" y="13"/>
                  <a:pt x="90" y="13"/>
                  <a:pt x="90" y="13"/>
                </a:cubicBezTo>
                <a:cubicBezTo>
                  <a:pt x="86" y="19"/>
                  <a:pt x="86" y="19"/>
                  <a:pt x="86" y="19"/>
                </a:cubicBezTo>
                <a:cubicBezTo>
                  <a:pt x="79" y="16"/>
                  <a:pt x="71" y="14"/>
                  <a:pt x="62" y="14"/>
                </a:cubicBezTo>
                <a:cubicBezTo>
                  <a:pt x="54" y="14"/>
                  <a:pt x="46" y="16"/>
                  <a:pt x="38" y="19"/>
                </a:cubicBezTo>
                <a:cubicBezTo>
                  <a:pt x="35" y="13"/>
                  <a:pt x="35" y="13"/>
                  <a:pt x="35" y="13"/>
                </a:cubicBezTo>
                <a:cubicBezTo>
                  <a:pt x="36" y="12"/>
                  <a:pt x="36" y="12"/>
                  <a:pt x="36" y="12"/>
                </a:cubicBezTo>
                <a:cubicBezTo>
                  <a:pt x="37" y="11"/>
                  <a:pt x="38" y="11"/>
                  <a:pt x="38" y="10"/>
                </a:cubicBezTo>
                <a:cubicBezTo>
                  <a:pt x="38" y="9"/>
                  <a:pt x="38" y="7"/>
                  <a:pt x="37" y="7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0"/>
                  <a:pt x="31" y="0"/>
                  <a:pt x="29" y="1"/>
                </a:cubicBezTo>
                <a:cubicBezTo>
                  <a:pt x="12" y="11"/>
                  <a:pt x="12" y="11"/>
                  <a:pt x="12" y="11"/>
                </a:cubicBezTo>
                <a:cubicBezTo>
                  <a:pt x="10" y="12"/>
                  <a:pt x="10" y="15"/>
                  <a:pt x="11" y="16"/>
                </a:cubicBezTo>
                <a:cubicBezTo>
                  <a:pt x="13" y="21"/>
                  <a:pt x="13" y="21"/>
                  <a:pt x="13" y="21"/>
                </a:cubicBezTo>
                <a:cubicBezTo>
                  <a:pt x="14" y="22"/>
                  <a:pt x="15" y="22"/>
                  <a:pt x="16" y="23"/>
                </a:cubicBezTo>
                <a:cubicBezTo>
                  <a:pt x="17" y="23"/>
                  <a:pt x="18" y="23"/>
                  <a:pt x="19" y="22"/>
                </a:cubicBezTo>
                <a:cubicBezTo>
                  <a:pt x="20" y="21"/>
                  <a:pt x="20" y="21"/>
                  <a:pt x="20" y="21"/>
                </a:cubicBezTo>
                <a:cubicBezTo>
                  <a:pt x="23" y="28"/>
                  <a:pt x="23" y="28"/>
                  <a:pt x="23" y="28"/>
                </a:cubicBezTo>
                <a:cubicBezTo>
                  <a:pt x="9" y="39"/>
                  <a:pt x="0" y="57"/>
                  <a:pt x="0" y="76"/>
                </a:cubicBezTo>
                <a:cubicBezTo>
                  <a:pt x="0" y="111"/>
                  <a:pt x="28" y="139"/>
                  <a:pt x="62" y="139"/>
                </a:cubicBezTo>
                <a:cubicBezTo>
                  <a:pt x="97" y="139"/>
                  <a:pt x="125" y="111"/>
                  <a:pt x="125" y="76"/>
                </a:cubicBezTo>
                <a:cubicBezTo>
                  <a:pt x="125" y="57"/>
                  <a:pt x="115" y="39"/>
                  <a:pt x="101" y="28"/>
                </a:cubicBezTo>
                <a:close/>
                <a:moveTo>
                  <a:pt x="62" y="127"/>
                </a:moveTo>
                <a:cubicBezTo>
                  <a:pt x="34" y="127"/>
                  <a:pt x="12" y="104"/>
                  <a:pt x="12" y="76"/>
                </a:cubicBezTo>
                <a:cubicBezTo>
                  <a:pt x="12" y="49"/>
                  <a:pt x="34" y="26"/>
                  <a:pt x="62" y="26"/>
                </a:cubicBezTo>
                <a:cubicBezTo>
                  <a:pt x="90" y="26"/>
                  <a:pt x="113" y="49"/>
                  <a:pt x="113" y="76"/>
                </a:cubicBezTo>
                <a:cubicBezTo>
                  <a:pt x="113" y="104"/>
                  <a:pt x="90" y="127"/>
                  <a:pt x="62" y="127"/>
                </a:cubicBezTo>
                <a:close/>
              </a:path>
            </a:pathLst>
          </a:cu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Freeform 144"/>
          <p:cNvSpPr/>
          <p:nvPr/>
        </p:nvSpPr>
        <p:spPr bwMode="auto">
          <a:xfrm>
            <a:off x="6301532" y="3583641"/>
            <a:ext cx="2061175" cy="1204488"/>
          </a:xfrm>
          <a:custGeom>
            <a:avLst/>
            <a:gdLst>
              <a:gd name="T0" fmla="*/ 300 w 563"/>
              <a:gd name="T1" fmla="*/ 329 h 329"/>
              <a:gd name="T2" fmla="*/ 272 w 563"/>
              <a:gd name="T3" fmla="*/ 321 h 329"/>
              <a:gd name="T4" fmla="*/ 0 w 563"/>
              <a:gd name="T5" fmla="*/ 164 h 329"/>
              <a:gd name="T6" fmla="*/ 272 w 563"/>
              <a:gd name="T7" fmla="*/ 8 h 329"/>
              <a:gd name="T8" fmla="*/ 300 w 563"/>
              <a:gd name="T9" fmla="*/ 0 h 329"/>
              <a:gd name="T10" fmla="*/ 442 w 563"/>
              <a:gd name="T11" fmla="*/ 0 h 329"/>
              <a:gd name="T12" fmla="*/ 491 w 563"/>
              <a:gd name="T13" fmla="*/ 28 h 329"/>
              <a:gd name="T14" fmla="*/ 553 w 563"/>
              <a:gd name="T15" fmla="*/ 136 h 329"/>
              <a:gd name="T16" fmla="*/ 553 w 563"/>
              <a:gd name="T17" fmla="*/ 193 h 329"/>
              <a:gd name="T18" fmla="*/ 491 w 563"/>
              <a:gd name="T19" fmla="*/ 300 h 329"/>
              <a:gd name="T20" fmla="*/ 442 w 563"/>
              <a:gd name="T21" fmla="*/ 329 h 329"/>
              <a:gd name="T22" fmla="*/ 300 w 563"/>
              <a:gd name="T23" fmla="*/ 329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63" h="329">
                <a:moveTo>
                  <a:pt x="300" y="329"/>
                </a:moveTo>
                <a:cubicBezTo>
                  <a:pt x="290" y="329"/>
                  <a:pt x="280" y="326"/>
                  <a:pt x="272" y="321"/>
                </a:cubicBezTo>
                <a:cubicBezTo>
                  <a:pt x="0" y="164"/>
                  <a:pt x="0" y="164"/>
                  <a:pt x="0" y="164"/>
                </a:cubicBezTo>
                <a:cubicBezTo>
                  <a:pt x="272" y="8"/>
                  <a:pt x="272" y="8"/>
                  <a:pt x="272" y="8"/>
                </a:cubicBezTo>
                <a:cubicBezTo>
                  <a:pt x="280" y="3"/>
                  <a:pt x="290" y="0"/>
                  <a:pt x="300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62" y="0"/>
                  <a:pt x="481" y="11"/>
                  <a:pt x="491" y="28"/>
                </a:cubicBezTo>
                <a:cubicBezTo>
                  <a:pt x="553" y="136"/>
                  <a:pt x="553" y="136"/>
                  <a:pt x="553" y="136"/>
                </a:cubicBezTo>
                <a:cubicBezTo>
                  <a:pt x="563" y="154"/>
                  <a:pt x="563" y="175"/>
                  <a:pt x="553" y="193"/>
                </a:cubicBezTo>
                <a:cubicBezTo>
                  <a:pt x="491" y="300"/>
                  <a:pt x="491" y="300"/>
                  <a:pt x="491" y="300"/>
                </a:cubicBezTo>
                <a:cubicBezTo>
                  <a:pt x="481" y="318"/>
                  <a:pt x="462" y="329"/>
                  <a:pt x="442" y="329"/>
                </a:cubicBezTo>
                <a:lnTo>
                  <a:pt x="300" y="329"/>
                </a:lnTo>
                <a:close/>
              </a:path>
            </a:pathLst>
          </a:cu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1" name="Freeform 156"/>
          <p:cNvSpPr/>
          <p:nvPr/>
        </p:nvSpPr>
        <p:spPr bwMode="auto">
          <a:xfrm>
            <a:off x="7165541" y="3715439"/>
            <a:ext cx="1050723" cy="940892"/>
          </a:xfrm>
          <a:custGeom>
            <a:avLst/>
            <a:gdLst>
              <a:gd name="T0" fmla="*/ 94 w 287"/>
              <a:gd name="T1" fmla="*/ 257 h 257"/>
              <a:gd name="T2" fmla="*/ 57 w 287"/>
              <a:gd name="T3" fmla="*/ 236 h 257"/>
              <a:gd name="T4" fmla="*/ 8 w 287"/>
              <a:gd name="T5" fmla="*/ 150 h 257"/>
              <a:gd name="T6" fmla="*/ 8 w 287"/>
              <a:gd name="T7" fmla="*/ 107 h 257"/>
              <a:gd name="T8" fmla="*/ 57 w 287"/>
              <a:gd name="T9" fmla="*/ 21 h 257"/>
              <a:gd name="T10" fmla="*/ 94 w 287"/>
              <a:gd name="T11" fmla="*/ 0 h 257"/>
              <a:gd name="T12" fmla="*/ 193 w 287"/>
              <a:gd name="T13" fmla="*/ 0 h 257"/>
              <a:gd name="T14" fmla="*/ 230 w 287"/>
              <a:gd name="T15" fmla="*/ 21 h 257"/>
              <a:gd name="T16" fmla="*/ 280 w 287"/>
              <a:gd name="T17" fmla="*/ 107 h 257"/>
              <a:gd name="T18" fmla="*/ 280 w 287"/>
              <a:gd name="T19" fmla="*/ 150 h 257"/>
              <a:gd name="T20" fmla="*/ 230 w 287"/>
              <a:gd name="T21" fmla="*/ 236 h 257"/>
              <a:gd name="T22" fmla="*/ 193 w 287"/>
              <a:gd name="T23" fmla="*/ 257 h 257"/>
              <a:gd name="T24" fmla="*/ 94 w 287"/>
              <a:gd name="T25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7" h="257">
                <a:moveTo>
                  <a:pt x="94" y="257"/>
                </a:moveTo>
                <a:cubicBezTo>
                  <a:pt x="79" y="257"/>
                  <a:pt x="65" y="249"/>
                  <a:pt x="57" y="236"/>
                </a:cubicBezTo>
                <a:cubicBezTo>
                  <a:pt x="8" y="150"/>
                  <a:pt x="8" y="150"/>
                  <a:pt x="8" y="150"/>
                </a:cubicBezTo>
                <a:cubicBezTo>
                  <a:pt x="0" y="136"/>
                  <a:pt x="0" y="120"/>
                  <a:pt x="8" y="107"/>
                </a:cubicBezTo>
                <a:cubicBezTo>
                  <a:pt x="57" y="21"/>
                  <a:pt x="57" y="21"/>
                  <a:pt x="57" y="21"/>
                </a:cubicBezTo>
                <a:cubicBezTo>
                  <a:pt x="65" y="8"/>
                  <a:pt x="79" y="0"/>
                  <a:pt x="94" y="0"/>
                </a:cubicBezTo>
                <a:cubicBezTo>
                  <a:pt x="193" y="0"/>
                  <a:pt x="193" y="0"/>
                  <a:pt x="193" y="0"/>
                </a:cubicBezTo>
                <a:cubicBezTo>
                  <a:pt x="209" y="0"/>
                  <a:pt x="223" y="8"/>
                  <a:pt x="230" y="21"/>
                </a:cubicBezTo>
                <a:cubicBezTo>
                  <a:pt x="280" y="107"/>
                  <a:pt x="280" y="107"/>
                  <a:pt x="280" y="107"/>
                </a:cubicBezTo>
                <a:cubicBezTo>
                  <a:pt x="287" y="120"/>
                  <a:pt x="287" y="136"/>
                  <a:pt x="280" y="150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23" y="249"/>
                  <a:pt x="209" y="257"/>
                  <a:pt x="193" y="257"/>
                </a:cubicBezTo>
                <a:lnTo>
                  <a:pt x="94" y="257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2" name="Freeform 157"/>
          <p:cNvSpPr>
            <a:spLocks noEditPoints="1"/>
          </p:cNvSpPr>
          <p:nvPr/>
        </p:nvSpPr>
        <p:spPr bwMode="auto">
          <a:xfrm>
            <a:off x="7421815" y="3986357"/>
            <a:ext cx="534514" cy="373428"/>
          </a:xfrm>
          <a:custGeom>
            <a:avLst/>
            <a:gdLst>
              <a:gd name="T0" fmla="*/ 118 w 146"/>
              <a:gd name="T1" fmla="*/ 43 h 102"/>
              <a:gd name="T2" fmla="*/ 59 w 146"/>
              <a:gd name="T3" fmla="*/ 0 h 102"/>
              <a:gd name="T4" fmla="*/ 0 w 146"/>
              <a:gd name="T5" fmla="*/ 43 h 102"/>
              <a:gd name="T6" fmla="*/ 19 w 146"/>
              <a:gd name="T7" fmla="*/ 74 h 102"/>
              <a:gd name="T8" fmla="*/ 0 w 146"/>
              <a:gd name="T9" fmla="*/ 86 h 102"/>
              <a:gd name="T10" fmla="*/ 41 w 146"/>
              <a:gd name="T11" fmla="*/ 84 h 102"/>
              <a:gd name="T12" fmla="*/ 59 w 146"/>
              <a:gd name="T13" fmla="*/ 86 h 102"/>
              <a:gd name="T14" fmla="*/ 118 w 146"/>
              <a:gd name="T15" fmla="*/ 43 h 102"/>
              <a:gd name="T16" fmla="*/ 71 w 146"/>
              <a:gd name="T17" fmla="*/ 61 h 102"/>
              <a:gd name="T18" fmla="*/ 32 w 146"/>
              <a:gd name="T19" fmla="*/ 61 h 102"/>
              <a:gd name="T20" fmla="*/ 32 w 146"/>
              <a:gd name="T21" fmla="*/ 56 h 102"/>
              <a:gd name="T22" fmla="*/ 71 w 146"/>
              <a:gd name="T23" fmla="*/ 56 h 102"/>
              <a:gd name="T24" fmla="*/ 71 w 146"/>
              <a:gd name="T25" fmla="*/ 61 h 102"/>
              <a:gd name="T26" fmla="*/ 86 w 146"/>
              <a:gd name="T27" fmla="*/ 46 h 102"/>
              <a:gd name="T28" fmla="*/ 32 w 146"/>
              <a:gd name="T29" fmla="*/ 46 h 102"/>
              <a:gd name="T30" fmla="*/ 32 w 146"/>
              <a:gd name="T31" fmla="*/ 41 h 102"/>
              <a:gd name="T32" fmla="*/ 86 w 146"/>
              <a:gd name="T33" fmla="*/ 41 h 102"/>
              <a:gd name="T34" fmla="*/ 86 w 146"/>
              <a:gd name="T35" fmla="*/ 46 h 102"/>
              <a:gd name="T36" fmla="*/ 86 w 146"/>
              <a:gd name="T37" fmla="*/ 31 h 102"/>
              <a:gd name="T38" fmla="*/ 32 w 146"/>
              <a:gd name="T39" fmla="*/ 31 h 102"/>
              <a:gd name="T40" fmla="*/ 32 w 146"/>
              <a:gd name="T41" fmla="*/ 26 h 102"/>
              <a:gd name="T42" fmla="*/ 86 w 146"/>
              <a:gd name="T43" fmla="*/ 26 h 102"/>
              <a:gd name="T44" fmla="*/ 86 w 146"/>
              <a:gd name="T45" fmla="*/ 31 h 102"/>
              <a:gd name="T46" fmla="*/ 131 w 146"/>
              <a:gd name="T47" fmla="*/ 87 h 102"/>
              <a:gd name="T48" fmla="*/ 146 w 146"/>
              <a:gd name="T49" fmla="*/ 62 h 102"/>
              <a:gd name="T50" fmla="*/ 122 w 146"/>
              <a:gd name="T51" fmla="*/ 32 h 102"/>
              <a:gd name="T52" fmla="*/ 124 w 146"/>
              <a:gd name="T53" fmla="*/ 43 h 102"/>
              <a:gd name="T54" fmla="*/ 73 w 146"/>
              <a:gd name="T55" fmla="*/ 90 h 102"/>
              <a:gd name="T56" fmla="*/ 99 w 146"/>
              <a:gd name="T57" fmla="*/ 96 h 102"/>
              <a:gd name="T58" fmla="*/ 113 w 146"/>
              <a:gd name="T59" fmla="*/ 94 h 102"/>
              <a:gd name="T60" fmla="*/ 146 w 146"/>
              <a:gd name="T61" fmla="*/ 96 h 102"/>
              <a:gd name="T62" fmla="*/ 131 w 146"/>
              <a:gd name="T63" fmla="*/ 8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02">
                <a:moveTo>
                  <a:pt x="118" y="43"/>
                </a:moveTo>
                <a:cubicBezTo>
                  <a:pt x="118" y="19"/>
                  <a:pt x="92" y="0"/>
                  <a:pt x="59" y="0"/>
                </a:cubicBezTo>
                <a:cubicBezTo>
                  <a:pt x="27" y="0"/>
                  <a:pt x="0" y="19"/>
                  <a:pt x="0" y="43"/>
                </a:cubicBezTo>
                <a:cubicBezTo>
                  <a:pt x="0" y="55"/>
                  <a:pt x="7" y="66"/>
                  <a:pt x="19" y="74"/>
                </a:cubicBezTo>
                <a:cubicBezTo>
                  <a:pt x="16" y="79"/>
                  <a:pt x="10" y="85"/>
                  <a:pt x="0" y="86"/>
                </a:cubicBezTo>
                <a:cubicBezTo>
                  <a:pt x="0" y="86"/>
                  <a:pt x="23" y="93"/>
                  <a:pt x="41" y="84"/>
                </a:cubicBezTo>
                <a:cubicBezTo>
                  <a:pt x="47" y="85"/>
                  <a:pt x="53" y="86"/>
                  <a:pt x="59" y="86"/>
                </a:cubicBezTo>
                <a:cubicBezTo>
                  <a:pt x="92" y="86"/>
                  <a:pt x="118" y="67"/>
                  <a:pt x="118" y="43"/>
                </a:cubicBezTo>
                <a:close/>
                <a:moveTo>
                  <a:pt x="71" y="61"/>
                </a:moveTo>
                <a:cubicBezTo>
                  <a:pt x="32" y="61"/>
                  <a:pt x="32" y="61"/>
                  <a:pt x="32" y="61"/>
                </a:cubicBezTo>
                <a:cubicBezTo>
                  <a:pt x="32" y="56"/>
                  <a:pt x="32" y="56"/>
                  <a:pt x="32" y="56"/>
                </a:cubicBezTo>
                <a:cubicBezTo>
                  <a:pt x="71" y="56"/>
                  <a:pt x="71" y="56"/>
                  <a:pt x="71" y="56"/>
                </a:cubicBezTo>
                <a:lnTo>
                  <a:pt x="71" y="61"/>
                </a:lnTo>
                <a:close/>
                <a:moveTo>
                  <a:pt x="86" y="46"/>
                </a:moveTo>
                <a:cubicBezTo>
                  <a:pt x="32" y="46"/>
                  <a:pt x="32" y="46"/>
                  <a:pt x="32" y="46"/>
                </a:cubicBezTo>
                <a:cubicBezTo>
                  <a:pt x="32" y="41"/>
                  <a:pt x="32" y="41"/>
                  <a:pt x="32" y="41"/>
                </a:cubicBezTo>
                <a:cubicBezTo>
                  <a:pt x="86" y="41"/>
                  <a:pt x="86" y="41"/>
                  <a:pt x="86" y="41"/>
                </a:cubicBezTo>
                <a:lnTo>
                  <a:pt x="86" y="46"/>
                </a:lnTo>
                <a:close/>
                <a:moveTo>
                  <a:pt x="86" y="31"/>
                </a:moveTo>
                <a:cubicBezTo>
                  <a:pt x="32" y="31"/>
                  <a:pt x="32" y="31"/>
                  <a:pt x="32" y="31"/>
                </a:cubicBezTo>
                <a:cubicBezTo>
                  <a:pt x="32" y="26"/>
                  <a:pt x="32" y="26"/>
                  <a:pt x="32" y="26"/>
                </a:cubicBezTo>
                <a:cubicBezTo>
                  <a:pt x="86" y="26"/>
                  <a:pt x="86" y="26"/>
                  <a:pt x="86" y="26"/>
                </a:cubicBezTo>
                <a:lnTo>
                  <a:pt x="86" y="31"/>
                </a:lnTo>
                <a:close/>
                <a:moveTo>
                  <a:pt x="131" y="87"/>
                </a:moveTo>
                <a:cubicBezTo>
                  <a:pt x="140" y="81"/>
                  <a:pt x="146" y="72"/>
                  <a:pt x="146" y="62"/>
                </a:cubicBezTo>
                <a:cubicBezTo>
                  <a:pt x="146" y="49"/>
                  <a:pt x="136" y="38"/>
                  <a:pt x="122" y="32"/>
                </a:cubicBezTo>
                <a:cubicBezTo>
                  <a:pt x="123" y="35"/>
                  <a:pt x="124" y="39"/>
                  <a:pt x="124" y="43"/>
                </a:cubicBezTo>
                <a:cubicBezTo>
                  <a:pt x="124" y="66"/>
                  <a:pt x="102" y="86"/>
                  <a:pt x="73" y="90"/>
                </a:cubicBezTo>
                <a:cubicBezTo>
                  <a:pt x="80" y="94"/>
                  <a:pt x="89" y="96"/>
                  <a:pt x="99" y="96"/>
                </a:cubicBezTo>
                <a:cubicBezTo>
                  <a:pt x="104" y="96"/>
                  <a:pt x="109" y="95"/>
                  <a:pt x="113" y="94"/>
                </a:cubicBezTo>
                <a:cubicBezTo>
                  <a:pt x="127" y="102"/>
                  <a:pt x="146" y="96"/>
                  <a:pt x="146" y="96"/>
                </a:cubicBezTo>
                <a:cubicBezTo>
                  <a:pt x="138" y="95"/>
                  <a:pt x="133" y="91"/>
                  <a:pt x="131" y="87"/>
                </a:cubicBezTo>
                <a:close/>
              </a:path>
            </a:pathLst>
          </a:cu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391064" y="1826809"/>
            <a:ext cx="2801722" cy="1135358"/>
            <a:chOff x="1626835" y="2349127"/>
            <a:chExt cx="2492110" cy="1009892"/>
          </a:xfrm>
        </p:grpSpPr>
        <p:sp>
          <p:nvSpPr>
            <p:cNvPr id="44" name="文本框 43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39335" y="3574977"/>
            <a:ext cx="2801722" cy="1135358"/>
            <a:chOff x="1626835" y="2349127"/>
            <a:chExt cx="2492110" cy="1009892"/>
          </a:xfrm>
        </p:grpSpPr>
        <p:sp>
          <p:nvSpPr>
            <p:cNvPr id="47" name="文本框 46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39335" y="5278444"/>
            <a:ext cx="2801722" cy="1135358"/>
            <a:chOff x="1626835" y="2349127"/>
            <a:chExt cx="2492110" cy="1009892"/>
          </a:xfrm>
        </p:grpSpPr>
        <p:sp>
          <p:nvSpPr>
            <p:cNvPr id="50" name="文本框 49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906649" y="1840761"/>
            <a:ext cx="2801722" cy="1135358"/>
            <a:chOff x="1626835" y="2349127"/>
            <a:chExt cx="2492110" cy="1009892"/>
          </a:xfrm>
        </p:grpSpPr>
        <p:sp>
          <p:nvSpPr>
            <p:cNvPr id="53" name="文本框 52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954920" y="3588929"/>
            <a:ext cx="2801722" cy="1135358"/>
            <a:chOff x="1626835" y="2349127"/>
            <a:chExt cx="2492110" cy="1009892"/>
          </a:xfrm>
        </p:grpSpPr>
        <p:sp>
          <p:nvSpPr>
            <p:cNvPr id="56" name="文本框 55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954920" y="5292396"/>
            <a:ext cx="2801722" cy="1135358"/>
            <a:chOff x="1626835" y="2349127"/>
            <a:chExt cx="2492110" cy="1009892"/>
          </a:xfrm>
        </p:grpSpPr>
        <p:sp>
          <p:nvSpPr>
            <p:cNvPr id="59" name="文本框 58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248495" y="-1799479"/>
            <a:ext cx="1182674" cy="1273318"/>
          </a:xfrm>
          <a:prstGeom prst="rect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431169" y="-1813514"/>
            <a:ext cx="1182674" cy="1273318"/>
          </a:xfrm>
          <a:prstGeom prst="rect">
            <a:avLst/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138793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057900" y="-2554"/>
            <a:ext cx="6134100" cy="1390483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15546" y="283907"/>
            <a:ext cx="4963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gradFill>
                  <a:gsLst>
                    <a:gs pos="0">
                      <a:srgbClr val="F4D9B7"/>
                    </a:gs>
                    <a:gs pos="100000">
                      <a:srgbClr val="EEC897"/>
                    </a:gs>
                  </a:gsLst>
                  <a:lin ang="5400000" scaled="1"/>
                </a:gra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请输入标题内容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 flipV="1">
            <a:off x="5793069" y="-408216"/>
            <a:ext cx="1816045" cy="1796143"/>
          </a:xfrm>
          <a:custGeom>
            <a:avLst/>
            <a:gdLst>
              <a:gd name="connsiteX0" fmla="*/ 0 w 2202287"/>
              <a:gd name="connsiteY0" fmla="*/ 0 h 2266683"/>
              <a:gd name="connsiteX1" fmla="*/ 2202287 w 2202287"/>
              <a:gd name="connsiteY1" fmla="*/ 0 h 2266683"/>
              <a:gd name="connsiteX2" fmla="*/ 2202287 w 2202287"/>
              <a:gd name="connsiteY2" fmla="*/ 2266683 h 2266683"/>
              <a:gd name="connsiteX3" fmla="*/ 1397736 w 2202287"/>
              <a:gd name="connsiteY3" fmla="*/ 2266683 h 2266683"/>
              <a:gd name="connsiteX4" fmla="*/ 1397736 w 2202287"/>
              <a:gd name="connsiteY4" fmla="*/ 1841680 h 2266683"/>
              <a:gd name="connsiteX5" fmla="*/ 0 w 2202287"/>
              <a:gd name="connsiteY5" fmla="*/ 1841680 h 226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287" h="2266683">
                <a:moveTo>
                  <a:pt x="0" y="0"/>
                </a:moveTo>
                <a:lnTo>
                  <a:pt x="2202287" y="0"/>
                </a:lnTo>
                <a:lnTo>
                  <a:pt x="2202287" y="2266683"/>
                </a:lnTo>
                <a:lnTo>
                  <a:pt x="1397736" y="2266683"/>
                </a:lnTo>
                <a:lnTo>
                  <a:pt x="1397736" y="1841680"/>
                </a:lnTo>
                <a:lnTo>
                  <a:pt x="0" y="184168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328668" y="9840"/>
            <a:ext cx="1676789" cy="1440859"/>
          </a:xfrm>
          <a:custGeom>
            <a:avLst/>
            <a:gdLst>
              <a:gd name="connsiteX0" fmla="*/ 0 w 2562896"/>
              <a:gd name="connsiteY0" fmla="*/ 0 h 2202287"/>
              <a:gd name="connsiteX1" fmla="*/ 1796225 w 2562896"/>
              <a:gd name="connsiteY1" fmla="*/ 0 h 2202287"/>
              <a:gd name="connsiteX2" fmla="*/ 1796225 w 2562896"/>
              <a:gd name="connsiteY2" fmla="*/ 844503 h 2202287"/>
              <a:gd name="connsiteX3" fmla="*/ 2562896 w 2562896"/>
              <a:gd name="connsiteY3" fmla="*/ 844503 h 2202287"/>
              <a:gd name="connsiteX4" fmla="*/ 2562896 w 2562896"/>
              <a:gd name="connsiteY4" fmla="*/ 2202287 h 2202287"/>
              <a:gd name="connsiteX5" fmla="*/ 0 w 2562896"/>
              <a:gd name="connsiteY5" fmla="*/ 2202287 h 22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896" h="2202287">
                <a:moveTo>
                  <a:pt x="0" y="0"/>
                </a:moveTo>
                <a:lnTo>
                  <a:pt x="1796225" y="0"/>
                </a:lnTo>
                <a:lnTo>
                  <a:pt x="1796225" y="844503"/>
                </a:lnTo>
                <a:lnTo>
                  <a:pt x="2562896" y="844503"/>
                </a:lnTo>
                <a:lnTo>
                  <a:pt x="2562896" y="2202287"/>
                </a:lnTo>
                <a:lnTo>
                  <a:pt x="0" y="2202287"/>
                </a:lnTo>
                <a:close/>
              </a:path>
            </a:pathLst>
          </a:custGeom>
        </p:spPr>
      </p:pic>
      <p:sp>
        <p:nvSpPr>
          <p:cNvPr id="9" name="iṥḻiďè"/>
          <p:cNvSpPr/>
          <p:nvPr/>
        </p:nvSpPr>
        <p:spPr>
          <a:xfrm>
            <a:off x="2023753" y="2163907"/>
            <a:ext cx="2452446" cy="3907441"/>
          </a:xfrm>
          <a:prstGeom prst="roundRect">
            <a:avLst>
              <a:gd name="adj" fmla="val 6809"/>
            </a:avLst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628000" anchor="t" anchorCtr="1">
            <a:normAutofit/>
          </a:bodyPr>
          <a:lstStyle/>
          <a:p>
            <a:pPr algn="ctr" defTabSz="914400">
              <a:lnSpc>
                <a:spcPct val="120000"/>
              </a:lnSpc>
              <a:defRPr/>
            </a:pP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10" name="íṣliḍê"/>
          <p:cNvSpPr/>
          <p:nvPr/>
        </p:nvSpPr>
        <p:spPr>
          <a:xfrm>
            <a:off x="2417242" y="2516217"/>
            <a:ext cx="1665467" cy="1665467"/>
          </a:xfrm>
          <a:prstGeom prst="ellipse">
            <a:avLst/>
          </a:prstGeom>
          <a:blipFill>
            <a:blip r:embed="rId6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íś1îďe"/>
          <p:cNvSpPr/>
          <p:nvPr/>
        </p:nvSpPr>
        <p:spPr>
          <a:xfrm>
            <a:off x="3608388" y="2421659"/>
            <a:ext cx="474322" cy="47432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>
                <a:solidFill>
                  <a:srgbClr val="CEA142"/>
                </a:solidFill>
                <a:latin typeface="Agency FB" panose="020B0503020202020204" pitchFamily="34" charset="0"/>
              </a:rPr>
              <a:t>1</a:t>
            </a:r>
            <a:endParaRPr sz="2000" b="1" dirty="0">
              <a:solidFill>
                <a:srgbClr val="CEA142"/>
              </a:solidFill>
              <a:latin typeface="Agency FB" panose="020B0503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122599" y="4509591"/>
            <a:ext cx="2249891" cy="1164146"/>
            <a:chOff x="1750587" y="1644501"/>
            <a:chExt cx="2341864" cy="1211736"/>
          </a:xfrm>
        </p:grpSpPr>
        <p:sp>
          <p:nvSpPr>
            <p:cNvPr id="13" name="文本框 12"/>
            <p:cNvSpPr txBox="1"/>
            <p:nvPr/>
          </p:nvSpPr>
          <p:spPr>
            <a:xfrm>
              <a:off x="1854628" y="1644501"/>
              <a:ext cx="2133781" cy="3451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750587" y="1983055"/>
              <a:ext cx="2341864" cy="87318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FFFFFF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</a:t>
              </a:r>
              <a:r>
                <a:rPr lang="en-US" altLang="zh-CN" sz="1200" dirty="0" err="1">
                  <a:solidFill>
                    <a:srgbClr val="FFFFFF"/>
                  </a:solidFill>
                  <a:latin typeface="Century Gothic" panose="020B0502020202020204" pitchFamily="34" charset="0"/>
                  <a:ea typeface="+mj-ea"/>
                </a:rPr>
                <a:t>ua</a:t>
              </a:r>
              <a:r>
                <a:rPr lang="en-US" altLang="zh-CN" sz="1200" dirty="0">
                  <a:solidFill>
                    <a:srgbClr val="FFFFFF"/>
                  </a:solidFill>
                  <a:latin typeface="Century Gothic" panose="020B0502020202020204" pitchFamily="34" charset="0"/>
                  <a:ea typeface="+mj-ea"/>
                </a:rPr>
                <a:t> wider field</a:t>
              </a:r>
            </a:p>
          </p:txBody>
        </p:sp>
      </p:grpSp>
      <p:sp>
        <p:nvSpPr>
          <p:cNvPr id="15" name="îṥļíḍé"/>
          <p:cNvSpPr/>
          <p:nvPr/>
        </p:nvSpPr>
        <p:spPr>
          <a:xfrm>
            <a:off x="4910104" y="2163907"/>
            <a:ext cx="2452446" cy="3907441"/>
          </a:xfrm>
          <a:prstGeom prst="roundRect">
            <a:avLst>
              <a:gd name="adj" fmla="val 6809"/>
            </a:avLst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628000" anchor="t" anchorCtr="1">
            <a:normAutofit/>
          </a:bodyPr>
          <a:lstStyle/>
          <a:p>
            <a:pPr algn="ctr" defTabSz="914400">
              <a:lnSpc>
                <a:spcPct val="120000"/>
              </a:lnSpc>
              <a:defRPr/>
            </a:pP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16" name="íṣlîḍè"/>
          <p:cNvSpPr/>
          <p:nvPr/>
        </p:nvSpPr>
        <p:spPr>
          <a:xfrm>
            <a:off x="5303593" y="2516217"/>
            <a:ext cx="1665467" cy="1665467"/>
          </a:xfrm>
          <a:prstGeom prst="ellipse">
            <a:avLst/>
          </a:prstGeom>
          <a:blipFill>
            <a:blip r:embed="rId7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íS1îḋê"/>
          <p:cNvSpPr/>
          <p:nvPr/>
        </p:nvSpPr>
        <p:spPr>
          <a:xfrm>
            <a:off x="6494739" y="2421659"/>
            <a:ext cx="474322" cy="47432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>
                <a:solidFill>
                  <a:srgbClr val="C60007"/>
                </a:solidFill>
                <a:latin typeface="Agency FB" panose="020B0503020202020204" pitchFamily="34" charset="0"/>
              </a:rPr>
              <a:t>2</a:t>
            </a:r>
            <a:endParaRPr sz="2000" b="1" dirty="0">
              <a:solidFill>
                <a:srgbClr val="C60007"/>
              </a:solidFill>
              <a:latin typeface="Agency FB" panose="020B0503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011382" y="4509591"/>
            <a:ext cx="2249891" cy="1164146"/>
            <a:chOff x="1750587" y="1644501"/>
            <a:chExt cx="2341864" cy="1211736"/>
          </a:xfrm>
        </p:grpSpPr>
        <p:sp>
          <p:nvSpPr>
            <p:cNvPr id="21" name="文本框 20"/>
            <p:cNvSpPr txBox="1"/>
            <p:nvPr/>
          </p:nvSpPr>
          <p:spPr>
            <a:xfrm>
              <a:off x="1854628" y="1644501"/>
              <a:ext cx="2133781" cy="3451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750587" y="1983055"/>
              <a:ext cx="2341864" cy="87318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FFFFFF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</a:t>
              </a:r>
              <a:r>
                <a:rPr lang="en-US" altLang="zh-CN" sz="1200" dirty="0" err="1">
                  <a:solidFill>
                    <a:srgbClr val="FFFFFF"/>
                  </a:solidFill>
                  <a:latin typeface="Century Gothic" panose="020B0502020202020204" pitchFamily="34" charset="0"/>
                  <a:ea typeface="+mj-ea"/>
                </a:rPr>
                <a:t>ua</a:t>
              </a:r>
              <a:r>
                <a:rPr lang="en-US" altLang="zh-CN" sz="1200" dirty="0">
                  <a:solidFill>
                    <a:srgbClr val="FFFFFF"/>
                  </a:solidFill>
                  <a:latin typeface="Century Gothic" panose="020B0502020202020204" pitchFamily="34" charset="0"/>
                  <a:ea typeface="+mj-ea"/>
                </a:rPr>
                <a:t> wider field</a:t>
              </a:r>
            </a:p>
          </p:txBody>
        </p:sp>
      </p:grpSp>
      <p:sp>
        <p:nvSpPr>
          <p:cNvPr id="23" name="îsļîḓe"/>
          <p:cNvSpPr/>
          <p:nvPr/>
        </p:nvSpPr>
        <p:spPr>
          <a:xfrm>
            <a:off x="7796455" y="2163907"/>
            <a:ext cx="2452446" cy="3907441"/>
          </a:xfrm>
          <a:prstGeom prst="roundRect">
            <a:avLst>
              <a:gd name="adj" fmla="val 6337"/>
            </a:avLst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628000" anchor="t" anchorCtr="1">
            <a:normAutofit/>
          </a:bodyPr>
          <a:lstStyle/>
          <a:p>
            <a:pPr algn="ctr" defTabSz="914400">
              <a:lnSpc>
                <a:spcPct val="120000"/>
              </a:lnSpc>
              <a:defRPr/>
            </a:pP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24" name="işḷîḓé"/>
          <p:cNvSpPr/>
          <p:nvPr/>
        </p:nvSpPr>
        <p:spPr>
          <a:xfrm>
            <a:off x="8189944" y="2516217"/>
            <a:ext cx="1665467" cy="1665467"/>
          </a:xfrm>
          <a:prstGeom prst="ellipse">
            <a:avLst/>
          </a:prstGeom>
          <a:blipFill>
            <a:blip r:embed="rId8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íSľíḑê"/>
          <p:cNvSpPr/>
          <p:nvPr/>
        </p:nvSpPr>
        <p:spPr>
          <a:xfrm>
            <a:off x="9381090" y="2421659"/>
            <a:ext cx="474322" cy="47432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>
                <a:solidFill>
                  <a:srgbClr val="CEA142"/>
                </a:solidFill>
                <a:latin typeface="Agency FB" panose="020B0503020202020204" pitchFamily="34" charset="0"/>
              </a:rPr>
              <a:t>3</a:t>
            </a:r>
            <a:endParaRPr sz="2000" b="1" dirty="0">
              <a:solidFill>
                <a:srgbClr val="CEA142"/>
              </a:solidFill>
              <a:latin typeface="Agency FB" panose="020B0503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897733" y="4509591"/>
            <a:ext cx="2249891" cy="1164146"/>
            <a:chOff x="1750587" y="1644501"/>
            <a:chExt cx="2341864" cy="1211736"/>
          </a:xfrm>
        </p:grpSpPr>
        <p:sp>
          <p:nvSpPr>
            <p:cNvPr id="27" name="文本框 26"/>
            <p:cNvSpPr txBox="1"/>
            <p:nvPr/>
          </p:nvSpPr>
          <p:spPr>
            <a:xfrm>
              <a:off x="1854628" y="1644501"/>
              <a:ext cx="2133781" cy="3451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750587" y="1983055"/>
              <a:ext cx="2341864" cy="87318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FFFFFF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</a:t>
              </a:r>
              <a:r>
                <a:rPr lang="en-US" altLang="zh-CN" sz="1200" dirty="0" err="1">
                  <a:solidFill>
                    <a:srgbClr val="FFFFFF"/>
                  </a:solidFill>
                  <a:latin typeface="Century Gothic" panose="020B0502020202020204" pitchFamily="34" charset="0"/>
                  <a:ea typeface="+mj-ea"/>
                </a:rPr>
                <a:t>ua</a:t>
              </a:r>
              <a:r>
                <a:rPr lang="en-US" altLang="zh-CN" sz="1200" dirty="0">
                  <a:solidFill>
                    <a:srgbClr val="FFFFFF"/>
                  </a:solidFill>
                  <a:latin typeface="Century Gothic" panose="020B0502020202020204" pitchFamily="34" charset="0"/>
                  <a:ea typeface="+mj-ea"/>
                </a:rPr>
                <a:t>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248495" y="-1799479"/>
            <a:ext cx="1182674" cy="1273318"/>
          </a:xfrm>
          <a:prstGeom prst="rect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431169" y="-1813514"/>
            <a:ext cx="1182674" cy="1273318"/>
          </a:xfrm>
          <a:prstGeom prst="rect">
            <a:avLst/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8" cstate="email"/>
          <a:srcRect/>
          <a:stretch>
            <a:fillRect/>
          </a:stretch>
        </p:blipFill>
        <p:spPr>
          <a:xfrm>
            <a:off x="0" y="0"/>
            <a:ext cx="12192000" cy="138793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>
            <a:off x="6057900" y="-2554"/>
            <a:ext cx="6134100" cy="1390483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15546" y="283907"/>
            <a:ext cx="4963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gradFill>
                  <a:gsLst>
                    <a:gs pos="0">
                      <a:srgbClr val="F4D9B7"/>
                    </a:gs>
                    <a:gs pos="100000">
                      <a:srgbClr val="EEC897"/>
                    </a:gs>
                  </a:gsLst>
                  <a:lin ang="5400000" scaled="1"/>
                </a:gra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请输入标题内容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0" cstate="email"/>
          <a:srcRect/>
          <a:stretch>
            <a:fillRect/>
          </a:stretch>
        </p:blipFill>
        <p:spPr>
          <a:xfrm flipH="1" flipV="1">
            <a:off x="5793069" y="-408216"/>
            <a:ext cx="1816045" cy="1796143"/>
          </a:xfrm>
          <a:custGeom>
            <a:avLst/>
            <a:gdLst>
              <a:gd name="connsiteX0" fmla="*/ 0 w 2202287"/>
              <a:gd name="connsiteY0" fmla="*/ 0 h 2266683"/>
              <a:gd name="connsiteX1" fmla="*/ 2202287 w 2202287"/>
              <a:gd name="connsiteY1" fmla="*/ 0 h 2266683"/>
              <a:gd name="connsiteX2" fmla="*/ 2202287 w 2202287"/>
              <a:gd name="connsiteY2" fmla="*/ 2266683 h 2266683"/>
              <a:gd name="connsiteX3" fmla="*/ 1397736 w 2202287"/>
              <a:gd name="connsiteY3" fmla="*/ 2266683 h 2266683"/>
              <a:gd name="connsiteX4" fmla="*/ 1397736 w 2202287"/>
              <a:gd name="connsiteY4" fmla="*/ 1841680 h 2266683"/>
              <a:gd name="connsiteX5" fmla="*/ 0 w 2202287"/>
              <a:gd name="connsiteY5" fmla="*/ 1841680 h 226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287" h="2266683">
                <a:moveTo>
                  <a:pt x="0" y="0"/>
                </a:moveTo>
                <a:lnTo>
                  <a:pt x="2202287" y="0"/>
                </a:lnTo>
                <a:lnTo>
                  <a:pt x="2202287" y="2266683"/>
                </a:lnTo>
                <a:lnTo>
                  <a:pt x="1397736" y="2266683"/>
                </a:lnTo>
                <a:lnTo>
                  <a:pt x="1397736" y="1841680"/>
                </a:lnTo>
                <a:lnTo>
                  <a:pt x="0" y="184168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1" cstate="email"/>
          <a:srcRect/>
          <a:stretch>
            <a:fillRect/>
          </a:stretch>
        </p:blipFill>
        <p:spPr>
          <a:xfrm>
            <a:off x="9328668" y="9840"/>
            <a:ext cx="1676789" cy="1440859"/>
          </a:xfrm>
          <a:custGeom>
            <a:avLst/>
            <a:gdLst>
              <a:gd name="connsiteX0" fmla="*/ 0 w 2562896"/>
              <a:gd name="connsiteY0" fmla="*/ 0 h 2202287"/>
              <a:gd name="connsiteX1" fmla="*/ 1796225 w 2562896"/>
              <a:gd name="connsiteY1" fmla="*/ 0 h 2202287"/>
              <a:gd name="connsiteX2" fmla="*/ 1796225 w 2562896"/>
              <a:gd name="connsiteY2" fmla="*/ 844503 h 2202287"/>
              <a:gd name="connsiteX3" fmla="*/ 2562896 w 2562896"/>
              <a:gd name="connsiteY3" fmla="*/ 844503 h 2202287"/>
              <a:gd name="connsiteX4" fmla="*/ 2562896 w 2562896"/>
              <a:gd name="connsiteY4" fmla="*/ 2202287 h 2202287"/>
              <a:gd name="connsiteX5" fmla="*/ 0 w 2562896"/>
              <a:gd name="connsiteY5" fmla="*/ 2202287 h 22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896" h="2202287">
                <a:moveTo>
                  <a:pt x="0" y="0"/>
                </a:moveTo>
                <a:lnTo>
                  <a:pt x="1796225" y="0"/>
                </a:lnTo>
                <a:lnTo>
                  <a:pt x="1796225" y="844503"/>
                </a:lnTo>
                <a:lnTo>
                  <a:pt x="2562896" y="844503"/>
                </a:lnTo>
                <a:lnTo>
                  <a:pt x="2562896" y="2202287"/>
                </a:lnTo>
                <a:lnTo>
                  <a:pt x="0" y="2202287"/>
                </a:lnTo>
                <a:close/>
              </a:path>
            </a:pathLst>
          </a:custGeom>
        </p:spPr>
      </p:pic>
      <p:sp>
        <p:nvSpPr>
          <p:cNvPr id="9" name="PA_任意多边形 5"/>
          <p:cNvSpPr/>
          <p:nvPr>
            <p:custDataLst>
              <p:tags r:id="rId1"/>
            </p:custDataLst>
          </p:nvPr>
        </p:nvSpPr>
        <p:spPr bwMode="auto">
          <a:xfrm>
            <a:off x="1904981" y="3256551"/>
            <a:ext cx="2255524" cy="1476520"/>
          </a:xfrm>
          <a:custGeom>
            <a:avLst/>
            <a:gdLst>
              <a:gd name="T0" fmla="*/ 3256 w 3324"/>
              <a:gd name="T1" fmla="*/ 470 h 2157"/>
              <a:gd name="T2" fmla="*/ 1880 w 3324"/>
              <a:gd name="T3" fmla="*/ 2056 h 2157"/>
              <a:gd name="T4" fmla="*/ 1880 w 3324"/>
              <a:gd name="T5" fmla="*/ 2056 h 2157"/>
              <a:gd name="T6" fmla="*/ 1663 w 3324"/>
              <a:gd name="T7" fmla="*/ 2157 h 2157"/>
              <a:gd name="T8" fmla="*/ 1451 w 3324"/>
              <a:gd name="T9" fmla="*/ 2062 h 2157"/>
              <a:gd name="T10" fmla="*/ 1450 w 3324"/>
              <a:gd name="T11" fmla="*/ 2062 h 2157"/>
              <a:gd name="T12" fmla="*/ 83 w 3324"/>
              <a:gd name="T13" fmla="*/ 485 h 2157"/>
              <a:gd name="T14" fmla="*/ 0 w 3324"/>
              <a:gd name="T15" fmla="*/ 284 h 2157"/>
              <a:gd name="T16" fmla="*/ 283 w 3324"/>
              <a:gd name="T17" fmla="*/ 0 h 2157"/>
              <a:gd name="T18" fmla="*/ 283 w 3324"/>
              <a:gd name="T19" fmla="*/ 0 h 2157"/>
              <a:gd name="T20" fmla="*/ 284 w 3324"/>
              <a:gd name="T21" fmla="*/ 0 h 2157"/>
              <a:gd name="T22" fmla="*/ 3039 w 3324"/>
              <a:gd name="T23" fmla="*/ 0 h 2157"/>
              <a:gd name="T24" fmla="*/ 3039 w 3324"/>
              <a:gd name="T25" fmla="*/ 0 h 2157"/>
              <a:gd name="T26" fmla="*/ 3040 w 3324"/>
              <a:gd name="T27" fmla="*/ 0 h 2157"/>
              <a:gd name="T28" fmla="*/ 3324 w 3324"/>
              <a:gd name="T29" fmla="*/ 284 h 2157"/>
              <a:gd name="T30" fmla="*/ 3256 w 3324"/>
              <a:gd name="T31" fmla="*/ 47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6" y="470"/>
                </a:moveTo>
                <a:lnTo>
                  <a:pt x="1880" y="2056"/>
                </a:lnTo>
                <a:lnTo>
                  <a:pt x="1880" y="2056"/>
                </a:lnTo>
                <a:cubicBezTo>
                  <a:pt x="1828" y="2118"/>
                  <a:pt x="1750" y="2157"/>
                  <a:pt x="1663" y="2157"/>
                </a:cubicBezTo>
                <a:cubicBezTo>
                  <a:pt x="1578" y="2157"/>
                  <a:pt x="1503" y="2120"/>
                  <a:pt x="1451" y="2062"/>
                </a:cubicBezTo>
                <a:lnTo>
                  <a:pt x="1450" y="2062"/>
                </a:lnTo>
                <a:lnTo>
                  <a:pt x="83" y="485"/>
                </a:lnTo>
                <a:cubicBezTo>
                  <a:pt x="32" y="433"/>
                  <a:pt x="0" y="363"/>
                  <a:pt x="0" y="284"/>
                </a:cubicBezTo>
                <a:cubicBezTo>
                  <a:pt x="0" y="128"/>
                  <a:pt x="127" y="1"/>
                  <a:pt x="283" y="0"/>
                </a:cubicBezTo>
                <a:lnTo>
                  <a:pt x="283" y="0"/>
                </a:lnTo>
                <a:lnTo>
                  <a:pt x="284" y="0"/>
                </a:lnTo>
                <a:lnTo>
                  <a:pt x="3039" y="0"/>
                </a:lnTo>
                <a:lnTo>
                  <a:pt x="3039" y="0"/>
                </a:lnTo>
                <a:lnTo>
                  <a:pt x="3040" y="0"/>
                </a:lnTo>
                <a:cubicBezTo>
                  <a:pt x="3197" y="0"/>
                  <a:pt x="3324" y="127"/>
                  <a:pt x="3324" y="284"/>
                </a:cubicBezTo>
                <a:cubicBezTo>
                  <a:pt x="3324" y="355"/>
                  <a:pt x="3299" y="420"/>
                  <a:pt x="3256" y="470"/>
                </a:cubicBezTo>
                <a:close/>
              </a:path>
            </a:pathLst>
          </a:cu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709623" y="3500407"/>
            <a:ext cx="646240" cy="532372"/>
            <a:chOff x="215901" y="1787525"/>
            <a:chExt cx="693738" cy="571500"/>
          </a:xfrm>
          <a:solidFill>
            <a:schemeClr val="bg1"/>
          </a:solidFill>
        </p:grpSpPr>
        <p:sp>
          <p:nvSpPr>
            <p:cNvPr id="11" name="PA_任意多边形 13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215901" y="1787525"/>
              <a:ext cx="693738" cy="571500"/>
            </a:xfrm>
            <a:custGeom>
              <a:avLst/>
              <a:gdLst>
                <a:gd name="T0" fmla="*/ 166 w 182"/>
                <a:gd name="T1" fmla="*/ 0 h 152"/>
                <a:gd name="T2" fmla="*/ 15 w 182"/>
                <a:gd name="T3" fmla="*/ 0 h 152"/>
                <a:gd name="T4" fmla="*/ 0 w 182"/>
                <a:gd name="T5" fmla="*/ 15 h 152"/>
                <a:gd name="T6" fmla="*/ 0 w 182"/>
                <a:gd name="T7" fmla="*/ 107 h 152"/>
                <a:gd name="T8" fmla="*/ 15 w 182"/>
                <a:gd name="T9" fmla="*/ 123 h 152"/>
                <a:gd name="T10" fmla="*/ 70 w 182"/>
                <a:gd name="T11" fmla="*/ 123 h 152"/>
                <a:gd name="T12" fmla="*/ 70 w 182"/>
                <a:gd name="T13" fmla="*/ 142 h 152"/>
                <a:gd name="T14" fmla="*/ 27 w 182"/>
                <a:gd name="T15" fmla="*/ 142 h 152"/>
                <a:gd name="T16" fmla="*/ 17 w 182"/>
                <a:gd name="T17" fmla="*/ 152 h 152"/>
                <a:gd name="T18" fmla="*/ 164 w 182"/>
                <a:gd name="T19" fmla="*/ 152 h 152"/>
                <a:gd name="T20" fmla="*/ 155 w 182"/>
                <a:gd name="T21" fmla="*/ 142 h 152"/>
                <a:gd name="T22" fmla="*/ 111 w 182"/>
                <a:gd name="T23" fmla="*/ 142 h 152"/>
                <a:gd name="T24" fmla="*/ 111 w 182"/>
                <a:gd name="T25" fmla="*/ 123 h 152"/>
                <a:gd name="T26" fmla="*/ 166 w 182"/>
                <a:gd name="T27" fmla="*/ 123 h 152"/>
                <a:gd name="T28" fmla="*/ 182 w 182"/>
                <a:gd name="T29" fmla="*/ 107 h 152"/>
                <a:gd name="T30" fmla="*/ 182 w 182"/>
                <a:gd name="T31" fmla="*/ 15 h 152"/>
                <a:gd name="T32" fmla="*/ 166 w 182"/>
                <a:gd name="T33" fmla="*/ 0 h 152"/>
                <a:gd name="T34" fmla="*/ 172 w 182"/>
                <a:gd name="T35" fmla="*/ 107 h 152"/>
                <a:gd name="T36" fmla="*/ 166 w 182"/>
                <a:gd name="T37" fmla="*/ 112 h 152"/>
                <a:gd name="T38" fmla="*/ 15 w 182"/>
                <a:gd name="T39" fmla="*/ 112 h 152"/>
                <a:gd name="T40" fmla="*/ 10 w 182"/>
                <a:gd name="T41" fmla="*/ 107 h 152"/>
                <a:gd name="T42" fmla="*/ 10 w 182"/>
                <a:gd name="T43" fmla="*/ 15 h 152"/>
                <a:gd name="T44" fmla="*/ 15 w 182"/>
                <a:gd name="T45" fmla="*/ 10 h 152"/>
                <a:gd name="T46" fmla="*/ 166 w 182"/>
                <a:gd name="T47" fmla="*/ 10 h 152"/>
                <a:gd name="T48" fmla="*/ 172 w 182"/>
                <a:gd name="T49" fmla="*/ 15 h 152"/>
                <a:gd name="T50" fmla="*/ 172 w 182"/>
                <a:gd name="T51" fmla="*/ 10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2" h="152">
                  <a:moveTo>
                    <a:pt x="16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6"/>
                    <a:pt x="7" y="123"/>
                    <a:pt x="15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1" y="142"/>
                    <a:pt x="17" y="147"/>
                    <a:pt x="17" y="152"/>
                  </a:cubicBezTo>
                  <a:cubicBezTo>
                    <a:pt x="164" y="152"/>
                    <a:pt x="164" y="152"/>
                    <a:pt x="164" y="152"/>
                  </a:cubicBezTo>
                  <a:cubicBezTo>
                    <a:pt x="164" y="147"/>
                    <a:pt x="160" y="142"/>
                    <a:pt x="155" y="142"/>
                  </a:cubicBezTo>
                  <a:cubicBezTo>
                    <a:pt x="111" y="142"/>
                    <a:pt x="111" y="142"/>
                    <a:pt x="111" y="14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66" y="123"/>
                    <a:pt x="166" y="123"/>
                    <a:pt x="166" y="123"/>
                  </a:cubicBezTo>
                  <a:cubicBezTo>
                    <a:pt x="175" y="123"/>
                    <a:pt x="182" y="116"/>
                    <a:pt x="182" y="107"/>
                  </a:cubicBezTo>
                  <a:cubicBezTo>
                    <a:pt x="182" y="15"/>
                    <a:pt x="182" y="15"/>
                    <a:pt x="182" y="15"/>
                  </a:cubicBezTo>
                  <a:cubicBezTo>
                    <a:pt x="182" y="7"/>
                    <a:pt x="175" y="0"/>
                    <a:pt x="166" y="0"/>
                  </a:cubicBezTo>
                  <a:close/>
                  <a:moveTo>
                    <a:pt x="172" y="107"/>
                  </a:moveTo>
                  <a:cubicBezTo>
                    <a:pt x="172" y="110"/>
                    <a:pt x="169" y="112"/>
                    <a:pt x="166" y="112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2" y="112"/>
                    <a:pt x="10" y="110"/>
                    <a:pt x="10" y="10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2"/>
                    <a:pt x="12" y="10"/>
                    <a:pt x="15" y="10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9" y="10"/>
                    <a:pt x="172" y="12"/>
                    <a:pt x="172" y="15"/>
                  </a:cubicBezTo>
                  <a:lnTo>
                    <a:pt x="172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PA_任意多边形 14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409576" y="1866900"/>
              <a:ext cx="301625" cy="296863"/>
            </a:xfrm>
            <a:custGeom>
              <a:avLst/>
              <a:gdLst>
                <a:gd name="T0" fmla="*/ 0 w 79"/>
                <a:gd name="T1" fmla="*/ 40 h 79"/>
                <a:gd name="T2" fmla="*/ 79 w 79"/>
                <a:gd name="T3" fmla="*/ 40 h 79"/>
                <a:gd name="T4" fmla="*/ 38 w 79"/>
                <a:gd name="T5" fmla="*/ 5 h 79"/>
                <a:gd name="T6" fmla="*/ 25 w 79"/>
                <a:gd name="T7" fmla="*/ 18 h 79"/>
                <a:gd name="T8" fmla="*/ 38 w 79"/>
                <a:gd name="T9" fmla="*/ 23 h 79"/>
                <a:gd name="T10" fmla="*/ 21 w 79"/>
                <a:gd name="T11" fmla="*/ 38 h 79"/>
                <a:gd name="T12" fmla="*/ 38 w 79"/>
                <a:gd name="T13" fmla="*/ 23 h 79"/>
                <a:gd name="T14" fmla="*/ 38 w 79"/>
                <a:gd name="T15" fmla="*/ 57 h 79"/>
                <a:gd name="T16" fmla="*/ 21 w 79"/>
                <a:gd name="T17" fmla="*/ 42 h 79"/>
                <a:gd name="T18" fmla="*/ 38 w 79"/>
                <a:gd name="T19" fmla="*/ 61 h 79"/>
                <a:gd name="T20" fmla="*/ 25 w 79"/>
                <a:gd name="T21" fmla="*/ 62 h 79"/>
                <a:gd name="T22" fmla="*/ 41 w 79"/>
                <a:gd name="T23" fmla="*/ 74 h 79"/>
                <a:gd name="T24" fmla="*/ 54 w 79"/>
                <a:gd name="T25" fmla="*/ 62 h 79"/>
                <a:gd name="T26" fmla="*/ 41 w 79"/>
                <a:gd name="T27" fmla="*/ 57 h 79"/>
                <a:gd name="T28" fmla="*/ 58 w 79"/>
                <a:gd name="T29" fmla="*/ 42 h 79"/>
                <a:gd name="T30" fmla="*/ 41 w 79"/>
                <a:gd name="T31" fmla="*/ 57 h 79"/>
                <a:gd name="T32" fmla="*/ 41 w 79"/>
                <a:gd name="T33" fmla="*/ 23 h 79"/>
                <a:gd name="T34" fmla="*/ 58 w 79"/>
                <a:gd name="T35" fmla="*/ 38 h 79"/>
                <a:gd name="T36" fmla="*/ 42 w 79"/>
                <a:gd name="T37" fmla="*/ 19 h 79"/>
                <a:gd name="T38" fmla="*/ 54 w 79"/>
                <a:gd name="T39" fmla="*/ 18 h 79"/>
                <a:gd name="T40" fmla="*/ 50 w 79"/>
                <a:gd name="T41" fmla="*/ 5 h 79"/>
                <a:gd name="T42" fmla="*/ 58 w 79"/>
                <a:gd name="T43" fmla="*/ 17 h 79"/>
                <a:gd name="T44" fmla="*/ 21 w 79"/>
                <a:gd name="T45" fmla="*/ 17 h 79"/>
                <a:gd name="T46" fmla="*/ 29 w 79"/>
                <a:gd name="T47" fmla="*/ 5 h 79"/>
                <a:gd name="T48" fmla="*/ 20 w 79"/>
                <a:gd name="T49" fmla="*/ 20 h 79"/>
                <a:gd name="T50" fmla="*/ 4 w 79"/>
                <a:gd name="T51" fmla="*/ 38 h 79"/>
                <a:gd name="T52" fmla="*/ 20 w 79"/>
                <a:gd name="T53" fmla="*/ 20 h 79"/>
                <a:gd name="T54" fmla="*/ 20 w 79"/>
                <a:gd name="T55" fmla="*/ 60 h 79"/>
                <a:gd name="T56" fmla="*/ 4 w 79"/>
                <a:gd name="T57" fmla="*/ 42 h 79"/>
                <a:gd name="T58" fmla="*/ 21 w 79"/>
                <a:gd name="T59" fmla="*/ 63 h 79"/>
                <a:gd name="T60" fmla="*/ 15 w 79"/>
                <a:gd name="T61" fmla="*/ 66 h 79"/>
                <a:gd name="T62" fmla="*/ 58 w 79"/>
                <a:gd name="T63" fmla="*/ 63 h 79"/>
                <a:gd name="T64" fmla="*/ 50 w 79"/>
                <a:gd name="T65" fmla="*/ 74 h 79"/>
                <a:gd name="T66" fmla="*/ 59 w 79"/>
                <a:gd name="T67" fmla="*/ 60 h 79"/>
                <a:gd name="T68" fmla="*/ 76 w 79"/>
                <a:gd name="T69" fmla="*/ 42 h 79"/>
                <a:gd name="T70" fmla="*/ 59 w 79"/>
                <a:gd name="T71" fmla="*/ 60 h 79"/>
                <a:gd name="T72" fmla="*/ 59 w 79"/>
                <a:gd name="T73" fmla="*/ 20 h 79"/>
                <a:gd name="T74" fmla="*/ 76 w 79"/>
                <a:gd name="T75" fmla="*/ 3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79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79"/>
                    <a:pt x="40" y="79"/>
                  </a:cubicBezTo>
                  <a:cubicBezTo>
                    <a:pt x="62" y="79"/>
                    <a:pt x="79" y="62"/>
                    <a:pt x="79" y="40"/>
                  </a:cubicBezTo>
                  <a:cubicBezTo>
                    <a:pt x="79" y="18"/>
                    <a:pt x="62" y="0"/>
                    <a:pt x="40" y="0"/>
                  </a:cubicBezTo>
                  <a:close/>
                  <a:moveTo>
                    <a:pt x="38" y="5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4" y="19"/>
                    <a:pt x="29" y="19"/>
                    <a:pt x="25" y="18"/>
                  </a:cubicBezTo>
                  <a:cubicBezTo>
                    <a:pt x="29" y="11"/>
                    <a:pt x="33" y="6"/>
                    <a:pt x="38" y="5"/>
                  </a:cubicBezTo>
                  <a:close/>
                  <a:moveTo>
                    <a:pt x="38" y="23"/>
                  </a:moveTo>
                  <a:cubicBezTo>
                    <a:pt x="38" y="38"/>
                    <a:pt x="38" y="38"/>
                    <a:pt x="38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2"/>
                    <a:pt x="22" y="26"/>
                    <a:pt x="24" y="21"/>
                  </a:cubicBezTo>
                  <a:cubicBezTo>
                    <a:pt x="29" y="22"/>
                    <a:pt x="33" y="22"/>
                    <a:pt x="38" y="23"/>
                  </a:cubicBezTo>
                  <a:close/>
                  <a:moveTo>
                    <a:pt x="38" y="42"/>
                  </a:moveTo>
                  <a:cubicBezTo>
                    <a:pt x="38" y="57"/>
                    <a:pt x="38" y="57"/>
                    <a:pt x="38" y="57"/>
                  </a:cubicBezTo>
                  <a:cubicBezTo>
                    <a:pt x="33" y="57"/>
                    <a:pt x="29" y="58"/>
                    <a:pt x="24" y="59"/>
                  </a:cubicBezTo>
                  <a:cubicBezTo>
                    <a:pt x="22" y="54"/>
                    <a:pt x="21" y="48"/>
                    <a:pt x="21" y="42"/>
                  </a:cubicBezTo>
                  <a:lnTo>
                    <a:pt x="38" y="42"/>
                  </a:lnTo>
                  <a:close/>
                  <a:moveTo>
                    <a:pt x="38" y="61"/>
                  </a:moveTo>
                  <a:cubicBezTo>
                    <a:pt x="38" y="74"/>
                    <a:pt x="38" y="74"/>
                    <a:pt x="38" y="74"/>
                  </a:cubicBezTo>
                  <a:cubicBezTo>
                    <a:pt x="33" y="73"/>
                    <a:pt x="29" y="69"/>
                    <a:pt x="25" y="62"/>
                  </a:cubicBezTo>
                  <a:cubicBezTo>
                    <a:pt x="29" y="61"/>
                    <a:pt x="34" y="61"/>
                    <a:pt x="38" y="61"/>
                  </a:cubicBezTo>
                  <a:close/>
                  <a:moveTo>
                    <a:pt x="41" y="74"/>
                  </a:moveTo>
                  <a:cubicBezTo>
                    <a:pt x="41" y="61"/>
                    <a:pt x="41" y="61"/>
                    <a:pt x="41" y="61"/>
                  </a:cubicBezTo>
                  <a:cubicBezTo>
                    <a:pt x="46" y="61"/>
                    <a:pt x="50" y="61"/>
                    <a:pt x="54" y="62"/>
                  </a:cubicBezTo>
                  <a:cubicBezTo>
                    <a:pt x="51" y="69"/>
                    <a:pt x="46" y="74"/>
                    <a:pt x="41" y="74"/>
                  </a:cubicBezTo>
                  <a:close/>
                  <a:moveTo>
                    <a:pt x="41" y="57"/>
                  </a:moveTo>
                  <a:cubicBezTo>
                    <a:pt x="41" y="42"/>
                    <a:pt x="41" y="42"/>
                    <a:pt x="41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8"/>
                    <a:pt x="57" y="54"/>
                    <a:pt x="55" y="59"/>
                  </a:cubicBezTo>
                  <a:cubicBezTo>
                    <a:pt x="51" y="58"/>
                    <a:pt x="46" y="57"/>
                    <a:pt x="41" y="57"/>
                  </a:cubicBezTo>
                  <a:close/>
                  <a:moveTo>
                    <a:pt x="41" y="38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6" y="22"/>
                    <a:pt x="51" y="22"/>
                    <a:pt x="55" y="21"/>
                  </a:cubicBezTo>
                  <a:cubicBezTo>
                    <a:pt x="57" y="26"/>
                    <a:pt x="58" y="32"/>
                    <a:pt x="58" y="38"/>
                  </a:cubicBezTo>
                  <a:lnTo>
                    <a:pt x="41" y="38"/>
                  </a:lnTo>
                  <a:close/>
                  <a:moveTo>
                    <a:pt x="42" y="19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46" y="6"/>
                    <a:pt x="51" y="11"/>
                    <a:pt x="54" y="18"/>
                  </a:cubicBezTo>
                  <a:cubicBezTo>
                    <a:pt x="50" y="19"/>
                    <a:pt x="46" y="19"/>
                    <a:pt x="42" y="19"/>
                  </a:cubicBezTo>
                  <a:close/>
                  <a:moveTo>
                    <a:pt x="50" y="5"/>
                  </a:moveTo>
                  <a:cubicBezTo>
                    <a:pt x="56" y="7"/>
                    <a:pt x="61" y="10"/>
                    <a:pt x="65" y="14"/>
                  </a:cubicBezTo>
                  <a:cubicBezTo>
                    <a:pt x="63" y="15"/>
                    <a:pt x="60" y="16"/>
                    <a:pt x="58" y="17"/>
                  </a:cubicBezTo>
                  <a:cubicBezTo>
                    <a:pt x="56" y="12"/>
                    <a:pt x="53" y="8"/>
                    <a:pt x="50" y="5"/>
                  </a:cubicBezTo>
                  <a:close/>
                  <a:moveTo>
                    <a:pt x="21" y="17"/>
                  </a:moveTo>
                  <a:cubicBezTo>
                    <a:pt x="19" y="16"/>
                    <a:pt x="17" y="15"/>
                    <a:pt x="15" y="14"/>
                  </a:cubicBezTo>
                  <a:cubicBezTo>
                    <a:pt x="19" y="10"/>
                    <a:pt x="24" y="7"/>
                    <a:pt x="29" y="5"/>
                  </a:cubicBezTo>
                  <a:cubicBezTo>
                    <a:pt x="26" y="8"/>
                    <a:pt x="23" y="12"/>
                    <a:pt x="21" y="17"/>
                  </a:cubicBezTo>
                  <a:close/>
                  <a:moveTo>
                    <a:pt x="20" y="20"/>
                  </a:moveTo>
                  <a:cubicBezTo>
                    <a:pt x="18" y="25"/>
                    <a:pt x="17" y="31"/>
                    <a:pt x="17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0"/>
                    <a:pt x="7" y="22"/>
                    <a:pt x="12" y="17"/>
                  </a:cubicBezTo>
                  <a:cubicBezTo>
                    <a:pt x="15" y="18"/>
                    <a:pt x="17" y="19"/>
                    <a:pt x="20" y="20"/>
                  </a:cubicBezTo>
                  <a:close/>
                  <a:moveTo>
                    <a:pt x="17" y="42"/>
                  </a:moveTo>
                  <a:cubicBezTo>
                    <a:pt x="17" y="48"/>
                    <a:pt x="18" y="55"/>
                    <a:pt x="20" y="60"/>
                  </a:cubicBezTo>
                  <a:cubicBezTo>
                    <a:pt x="17" y="61"/>
                    <a:pt x="15" y="62"/>
                    <a:pt x="12" y="63"/>
                  </a:cubicBezTo>
                  <a:cubicBezTo>
                    <a:pt x="7" y="57"/>
                    <a:pt x="4" y="50"/>
                    <a:pt x="4" y="42"/>
                  </a:cubicBezTo>
                  <a:lnTo>
                    <a:pt x="17" y="42"/>
                  </a:lnTo>
                  <a:close/>
                  <a:moveTo>
                    <a:pt x="21" y="63"/>
                  </a:moveTo>
                  <a:cubicBezTo>
                    <a:pt x="23" y="68"/>
                    <a:pt x="26" y="72"/>
                    <a:pt x="29" y="74"/>
                  </a:cubicBezTo>
                  <a:cubicBezTo>
                    <a:pt x="24" y="73"/>
                    <a:pt x="19" y="70"/>
                    <a:pt x="15" y="66"/>
                  </a:cubicBezTo>
                  <a:cubicBezTo>
                    <a:pt x="17" y="65"/>
                    <a:pt x="19" y="64"/>
                    <a:pt x="21" y="63"/>
                  </a:cubicBezTo>
                  <a:close/>
                  <a:moveTo>
                    <a:pt x="58" y="63"/>
                  </a:moveTo>
                  <a:cubicBezTo>
                    <a:pt x="60" y="64"/>
                    <a:pt x="63" y="65"/>
                    <a:pt x="65" y="66"/>
                  </a:cubicBezTo>
                  <a:cubicBezTo>
                    <a:pt x="61" y="70"/>
                    <a:pt x="56" y="73"/>
                    <a:pt x="50" y="74"/>
                  </a:cubicBezTo>
                  <a:cubicBezTo>
                    <a:pt x="53" y="72"/>
                    <a:pt x="56" y="68"/>
                    <a:pt x="58" y="63"/>
                  </a:cubicBezTo>
                  <a:close/>
                  <a:moveTo>
                    <a:pt x="59" y="60"/>
                  </a:moveTo>
                  <a:cubicBezTo>
                    <a:pt x="61" y="55"/>
                    <a:pt x="62" y="48"/>
                    <a:pt x="62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50"/>
                    <a:pt x="72" y="57"/>
                    <a:pt x="67" y="63"/>
                  </a:cubicBezTo>
                  <a:cubicBezTo>
                    <a:pt x="65" y="62"/>
                    <a:pt x="62" y="61"/>
                    <a:pt x="59" y="60"/>
                  </a:cubicBezTo>
                  <a:close/>
                  <a:moveTo>
                    <a:pt x="62" y="38"/>
                  </a:moveTo>
                  <a:cubicBezTo>
                    <a:pt x="62" y="31"/>
                    <a:pt x="61" y="25"/>
                    <a:pt x="59" y="20"/>
                  </a:cubicBezTo>
                  <a:cubicBezTo>
                    <a:pt x="62" y="19"/>
                    <a:pt x="65" y="18"/>
                    <a:pt x="67" y="17"/>
                  </a:cubicBezTo>
                  <a:cubicBezTo>
                    <a:pt x="72" y="22"/>
                    <a:pt x="75" y="30"/>
                    <a:pt x="76" y="38"/>
                  </a:cubicBezTo>
                  <a:lnTo>
                    <a:pt x="6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PA_任意多边形 6"/>
          <p:cNvSpPr/>
          <p:nvPr>
            <p:custDataLst>
              <p:tags r:id="rId2"/>
            </p:custDataLst>
          </p:nvPr>
        </p:nvSpPr>
        <p:spPr bwMode="auto">
          <a:xfrm>
            <a:off x="3427894" y="3616061"/>
            <a:ext cx="2255524" cy="1474890"/>
          </a:xfrm>
          <a:custGeom>
            <a:avLst/>
            <a:gdLst>
              <a:gd name="T0" fmla="*/ 3256 w 3325"/>
              <a:gd name="T1" fmla="*/ 1687 h 2157"/>
              <a:gd name="T2" fmla="*/ 1880 w 3325"/>
              <a:gd name="T3" fmla="*/ 100 h 2157"/>
              <a:gd name="T4" fmla="*/ 1880 w 3325"/>
              <a:gd name="T5" fmla="*/ 100 h 2157"/>
              <a:gd name="T6" fmla="*/ 1663 w 3325"/>
              <a:gd name="T7" fmla="*/ 0 h 2157"/>
              <a:gd name="T8" fmla="*/ 1451 w 3325"/>
              <a:gd name="T9" fmla="*/ 95 h 2157"/>
              <a:gd name="T10" fmla="*/ 1451 w 3325"/>
              <a:gd name="T11" fmla="*/ 95 h 2157"/>
              <a:gd name="T12" fmla="*/ 83 w 3325"/>
              <a:gd name="T13" fmla="*/ 1672 h 2157"/>
              <a:gd name="T14" fmla="*/ 0 w 3325"/>
              <a:gd name="T15" fmla="*/ 1872 h 2157"/>
              <a:gd name="T16" fmla="*/ 284 w 3325"/>
              <a:gd name="T17" fmla="*/ 2157 h 2157"/>
              <a:gd name="T18" fmla="*/ 284 w 3325"/>
              <a:gd name="T19" fmla="*/ 2157 h 2157"/>
              <a:gd name="T20" fmla="*/ 285 w 3325"/>
              <a:gd name="T21" fmla="*/ 2157 h 2157"/>
              <a:gd name="T22" fmla="*/ 3039 w 3325"/>
              <a:gd name="T23" fmla="*/ 2157 h 2157"/>
              <a:gd name="T24" fmla="*/ 3039 w 3325"/>
              <a:gd name="T25" fmla="*/ 2157 h 2157"/>
              <a:gd name="T26" fmla="*/ 3040 w 3325"/>
              <a:gd name="T27" fmla="*/ 2157 h 2157"/>
              <a:gd name="T28" fmla="*/ 3325 w 3325"/>
              <a:gd name="T29" fmla="*/ 1872 h 2157"/>
              <a:gd name="T30" fmla="*/ 3256 w 3325"/>
              <a:gd name="T31" fmla="*/ 1687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5" h="2157">
                <a:moveTo>
                  <a:pt x="3256" y="1687"/>
                </a:moveTo>
                <a:lnTo>
                  <a:pt x="1880" y="100"/>
                </a:lnTo>
                <a:lnTo>
                  <a:pt x="1880" y="100"/>
                </a:lnTo>
                <a:cubicBezTo>
                  <a:pt x="1828" y="39"/>
                  <a:pt x="1750" y="0"/>
                  <a:pt x="1663" y="0"/>
                </a:cubicBezTo>
                <a:cubicBezTo>
                  <a:pt x="1579" y="0"/>
                  <a:pt x="1503" y="36"/>
                  <a:pt x="1451" y="95"/>
                </a:cubicBezTo>
                <a:lnTo>
                  <a:pt x="1451" y="95"/>
                </a:lnTo>
                <a:lnTo>
                  <a:pt x="83" y="1672"/>
                </a:lnTo>
                <a:cubicBezTo>
                  <a:pt x="32" y="1723"/>
                  <a:pt x="0" y="1794"/>
                  <a:pt x="0" y="1872"/>
                </a:cubicBezTo>
                <a:cubicBezTo>
                  <a:pt x="0" y="2029"/>
                  <a:pt x="127" y="2156"/>
                  <a:pt x="284" y="2157"/>
                </a:cubicBezTo>
                <a:lnTo>
                  <a:pt x="284" y="2157"/>
                </a:lnTo>
                <a:lnTo>
                  <a:pt x="285" y="2157"/>
                </a:lnTo>
                <a:lnTo>
                  <a:pt x="3039" y="2157"/>
                </a:lnTo>
                <a:lnTo>
                  <a:pt x="3039" y="2157"/>
                </a:lnTo>
                <a:lnTo>
                  <a:pt x="3040" y="2157"/>
                </a:lnTo>
                <a:cubicBezTo>
                  <a:pt x="3198" y="2157"/>
                  <a:pt x="3325" y="2029"/>
                  <a:pt x="3325" y="1872"/>
                </a:cubicBezTo>
                <a:cubicBezTo>
                  <a:pt x="3325" y="1802"/>
                  <a:pt x="3299" y="1737"/>
                  <a:pt x="3256" y="1687"/>
                </a:cubicBezTo>
                <a:close/>
              </a:path>
            </a:pathLst>
          </a:cu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PA_任意多边形 15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4246585" y="4353506"/>
            <a:ext cx="618142" cy="490964"/>
          </a:xfrm>
          <a:custGeom>
            <a:avLst/>
            <a:gdLst>
              <a:gd name="T0" fmla="*/ 52 w 174"/>
              <a:gd name="T1" fmla="*/ 61 h 140"/>
              <a:gd name="T2" fmla="*/ 41 w 174"/>
              <a:gd name="T3" fmla="*/ 50 h 140"/>
              <a:gd name="T4" fmla="*/ 52 w 174"/>
              <a:gd name="T5" fmla="*/ 39 h 140"/>
              <a:gd name="T6" fmla="*/ 63 w 174"/>
              <a:gd name="T7" fmla="*/ 50 h 140"/>
              <a:gd name="T8" fmla="*/ 52 w 174"/>
              <a:gd name="T9" fmla="*/ 61 h 140"/>
              <a:gd name="T10" fmla="*/ 87 w 174"/>
              <a:gd name="T11" fmla="*/ 61 h 140"/>
              <a:gd name="T12" fmla="*/ 76 w 174"/>
              <a:gd name="T13" fmla="*/ 50 h 140"/>
              <a:gd name="T14" fmla="*/ 87 w 174"/>
              <a:gd name="T15" fmla="*/ 39 h 140"/>
              <a:gd name="T16" fmla="*/ 98 w 174"/>
              <a:gd name="T17" fmla="*/ 50 h 140"/>
              <a:gd name="T18" fmla="*/ 87 w 174"/>
              <a:gd name="T19" fmla="*/ 61 h 140"/>
              <a:gd name="T20" fmla="*/ 122 w 174"/>
              <a:gd name="T21" fmla="*/ 61 h 140"/>
              <a:gd name="T22" fmla="*/ 111 w 174"/>
              <a:gd name="T23" fmla="*/ 50 h 140"/>
              <a:gd name="T24" fmla="*/ 122 w 174"/>
              <a:gd name="T25" fmla="*/ 39 h 140"/>
              <a:gd name="T26" fmla="*/ 133 w 174"/>
              <a:gd name="T27" fmla="*/ 50 h 140"/>
              <a:gd name="T28" fmla="*/ 122 w 174"/>
              <a:gd name="T29" fmla="*/ 61 h 140"/>
              <a:gd name="T30" fmla="*/ 163 w 174"/>
              <a:gd name="T31" fmla="*/ 0 h 140"/>
              <a:gd name="T32" fmla="*/ 11 w 174"/>
              <a:gd name="T33" fmla="*/ 0 h 140"/>
              <a:gd name="T34" fmla="*/ 0 w 174"/>
              <a:gd name="T35" fmla="*/ 11 h 140"/>
              <a:gd name="T36" fmla="*/ 0 w 174"/>
              <a:gd name="T37" fmla="*/ 83 h 140"/>
              <a:gd name="T38" fmla="*/ 11 w 174"/>
              <a:gd name="T39" fmla="*/ 94 h 140"/>
              <a:gd name="T40" fmla="*/ 51 w 174"/>
              <a:gd name="T41" fmla="*/ 94 h 140"/>
              <a:gd name="T42" fmla="*/ 51 w 174"/>
              <a:gd name="T43" fmla="*/ 140 h 140"/>
              <a:gd name="T44" fmla="*/ 97 w 174"/>
              <a:gd name="T45" fmla="*/ 94 h 140"/>
              <a:gd name="T46" fmla="*/ 163 w 174"/>
              <a:gd name="T47" fmla="*/ 94 h 140"/>
              <a:gd name="T48" fmla="*/ 174 w 174"/>
              <a:gd name="T49" fmla="*/ 83 h 140"/>
              <a:gd name="T50" fmla="*/ 174 w 174"/>
              <a:gd name="T51" fmla="*/ 11 h 140"/>
              <a:gd name="T52" fmla="*/ 163 w 174"/>
              <a:gd name="T5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4" h="140">
                <a:moveTo>
                  <a:pt x="52" y="61"/>
                </a:moveTo>
                <a:cubicBezTo>
                  <a:pt x="46" y="61"/>
                  <a:pt x="41" y="56"/>
                  <a:pt x="41" y="50"/>
                </a:cubicBezTo>
                <a:cubicBezTo>
                  <a:pt x="41" y="44"/>
                  <a:pt x="46" y="39"/>
                  <a:pt x="52" y="39"/>
                </a:cubicBezTo>
                <a:cubicBezTo>
                  <a:pt x="58" y="39"/>
                  <a:pt x="63" y="44"/>
                  <a:pt x="63" y="50"/>
                </a:cubicBezTo>
                <a:cubicBezTo>
                  <a:pt x="63" y="56"/>
                  <a:pt x="58" y="61"/>
                  <a:pt x="52" y="61"/>
                </a:cubicBezTo>
                <a:moveTo>
                  <a:pt x="87" y="61"/>
                </a:moveTo>
                <a:cubicBezTo>
                  <a:pt x="81" y="61"/>
                  <a:pt x="76" y="56"/>
                  <a:pt x="76" y="50"/>
                </a:cubicBezTo>
                <a:cubicBezTo>
                  <a:pt x="76" y="44"/>
                  <a:pt x="81" y="39"/>
                  <a:pt x="87" y="39"/>
                </a:cubicBezTo>
                <a:cubicBezTo>
                  <a:pt x="93" y="39"/>
                  <a:pt x="98" y="44"/>
                  <a:pt x="98" y="50"/>
                </a:cubicBezTo>
                <a:cubicBezTo>
                  <a:pt x="98" y="56"/>
                  <a:pt x="93" y="61"/>
                  <a:pt x="87" y="61"/>
                </a:cubicBezTo>
                <a:moveTo>
                  <a:pt x="122" y="61"/>
                </a:moveTo>
                <a:cubicBezTo>
                  <a:pt x="116" y="61"/>
                  <a:pt x="111" y="56"/>
                  <a:pt x="111" y="50"/>
                </a:cubicBezTo>
                <a:cubicBezTo>
                  <a:pt x="111" y="44"/>
                  <a:pt x="116" y="39"/>
                  <a:pt x="122" y="39"/>
                </a:cubicBezTo>
                <a:cubicBezTo>
                  <a:pt x="128" y="39"/>
                  <a:pt x="133" y="44"/>
                  <a:pt x="133" y="50"/>
                </a:cubicBezTo>
                <a:cubicBezTo>
                  <a:pt x="133" y="56"/>
                  <a:pt x="128" y="61"/>
                  <a:pt x="122" y="61"/>
                </a:cubicBezTo>
                <a:moveTo>
                  <a:pt x="163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9"/>
                  <a:pt x="5" y="94"/>
                  <a:pt x="11" y="94"/>
                </a:cubicBezTo>
                <a:cubicBezTo>
                  <a:pt x="51" y="94"/>
                  <a:pt x="51" y="94"/>
                  <a:pt x="51" y="94"/>
                </a:cubicBezTo>
                <a:cubicBezTo>
                  <a:pt x="51" y="140"/>
                  <a:pt x="51" y="140"/>
                  <a:pt x="51" y="140"/>
                </a:cubicBezTo>
                <a:cubicBezTo>
                  <a:pt x="97" y="94"/>
                  <a:pt x="97" y="94"/>
                  <a:pt x="97" y="94"/>
                </a:cubicBezTo>
                <a:cubicBezTo>
                  <a:pt x="163" y="94"/>
                  <a:pt x="163" y="94"/>
                  <a:pt x="163" y="94"/>
                </a:cubicBezTo>
                <a:cubicBezTo>
                  <a:pt x="169" y="94"/>
                  <a:pt x="174" y="89"/>
                  <a:pt x="174" y="83"/>
                </a:cubicBezTo>
                <a:cubicBezTo>
                  <a:pt x="174" y="11"/>
                  <a:pt x="174" y="11"/>
                  <a:pt x="174" y="11"/>
                </a:cubicBezTo>
                <a:cubicBezTo>
                  <a:pt x="174" y="5"/>
                  <a:pt x="169" y="0"/>
                  <a:pt x="16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PA_任意多边形 7"/>
          <p:cNvSpPr/>
          <p:nvPr>
            <p:custDataLst>
              <p:tags r:id="rId4"/>
            </p:custDataLst>
          </p:nvPr>
        </p:nvSpPr>
        <p:spPr bwMode="auto">
          <a:xfrm>
            <a:off x="4950807" y="3256551"/>
            <a:ext cx="2253896" cy="1476520"/>
          </a:xfrm>
          <a:custGeom>
            <a:avLst/>
            <a:gdLst>
              <a:gd name="T0" fmla="*/ 3256 w 3324"/>
              <a:gd name="T1" fmla="*/ 470 h 2157"/>
              <a:gd name="T2" fmla="*/ 1880 w 3324"/>
              <a:gd name="T3" fmla="*/ 2056 h 2157"/>
              <a:gd name="T4" fmla="*/ 1880 w 3324"/>
              <a:gd name="T5" fmla="*/ 2056 h 2157"/>
              <a:gd name="T6" fmla="*/ 1663 w 3324"/>
              <a:gd name="T7" fmla="*/ 2157 h 2157"/>
              <a:gd name="T8" fmla="*/ 1451 w 3324"/>
              <a:gd name="T9" fmla="*/ 2062 h 2157"/>
              <a:gd name="T10" fmla="*/ 1450 w 3324"/>
              <a:gd name="T11" fmla="*/ 2062 h 2157"/>
              <a:gd name="T12" fmla="*/ 83 w 3324"/>
              <a:gd name="T13" fmla="*/ 485 h 2157"/>
              <a:gd name="T14" fmla="*/ 0 w 3324"/>
              <a:gd name="T15" fmla="*/ 284 h 2157"/>
              <a:gd name="T16" fmla="*/ 283 w 3324"/>
              <a:gd name="T17" fmla="*/ 0 h 2157"/>
              <a:gd name="T18" fmla="*/ 283 w 3324"/>
              <a:gd name="T19" fmla="*/ 0 h 2157"/>
              <a:gd name="T20" fmla="*/ 284 w 3324"/>
              <a:gd name="T21" fmla="*/ 0 h 2157"/>
              <a:gd name="T22" fmla="*/ 3039 w 3324"/>
              <a:gd name="T23" fmla="*/ 0 h 2157"/>
              <a:gd name="T24" fmla="*/ 3039 w 3324"/>
              <a:gd name="T25" fmla="*/ 0 h 2157"/>
              <a:gd name="T26" fmla="*/ 3040 w 3324"/>
              <a:gd name="T27" fmla="*/ 0 h 2157"/>
              <a:gd name="T28" fmla="*/ 3324 w 3324"/>
              <a:gd name="T29" fmla="*/ 284 h 2157"/>
              <a:gd name="T30" fmla="*/ 3256 w 3324"/>
              <a:gd name="T31" fmla="*/ 47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6" y="470"/>
                </a:moveTo>
                <a:lnTo>
                  <a:pt x="1880" y="2056"/>
                </a:lnTo>
                <a:lnTo>
                  <a:pt x="1880" y="2056"/>
                </a:lnTo>
                <a:cubicBezTo>
                  <a:pt x="1828" y="2118"/>
                  <a:pt x="1750" y="2157"/>
                  <a:pt x="1663" y="2157"/>
                </a:cubicBezTo>
                <a:cubicBezTo>
                  <a:pt x="1578" y="2157"/>
                  <a:pt x="1503" y="2120"/>
                  <a:pt x="1451" y="2062"/>
                </a:cubicBezTo>
                <a:lnTo>
                  <a:pt x="1450" y="2062"/>
                </a:lnTo>
                <a:lnTo>
                  <a:pt x="83" y="485"/>
                </a:lnTo>
                <a:cubicBezTo>
                  <a:pt x="32" y="433"/>
                  <a:pt x="0" y="363"/>
                  <a:pt x="0" y="284"/>
                </a:cubicBezTo>
                <a:cubicBezTo>
                  <a:pt x="0" y="128"/>
                  <a:pt x="127" y="1"/>
                  <a:pt x="283" y="0"/>
                </a:cubicBezTo>
                <a:lnTo>
                  <a:pt x="283" y="0"/>
                </a:lnTo>
                <a:lnTo>
                  <a:pt x="284" y="0"/>
                </a:lnTo>
                <a:lnTo>
                  <a:pt x="3039" y="0"/>
                </a:lnTo>
                <a:lnTo>
                  <a:pt x="3039" y="0"/>
                </a:lnTo>
                <a:lnTo>
                  <a:pt x="3040" y="0"/>
                </a:lnTo>
                <a:cubicBezTo>
                  <a:pt x="3197" y="0"/>
                  <a:pt x="3324" y="127"/>
                  <a:pt x="3324" y="284"/>
                </a:cubicBezTo>
                <a:cubicBezTo>
                  <a:pt x="3324" y="355"/>
                  <a:pt x="3299" y="420"/>
                  <a:pt x="3256" y="470"/>
                </a:cubicBezTo>
                <a:close/>
              </a:path>
            </a:pathLst>
          </a:cu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5829315" y="3490795"/>
            <a:ext cx="496880" cy="551596"/>
            <a:chOff x="185738" y="3713163"/>
            <a:chExt cx="533400" cy="592138"/>
          </a:xfrm>
          <a:solidFill>
            <a:schemeClr val="bg1"/>
          </a:solidFill>
        </p:grpSpPr>
        <p:sp>
          <p:nvSpPr>
            <p:cNvPr id="17" name="PA_任意多边形 16"/>
            <p:cNvSpPr/>
            <p:nvPr>
              <p:custDataLst>
                <p:tags r:id="rId10"/>
              </p:custDataLst>
            </p:nvPr>
          </p:nvSpPr>
          <p:spPr bwMode="auto">
            <a:xfrm>
              <a:off x="330201" y="3713163"/>
              <a:ext cx="53975" cy="125413"/>
            </a:xfrm>
            <a:custGeom>
              <a:avLst/>
              <a:gdLst>
                <a:gd name="T0" fmla="*/ 7 w 14"/>
                <a:gd name="T1" fmla="*/ 33 h 33"/>
                <a:gd name="T2" fmla="*/ 14 w 14"/>
                <a:gd name="T3" fmla="*/ 26 h 33"/>
                <a:gd name="T4" fmla="*/ 14 w 14"/>
                <a:gd name="T5" fmla="*/ 6 h 33"/>
                <a:gd name="T6" fmla="*/ 7 w 14"/>
                <a:gd name="T7" fmla="*/ 0 h 33"/>
                <a:gd name="T8" fmla="*/ 0 w 14"/>
                <a:gd name="T9" fmla="*/ 6 h 33"/>
                <a:gd name="T10" fmla="*/ 0 w 14"/>
                <a:gd name="T11" fmla="*/ 26 h 33"/>
                <a:gd name="T12" fmla="*/ 7 w 14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7" y="33"/>
                  </a:moveTo>
                  <a:cubicBezTo>
                    <a:pt x="10" y="33"/>
                    <a:pt x="14" y="29"/>
                    <a:pt x="14" y="2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0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9"/>
                    <a:pt x="3" y="33"/>
                    <a:pt x="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PA_任意多边形 17"/>
            <p:cNvSpPr/>
            <p:nvPr>
              <p:custDataLst>
                <p:tags r:id="rId11"/>
              </p:custDataLst>
            </p:nvPr>
          </p:nvSpPr>
          <p:spPr bwMode="auto">
            <a:xfrm>
              <a:off x="520701" y="3713163"/>
              <a:ext cx="53975" cy="125413"/>
            </a:xfrm>
            <a:custGeom>
              <a:avLst/>
              <a:gdLst>
                <a:gd name="T0" fmla="*/ 7 w 14"/>
                <a:gd name="T1" fmla="*/ 33 h 33"/>
                <a:gd name="T2" fmla="*/ 14 w 14"/>
                <a:gd name="T3" fmla="*/ 26 h 33"/>
                <a:gd name="T4" fmla="*/ 14 w 14"/>
                <a:gd name="T5" fmla="*/ 6 h 33"/>
                <a:gd name="T6" fmla="*/ 7 w 14"/>
                <a:gd name="T7" fmla="*/ 0 h 33"/>
                <a:gd name="T8" fmla="*/ 0 w 14"/>
                <a:gd name="T9" fmla="*/ 6 h 33"/>
                <a:gd name="T10" fmla="*/ 0 w 14"/>
                <a:gd name="T11" fmla="*/ 26 h 33"/>
                <a:gd name="T12" fmla="*/ 7 w 14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7" y="33"/>
                  </a:moveTo>
                  <a:cubicBezTo>
                    <a:pt x="11" y="33"/>
                    <a:pt x="14" y="29"/>
                    <a:pt x="14" y="2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9"/>
                    <a:pt x="3" y="33"/>
                    <a:pt x="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PA_任意多边形 18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185738" y="3773488"/>
              <a:ext cx="533400" cy="531813"/>
            </a:xfrm>
            <a:custGeom>
              <a:avLst/>
              <a:gdLst>
                <a:gd name="T0" fmla="*/ 132 w 140"/>
                <a:gd name="T1" fmla="*/ 0 h 141"/>
                <a:gd name="T2" fmla="*/ 109 w 140"/>
                <a:gd name="T3" fmla="*/ 0 h 141"/>
                <a:gd name="T4" fmla="*/ 109 w 140"/>
                <a:gd name="T5" fmla="*/ 10 h 141"/>
                <a:gd name="T6" fmla="*/ 95 w 140"/>
                <a:gd name="T7" fmla="*/ 24 h 141"/>
                <a:gd name="T8" fmla="*/ 81 w 140"/>
                <a:gd name="T9" fmla="*/ 10 h 141"/>
                <a:gd name="T10" fmla="*/ 81 w 140"/>
                <a:gd name="T11" fmla="*/ 0 h 141"/>
                <a:gd name="T12" fmla="*/ 59 w 140"/>
                <a:gd name="T13" fmla="*/ 0 h 141"/>
                <a:gd name="T14" fmla="*/ 59 w 140"/>
                <a:gd name="T15" fmla="*/ 10 h 141"/>
                <a:gd name="T16" fmla="*/ 45 w 140"/>
                <a:gd name="T17" fmla="*/ 24 h 141"/>
                <a:gd name="T18" fmla="*/ 30 w 140"/>
                <a:gd name="T19" fmla="*/ 10 h 141"/>
                <a:gd name="T20" fmla="*/ 30 w 140"/>
                <a:gd name="T21" fmla="*/ 0 h 141"/>
                <a:gd name="T22" fmla="*/ 8 w 140"/>
                <a:gd name="T23" fmla="*/ 0 h 141"/>
                <a:gd name="T24" fmla="*/ 0 w 140"/>
                <a:gd name="T25" fmla="*/ 8 h 141"/>
                <a:gd name="T26" fmla="*/ 0 w 140"/>
                <a:gd name="T27" fmla="*/ 133 h 141"/>
                <a:gd name="T28" fmla="*/ 8 w 140"/>
                <a:gd name="T29" fmla="*/ 141 h 141"/>
                <a:gd name="T30" fmla="*/ 132 w 140"/>
                <a:gd name="T31" fmla="*/ 141 h 141"/>
                <a:gd name="T32" fmla="*/ 140 w 140"/>
                <a:gd name="T33" fmla="*/ 133 h 141"/>
                <a:gd name="T34" fmla="*/ 140 w 140"/>
                <a:gd name="T35" fmla="*/ 8 h 141"/>
                <a:gd name="T36" fmla="*/ 132 w 140"/>
                <a:gd name="T37" fmla="*/ 0 h 141"/>
                <a:gd name="T38" fmla="*/ 129 w 140"/>
                <a:gd name="T39" fmla="*/ 128 h 141"/>
                <a:gd name="T40" fmla="*/ 11 w 140"/>
                <a:gd name="T41" fmla="*/ 128 h 141"/>
                <a:gd name="T42" fmla="*/ 11 w 140"/>
                <a:gd name="T43" fmla="*/ 44 h 141"/>
                <a:gd name="T44" fmla="*/ 129 w 140"/>
                <a:gd name="T45" fmla="*/ 44 h 141"/>
                <a:gd name="T46" fmla="*/ 129 w 140"/>
                <a:gd name="T47" fmla="*/ 1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0" h="141">
                  <a:moveTo>
                    <a:pt x="132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18"/>
                    <a:pt x="103" y="24"/>
                    <a:pt x="95" y="24"/>
                  </a:cubicBezTo>
                  <a:cubicBezTo>
                    <a:pt x="87" y="24"/>
                    <a:pt x="81" y="18"/>
                    <a:pt x="81" y="1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8"/>
                    <a:pt x="53" y="24"/>
                    <a:pt x="45" y="24"/>
                  </a:cubicBezTo>
                  <a:cubicBezTo>
                    <a:pt x="37" y="24"/>
                    <a:pt x="30" y="18"/>
                    <a:pt x="30" y="1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8"/>
                    <a:pt x="4" y="141"/>
                    <a:pt x="8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6" y="141"/>
                    <a:pt x="140" y="138"/>
                    <a:pt x="140" y="133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4"/>
                    <a:pt x="136" y="0"/>
                    <a:pt x="132" y="0"/>
                  </a:cubicBezTo>
                  <a:close/>
                  <a:moveTo>
                    <a:pt x="129" y="128"/>
                  </a:moveTo>
                  <a:cubicBezTo>
                    <a:pt x="11" y="128"/>
                    <a:pt x="11" y="128"/>
                    <a:pt x="11" y="12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9" y="44"/>
                    <a:pt x="129" y="44"/>
                    <a:pt x="129" y="44"/>
                  </a:cubicBezTo>
                  <a:lnTo>
                    <a:pt x="12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PA_任意多边形 19"/>
            <p:cNvSpPr/>
            <p:nvPr>
              <p:custDataLst>
                <p:tags r:id="rId13"/>
              </p:custDataLst>
            </p:nvPr>
          </p:nvSpPr>
          <p:spPr bwMode="auto">
            <a:xfrm>
              <a:off x="319088" y="4000500"/>
              <a:ext cx="128588" cy="206375"/>
            </a:xfrm>
            <a:custGeom>
              <a:avLst/>
              <a:gdLst>
                <a:gd name="T0" fmla="*/ 32 w 34"/>
                <a:gd name="T1" fmla="*/ 49 h 55"/>
                <a:gd name="T2" fmla="*/ 11 w 34"/>
                <a:gd name="T3" fmla="*/ 49 h 55"/>
                <a:gd name="T4" fmla="*/ 26 w 34"/>
                <a:gd name="T5" fmla="*/ 30 h 55"/>
                <a:gd name="T6" fmla="*/ 27 w 34"/>
                <a:gd name="T7" fmla="*/ 29 h 55"/>
                <a:gd name="T8" fmla="*/ 30 w 34"/>
                <a:gd name="T9" fmla="*/ 25 h 55"/>
                <a:gd name="T10" fmla="*/ 32 w 34"/>
                <a:gd name="T11" fmla="*/ 22 h 55"/>
                <a:gd name="T12" fmla="*/ 33 w 34"/>
                <a:gd name="T13" fmla="*/ 18 h 55"/>
                <a:gd name="T14" fmla="*/ 34 w 34"/>
                <a:gd name="T15" fmla="*/ 14 h 55"/>
                <a:gd name="T16" fmla="*/ 30 w 34"/>
                <a:gd name="T17" fmla="*/ 4 h 55"/>
                <a:gd name="T18" fmla="*/ 18 w 34"/>
                <a:gd name="T19" fmla="*/ 0 h 55"/>
                <a:gd name="T20" fmla="*/ 5 w 34"/>
                <a:gd name="T21" fmla="*/ 4 h 55"/>
                <a:gd name="T22" fmla="*/ 1 w 34"/>
                <a:gd name="T23" fmla="*/ 16 h 55"/>
                <a:gd name="T24" fmla="*/ 1 w 34"/>
                <a:gd name="T25" fmla="*/ 18 h 55"/>
                <a:gd name="T26" fmla="*/ 10 w 34"/>
                <a:gd name="T27" fmla="*/ 18 h 55"/>
                <a:gd name="T28" fmla="*/ 10 w 34"/>
                <a:gd name="T29" fmla="*/ 16 h 55"/>
                <a:gd name="T30" fmla="*/ 18 w 34"/>
                <a:gd name="T31" fmla="*/ 6 h 55"/>
                <a:gd name="T32" fmla="*/ 25 w 34"/>
                <a:gd name="T33" fmla="*/ 14 h 55"/>
                <a:gd name="T34" fmla="*/ 24 w 34"/>
                <a:gd name="T35" fmla="*/ 17 h 55"/>
                <a:gd name="T36" fmla="*/ 24 w 34"/>
                <a:gd name="T37" fmla="*/ 19 h 55"/>
                <a:gd name="T38" fmla="*/ 23 w 34"/>
                <a:gd name="T39" fmla="*/ 21 h 55"/>
                <a:gd name="T40" fmla="*/ 21 w 34"/>
                <a:gd name="T41" fmla="*/ 23 h 55"/>
                <a:gd name="T42" fmla="*/ 19 w 34"/>
                <a:gd name="T43" fmla="*/ 26 h 55"/>
                <a:gd name="T44" fmla="*/ 18 w 34"/>
                <a:gd name="T45" fmla="*/ 28 h 55"/>
                <a:gd name="T46" fmla="*/ 0 w 34"/>
                <a:gd name="T47" fmla="*/ 49 h 55"/>
                <a:gd name="T48" fmla="*/ 0 w 34"/>
                <a:gd name="T49" fmla="*/ 55 h 55"/>
                <a:gd name="T50" fmla="*/ 32 w 34"/>
                <a:gd name="T51" fmla="*/ 55 h 55"/>
                <a:gd name="T52" fmla="*/ 32 w 34"/>
                <a:gd name="T53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55">
                  <a:moveTo>
                    <a:pt x="32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7"/>
                    <a:pt x="29" y="26"/>
                    <a:pt x="30" y="25"/>
                  </a:cubicBezTo>
                  <a:cubicBezTo>
                    <a:pt x="30" y="25"/>
                    <a:pt x="31" y="24"/>
                    <a:pt x="32" y="22"/>
                  </a:cubicBezTo>
                  <a:cubicBezTo>
                    <a:pt x="32" y="21"/>
                    <a:pt x="33" y="20"/>
                    <a:pt x="33" y="18"/>
                  </a:cubicBezTo>
                  <a:cubicBezTo>
                    <a:pt x="34" y="17"/>
                    <a:pt x="34" y="15"/>
                    <a:pt x="34" y="14"/>
                  </a:cubicBezTo>
                  <a:cubicBezTo>
                    <a:pt x="34" y="9"/>
                    <a:pt x="32" y="6"/>
                    <a:pt x="30" y="4"/>
                  </a:cubicBezTo>
                  <a:cubicBezTo>
                    <a:pt x="27" y="1"/>
                    <a:pt x="23" y="0"/>
                    <a:pt x="18" y="0"/>
                  </a:cubicBezTo>
                  <a:cubicBezTo>
                    <a:pt x="12" y="0"/>
                    <a:pt x="8" y="1"/>
                    <a:pt x="5" y="4"/>
                  </a:cubicBezTo>
                  <a:cubicBezTo>
                    <a:pt x="3" y="7"/>
                    <a:pt x="1" y="11"/>
                    <a:pt x="1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9"/>
                    <a:pt x="13" y="6"/>
                    <a:pt x="18" y="6"/>
                  </a:cubicBezTo>
                  <a:cubicBezTo>
                    <a:pt x="23" y="6"/>
                    <a:pt x="25" y="8"/>
                    <a:pt x="25" y="14"/>
                  </a:cubicBezTo>
                  <a:cubicBezTo>
                    <a:pt x="25" y="15"/>
                    <a:pt x="25" y="16"/>
                    <a:pt x="24" y="17"/>
                  </a:cubicBezTo>
                  <a:cubicBezTo>
                    <a:pt x="24" y="18"/>
                    <a:pt x="24" y="18"/>
                    <a:pt x="24" y="19"/>
                  </a:cubicBezTo>
                  <a:cubicBezTo>
                    <a:pt x="24" y="20"/>
                    <a:pt x="23" y="21"/>
                    <a:pt x="23" y="21"/>
                  </a:cubicBezTo>
                  <a:cubicBezTo>
                    <a:pt x="22" y="22"/>
                    <a:pt x="21" y="23"/>
                    <a:pt x="21" y="23"/>
                  </a:cubicBezTo>
                  <a:cubicBezTo>
                    <a:pt x="21" y="24"/>
                    <a:pt x="20" y="25"/>
                    <a:pt x="19" y="26"/>
                  </a:cubicBezTo>
                  <a:cubicBezTo>
                    <a:pt x="18" y="27"/>
                    <a:pt x="18" y="28"/>
                    <a:pt x="18" y="2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2" y="55"/>
                    <a:pt x="32" y="55"/>
                    <a:pt x="32" y="55"/>
                  </a:cubicBezTo>
                  <a:lnTo>
                    <a:pt x="32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PA_任意多边形 20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471488" y="4000500"/>
              <a:ext cx="136525" cy="206375"/>
            </a:xfrm>
            <a:custGeom>
              <a:avLst/>
              <a:gdLst>
                <a:gd name="T0" fmla="*/ 45 w 86"/>
                <a:gd name="T1" fmla="*/ 130 h 130"/>
                <a:gd name="T2" fmla="*/ 67 w 86"/>
                <a:gd name="T3" fmla="*/ 130 h 130"/>
                <a:gd name="T4" fmla="*/ 67 w 86"/>
                <a:gd name="T5" fmla="*/ 94 h 130"/>
                <a:gd name="T6" fmla="*/ 86 w 86"/>
                <a:gd name="T7" fmla="*/ 94 h 130"/>
                <a:gd name="T8" fmla="*/ 86 w 86"/>
                <a:gd name="T9" fmla="*/ 80 h 130"/>
                <a:gd name="T10" fmla="*/ 67 w 86"/>
                <a:gd name="T11" fmla="*/ 80 h 130"/>
                <a:gd name="T12" fmla="*/ 67 w 86"/>
                <a:gd name="T13" fmla="*/ 0 h 130"/>
                <a:gd name="T14" fmla="*/ 41 w 86"/>
                <a:gd name="T15" fmla="*/ 0 h 130"/>
                <a:gd name="T16" fmla="*/ 0 w 86"/>
                <a:gd name="T17" fmla="*/ 75 h 130"/>
                <a:gd name="T18" fmla="*/ 0 w 86"/>
                <a:gd name="T19" fmla="*/ 94 h 130"/>
                <a:gd name="T20" fmla="*/ 45 w 86"/>
                <a:gd name="T21" fmla="*/ 94 h 130"/>
                <a:gd name="T22" fmla="*/ 45 w 86"/>
                <a:gd name="T23" fmla="*/ 130 h 130"/>
                <a:gd name="T24" fmla="*/ 21 w 86"/>
                <a:gd name="T25" fmla="*/ 80 h 130"/>
                <a:gd name="T26" fmla="*/ 45 w 86"/>
                <a:gd name="T27" fmla="*/ 21 h 130"/>
                <a:gd name="T28" fmla="*/ 45 w 86"/>
                <a:gd name="T29" fmla="*/ 80 h 130"/>
                <a:gd name="T30" fmla="*/ 21 w 86"/>
                <a:gd name="T31" fmla="*/ 8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130">
                  <a:moveTo>
                    <a:pt x="45" y="130"/>
                  </a:moveTo>
                  <a:lnTo>
                    <a:pt x="67" y="130"/>
                  </a:lnTo>
                  <a:lnTo>
                    <a:pt x="67" y="94"/>
                  </a:lnTo>
                  <a:lnTo>
                    <a:pt x="86" y="94"/>
                  </a:lnTo>
                  <a:lnTo>
                    <a:pt x="86" y="80"/>
                  </a:lnTo>
                  <a:lnTo>
                    <a:pt x="67" y="80"/>
                  </a:lnTo>
                  <a:lnTo>
                    <a:pt x="67" y="0"/>
                  </a:lnTo>
                  <a:lnTo>
                    <a:pt x="41" y="0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45" y="94"/>
                  </a:lnTo>
                  <a:lnTo>
                    <a:pt x="45" y="130"/>
                  </a:lnTo>
                  <a:close/>
                  <a:moveTo>
                    <a:pt x="21" y="80"/>
                  </a:moveTo>
                  <a:lnTo>
                    <a:pt x="45" y="21"/>
                  </a:lnTo>
                  <a:lnTo>
                    <a:pt x="45" y="80"/>
                  </a:lnTo>
                  <a:lnTo>
                    <a:pt x="21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PA_任意多边形 8"/>
          <p:cNvSpPr/>
          <p:nvPr>
            <p:custDataLst>
              <p:tags r:id="rId5"/>
            </p:custDataLst>
          </p:nvPr>
        </p:nvSpPr>
        <p:spPr bwMode="auto">
          <a:xfrm>
            <a:off x="6472092" y="3616061"/>
            <a:ext cx="2255524" cy="1474890"/>
          </a:xfrm>
          <a:custGeom>
            <a:avLst/>
            <a:gdLst>
              <a:gd name="T0" fmla="*/ 3255 w 3324"/>
              <a:gd name="T1" fmla="*/ 1687 h 2157"/>
              <a:gd name="T2" fmla="*/ 1879 w 3324"/>
              <a:gd name="T3" fmla="*/ 100 h 2157"/>
              <a:gd name="T4" fmla="*/ 1879 w 3324"/>
              <a:gd name="T5" fmla="*/ 100 h 2157"/>
              <a:gd name="T6" fmla="*/ 1662 w 3324"/>
              <a:gd name="T7" fmla="*/ 0 h 2157"/>
              <a:gd name="T8" fmla="*/ 1450 w 3324"/>
              <a:gd name="T9" fmla="*/ 95 h 2157"/>
              <a:gd name="T10" fmla="*/ 1450 w 3324"/>
              <a:gd name="T11" fmla="*/ 95 h 2157"/>
              <a:gd name="T12" fmla="*/ 82 w 3324"/>
              <a:gd name="T13" fmla="*/ 1672 h 2157"/>
              <a:gd name="T14" fmla="*/ 0 w 3324"/>
              <a:gd name="T15" fmla="*/ 1872 h 2157"/>
              <a:gd name="T16" fmla="*/ 283 w 3324"/>
              <a:gd name="T17" fmla="*/ 2157 h 2157"/>
              <a:gd name="T18" fmla="*/ 283 w 3324"/>
              <a:gd name="T19" fmla="*/ 2157 h 2157"/>
              <a:gd name="T20" fmla="*/ 284 w 3324"/>
              <a:gd name="T21" fmla="*/ 2157 h 2157"/>
              <a:gd name="T22" fmla="*/ 3038 w 3324"/>
              <a:gd name="T23" fmla="*/ 2157 h 2157"/>
              <a:gd name="T24" fmla="*/ 3038 w 3324"/>
              <a:gd name="T25" fmla="*/ 2157 h 2157"/>
              <a:gd name="T26" fmla="*/ 3039 w 3324"/>
              <a:gd name="T27" fmla="*/ 2157 h 2157"/>
              <a:gd name="T28" fmla="*/ 3324 w 3324"/>
              <a:gd name="T29" fmla="*/ 1872 h 2157"/>
              <a:gd name="T30" fmla="*/ 3255 w 3324"/>
              <a:gd name="T31" fmla="*/ 1687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5" y="1687"/>
                </a:moveTo>
                <a:lnTo>
                  <a:pt x="1879" y="100"/>
                </a:lnTo>
                <a:lnTo>
                  <a:pt x="1879" y="100"/>
                </a:lnTo>
                <a:cubicBezTo>
                  <a:pt x="1827" y="39"/>
                  <a:pt x="1749" y="0"/>
                  <a:pt x="1662" y="0"/>
                </a:cubicBezTo>
                <a:cubicBezTo>
                  <a:pt x="1578" y="0"/>
                  <a:pt x="1502" y="36"/>
                  <a:pt x="1450" y="95"/>
                </a:cubicBezTo>
                <a:lnTo>
                  <a:pt x="1450" y="95"/>
                </a:lnTo>
                <a:lnTo>
                  <a:pt x="82" y="1672"/>
                </a:lnTo>
                <a:cubicBezTo>
                  <a:pt x="31" y="1723"/>
                  <a:pt x="0" y="1794"/>
                  <a:pt x="0" y="1872"/>
                </a:cubicBezTo>
                <a:cubicBezTo>
                  <a:pt x="0" y="2029"/>
                  <a:pt x="126" y="2156"/>
                  <a:pt x="283" y="2157"/>
                </a:cubicBezTo>
                <a:lnTo>
                  <a:pt x="283" y="2157"/>
                </a:lnTo>
                <a:lnTo>
                  <a:pt x="284" y="2157"/>
                </a:lnTo>
                <a:lnTo>
                  <a:pt x="3038" y="2157"/>
                </a:lnTo>
                <a:lnTo>
                  <a:pt x="3038" y="2157"/>
                </a:lnTo>
                <a:lnTo>
                  <a:pt x="3039" y="2157"/>
                </a:lnTo>
                <a:cubicBezTo>
                  <a:pt x="3197" y="2157"/>
                  <a:pt x="3324" y="2029"/>
                  <a:pt x="3324" y="1872"/>
                </a:cubicBezTo>
                <a:cubicBezTo>
                  <a:pt x="3324" y="1802"/>
                  <a:pt x="3298" y="1737"/>
                  <a:pt x="3255" y="1687"/>
                </a:cubicBezTo>
                <a:close/>
              </a:path>
            </a:pathLst>
          </a:cu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7299653" y="4268673"/>
            <a:ext cx="453996" cy="542724"/>
            <a:chOff x="204788" y="5011738"/>
            <a:chExt cx="487363" cy="582613"/>
          </a:xfrm>
          <a:solidFill>
            <a:schemeClr val="bg1"/>
          </a:solidFill>
        </p:grpSpPr>
        <p:sp>
          <p:nvSpPr>
            <p:cNvPr id="26" name="PA_任意多边形 21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204788" y="5011738"/>
              <a:ext cx="487363" cy="188913"/>
            </a:xfrm>
            <a:custGeom>
              <a:avLst/>
              <a:gdLst>
                <a:gd name="T0" fmla="*/ 122 w 128"/>
                <a:gd name="T1" fmla="*/ 27 h 50"/>
                <a:gd name="T2" fmla="*/ 91 w 128"/>
                <a:gd name="T3" fmla="*/ 27 h 50"/>
                <a:gd name="T4" fmla="*/ 91 w 128"/>
                <a:gd name="T5" fmla="*/ 7 h 50"/>
                <a:gd name="T6" fmla="*/ 84 w 128"/>
                <a:gd name="T7" fmla="*/ 0 h 50"/>
                <a:gd name="T8" fmla="*/ 43 w 128"/>
                <a:gd name="T9" fmla="*/ 0 h 50"/>
                <a:gd name="T10" fmla="*/ 36 w 128"/>
                <a:gd name="T11" fmla="*/ 7 h 50"/>
                <a:gd name="T12" fmla="*/ 36 w 128"/>
                <a:gd name="T13" fmla="*/ 27 h 50"/>
                <a:gd name="T14" fmla="*/ 6 w 128"/>
                <a:gd name="T15" fmla="*/ 27 h 50"/>
                <a:gd name="T16" fmla="*/ 0 w 128"/>
                <a:gd name="T17" fmla="*/ 33 h 50"/>
                <a:gd name="T18" fmla="*/ 0 w 128"/>
                <a:gd name="T19" fmla="*/ 44 h 50"/>
                <a:gd name="T20" fmla="*/ 6 w 128"/>
                <a:gd name="T21" fmla="*/ 50 h 50"/>
                <a:gd name="T22" fmla="*/ 122 w 128"/>
                <a:gd name="T23" fmla="*/ 50 h 50"/>
                <a:gd name="T24" fmla="*/ 128 w 128"/>
                <a:gd name="T25" fmla="*/ 44 h 50"/>
                <a:gd name="T26" fmla="*/ 128 w 128"/>
                <a:gd name="T27" fmla="*/ 33 h 50"/>
                <a:gd name="T28" fmla="*/ 122 w 128"/>
                <a:gd name="T29" fmla="*/ 27 h 50"/>
                <a:gd name="T30" fmla="*/ 45 w 128"/>
                <a:gd name="T31" fmla="*/ 9 h 50"/>
                <a:gd name="T32" fmla="*/ 82 w 128"/>
                <a:gd name="T33" fmla="*/ 9 h 50"/>
                <a:gd name="T34" fmla="*/ 82 w 128"/>
                <a:gd name="T35" fmla="*/ 27 h 50"/>
                <a:gd name="T36" fmla="*/ 45 w 128"/>
                <a:gd name="T37" fmla="*/ 27 h 50"/>
                <a:gd name="T38" fmla="*/ 45 w 128"/>
                <a:gd name="T3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50">
                  <a:moveTo>
                    <a:pt x="122" y="27"/>
                  </a:moveTo>
                  <a:cubicBezTo>
                    <a:pt x="91" y="27"/>
                    <a:pt x="91" y="27"/>
                    <a:pt x="91" y="2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3"/>
                    <a:pt x="88" y="0"/>
                    <a:pt x="8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9" y="0"/>
                    <a:pt x="36" y="3"/>
                    <a:pt x="36" y="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2" y="27"/>
                    <a:pt x="0" y="30"/>
                    <a:pt x="0" y="3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2" y="50"/>
                    <a:pt x="6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5" y="50"/>
                    <a:pt x="128" y="48"/>
                    <a:pt x="128" y="44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8" y="30"/>
                    <a:pt x="125" y="27"/>
                    <a:pt x="122" y="27"/>
                  </a:cubicBezTo>
                  <a:close/>
                  <a:moveTo>
                    <a:pt x="45" y="9"/>
                  </a:moveTo>
                  <a:cubicBezTo>
                    <a:pt x="82" y="9"/>
                    <a:pt x="82" y="9"/>
                    <a:pt x="82" y="9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45" y="27"/>
                    <a:pt x="45" y="27"/>
                    <a:pt x="45" y="27"/>
                  </a:cubicBezTo>
                  <a:lnTo>
                    <a:pt x="4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PA_任意多边形 22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249238" y="5233988"/>
              <a:ext cx="393700" cy="360363"/>
            </a:xfrm>
            <a:custGeom>
              <a:avLst/>
              <a:gdLst>
                <a:gd name="T0" fmla="*/ 0 w 103"/>
                <a:gd name="T1" fmla="*/ 90 h 96"/>
                <a:gd name="T2" fmla="*/ 6 w 103"/>
                <a:gd name="T3" fmla="*/ 96 h 96"/>
                <a:gd name="T4" fmla="*/ 97 w 103"/>
                <a:gd name="T5" fmla="*/ 96 h 96"/>
                <a:gd name="T6" fmla="*/ 103 w 103"/>
                <a:gd name="T7" fmla="*/ 90 h 96"/>
                <a:gd name="T8" fmla="*/ 103 w 103"/>
                <a:gd name="T9" fmla="*/ 0 h 96"/>
                <a:gd name="T10" fmla="*/ 0 w 103"/>
                <a:gd name="T11" fmla="*/ 0 h 96"/>
                <a:gd name="T12" fmla="*/ 0 w 103"/>
                <a:gd name="T13" fmla="*/ 90 h 96"/>
                <a:gd name="T14" fmla="*/ 77 w 103"/>
                <a:gd name="T15" fmla="*/ 14 h 96"/>
                <a:gd name="T16" fmla="*/ 81 w 103"/>
                <a:gd name="T17" fmla="*/ 9 h 96"/>
                <a:gd name="T18" fmla="*/ 85 w 103"/>
                <a:gd name="T19" fmla="*/ 14 h 96"/>
                <a:gd name="T20" fmla="*/ 85 w 103"/>
                <a:gd name="T21" fmla="*/ 82 h 96"/>
                <a:gd name="T22" fmla="*/ 81 w 103"/>
                <a:gd name="T23" fmla="*/ 86 h 96"/>
                <a:gd name="T24" fmla="*/ 77 w 103"/>
                <a:gd name="T25" fmla="*/ 82 h 96"/>
                <a:gd name="T26" fmla="*/ 77 w 103"/>
                <a:gd name="T27" fmla="*/ 14 h 96"/>
                <a:gd name="T28" fmla="*/ 47 w 103"/>
                <a:gd name="T29" fmla="*/ 14 h 96"/>
                <a:gd name="T30" fmla="*/ 52 w 103"/>
                <a:gd name="T31" fmla="*/ 9 h 96"/>
                <a:gd name="T32" fmla="*/ 56 w 103"/>
                <a:gd name="T33" fmla="*/ 14 h 96"/>
                <a:gd name="T34" fmla="*/ 56 w 103"/>
                <a:gd name="T35" fmla="*/ 82 h 96"/>
                <a:gd name="T36" fmla="*/ 52 w 103"/>
                <a:gd name="T37" fmla="*/ 86 h 96"/>
                <a:gd name="T38" fmla="*/ 47 w 103"/>
                <a:gd name="T39" fmla="*/ 82 h 96"/>
                <a:gd name="T40" fmla="*/ 47 w 103"/>
                <a:gd name="T41" fmla="*/ 14 h 96"/>
                <a:gd name="T42" fmla="*/ 18 w 103"/>
                <a:gd name="T43" fmla="*/ 14 h 96"/>
                <a:gd name="T44" fmla="*/ 22 w 103"/>
                <a:gd name="T45" fmla="*/ 9 h 96"/>
                <a:gd name="T46" fmla="*/ 27 w 103"/>
                <a:gd name="T47" fmla="*/ 14 h 96"/>
                <a:gd name="T48" fmla="*/ 27 w 103"/>
                <a:gd name="T49" fmla="*/ 82 h 96"/>
                <a:gd name="T50" fmla="*/ 22 w 103"/>
                <a:gd name="T51" fmla="*/ 86 h 96"/>
                <a:gd name="T52" fmla="*/ 18 w 103"/>
                <a:gd name="T53" fmla="*/ 82 h 96"/>
                <a:gd name="T54" fmla="*/ 18 w 103"/>
                <a:gd name="T55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96">
                  <a:moveTo>
                    <a:pt x="0" y="90"/>
                  </a:moveTo>
                  <a:cubicBezTo>
                    <a:pt x="0" y="94"/>
                    <a:pt x="3" y="96"/>
                    <a:pt x="6" y="96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101" y="96"/>
                    <a:pt x="103" y="94"/>
                    <a:pt x="103" y="9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0"/>
                  </a:lnTo>
                  <a:close/>
                  <a:moveTo>
                    <a:pt x="77" y="14"/>
                  </a:moveTo>
                  <a:cubicBezTo>
                    <a:pt x="77" y="11"/>
                    <a:pt x="79" y="9"/>
                    <a:pt x="81" y="9"/>
                  </a:cubicBezTo>
                  <a:cubicBezTo>
                    <a:pt x="83" y="9"/>
                    <a:pt x="85" y="11"/>
                    <a:pt x="85" y="14"/>
                  </a:cubicBezTo>
                  <a:cubicBezTo>
                    <a:pt x="85" y="82"/>
                    <a:pt x="85" y="82"/>
                    <a:pt x="85" y="82"/>
                  </a:cubicBezTo>
                  <a:cubicBezTo>
                    <a:pt x="85" y="84"/>
                    <a:pt x="83" y="86"/>
                    <a:pt x="81" y="86"/>
                  </a:cubicBezTo>
                  <a:cubicBezTo>
                    <a:pt x="79" y="86"/>
                    <a:pt x="77" y="84"/>
                    <a:pt x="77" y="82"/>
                  </a:cubicBezTo>
                  <a:lnTo>
                    <a:pt x="77" y="14"/>
                  </a:lnTo>
                  <a:close/>
                  <a:moveTo>
                    <a:pt x="47" y="14"/>
                  </a:moveTo>
                  <a:cubicBezTo>
                    <a:pt x="47" y="11"/>
                    <a:pt x="49" y="9"/>
                    <a:pt x="52" y="9"/>
                  </a:cubicBezTo>
                  <a:cubicBezTo>
                    <a:pt x="54" y="9"/>
                    <a:pt x="56" y="11"/>
                    <a:pt x="56" y="14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4"/>
                    <a:pt x="54" y="86"/>
                    <a:pt x="52" y="86"/>
                  </a:cubicBezTo>
                  <a:cubicBezTo>
                    <a:pt x="49" y="86"/>
                    <a:pt x="47" y="84"/>
                    <a:pt x="47" y="82"/>
                  </a:cubicBezTo>
                  <a:lnTo>
                    <a:pt x="47" y="14"/>
                  </a:lnTo>
                  <a:close/>
                  <a:moveTo>
                    <a:pt x="18" y="14"/>
                  </a:moveTo>
                  <a:cubicBezTo>
                    <a:pt x="18" y="11"/>
                    <a:pt x="20" y="9"/>
                    <a:pt x="22" y="9"/>
                  </a:cubicBezTo>
                  <a:cubicBezTo>
                    <a:pt x="25" y="9"/>
                    <a:pt x="27" y="11"/>
                    <a:pt x="27" y="14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4"/>
                    <a:pt x="25" y="86"/>
                    <a:pt x="22" y="86"/>
                  </a:cubicBezTo>
                  <a:cubicBezTo>
                    <a:pt x="20" y="86"/>
                    <a:pt x="18" y="84"/>
                    <a:pt x="18" y="82"/>
                  </a:cubicBezTo>
                  <a:lnTo>
                    <a:pt x="1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PA_任意多边形 9"/>
          <p:cNvSpPr/>
          <p:nvPr>
            <p:custDataLst>
              <p:tags r:id="rId6"/>
            </p:custDataLst>
          </p:nvPr>
        </p:nvSpPr>
        <p:spPr bwMode="auto">
          <a:xfrm>
            <a:off x="7995005" y="3256551"/>
            <a:ext cx="2253896" cy="1476520"/>
          </a:xfrm>
          <a:custGeom>
            <a:avLst/>
            <a:gdLst>
              <a:gd name="T0" fmla="*/ 3256 w 3324"/>
              <a:gd name="T1" fmla="*/ 470 h 2157"/>
              <a:gd name="T2" fmla="*/ 1880 w 3324"/>
              <a:gd name="T3" fmla="*/ 2056 h 2157"/>
              <a:gd name="T4" fmla="*/ 1880 w 3324"/>
              <a:gd name="T5" fmla="*/ 2056 h 2157"/>
              <a:gd name="T6" fmla="*/ 1663 w 3324"/>
              <a:gd name="T7" fmla="*/ 2157 h 2157"/>
              <a:gd name="T8" fmla="*/ 1451 w 3324"/>
              <a:gd name="T9" fmla="*/ 2062 h 2157"/>
              <a:gd name="T10" fmla="*/ 1450 w 3324"/>
              <a:gd name="T11" fmla="*/ 2062 h 2157"/>
              <a:gd name="T12" fmla="*/ 83 w 3324"/>
              <a:gd name="T13" fmla="*/ 485 h 2157"/>
              <a:gd name="T14" fmla="*/ 0 w 3324"/>
              <a:gd name="T15" fmla="*/ 284 h 2157"/>
              <a:gd name="T16" fmla="*/ 283 w 3324"/>
              <a:gd name="T17" fmla="*/ 0 h 2157"/>
              <a:gd name="T18" fmla="*/ 283 w 3324"/>
              <a:gd name="T19" fmla="*/ 0 h 2157"/>
              <a:gd name="T20" fmla="*/ 284 w 3324"/>
              <a:gd name="T21" fmla="*/ 0 h 2157"/>
              <a:gd name="T22" fmla="*/ 3039 w 3324"/>
              <a:gd name="T23" fmla="*/ 0 h 2157"/>
              <a:gd name="T24" fmla="*/ 3039 w 3324"/>
              <a:gd name="T25" fmla="*/ 0 h 2157"/>
              <a:gd name="T26" fmla="*/ 3040 w 3324"/>
              <a:gd name="T27" fmla="*/ 0 h 2157"/>
              <a:gd name="T28" fmla="*/ 3324 w 3324"/>
              <a:gd name="T29" fmla="*/ 284 h 2157"/>
              <a:gd name="T30" fmla="*/ 3256 w 3324"/>
              <a:gd name="T31" fmla="*/ 47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6" y="470"/>
                </a:moveTo>
                <a:lnTo>
                  <a:pt x="1880" y="2056"/>
                </a:lnTo>
                <a:lnTo>
                  <a:pt x="1880" y="2056"/>
                </a:lnTo>
                <a:cubicBezTo>
                  <a:pt x="1828" y="2118"/>
                  <a:pt x="1750" y="2157"/>
                  <a:pt x="1663" y="2157"/>
                </a:cubicBezTo>
                <a:cubicBezTo>
                  <a:pt x="1578" y="2157"/>
                  <a:pt x="1503" y="2120"/>
                  <a:pt x="1451" y="2062"/>
                </a:cubicBezTo>
                <a:lnTo>
                  <a:pt x="1450" y="2062"/>
                </a:lnTo>
                <a:lnTo>
                  <a:pt x="83" y="485"/>
                </a:lnTo>
                <a:cubicBezTo>
                  <a:pt x="32" y="433"/>
                  <a:pt x="0" y="363"/>
                  <a:pt x="0" y="284"/>
                </a:cubicBezTo>
                <a:cubicBezTo>
                  <a:pt x="0" y="128"/>
                  <a:pt x="127" y="1"/>
                  <a:pt x="283" y="0"/>
                </a:cubicBezTo>
                <a:lnTo>
                  <a:pt x="283" y="0"/>
                </a:lnTo>
                <a:lnTo>
                  <a:pt x="284" y="0"/>
                </a:lnTo>
                <a:lnTo>
                  <a:pt x="3039" y="0"/>
                </a:lnTo>
                <a:lnTo>
                  <a:pt x="3039" y="0"/>
                </a:lnTo>
                <a:lnTo>
                  <a:pt x="3040" y="0"/>
                </a:lnTo>
                <a:cubicBezTo>
                  <a:pt x="3197" y="0"/>
                  <a:pt x="3324" y="127"/>
                  <a:pt x="3324" y="284"/>
                </a:cubicBezTo>
                <a:cubicBezTo>
                  <a:pt x="3324" y="355"/>
                  <a:pt x="3299" y="420"/>
                  <a:pt x="3256" y="470"/>
                </a:cubicBezTo>
                <a:close/>
              </a:path>
            </a:pathLst>
          </a:cu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PA_任意多边形 65"/>
          <p:cNvSpPr/>
          <p:nvPr>
            <p:custDataLst>
              <p:tags r:id="rId7"/>
            </p:custDataLst>
          </p:nvPr>
        </p:nvSpPr>
        <p:spPr bwMode="auto">
          <a:xfrm>
            <a:off x="8711406" y="3459001"/>
            <a:ext cx="821094" cy="615184"/>
          </a:xfrm>
          <a:custGeom>
            <a:avLst/>
            <a:gdLst>
              <a:gd name="connsiteX0" fmla="*/ 662169 w 1067906"/>
              <a:gd name="connsiteY0" fmla="*/ 549275 h 800100"/>
              <a:gd name="connsiteX1" fmla="*/ 979485 w 1067906"/>
              <a:gd name="connsiteY1" fmla="*/ 549275 h 800100"/>
              <a:gd name="connsiteX2" fmla="*/ 1014373 w 1067906"/>
              <a:gd name="connsiteY2" fmla="*/ 569208 h 800100"/>
              <a:gd name="connsiteX3" fmla="*/ 1067536 w 1067906"/>
              <a:gd name="connsiteY3" fmla="*/ 773523 h 800100"/>
              <a:gd name="connsiteX4" fmla="*/ 1045939 w 1067906"/>
              <a:gd name="connsiteY4" fmla="*/ 800100 h 800100"/>
              <a:gd name="connsiteX5" fmla="*/ 597377 w 1067906"/>
              <a:gd name="connsiteY5" fmla="*/ 800100 h 800100"/>
              <a:gd name="connsiteX6" fmla="*/ 577441 w 1067906"/>
              <a:gd name="connsiteY6" fmla="*/ 771862 h 800100"/>
              <a:gd name="connsiteX7" fmla="*/ 628943 w 1067906"/>
              <a:gd name="connsiteY7" fmla="*/ 572530 h 800100"/>
              <a:gd name="connsiteX8" fmla="*/ 662169 w 1067906"/>
              <a:gd name="connsiteY8" fmla="*/ 549275 h 800100"/>
              <a:gd name="connsiteX9" fmla="*/ 85906 w 1067906"/>
              <a:gd name="connsiteY9" fmla="*/ 549275 h 800100"/>
              <a:gd name="connsiteX10" fmla="*/ 403222 w 1067906"/>
              <a:gd name="connsiteY10" fmla="*/ 549275 h 800100"/>
              <a:gd name="connsiteX11" fmla="*/ 438110 w 1067906"/>
              <a:gd name="connsiteY11" fmla="*/ 569208 h 800100"/>
              <a:gd name="connsiteX12" fmla="*/ 491273 w 1067906"/>
              <a:gd name="connsiteY12" fmla="*/ 773523 h 800100"/>
              <a:gd name="connsiteX13" fmla="*/ 469676 w 1067906"/>
              <a:gd name="connsiteY13" fmla="*/ 800100 h 800100"/>
              <a:gd name="connsiteX14" fmla="*/ 21114 w 1067906"/>
              <a:gd name="connsiteY14" fmla="*/ 800100 h 800100"/>
              <a:gd name="connsiteX15" fmla="*/ 1178 w 1067906"/>
              <a:gd name="connsiteY15" fmla="*/ 771862 h 800100"/>
              <a:gd name="connsiteX16" fmla="*/ 52680 w 1067906"/>
              <a:gd name="connsiteY16" fmla="*/ 572530 h 800100"/>
              <a:gd name="connsiteX17" fmla="*/ 85906 w 1067906"/>
              <a:gd name="connsiteY17" fmla="*/ 549275 h 800100"/>
              <a:gd name="connsiteX18" fmla="*/ 891545 w 1067906"/>
              <a:gd name="connsiteY18" fmla="*/ 334962 h 800100"/>
              <a:gd name="connsiteX19" fmla="*/ 905833 w 1067906"/>
              <a:gd name="connsiteY19" fmla="*/ 422275 h 800100"/>
              <a:gd name="connsiteX20" fmla="*/ 994733 w 1067906"/>
              <a:gd name="connsiteY20" fmla="*/ 438150 h 800100"/>
              <a:gd name="connsiteX21" fmla="*/ 905833 w 1067906"/>
              <a:gd name="connsiteY21" fmla="*/ 454025 h 800100"/>
              <a:gd name="connsiteX22" fmla="*/ 891545 w 1067906"/>
              <a:gd name="connsiteY22" fmla="*/ 542925 h 800100"/>
              <a:gd name="connsiteX23" fmla="*/ 877258 w 1067906"/>
              <a:gd name="connsiteY23" fmla="*/ 454025 h 800100"/>
              <a:gd name="connsiteX24" fmla="*/ 786770 w 1067906"/>
              <a:gd name="connsiteY24" fmla="*/ 438150 h 800100"/>
              <a:gd name="connsiteX25" fmla="*/ 875670 w 1067906"/>
              <a:gd name="connsiteY25" fmla="*/ 422275 h 800100"/>
              <a:gd name="connsiteX26" fmla="*/ 346257 w 1067906"/>
              <a:gd name="connsiteY26" fmla="*/ 247650 h 800100"/>
              <a:gd name="connsiteX27" fmla="*/ 663573 w 1067906"/>
              <a:gd name="connsiteY27" fmla="*/ 247650 h 800100"/>
              <a:gd name="connsiteX28" fmla="*/ 698461 w 1067906"/>
              <a:gd name="connsiteY28" fmla="*/ 267583 h 800100"/>
              <a:gd name="connsiteX29" fmla="*/ 751624 w 1067906"/>
              <a:gd name="connsiteY29" fmla="*/ 471897 h 800100"/>
              <a:gd name="connsiteX30" fmla="*/ 730027 w 1067906"/>
              <a:gd name="connsiteY30" fmla="*/ 498475 h 800100"/>
              <a:gd name="connsiteX31" fmla="*/ 281465 w 1067906"/>
              <a:gd name="connsiteY31" fmla="*/ 498475 h 800100"/>
              <a:gd name="connsiteX32" fmla="*/ 261529 w 1067906"/>
              <a:gd name="connsiteY32" fmla="*/ 470236 h 800100"/>
              <a:gd name="connsiteX33" fmla="*/ 313031 w 1067906"/>
              <a:gd name="connsiteY33" fmla="*/ 270905 h 800100"/>
              <a:gd name="connsiteX34" fmla="*/ 346257 w 1067906"/>
              <a:gd name="connsiteY34" fmla="*/ 247650 h 800100"/>
              <a:gd name="connsiteX35" fmla="*/ 283533 w 1067906"/>
              <a:gd name="connsiteY35" fmla="*/ 76200 h 800100"/>
              <a:gd name="connsiteX36" fmla="*/ 299408 w 1067906"/>
              <a:gd name="connsiteY36" fmla="*/ 165100 h 800100"/>
              <a:gd name="connsiteX37" fmla="*/ 388308 w 1067906"/>
              <a:gd name="connsiteY37" fmla="*/ 179388 h 800100"/>
              <a:gd name="connsiteX38" fmla="*/ 299408 w 1067906"/>
              <a:gd name="connsiteY38" fmla="*/ 195263 h 800100"/>
              <a:gd name="connsiteX39" fmla="*/ 283533 w 1067906"/>
              <a:gd name="connsiteY39" fmla="*/ 284163 h 800100"/>
              <a:gd name="connsiteX40" fmla="*/ 269245 w 1067906"/>
              <a:gd name="connsiteY40" fmla="*/ 196850 h 800100"/>
              <a:gd name="connsiteX41" fmla="*/ 180345 w 1067906"/>
              <a:gd name="connsiteY41" fmla="*/ 179388 h 800100"/>
              <a:gd name="connsiteX42" fmla="*/ 269245 w 1067906"/>
              <a:gd name="connsiteY42" fmla="*/ 165100 h 800100"/>
              <a:gd name="connsiteX43" fmla="*/ 769307 w 1067906"/>
              <a:gd name="connsiteY43" fmla="*/ 0 h 800100"/>
              <a:gd name="connsiteX44" fmla="*/ 783594 w 1067906"/>
              <a:gd name="connsiteY44" fmla="*/ 88900 h 800100"/>
              <a:gd name="connsiteX45" fmla="*/ 870907 w 1067906"/>
              <a:gd name="connsiteY45" fmla="*/ 103188 h 800100"/>
              <a:gd name="connsiteX46" fmla="*/ 783594 w 1067906"/>
              <a:gd name="connsiteY46" fmla="*/ 120650 h 800100"/>
              <a:gd name="connsiteX47" fmla="*/ 769307 w 1067906"/>
              <a:gd name="connsiteY47" fmla="*/ 207963 h 800100"/>
              <a:gd name="connsiteX48" fmla="*/ 751844 w 1067906"/>
              <a:gd name="connsiteY48" fmla="*/ 120650 h 800100"/>
              <a:gd name="connsiteX49" fmla="*/ 664532 w 1067906"/>
              <a:gd name="connsiteY49" fmla="*/ 103188 h 800100"/>
              <a:gd name="connsiteX50" fmla="*/ 751844 w 1067906"/>
              <a:gd name="connsiteY50" fmla="*/ 889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67906" h="800100">
                <a:moveTo>
                  <a:pt x="662169" y="549275"/>
                </a:moveTo>
                <a:cubicBezTo>
                  <a:pt x="705364" y="549275"/>
                  <a:pt x="904725" y="549275"/>
                  <a:pt x="979485" y="549275"/>
                </a:cubicBezTo>
                <a:cubicBezTo>
                  <a:pt x="1007728" y="549275"/>
                  <a:pt x="1014373" y="569208"/>
                  <a:pt x="1014373" y="569208"/>
                </a:cubicBezTo>
                <a:cubicBezTo>
                  <a:pt x="1014373" y="569208"/>
                  <a:pt x="1014373" y="569208"/>
                  <a:pt x="1067536" y="773523"/>
                </a:cubicBezTo>
                <a:cubicBezTo>
                  <a:pt x="1067536" y="773523"/>
                  <a:pt x="1072520" y="800100"/>
                  <a:pt x="1045939" y="800100"/>
                </a:cubicBezTo>
                <a:cubicBezTo>
                  <a:pt x="944597" y="800100"/>
                  <a:pt x="612329" y="800100"/>
                  <a:pt x="597377" y="800100"/>
                </a:cubicBezTo>
                <a:cubicBezTo>
                  <a:pt x="584086" y="800100"/>
                  <a:pt x="572457" y="788472"/>
                  <a:pt x="577441" y="771862"/>
                </a:cubicBezTo>
                <a:cubicBezTo>
                  <a:pt x="580764" y="755251"/>
                  <a:pt x="628943" y="572530"/>
                  <a:pt x="628943" y="572530"/>
                </a:cubicBezTo>
                <a:cubicBezTo>
                  <a:pt x="628943" y="572530"/>
                  <a:pt x="633927" y="549275"/>
                  <a:pt x="662169" y="549275"/>
                </a:cubicBezTo>
                <a:close/>
                <a:moveTo>
                  <a:pt x="85906" y="549275"/>
                </a:moveTo>
                <a:cubicBezTo>
                  <a:pt x="129101" y="549275"/>
                  <a:pt x="328462" y="549275"/>
                  <a:pt x="403222" y="549275"/>
                </a:cubicBezTo>
                <a:cubicBezTo>
                  <a:pt x="431465" y="549275"/>
                  <a:pt x="438110" y="569208"/>
                  <a:pt x="438110" y="569208"/>
                </a:cubicBezTo>
                <a:lnTo>
                  <a:pt x="491273" y="773523"/>
                </a:lnTo>
                <a:cubicBezTo>
                  <a:pt x="491273" y="773523"/>
                  <a:pt x="496257" y="800100"/>
                  <a:pt x="469676" y="800100"/>
                </a:cubicBezTo>
                <a:cubicBezTo>
                  <a:pt x="368334" y="800100"/>
                  <a:pt x="36066" y="800100"/>
                  <a:pt x="21114" y="800100"/>
                </a:cubicBezTo>
                <a:cubicBezTo>
                  <a:pt x="7823" y="800100"/>
                  <a:pt x="-3806" y="788472"/>
                  <a:pt x="1178" y="771862"/>
                </a:cubicBezTo>
                <a:cubicBezTo>
                  <a:pt x="4501" y="755251"/>
                  <a:pt x="52680" y="572530"/>
                  <a:pt x="52680" y="572530"/>
                </a:cubicBezTo>
                <a:cubicBezTo>
                  <a:pt x="52680" y="572530"/>
                  <a:pt x="57664" y="549275"/>
                  <a:pt x="85906" y="549275"/>
                </a:cubicBezTo>
                <a:close/>
                <a:moveTo>
                  <a:pt x="891545" y="334962"/>
                </a:moveTo>
                <a:lnTo>
                  <a:pt x="905833" y="422275"/>
                </a:lnTo>
                <a:lnTo>
                  <a:pt x="994733" y="438150"/>
                </a:lnTo>
                <a:lnTo>
                  <a:pt x="905833" y="454025"/>
                </a:lnTo>
                <a:lnTo>
                  <a:pt x="891545" y="542925"/>
                </a:lnTo>
                <a:lnTo>
                  <a:pt x="877258" y="454025"/>
                </a:lnTo>
                <a:lnTo>
                  <a:pt x="786770" y="438150"/>
                </a:lnTo>
                <a:lnTo>
                  <a:pt x="875670" y="422275"/>
                </a:lnTo>
                <a:close/>
                <a:moveTo>
                  <a:pt x="346257" y="247650"/>
                </a:moveTo>
                <a:cubicBezTo>
                  <a:pt x="389452" y="247650"/>
                  <a:pt x="588813" y="247650"/>
                  <a:pt x="663573" y="247650"/>
                </a:cubicBezTo>
                <a:cubicBezTo>
                  <a:pt x="691816" y="247650"/>
                  <a:pt x="698461" y="267583"/>
                  <a:pt x="698461" y="267583"/>
                </a:cubicBezTo>
                <a:cubicBezTo>
                  <a:pt x="698461" y="267583"/>
                  <a:pt x="698461" y="267583"/>
                  <a:pt x="751624" y="471897"/>
                </a:cubicBezTo>
                <a:cubicBezTo>
                  <a:pt x="751624" y="471897"/>
                  <a:pt x="756608" y="498475"/>
                  <a:pt x="730027" y="498475"/>
                </a:cubicBezTo>
                <a:cubicBezTo>
                  <a:pt x="628685" y="498475"/>
                  <a:pt x="296417" y="498475"/>
                  <a:pt x="281465" y="498475"/>
                </a:cubicBezTo>
                <a:cubicBezTo>
                  <a:pt x="268174" y="498475"/>
                  <a:pt x="256545" y="486847"/>
                  <a:pt x="261529" y="470236"/>
                </a:cubicBezTo>
                <a:cubicBezTo>
                  <a:pt x="264852" y="453625"/>
                  <a:pt x="313031" y="270905"/>
                  <a:pt x="313031" y="270905"/>
                </a:cubicBezTo>
                <a:cubicBezTo>
                  <a:pt x="313031" y="270905"/>
                  <a:pt x="318015" y="247650"/>
                  <a:pt x="346257" y="247650"/>
                </a:cubicBezTo>
                <a:close/>
                <a:moveTo>
                  <a:pt x="283533" y="76200"/>
                </a:moveTo>
                <a:lnTo>
                  <a:pt x="299408" y="165100"/>
                </a:lnTo>
                <a:lnTo>
                  <a:pt x="388308" y="179388"/>
                </a:lnTo>
                <a:lnTo>
                  <a:pt x="299408" y="195263"/>
                </a:lnTo>
                <a:lnTo>
                  <a:pt x="283533" y="284163"/>
                </a:lnTo>
                <a:lnTo>
                  <a:pt x="269245" y="196850"/>
                </a:lnTo>
                <a:lnTo>
                  <a:pt x="180345" y="179388"/>
                </a:lnTo>
                <a:lnTo>
                  <a:pt x="269245" y="165100"/>
                </a:lnTo>
                <a:close/>
                <a:moveTo>
                  <a:pt x="769307" y="0"/>
                </a:moveTo>
                <a:lnTo>
                  <a:pt x="783594" y="88900"/>
                </a:lnTo>
                <a:lnTo>
                  <a:pt x="870907" y="103188"/>
                </a:lnTo>
                <a:lnTo>
                  <a:pt x="783594" y="120650"/>
                </a:lnTo>
                <a:lnTo>
                  <a:pt x="769307" y="207963"/>
                </a:lnTo>
                <a:lnTo>
                  <a:pt x="751844" y="120650"/>
                </a:lnTo>
                <a:lnTo>
                  <a:pt x="664532" y="103188"/>
                </a:lnTo>
                <a:lnTo>
                  <a:pt x="751844" y="889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1562788" y="1988444"/>
            <a:ext cx="2801722" cy="1135358"/>
            <a:chOff x="1626835" y="2349127"/>
            <a:chExt cx="2492110" cy="1009892"/>
          </a:xfrm>
        </p:grpSpPr>
        <p:sp>
          <p:nvSpPr>
            <p:cNvPr id="31" name="文本框 30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117307" y="5314541"/>
            <a:ext cx="2801722" cy="1135358"/>
            <a:chOff x="1626835" y="2349127"/>
            <a:chExt cx="2492110" cy="1009892"/>
          </a:xfrm>
        </p:grpSpPr>
        <p:sp>
          <p:nvSpPr>
            <p:cNvPr id="39" name="文本框 38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273164" y="5314541"/>
            <a:ext cx="2801722" cy="1135358"/>
            <a:chOff x="1626835" y="2349127"/>
            <a:chExt cx="2492110" cy="1009892"/>
          </a:xfrm>
        </p:grpSpPr>
        <p:sp>
          <p:nvSpPr>
            <p:cNvPr id="42" name="文本框 41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777644" y="2019968"/>
            <a:ext cx="2801722" cy="1135358"/>
            <a:chOff x="1626835" y="2349127"/>
            <a:chExt cx="2492110" cy="1009892"/>
          </a:xfrm>
        </p:grpSpPr>
        <p:sp>
          <p:nvSpPr>
            <p:cNvPr id="45" name="文本框 44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821818" y="1967445"/>
            <a:ext cx="2801722" cy="1135358"/>
            <a:chOff x="1626835" y="2349127"/>
            <a:chExt cx="2492110" cy="1009892"/>
          </a:xfrm>
        </p:grpSpPr>
        <p:sp>
          <p:nvSpPr>
            <p:cNvPr id="48" name="文本框 47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5563672"/>
            <a:ext cx="9454219" cy="12943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057900" y="-2554"/>
            <a:ext cx="6134100" cy="68605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0177868" y="761576"/>
            <a:ext cx="1627689" cy="53322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6587783" y="4558512"/>
            <a:ext cx="2823551" cy="2426267"/>
          </a:xfrm>
          <a:custGeom>
            <a:avLst/>
            <a:gdLst>
              <a:gd name="connsiteX0" fmla="*/ 0 w 2562896"/>
              <a:gd name="connsiteY0" fmla="*/ 0 h 2202287"/>
              <a:gd name="connsiteX1" fmla="*/ 1796225 w 2562896"/>
              <a:gd name="connsiteY1" fmla="*/ 0 h 2202287"/>
              <a:gd name="connsiteX2" fmla="*/ 1796225 w 2562896"/>
              <a:gd name="connsiteY2" fmla="*/ 844503 h 2202287"/>
              <a:gd name="connsiteX3" fmla="*/ 2562896 w 2562896"/>
              <a:gd name="connsiteY3" fmla="*/ 844503 h 2202287"/>
              <a:gd name="connsiteX4" fmla="*/ 2562896 w 2562896"/>
              <a:gd name="connsiteY4" fmla="*/ 2202287 h 2202287"/>
              <a:gd name="connsiteX5" fmla="*/ 0 w 2562896"/>
              <a:gd name="connsiteY5" fmla="*/ 2202287 h 22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896" h="2202287">
                <a:moveTo>
                  <a:pt x="0" y="0"/>
                </a:moveTo>
                <a:lnTo>
                  <a:pt x="1796225" y="0"/>
                </a:lnTo>
                <a:lnTo>
                  <a:pt x="1796225" y="844503"/>
                </a:lnTo>
                <a:lnTo>
                  <a:pt x="2562896" y="844503"/>
                </a:lnTo>
                <a:lnTo>
                  <a:pt x="2562896" y="2202287"/>
                </a:lnTo>
                <a:lnTo>
                  <a:pt x="0" y="2202287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flipH="1" flipV="1">
            <a:off x="6534115" y="670009"/>
            <a:ext cx="3654854" cy="3761724"/>
          </a:xfrm>
          <a:custGeom>
            <a:avLst/>
            <a:gdLst>
              <a:gd name="connsiteX0" fmla="*/ 0 w 2202287"/>
              <a:gd name="connsiteY0" fmla="*/ 0 h 2266683"/>
              <a:gd name="connsiteX1" fmla="*/ 2202287 w 2202287"/>
              <a:gd name="connsiteY1" fmla="*/ 0 h 2266683"/>
              <a:gd name="connsiteX2" fmla="*/ 2202287 w 2202287"/>
              <a:gd name="connsiteY2" fmla="*/ 2266683 h 2266683"/>
              <a:gd name="connsiteX3" fmla="*/ 1397736 w 2202287"/>
              <a:gd name="connsiteY3" fmla="*/ 2266683 h 2266683"/>
              <a:gd name="connsiteX4" fmla="*/ 1397736 w 2202287"/>
              <a:gd name="connsiteY4" fmla="*/ 1841680 h 2266683"/>
              <a:gd name="connsiteX5" fmla="*/ 0 w 2202287"/>
              <a:gd name="connsiteY5" fmla="*/ 1841680 h 226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287" h="2266683">
                <a:moveTo>
                  <a:pt x="0" y="0"/>
                </a:moveTo>
                <a:lnTo>
                  <a:pt x="2202287" y="0"/>
                </a:lnTo>
                <a:lnTo>
                  <a:pt x="2202287" y="2266683"/>
                </a:lnTo>
                <a:lnTo>
                  <a:pt x="1397736" y="2266683"/>
                </a:lnTo>
                <a:lnTo>
                  <a:pt x="1397736" y="1841680"/>
                </a:lnTo>
                <a:lnTo>
                  <a:pt x="0" y="1841680"/>
                </a:lnTo>
                <a:close/>
              </a:path>
            </a:pathLst>
          </a:custGeom>
        </p:spPr>
      </p:pic>
      <p:sp>
        <p:nvSpPr>
          <p:cNvPr id="10" name="文本框 9"/>
          <p:cNvSpPr txBox="1"/>
          <p:nvPr/>
        </p:nvSpPr>
        <p:spPr>
          <a:xfrm>
            <a:off x="10290619" y="2067894"/>
            <a:ext cx="1138773" cy="27228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4400" b="1" dirty="0">
                <a:solidFill>
                  <a:srgbClr val="CA0000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PART     02</a:t>
            </a:r>
            <a:endParaRPr lang="zh-CN" altLang="en-US" sz="4400" b="1" dirty="0">
              <a:solidFill>
                <a:srgbClr val="CA0000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  <a:p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2087221" y="1301502"/>
            <a:ext cx="2978141" cy="2960668"/>
          </a:xfrm>
          <a:custGeom>
            <a:avLst/>
            <a:gdLst>
              <a:gd name="connsiteX0" fmla="*/ 0 w 1569450"/>
              <a:gd name="connsiteY0" fmla="*/ 0 h 1560243"/>
              <a:gd name="connsiteX1" fmla="*/ 1569450 w 1569450"/>
              <a:gd name="connsiteY1" fmla="*/ 0 h 1560243"/>
              <a:gd name="connsiteX2" fmla="*/ 1569450 w 1569450"/>
              <a:gd name="connsiteY2" fmla="*/ 1560243 h 1560243"/>
              <a:gd name="connsiteX3" fmla="*/ 0 w 1569450"/>
              <a:gd name="connsiteY3" fmla="*/ 1560243 h 156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9450" h="1560243">
                <a:moveTo>
                  <a:pt x="0" y="0"/>
                </a:moveTo>
                <a:lnTo>
                  <a:pt x="1569450" y="0"/>
                </a:lnTo>
                <a:lnTo>
                  <a:pt x="1569450" y="1560243"/>
                </a:lnTo>
                <a:lnTo>
                  <a:pt x="0" y="1560243"/>
                </a:ln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1094682" y="4571973"/>
            <a:ext cx="4963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gradFill>
                  <a:gsLst>
                    <a:gs pos="0">
                      <a:srgbClr val="F4D9B7"/>
                    </a:gs>
                    <a:gs pos="100000">
                      <a:srgbClr val="EEC897"/>
                    </a:gs>
                  </a:gsLst>
                  <a:lin ang="5400000" scaled="1"/>
                </a:gra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248495" y="-1799479"/>
            <a:ext cx="1182674" cy="1273318"/>
          </a:xfrm>
          <a:prstGeom prst="rect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431169" y="-1813514"/>
            <a:ext cx="1182674" cy="1273318"/>
          </a:xfrm>
          <a:prstGeom prst="rect">
            <a:avLst/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138793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057900" y="-2554"/>
            <a:ext cx="6134100" cy="1390483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15546" y="283907"/>
            <a:ext cx="4963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gradFill>
                  <a:gsLst>
                    <a:gs pos="0">
                      <a:srgbClr val="F4D9B7"/>
                    </a:gs>
                    <a:gs pos="100000">
                      <a:srgbClr val="EEC897"/>
                    </a:gs>
                  </a:gsLst>
                  <a:lin ang="5400000" scaled="1"/>
                </a:gra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请输入标题内容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 flipV="1">
            <a:off x="5793069" y="-408216"/>
            <a:ext cx="1816045" cy="1796143"/>
          </a:xfrm>
          <a:custGeom>
            <a:avLst/>
            <a:gdLst>
              <a:gd name="connsiteX0" fmla="*/ 0 w 2202287"/>
              <a:gd name="connsiteY0" fmla="*/ 0 h 2266683"/>
              <a:gd name="connsiteX1" fmla="*/ 2202287 w 2202287"/>
              <a:gd name="connsiteY1" fmla="*/ 0 h 2266683"/>
              <a:gd name="connsiteX2" fmla="*/ 2202287 w 2202287"/>
              <a:gd name="connsiteY2" fmla="*/ 2266683 h 2266683"/>
              <a:gd name="connsiteX3" fmla="*/ 1397736 w 2202287"/>
              <a:gd name="connsiteY3" fmla="*/ 2266683 h 2266683"/>
              <a:gd name="connsiteX4" fmla="*/ 1397736 w 2202287"/>
              <a:gd name="connsiteY4" fmla="*/ 1841680 h 2266683"/>
              <a:gd name="connsiteX5" fmla="*/ 0 w 2202287"/>
              <a:gd name="connsiteY5" fmla="*/ 1841680 h 226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287" h="2266683">
                <a:moveTo>
                  <a:pt x="0" y="0"/>
                </a:moveTo>
                <a:lnTo>
                  <a:pt x="2202287" y="0"/>
                </a:lnTo>
                <a:lnTo>
                  <a:pt x="2202287" y="2266683"/>
                </a:lnTo>
                <a:lnTo>
                  <a:pt x="1397736" y="2266683"/>
                </a:lnTo>
                <a:lnTo>
                  <a:pt x="1397736" y="1841680"/>
                </a:lnTo>
                <a:lnTo>
                  <a:pt x="0" y="184168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328668" y="9840"/>
            <a:ext cx="1676789" cy="1440859"/>
          </a:xfrm>
          <a:custGeom>
            <a:avLst/>
            <a:gdLst>
              <a:gd name="connsiteX0" fmla="*/ 0 w 2562896"/>
              <a:gd name="connsiteY0" fmla="*/ 0 h 2202287"/>
              <a:gd name="connsiteX1" fmla="*/ 1796225 w 2562896"/>
              <a:gd name="connsiteY1" fmla="*/ 0 h 2202287"/>
              <a:gd name="connsiteX2" fmla="*/ 1796225 w 2562896"/>
              <a:gd name="connsiteY2" fmla="*/ 844503 h 2202287"/>
              <a:gd name="connsiteX3" fmla="*/ 2562896 w 2562896"/>
              <a:gd name="connsiteY3" fmla="*/ 844503 h 2202287"/>
              <a:gd name="connsiteX4" fmla="*/ 2562896 w 2562896"/>
              <a:gd name="connsiteY4" fmla="*/ 2202287 h 2202287"/>
              <a:gd name="connsiteX5" fmla="*/ 0 w 2562896"/>
              <a:gd name="connsiteY5" fmla="*/ 2202287 h 22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896" h="2202287">
                <a:moveTo>
                  <a:pt x="0" y="0"/>
                </a:moveTo>
                <a:lnTo>
                  <a:pt x="1796225" y="0"/>
                </a:lnTo>
                <a:lnTo>
                  <a:pt x="1796225" y="844503"/>
                </a:lnTo>
                <a:lnTo>
                  <a:pt x="2562896" y="844503"/>
                </a:lnTo>
                <a:lnTo>
                  <a:pt x="2562896" y="2202287"/>
                </a:lnTo>
                <a:lnTo>
                  <a:pt x="0" y="2202287"/>
                </a:lnTo>
                <a:close/>
              </a:path>
            </a:pathLst>
          </a:custGeom>
        </p:spPr>
      </p:pic>
      <p:sp>
        <p:nvSpPr>
          <p:cNvPr id="31" name="Freeform 5"/>
          <p:cNvSpPr/>
          <p:nvPr/>
        </p:nvSpPr>
        <p:spPr bwMode="auto">
          <a:xfrm rot="16200000">
            <a:off x="5736320" y="2190941"/>
            <a:ext cx="1307351" cy="782719"/>
          </a:xfrm>
          <a:custGeom>
            <a:avLst/>
            <a:gdLst>
              <a:gd name="connsiteX0" fmla="*/ 0 w 929640"/>
              <a:gd name="connsiteY0" fmla="*/ 685800 h 685800"/>
              <a:gd name="connsiteX1" fmla="*/ 288345 w 929640"/>
              <a:gd name="connsiteY1" fmla="*/ 0 h 685800"/>
              <a:gd name="connsiteX2" fmla="*/ 929640 w 929640"/>
              <a:gd name="connsiteY2" fmla="*/ 0 h 685800"/>
              <a:gd name="connsiteX3" fmla="*/ 641295 w 929640"/>
              <a:gd name="connsiteY3" fmla="*/ 685800 h 685800"/>
              <a:gd name="connsiteX4" fmla="*/ 0 w 929640"/>
              <a:gd name="connsiteY4" fmla="*/ 685800 h 685800"/>
              <a:gd name="connsiteX0-1" fmla="*/ 0 w 1196340"/>
              <a:gd name="connsiteY0-2" fmla="*/ 685800 h 685800"/>
              <a:gd name="connsiteX1-3" fmla="*/ 288345 w 1196340"/>
              <a:gd name="connsiteY1-4" fmla="*/ 0 h 685800"/>
              <a:gd name="connsiteX2-5" fmla="*/ 1196340 w 1196340"/>
              <a:gd name="connsiteY2-6" fmla="*/ 19050 h 685800"/>
              <a:gd name="connsiteX3-7" fmla="*/ 641295 w 1196340"/>
              <a:gd name="connsiteY3-8" fmla="*/ 685800 h 685800"/>
              <a:gd name="connsiteX4-9" fmla="*/ 0 w 1196340"/>
              <a:gd name="connsiteY4-10" fmla="*/ 685800 h 685800"/>
              <a:gd name="connsiteX0-11" fmla="*/ 0 w 1177290"/>
              <a:gd name="connsiteY0-12" fmla="*/ 704850 h 704850"/>
              <a:gd name="connsiteX1-13" fmla="*/ 288345 w 1177290"/>
              <a:gd name="connsiteY1-14" fmla="*/ 19050 h 704850"/>
              <a:gd name="connsiteX2-15" fmla="*/ 1177290 w 1177290"/>
              <a:gd name="connsiteY2-16" fmla="*/ 0 h 704850"/>
              <a:gd name="connsiteX3-17" fmla="*/ 641295 w 1177290"/>
              <a:gd name="connsiteY3-18" fmla="*/ 704850 h 704850"/>
              <a:gd name="connsiteX4-19" fmla="*/ 0 w 1177290"/>
              <a:gd name="connsiteY4-20" fmla="*/ 704850 h 704850"/>
              <a:gd name="connsiteX0-21" fmla="*/ 0 w 1177290"/>
              <a:gd name="connsiteY0-22" fmla="*/ 704850 h 704850"/>
              <a:gd name="connsiteX1-23" fmla="*/ 10215 w 1177290"/>
              <a:gd name="connsiteY1-24" fmla="*/ 7620 h 704850"/>
              <a:gd name="connsiteX2-25" fmla="*/ 1177290 w 1177290"/>
              <a:gd name="connsiteY2-26" fmla="*/ 0 h 704850"/>
              <a:gd name="connsiteX3-27" fmla="*/ 641295 w 1177290"/>
              <a:gd name="connsiteY3-28" fmla="*/ 704850 h 704850"/>
              <a:gd name="connsiteX4-29" fmla="*/ 0 w 1177290"/>
              <a:gd name="connsiteY4-30" fmla="*/ 704850 h 7048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77290" h="704850">
                <a:moveTo>
                  <a:pt x="0" y="704850"/>
                </a:moveTo>
                <a:lnTo>
                  <a:pt x="10215" y="7620"/>
                </a:lnTo>
                <a:lnTo>
                  <a:pt x="1177290" y="0"/>
                </a:lnTo>
                <a:lnTo>
                  <a:pt x="641295" y="704850"/>
                </a:lnTo>
                <a:lnTo>
                  <a:pt x="0" y="704850"/>
                </a:lnTo>
                <a:close/>
              </a:path>
            </a:pathLst>
          </a:cu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en-US" sz="2400"/>
          </a:p>
        </p:txBody>
      </p:sp>
      <p:sp>
        <p:nvSpPr>
          <p:cNvPr id="37" name="Left Arrow 4"/>
          <p:cNvSpPr/>
          <p:nvPr/>
        </p:nvSpPr>
        <p:spPr bwMode="auto">
          <a:xfrm>
            <a:off x="4496663" y="2120780"/>
            <a:ext cx="2284692" cy="1607746"/>
          </a:xfrm>
          <a:prstGeom prst="leftArrow">
            <a:avLst/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en-US" sz="2400"/>
          </a:p>
        </p:txBody>
      </p:sp>
      <p:sp>
        <p:nvSpPr>
          <p:cNvPr id="38" name="Left Arrow 12"/>
          <p:cNvSpPr/>
          <p:nvPr/>
        </p:nvSpPr>
        <p:spPr bwMode="auto">
          <a:xfrm flipH="1" flipV="1">
            <a:off x="5395733" y="3025845"/>
            <a:ext cx="2284692" cy="1607747"/>
          </a:xfrm>
          <a:prstGeom prst="leftArrow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en-US" sz="2400"/>
          </a:p>
        </p:txBody>
      </p:sp>
      <p:sp>
        <p:nvSpPr>
          <p:cNvPr id="39" name="Freeform 14"/>
          <p:cNvSpPr/>
          <p:nvPr/>
        </p:nvSpPr>
        <p:spPr bwMode="auto">
          <a:xfrm rot="16200000" flipH="1" flipV="1">
            <a:off x="5143994" y="5566507"/>
            <a:ext cx="1307351" cy="782719"/>
          </a:xfrm>
          <a:custGeom>
            <a:avLst/>
            <a:gdLst>
              <a:gd name="connsiteX0" fmla="*/ 0 w 929640"/>
              <a:gd name="connsiteY0" fmla="*/ 685800 h 685800"/>
              <a:gd name="connsiteX1" fmla="*/ 288345 w 929640"/>
              <a:gd name="connsiteY1" fmla="*/ 0 h 685800"/>
              <a:gd name="connsiteX2" fmla="*/ 929640 w 929640"/>
              <a:gd name="connsiteY2" fmla="*/ 0 h 685800"/>
              <a:gd name="connsiteX3" fmla="*/ 641295 w 929640"/>
              <a:gd name="connsiteY3" fmla="*/ 685800 h 685800"/>
              <a:gd name="connsiteX4" fmla="*/ 0 w 929640"/>
              <a:gd name="connsiteY4" fmla="*/ 685800 h 685800"/>
              <a:gd name="connsiteX0-1" fmla="*/ 0 w 1196340"/>
              <a:gd name="connsiteY0-2" fmla="*/ 685800 h 685800"/>
              <a:gd name="connsiteX1-3" fmla="*/ 288345 w 1196340"/>
              <a:gd name="connsiteY1-4" fmla="*/ 0 h 685800"/>
              <a:gd name="connsiteX2-5" fmla="*/ 1196340 w 1196340"/>
              <a:gd name="connsiteY2-6" fmla="*/ 19050 h 685800"/>
              <a:gd name="connsiteX3-7" fmla="*/ 641295 w 1196340"/>
              <a:gd name="connsiteY3-8" fmla="*/ 685800 h 685800"/>
              <a:gd name="connsiteX4-9" fmla="*/ 0 w 1196340"/>
              <a:gd name="connsiteY4-10" fmla="*/ 685800 h 685800"/>
              <a:gd name="connsiteX0-11" fmla="*/ 0 w 1177290"/>
              <a:gd name="connsiteY0-12" fmla="*/ 704850 h 704850"/>
              <a:gd name="connsiteX1-13" fmla="*/ 288345 w 1177290"/>
              <a:gd name="connsiteY1-14" fmla="*/ 19050 h 704850"/>
              <a:gd name="connsiteX2-15" fmla="*/ 1177290 w 1177290"/>
              <a:gd name="connsiteY2-16" fmla="*/ 0 h 704850"/>
              <a:gd name="connsiteX3-17" fmla="*/ 641295 w 1177290"/>
              <a:gd name="connsiteY3-18" fmla="*/ 704850 h 704850"/>
              <a:gd name="connsiteX4-19" fmla="*/ 0 w 1177290"/>
              <a:gd name="connsiteY4-20" fmla="*/ 704850 h 704850"/>
              <a:gd name="connsiteX0-21" fmla="*/ 0 w 1177290"/>
              <a:gd name="connsiteY0-22" fmla="*/ 704850 h 704850"/>
              <a:gd name="connsiteX1-23" fmla="*/ 10215 w 1177290"/>
              <a:gd name="connsiteY1-24" fmla="*/ 7620 h 704850"/>
              <a:gd name="connsiteX2-25" fmla="*/ 1177290 w 1177290"/>
              <a:gd name="connsiteY2-26" fmla="*/ 0 h 704850"/>
              <a:gd name="connsiteX3-27" fmla="*/ 641295 w 1177290"/>
              <a:gd name="connsiteY3-28" fmla="*/ 704850 h 704850"/>
              <a:gd name="connsiteX4-29" fmla="*/ 0 w 1177290"/>
              <a:gd name="connsiteY4-30" fmla="*/ 704850 h 7048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77290" h="704850">
                <a:moveTo>
                  <a:pt x="0" y="704850"/>
                </a:moveTo>
                <a:lnTo>
                  <a:pt x="10215" y="7620"/>
                </a:lnTo>
                <a:lnTo>
                  <a:pt x="1177290" y="0"/>
                </a:lnTo>
                <a:lnTo>
                  <a:pt x="641295" y="704850"/>
                </a:lnTo>
                <a:lnTo>
                  <a:pt x="0" y="704850"/>
                </a:lnTo>
                <a:close/>
              </a:path>
            </a:pathLst>
          </a:cu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en-US" sz="2400"/>
          </a:p>
        </p:txBody>
      </p:sp>
      <p:sp>
        <p:nvSpPr>
          <p:cNvPr id="40" name="Left Arrow 15"/>
          <p:cNvSpPr/>
          <p:nvPr/>
        </p:nvSpPr>
        <p:spPr bwMode="auto">
          <a:xfrm flipH="1" flipV="1">
            <a:off x="5406310" y="4811641"/>
            <a:ext cx="2284692" cy="1607746"/>
          </a:xfrm>
          <a:prstGeom prst="leftArrow">
            <a:avLst/>
          </a:prstGeom>
          <a:gradFill>
            <a:gsLst>
              <a:gs pos="0">
                <a:srgbClr val="EC0014"/>
              </a:gs>
              <a:gs pos="60000">
                <a:srgbClr val="B50002"/>
              </a:gs>
              <a:gs pos="100000">
                <a:srgbClr val="820001"/>
              </a:gs>
            </a:gsLst>
            <a:lin ang="7200000" scaled="0"/>
          </a:gra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en-US" sz="2400"/>
          </a:p>
        </p:txBody>
      </p:sp>
      <p:sp>
        <p:nvSpPr>
          <p:cNvPr id="41" name="Left Arrow 16"/>
          <p:cNvSpPr/>
          <p:nvPr/>
        </p:nvSpPr>
        <p:spPr bwMode="auto">
          <a:xfrm flipV="1">
            <a:off x="4496663" y="3919450"/>
            <a:ext cx="2284692" cy="1607747"/>
          </a:xfrm>
          <a:prstGeom prst="leftArrow">
            <a:avLst/>
          </a:prstGeom>
          <a:gradFill>
            <a:gsLst>
              <a:gs pos="0">
                <a:srgbClr val="EDD585"/>
              </a:gs>
              <a:gs pos="55000">
                <a:srgbClr val="D6AF54"/>
              </a:gs>
              <a:gs pos="100000">
                <a:srgbClr val="C79633"/>
              </a:gs>
            </a:gsLst>
            <a:lin ang="7200000" scaled="0"/>
          </a:gra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en-US" sz="2400"/>
          </a:p>
        </p:txBody>
      </p:sp>
      <p:sp>
        <p:nvSpPr>
          <p:cNvPr id="42" name="Freeform 48"/>
          <p:cNvSpPr/>
          <p:nvPr/>
        </p:nvSpPr>
        <p:spPr bwMode="auto">
          <a:xfrm>
            <a:off x="5143819" y="4475577"/>
            <a:ext cx="281140" cy="509567"/>
          </a:xfrm>
          <a:custGeom>
            <a:avLst/>
            <a:gdLst/>
            <a:ahLst/>
            <a:cxnLst>
              <a:cxn ang="0">
                <a:pos x="36" y="20"/>
              </a:cxn>
              <a:cxn ang="0">
                <a:pos x="15" y="66"/>
              </a:cxn>
              <a:cxn ang="0">
                <a:pos x="13" y="67"/>
              </a:cxn>
              <a:cxn ang="0">
                <a:pos x="12" y="67"/>
              </a:cxn>
              <a:cxn ang="0">
                <a:pos x="11" y="65"/>
              </a:cxn>
              <a:cxn ang="0">
                <a:pos x="19" y="33"/>
              </a:cxn>
              <a:cxn ang="0">
                <a:pos x="3" y="37"/>
              </a:cxn>
              <a:cxn ang="0">
                <a:pos x="2" y="37"/>
              </a:cxn>
              <a:cxn ang="0">
                <a:pos x="1" y="36"/>
              </a:cxn>
              <a:cxn ang="0">
                <a:pos x="1" y="35"/>
              </a:cxn>
              <a:cxn ang="0">
                <a:pos x="9" y="2"/>
              </a:cxn>
              <a:cxn ang="0">
                <a:pos x="10" y="0"/>
              </a:cxn>
              <a:cxn ang="0">
                <a:pos x="24" y="0"/>
              </a:cxn>
              <a:cxn ang="0">
                <a:pos x="25" y="2"/>
              </a:cxn>
              <a:cxn ang="0">
                <a:pos x="25" y="3"/>
              </a:cxn>
              <a:cxn ang="0">
                <a:pos x="18" y="21"/>
              </a:cxn>
              <a:cxn ang="0">
                <a:pos x="34" y="18"/>
              </a:cxn>
              <a:cxn ang="0">
                <a:pos x="35" y="17"/>
              </a:cxn>
              <a:cxn ang="0">
                <a:pos x="36" y="18"/>
              </a:cxn>
              <a:cxn ang="0">
                <a:pos x="36" y="20"/>
              </a:cxn>
            </a:cxnLst>
            <a:rect l="0" t="0" r="r" b="b"/>
            <a:pathLst>
              <a:path w="37" h="67">
                <a:moveTo>
                  <a:pt x="36" y="20"/>
                </a:moveTo>
                <a:cubicBezTo>
                  <a:pt x="15" y="66"/>
                  <a:pt x="15" y="66"/>
                  <a:pt x="15" y="66"/>
                </a:cubicBezTo>
                <a:cubicBezTo>
                  <a:pt x="14" y="67"/>
                  <a:pt x="14" y="67"/>
                  <a:pt x="13" y="67"/>
                </a:cubicBezTo>
                <a:cubicBezTo>
                  <a:pt x="13" y="67"/>
                  <a:pt x="13" y="67"/>
                  <a:pt x="12" y="67"/>
                </a:cubicBezTo>
                <a:cubicBezTo>
                  <a:pt x="11" y="67"/>
                  <a:pt x="11" y="66"/>
                  <a:pt x="11" y="65"/>
                </a:cubicBezTo>
                <a:cubicBezTo>
                  <a:pt x="19" y="33"/>
                  <a:pt x="19" y="33"/>
                  <a:pt x="19" y="33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2" y="37"/>
                  <a:pt x="2" y="37"/>
                </a:cubicBezTo>
                <a:cubicBezTo>
                  <a:pt x="2" y="37"/>
                  <a:pt x="1" y="37"/>
                  <a:pt x="1" y="36"/>
                </a:cubicBezTo>
                <a:cubicBezTo>
                  <a:pt x="1" y="36"/>
                  <a:pt x="0" y="35"/>
                  <a:pt x="1" y="35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10" y="0"/>
                  <a:pt x="1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5" y="1"/>
                  <a:pt x="25" y="2"/>
                </a:cubicBezTo>
                <a:cubicBezTo>
                  <a:pt x="25" y="2"/>
                  <a:pt x="25" y="3"/>
                  <a:pt x="25" y="3"/>
                </a:cubicBezTo>
                <a:cubicBezTo>
                  <a:pt x="18" y="21"/>
                  <a:pt x="18" y="21"/>
                  <a:pt x="18" y="21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7"/>
                  <a:pt x="34" y="17"/>
                  <a:pt x="35" y="17"/>
                </a:cubicBezTo>
                <a:cubicBezTo>
                  <a:pt x="35" y="17"/>
                  <a:pt x="36" y="18"/>
                  <a:pt x="36" y="18"/>
                </a:cubicBezTo>
                <a:cubicBezTo>
                  <a:pt x="36" y="19"/>
                  <a:pt x="37" y="19"/>
                  <a:pt x="36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grpSp>
        <p:nvGrpSpPr>
          <p:cNvPr id="43" name="Group 32"/>
          <p:cNvGrpSpPr/>
          <p:nvPr/>
        </p:nvGrpSpPr>
        <p:grpSpPr>
          <a:xfrm>
            <a:off x="5039598" y="2628467"/>
            <a:ext cx="285015" cy="467716"/>
            <a:chOff x="1974850" y="4173538"/>
            <a:chExt cx="309563" cy="508000"/>
          </a:xfrm>
          <a:solidFill>
            <a:schemeClr val="bg1"/>
          </a:solidFill>
        </p:grpSpPr>
        <p:sp>
          <p:nvSpPr>
            <p:cNvPr id="44" name="Freeform 14"/>
            <p:cNvSpPr>
              <a:spLocks noEditPoints="1"/>
            </p:cNvSpPr>
            <p:nvPr/>
          </p:nvSpPr>
          <p:spPr bwMode="auto">
            <a:xfrm>
              <a:off x="1974850" y="4173538"/>
              <a:ext cx="293688" cy="407988"/>
            </a:xfrm>
            <a:custGeom>
              <a:avLst/>
              <a:gdLst/>
              <a:ahLst/>
              <a:cxnLst>
                <a:cxn ang="0">
                  <a:pos x="123" y="191"/>
                </a:cxn>
                <a:cxn ang="0">
                  <a:pos x="120" y="170"/>
                </a:cxn>
                <a:cxn ang="0">
                  <a:pos x="134" y="124"/>
                </a:cxn>
                <a:cxn ang="0">
                  <a:pos x="139" y="90"/>
                </a:cxn>
                <a:cxn ang="0">
                  <a:pos x="131" y="56"/>
                </a:cxn>
                <a:cxn ang="0">
                  <a:pos x="85" y="19"/>
                </a:cxn>
                <a:cxn ang="0">
                  <a:pos x="70" y="0"/>
                </a:cxn>
                <a:cxn ang="0">
                  <a:pos x="69" y="19"/>
                </a:cxn>
                <a:cxn ang="0">
                  <a:pos x="56" y="23"/>
                </a:cxn>
                <a:cxn ang="0">
                  <a:pos x="59" y="30"/>
                </a:cxn>
                <a:cxn ang="0">
                  <a:pos x="40" y="38"/>
                </a:cxn>
                <a:cxn ang="0">
                  <a:pos x="37" y="44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1" y="87"/>
                </a:cxn>
                <a:cxn ang="0">
                  <a:pos x="1" y="94"/>
                </a:cxn>
                <a:cxn ang="0">
                  <a:pos x="8" y="101"/>
                </a:cxn>
                <a:cxn ang="0">
                  <a:pos x="12" y="102"/>
                </a:cxn>
                <a:cxn ang="0">
                  <a:pos x="21" y="105"/>
                </a:cxn>
                <a:cxn ang="0">
                  <a:pos x="37" y="96"/>
                </a:cxn>
                <a:cxn ang="0">
                  <a:pos x="49" y="92"/>
                </a:cxn>
                <a:cxn ang="0">
                  <a:pos x="79" y="95"/>
                </a:cxn>
                <a:cxn ang="0">
                  <a:pos x="43" y="138"/>
                </a:cxn>
                <a:cxn ang="0">
                  <a:pos x="37" y="191"/>
                </a:cxn>
                <a:cxn ang="0">
                  <a:pos x="123" y="191"/>
                </a:cxn>
                <a:cxn ang="0">
                  <a:pos x="123" y="191"/>
                </a:cxn>
                <a:cxn ang="0">
                  <a:pos x="123" y="191"/>
                </a:cxn>
              </a:cxnLst>
              <a:rect l="0" t="0" r="r" b="b"/>
              <a:pathLst>
                <a:path w="139" h="191">
                  <a:moveTo>
                    <a:pt x="123" y="191"/>
                  </a:moveTo>
                  <a:cubicBezTo>
                    <a:pt x="119" y="186"/>
                    <a:pt x="120" y="170"/>
                    <a:pt x="120" y="170"/>
                  </a:cubicBezTo>
                  <a:cubicBezTo>
                    <a:pt x="120" y="170"/>
                    <a:pt x="129" y="132"/>
                    <a:pt x="134" y="124"/>
                  </a:cubicBezTo>
                  <a:cubicBezTo>
                    <a:pt x="139" y="115"/>
                    <a:pt x="139" y="90"/>
                    <a:pt x="139" y="90"/>
                  </a:cubicBezTo>
                  <a:cubicBezTo>
                    <a:pt x="139" y="90"/>
                    <a:pt x="138" y="75"/>
                    <a:pt x="131" y="56"/>
                  </a:cubicBezTo>
                  <a:cubicBezTo>
                    <a:pt x="124" y="37"/>
                    <a:pt x="101" y="22"/>
                    <a:pt x="85" y="19"/>
                  </a:cubicBezTo>
                  <a:cubicBezTo>
                    <a:pt x="84" y="10"/>
                    <a:pt x="70" y="0"/>
                    <a:pt x="70" y="0"/>
                  </a:cubicBezTo>
                  <a:cubicBezTo>
                    <a:pt x="70" y="0"/>
                    <a:pt x="72" y="19"/>
                    <a:pt x="69" y="19"/>
                  </a:cubicBezTo>
                  <a:cubicBezTo>
                    <a:pt x="67" y="19"/>
                    <a:pt x="56" y="23"/>
                    <a:pt x="56" y="23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45" y="34"/>
                    <a:pt x="40" y="38"/>
                    <a:pt x="40" y="38"/>
                  </a:cubicBezTo>
                  <a:cubicBezTo>
                    <a:pt x="40" y="38"/>
                    <a:pt x="39" y="39"/>
                    <a:pt x="37" y="44"/>
                  </a:cubicBezTo>
                  <a:cubicBezTo>
                    <a:pt x="34" y="49"/>
                    <a:pt x="4" y="74"/>
                    <a:pt x="2" y="75"/>
                  </a:cubicBezTo>
                  <a:cubicBezTo>
                    <a:pt x="1" y="77"/>
                    <a:pt x="2" y="80"/>
                    <a:pt x="2" y="80"/>
                  </a:cubicBezTo>
                  <a:cubicBezTo>
                    <a:pt x="2" y="80"/>
                    <a:pt x="1" y="86"/>
                    <a:pt x="1" y="87"/>
                  </a:cubicBezTo>
                  <a:cubicBezTo>
                    <a:pt x="1" y="87"/>
                    <a:pt x="0" y="92"/>
                    <a:pt x="1" y="94"/>
                  </a:cubicBezTo>
                  <a:cubicBezTo>
                    <a:pt x="3" y="96"/>
                    <a:pt x="4" y="99"/>
                    <a:pt x="8" y="101"/>
                  </a:cubicBezTo>
                  <a:cubicBezTo>
                    <a:pt x="11" y="104"/>
                    <a:pt x="12" y="102"/>
                    <a:pt x="12" y="102"/>
                  </a:cubicBezTo>
                  <a:cubicBezTo>
                    <a:pt x="12" y="102"/>
                    <a:pt x="12" y="103"/>
                    <a:pt x="21" y="105"/>
                  </a:cubicBezTo>
                  <a:cubicBezTo>
                    <a:pt x="33" y="105"/>
                    <a:pt x="37" y="96"/>
                    <a:pt x="37" y="96"/>
                  </a:cubicBezTo>
                  <a:cubicBezTo>
                    <a:pt x="37" y="96"/>
                    <a:pt x="40" y="91"/>
                    <a:pt x="49" y="92"/>
                  </a:cubicBezTo>
                  <a:cubicBezTo>
                    <a:pt x="67" y="102"/>
                    <a:pt x="79" y="95"/>
                    <a:pt x="79" y="95"/>
                  </a:cubicBezTo>
                  <a:cubicBezTo>
                    <a:pt x="79" y="95"/>
                    <a:pt x="64" y="107"/>
                    <a:pt x="43" y="138"/>
                  </a:cubicBezTo>
                  <a:cubicBezTo>
                    <a:pt x="21" y="170"/>
                    <a:pt x="37" y="191"/>
                    <a:pt x="37" y="191"/>
                  </a:cubicBezTo>
                  <a:lnTo>
                    <a:pt x="123" y="191"/>
                  </a:lnTo>
                  <a:close/>
                  <a:moveTo>
                    <a:pt x="123" y="191"/>
                  </a:moveTo>
                  <a:cubicBezTo>
                    <a:pt x="123" y="191"/>
                    <a:pt x="123" y="191"/>
                    <a:pt x="123" y="19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5" name="Freeform 15"/>
            <p:cNvSpPr>
              <a:spLocks noEditPoints="1"/>
            </p:cNvSpPr>
            <p:nvPr/>
          </p:nvSpPr>
          <p:spPr bwMode="auto">
            <a:xfrm>
              <a:off x="2006600" y="4587875"/>
              <a:ext cx="277813" cy="93663"/>
            </a:xfrm>
            <a:custGeom>
              <a:avLst/>
              <a:gdLst/>
              <a:ahLst/>
              <a:cxnLst>
                <a:cxn ang="0">
                  <a:pos x="131" y="39"/>
                </a:cxn>
                <a:cxn ang="0">
                  <a:pos x="126" y="44"/>
                </a:cxn>
                <a:cxn ang="0">
                  <a:pos x="4" y="44"/>
                </a:cxn>
                <a:cxn ang="0">
                  <a:pos x="0" y="39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26" y="0"/>
                </a:cxn>
                <a:cxn ang="0">
                  <a:pos x="131" y="5"/>
                </a:cxn>
                <a:cxn ang="0">
                  <a:pos x="131" y="39"/>
                </a:cxn>
                <a:cxn ang="0">
                  <a:pos x="131" y="39"/>
                </a:cxn>
                <a:cxn ang="0">
                  <a:pos x="131" y="39"/>
                </a:cxn>
              </a:cxnLst>
              <a:rect l="0" t="0" r="r" b="b"/>
              <a:pathLst>
                <a:path w="131" h="44">
                  <a:moveTo>
                    <a:pt x="131" y="39"/>
                  </a:moveTo>
                  <a:cubicBezTo>
                    <a:pt x="131" y="42"/>
                    <a:pt x="129" y="44"/>
                    <a:pt x="126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4"/>
                    <a:pt x="0" y="42"/>
                    <a:pt x="0" y="3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1" y="2"/>
                    <a:pt x="131" y="5"/>
                  </a:cubicBezTo>
                  <a:lnTo>
                    <a:pt x="131" y="39"/>
                  </a:lnTo>
                  <a:close/>
                  <a:moveTo>
                    <a:pt x="131" y="39"/>
                  </a:moveTo>
                  <a:cubicBezTo>
                    <a:pt x="131" y="39"/>
                    <a:pt x="131" y="39"/>
                    <a:pt x="131" y="3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46" name="Freeform 65"/>
          <p:cNvSpPr>
            <a:spLocks noEditPoints="1"/>
          </p:cNvSpPr>
          <p:nvPr/>
        </p:nvSpPr>
        <p:spPr bwMode="auto">
          <a:xfrm>
            <a:off x="6740715" y="3615305"/>
            <a:ext cx="425335" cy="387583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47" name="Freeform 5"/>
          <p:cNvSpPr>
            <a:spLocks noEditPoints="1"/>
          </p:cNvSpPr>
          <p:nvPr/>
        </p:nvSpPr>
        <p:spPr bwMode="auto">
          <a:xfrm>
            <a:off x="6781355" y="5410465"/>
            <a:ext cx="430628" cy="418036"/>
          </a:xfrm>
          <a:custGeom>
            <a:avLst/>
            <a:gdLst/>
            <a:ahLst/>
            <a:cxnLst>
              <a:cxn ang="0">
                <a:pos x="671" y="73"/>
              </a:cxn>
              <a:cxn ang="0">
                <a:pos x="569" y="25"/>
              </a:cxn>
              <a:cxn ang="0">
                <a:pos x="576" y="4"/>
              </a:cxn>
              <a:cxn ang="0">
                <a:pos x="567" y="0"/>
              </a:cxn>
              <a:cxn ang="0">
                <a:pos x="111" y="1"/>
              </a:cxn>
              <a:cxn ang="0">
                <a:pos x="107" y="18"/>
              </a:cxn>
              <a:cxn ang="0">
                <a:pos x="103" y="73"/>
              </a:cxn>
              <a:cxn ang="0">
                <a:pos x="4" y="77"/>
              </a:cxn>
              <a:cxn ang="0">
                <a:pos x="67" y="254"/>
              </a:cxn>
              <a:cxn ang="0">
                <a:pos x="241" y="392"/>
              </a:cxn>
              <a:cxn ang="0">
                <a:pos x="271" y="444"/>
              </a:cxn>
              <a:cxn ang="0">
                <a:pos x="292" y="590"/>
              </a:cxn>
              <a:cxn ang="0">
                <a:pos x="254" y="594"/>
              </a:cxn>
              <a:cxn ang="0">
                <a:pos x="204" y="629"/>
              </a:cxn>
              <a:cxn ang="0">
                <a:pos x="213" y="662"/>
              </a:cxn>
              <a:cxn ang="0">
                <a:pos x="479" y="654"/>
              </a:cxn>
              <a:cxn ang="0">
                <a:pos x="472" y="617"/>
              </a:cxn>
              <a:cxn ang="0">
                <a:pos x="414" y="590"/>
              </a:cxn>
              <a:cxn ang="0">
                <a:pos x="416" y="455"/>
              </a:cxn>
              <a:cxn ang="0">
                <a:pos x="406" y="437"/>
              </a:cxn>
              <a:cxn ang="0">
                <a:pos x="431" y="397"/>
              </a:cxn>
              <a:cxn ang="0">
                <a:pos x="455" y="357"/>
              </a:cxn>
              <a:cxn ang="0">
                <a:pos x="683" y="85"/>
              </a:cxn>
              <a:cxn ang="0">
                <a:pos x="146" y="288"/>
              </a:cxn>
              <a:cxn ang="0">
                <a:pos x="95" y="244"/>
              </a:cxn>
              <a:cxn ang="0">
                <a:pos x="81" y="229"/>
              </a:cxn>
              <a:cxn ang="0">
                <a:pos x="78" y="224"/>
              </a:cxn>
              <a:cxn ang="0">
                <a:pos x="43" y="166"/>
              </a:cxn>
              <a:cxn ang="0">
                <a:pos x="41" y="161"/>
              </a:cxn>
              <a:cxn ang="0">
                <a:pos x="30" y="130"/>
              </a:cxn>
              <a:cxn ang="0">
                <a:pos x="23" y="97"/>
              </a:cxn>
              <a:cxn ang="0">
                <a:pos x="180" y="307"/>
              </a:cxn>
              <a:cxn ang="0">
                <a:pos x="453" y="141"/>
              </a:cxn>
              <a:cxn ang="0">
                <a:pos x="413" y="266"/>
              </a:cxn>
              <a:cxn ang="0">
                <a:pos x="342" y="222"/>
              </a:cxn>
              <a:cxn ang="0">
                <a:pos x="271" y="266"/>
              </a:cxn>
              <a:cxn ang="0">
                <a:pos x="230" y="141"/>
              </a:cxn>
              <a:cxn ang="0">
                <a:pos x="314" y="135"/>
              </a:cxn>
              <a:cxn ang="0">
                <a:pos x="345" y="57"/>
              </a:cxn>
              <a:cxn ang="0">
                <a:pos x="452" y="135"/>
              </a:cxn>
              <a:cxn ang="0">
                <a:pos x="653" y="103"/>
              </a:cxn>
              <a:cxn ang="0">
                <a:pos x="638" y="156"/>
              </a:cxn>
              <a:cxn ang="0">
                <a:pos x="635" y="163"/>
              </a:cxn>
              <a:cxn ang="0">
                <a:pos x="627" y="179"/>
              </a:cxn>
              <a:cxn ang="0">
                <a:pos x="598" y="226"/>
              </a:cxn>
              <a:cxn ang="0">
                <a:pos x="591" y="234"/>
              </a:cxn>
              <a:cxn ang="0">
                <a:pos x="563" y="263"/>
              </a:cxn>
              <a:cxn ang="0">
                <a:pos x="497" y="307"/>
              </a:cxn>
              <a:cxn ang="0">
                <a:pos x="654" y="97"/>
              </a:cxn>
              <a:cxn ang="0">
                <a:pos x="653" y="103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48" name="Text Placeholder 3"/>
          <p:cNvSpPr txBox="1"/>
          <p:nvPr/>
        </p:nvSpPr>
        <p:spPr>
          <a:xfrm>
            <a:off x="5871090" y="2743405"/>
            <a:ext cx="343043" cy="36933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49" name="Text Placeholder 3"/>
          <p:cNvSpPr txBox="1"/>
          <p:nvPr/>
        </p:nvSpPr>
        <p:spPr>
          <a:xfrm>
            <a:off x="5871090" y="3635625"/>
            <a:ext cx="343043" cy="36933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50" name="Text Placeholder 3"/>
          <p:cNvSpPr txBox="1"/>
          <p:nvPr/>
        </p:nvSpPr>
        <p:spPr>
          <a:xfrm>
            <a:off x="5871090" y="4554852"/>
            <a:ext cx="343043" cy="36933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51" name="Text Placeholder 3"/>
          <p:cNvSpPr txBox="1"/>
          <p:nvPr/>
        </p:nvSpPr>
        <p:spPr>
          <a:xfrm>
            <a:off x="5871090" y="5377889"/>
            <a:ext cx="343043" cy="36933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bg1"/>
                </a:solidFill>
              </a:rPr>
              <a:t>04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8009247" y="3262039"/>
            <a:ext cx="2801722" cy="1135358"/>
            <a:chOff x="1626835" y="2349127"/>
            <a:chExt cx="2492110" cy="1009892"/>
          </a:xfrm>
        </p:grpSpPr>
        <p:sp>
          <p:nvSpPr>
            <p:cNvPr id="53" name="文本框 52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056229" y="4985144"/>
            <a:ext cx="2801722" cy="1135358"/>
            <a:chOff x="1626835" y="2349127"/>
            <a:chExt cx="2492110" cy="1009892"/>
          </a:xfrm>
        </p:grpSpPr>
        <p:sp>
          <p:nvSpPr>
            <p:cNvPr id="56" name="文本框 55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406327" y="2391549"/>
            <a:ext cx="2801722" cy="1135358"/>
            <a:chOff x="1626835" y="2349127"/>
            <a:chExt cx="2492110" cy="1009892"/>
          </a:xfrm>
        </p:grpSpPr>
        <p:sp>
          <p:nvSpPr>
            <p:cNvPr id="59" name="文本框 58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453309" y="4114654"/>
            <a:ext cx="2801722" cy="1135358"/>
            <a:chOff x="1626835" y="2349127"/>
            <a:chExt cx="2492110" cy="1009892"/>
          </a:xfrm>
        </p:grpSpPr>
        <p:sp>
          <p:nvSpPr>
            <p:cNvPr id="62" name="文本框 61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 animBg="1"/>
      <p:bldP spid="41" grpId="0" animBg="1"/>
      <p:bldP spid="42" grpId="0" animBg="1"/>
      <p:bldP spid="46" grpId="0" animBg="1"/>
      <p:bldP spid="47" grpId="0" animBg="1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1544</Words>
  <Application>Microsoft Office PowerPoint</Application>
  <PresentationFormat>宽屏</PresentationFormat>
  <Paragraphs>185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Bebas</vt:lpstr>
      <vt:lpstr>等线</vt:lpstr>
      <vt:lpstr>等线 Light</vt:lpstr>
      <vt:lpstr>楷体</vt:lpstr>
      <vt:lpstr>微软雅黑</vt:lpstr>
      <vt:lpstr>张海山锐线体2.0</vt:lpstr>
      <vt:lpstr>Agency FB</vt:lpstr>
      <vt:lpstr>Arial</vt:lpstr>
      <vt:lpstr>Century Gothic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2018-03-09T14:17:00Z</dcterms:created>
  <dcterms:modified xsi:type="dcterms:W3CDTF">2021-01-06T01:11:25Z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